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49" r:id="rId8"/>
    <p:sldId id="354" r:id="rId9"/>
    <p:sldId id="355" r:id="rId10"/>
    <p:sldId id="259" r:id="rId11"/>
    <p:sldId id="342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50" d="100"/>
          <a:sy n="50" d="100"/>
        </p:scale>
        <p:origin x="-1326" y="-606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السِّين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841138" y="1576680"/>
            <a:ext cx="5237356" cy="2538702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692081"/>
            <a:ext cx="5022086" cy="22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52681" cy="2376810"/>
            <a:chOff x="2362987" y="3154407"/>
            <a:chExt cx="2752681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01174" y="4067032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سأرْسُم الأشْجَار و الأزْهَارَ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3102439" y="527123"/>
            <a:ext cx="2298807" cy="2298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c5d0ca322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01" y="41174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4505904" y="971763"/>
            <a:ext cx="3319973" cy="2629432"/>
            <a:chOff x="4350351" y="1076435"/>
            <a:chExt cx="3319973" cy="2629432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4350351" y="1337946"/>
              <a:ext cx="28630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 smtClean="0">
                  <a:latin typeface="Century Gothic" panose="020B0502020202020204" pitchFamily="34" charset="0"/>
                </a:rPr>
                <a:t>قَالَ فَوَّازٌ :</a:t>
              </a:r>
            </a:p>
            <a:p>
              <a:pPr algn="r"/>
              <a:r>
                <a:rPr lang="ar-SY" sz="2000" dirty="0" smtClean="0">
                  <a:latin typeface="Century Gothic" panose="020B0502020202020204" pitchFamily="34" charset="0"/>
                </a:rPr>
                <a:t>فِيْ مَدْرَ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َتِيْ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احَةٌ وَا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عَةٌ , و فُصُولٌ فَ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يْحَةٌ أدْر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 فِيْها بِجِدٍّ , و عَلَى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ورِ الْمَدْرَ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ةِ رُ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ُومٌ جَمِيْلةٌ . أّنَا أُحِبُّ مَدْرَ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تِيْ . 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7348016" y="1130944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283459"/>
            <a:ext cx="1331313" cy="12453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567496"/>
            <a:ext cx="1439145" cy="13611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1" y="4364681"/>
            <a:ext cx="1324099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35651A-5259-4015-A1A9-545D89CD724F}"/>
              </a:ext>
            </a:extLst>
          </p:cNvPr>
          <p:cNvSpPr txBox="1"/>
          <p:nvPr/>
        </p:nvSpPr>
        <p:spPr>
          <a:xfrm>
            <a:off x="3243475" y="-71145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س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7" y="2938546"/>
            <a:ext cx="1338587" cy="13338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D:\duha abo anas\arabic abo anas\FINISH\c5d0ca3223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86" y="389799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أَدْرُ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سُ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وا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سِ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عَة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سَ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احَة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سَـ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سِـ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سُ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</a:t>
              </a:r>
              <a:r>
                <a:rPr lang="ar-SY" sz="2400" b="1"/>
                <a:t>أجرِّد </a:t>
              </a:r>
              <a:r>
                <a:rPr lang="ar-SY" sz="2400" b="1" smtClean="0"/>
                <a:t>الحَرِف س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سِـ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سُـ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سَـ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سِيـ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سُو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سَا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619749" y="1673904"/>
            <a:ext cx="2115050" cy="281992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3169 w 2535719"/>
              <a:gd name="connsiteY0" fmla="*/ 1494797 h 2686113"/>
              <a:gd name="connsiteX1" fmla="*/ 397605 w 2535719"/>
              <a:gd name="connsiteY1" fmla="*/ 332029 h 2686113"/>
              <a:gd name="connsiteX2" fmla="*/ 2146851 w 2535719"/>
              <a:gd name="connsiteY2" fmla="*/ 219487 h 2686113"/>
              <a:gd name="connsiteX3" fmla="*/ 2503151 w 2535719"/>
              <a:gd name="connsiteY3" fmla="*/ 1522933 h 2686113"/>
              <a:gd name="connsiteX4" fmla="*/ 1851429 w 2535719"/>
              <a:gd name="connsiteY4" fmla="*/ 2404346 h 2686113"/>
              <a:gd name="connsiteX5" fmla="*/ 690002 w 2535719"/>
              <a:gd name="connsiteY5" fmla="*/ 2521406 h 2686113"/>
              <a:gd name="connsiteX6" fmla="*/ 13169 w 2535719"/>
              <a:gd name="connsiteY6" fmla="*/ 1494797 h 2686113"/>
              <a:gd name="connsiteX0" fmla="*/ 13169 w 2535719"/>
              <a:gd name="connsiteY0" fmla="*/ 1494797 h 2593593"/>
              <a:gd name="connsiteX1" fmla="*/ 397605 w 2535719"/>
              <a:gd name="connsiteY1" fmla="*/ 332029 h 2593593"/>
              <a:gd name="connsiteX2" fmla="*/ 2146851 w 2535719"/>
              <a:gd name="connsiteY2" fmla="*/ 219487 h 2593593"/>
              <a:gd name="connsiteX3" fmla="*/ 2503151 w 2535719"/>
              <a:gd name="connsiteY3" fmla="*/ 1522933 h 2593593"/>
              <a:gd name="connsiteX4" fmla="*/ 1851429 w 2535719"/>
              <a:gd name="connsiteY4" fmla="*/ 2404346 h 2593593"/>
              <a:gd name="connsiteX5" fmla="*/ 690002 w 2535719"/>
              <a:gd name="connsiteY5" fmla="*/ 2521406 h 2593593"/>
              <a:gd name="connsiteX6" fmla="*/ 13169 w 2535719"/>
              <a:gd name="connsiteY6" fmla="*/ 1494797 h 2593593"/>
              <a:gd name="connsiteX0" fmla="*/ 13169 w 2535719"/>
              <a:gd name="connsiteY0" fmla="*/ 1494797 h 2522252"/>
              <a:gd name="connsiteX1" fmla="*/ 397605 w 2535719"/>
              <a:gd name="connsiteY1" fmla="*/ 332029 h 2522252"/>
              <a:gd name="connsiteX2" fmla="*/ 2146851 w 2535719"/>
              <a:gd name="connsiteY2" fmla="*/ 219487 h 2522252"/>
              <a:gd name="connsiteX3" fmla="*/ 2503151 w 2535719"/>
              <a:gd name="connsiteY3" fmla="*/ 1522933 h 2522252"/>
              <a:gd name="connsiteX4" fmla="*/ 1851429 w 2535719"/>
              <a:gd name="connsiteY4" fmla="*/ 2404346 h 2522252"/>
              <a:gd name="connsiteX5" fmla="*/ 690002 w 2535719"/>
              <a:gd name="connsiteY5" fmla="*/ 2521406 h 2522252"/>
              <a:gd name="connsiteX6" fmla="*/ 13169 w 2535719"/>
              <a:gd name="connsiteY6" fmla="*/ 1494797 h 2522252"/>
              <a:gd name="connsiteX0" fmla="*/ 13169 w 2535719"/>
              <a:gd name="connsiteY0" fmla="*/ 1494797 h 2551163"/>
              <a:gd name="connsiteX1" fmla="*/ 397605 w 2535719"/>
              <a:gd name="connsiteY1" fmla="*/ 332029 h 2551163"/>
              <a:gd name="connsiteX2" fmla="*/ 2146851 w 2535719"/>
              <a:gd name="connsiteY2" fmla="*/ 219487 h 2551163"/>
              <a:gd name="connsiteX3" fmla="*/ 2503151 w 2535719"/>
              <a:gd name="connsiteY3" fmla="*/ 1522933 h 2551163"/>
              <a:gd name="connsiteX4" fmla="*/ 1851429 w 2535719"/>
              <a:gd name="connsiteY4" fmla="*/ 2404346 h 2551163"/>
              <a:gd name="connsiteX5" fmla="*/ 690002 w 2535719"/>
              <a:gd name="connsiteY5" fmla="*/ 2521406 h 2551163"/>
              <a:gd name="connsiteX6" fmla="*/ 13169 w 2535719"/>
              <a:gd name="connsiteY6" fmla="*/ 1494797 h 2551163"/>
              <a:gd name="connsiteX0" fmla="*/ 23594 w 2546144"/>
              <a:gd name="connsiteY0" fmla="*/ 1494797 h 2707275"/>
              <a:gd name="connsiteX1" fmla="*/ 408030 w 2546144"/>
              <a:gd name="connsiteY1" fmla="*/ 332029 h 2707275"/>
              <a:gd name="connsiteX2" fmla="*/ 2157276 w 2546144"/>
              <a:gd name="connsiteY2" fmla="*/ 219487 h 2707275"/>
              <a:gd name="connsiteX3" fmla="*/ 2513576 w 2546144"/>
              <a:gd name="connsiteY3" fmla="*/ 1522933 h 2707275"/>
              <a:gd name="connsiteX4" fmla="*/ 1861854 w 2546144"/>
              <a:gd name="connsiteY4" fmla="*/ 2404346 h 2707275"/>
              <a:gd name="connsiteX5" fmla="*/ 384886 w 2546144"/>
              <a:gd name="connsiteY5" fmla="*/ 2680958 h 2707275"/>
              <a:gd name="connsiteX6" fmla="*/ 23594 w 2546144"/>
              <a:gd name="connsiteY6" fmla="*/ 1494797 h 2707275"/>
              <a:gd name="connsiteX0" fmla="*/ 68448 w 2590998"/>
              <a:gd name="connsiteY0" fmla="*/ 1494797 h 2687305"/>
              <a:gd name="connsiteX1" fmla="*/ 452884 w 2590998"/>
              <a:gd name="connsiteY1" fmla="*/ 332029 h 2687305"/>
              <a:gd name="connsiteX2" fmla="*/ 2202130 w 2590998"/>
              <a:gd name="connsiteY2" fmla="*/ 219487 h 2687305"/>
              <a:gd name="connsiteX3" fmla="*/ 2558430 w 2590998"/>
              <a:gd name="connsiteY3" fmla="*/ 1522933 h 2687305"/>
              <a:gd name="connsiteX4" fmla="*/ 1906708 w 2590998"/>
              <a:gd name="connsiteY4" fmla="*/ 2404346 h 2687305"/>
              <a:gd name="connsiteX5" fmla="*/ 429740 w 2590998"/>
              <a:gd name="connsiteY5" fmla="*/ 2680958 h 2687305"/>
              <a:gd name="connsiteX6" fmla="*/ 68448 w 2590998"/>
              <a:gd name="connsiteY6" fmla="*/ 1494797 h 26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998" h="2687305">
                <a:moveTo>
                  <a:pt x="68448" y="1494797"/>
                </a:moveTo>
                <a:cubicBezTo>
                  <a:pt x="72305" y="1103309"/>
                  <a:pt x="97270" y="544581"/>
                  <a:pt x="452884" y="332029"/>
                </a:cubicBezTo>
                <a:cubicBezTo>
                  <a:pt x="808498" y="119477"/>
                  <a:pt x="1738665" y="-232216"/>
                  <a:pt x="2202130" y="219487"/>
                </a:cubicBezTo>
                <a:cubicBezTo>
                  <a:pt x="2665595" y="671190"/>
                  <a:pt x="2607667" y="1158790"/>
                  <a:pt x="2558430" y="1522933"/>
                </a:cubicBezTo>
                <a:cubicBezTo>
                  <a:pt x="2509193" y="1887076"/>
                  <a:pt x="2182605" y="2280890"/>
                  <a:pt x="1906708" y="2404346"/>
                </a:cubicBezTo>
                <a:cubicBezTo>
                  <a:pt x="1630811" y="2527802"/>
                  <a:pt x="1088338" y="2591249"/>
                  <a:pt x="429740" y="2680958"/>
                </a:cubicBezTo>
                <a:cubicBezTo>
                  <a:pt x="-228858" y="2770667"/>
                  <a:pt x="64591" y="1886285"/>
                  <a:pt x="68448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264187" y="1521021"/>
            <a:ext cx="2239400" cy="3023686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2969 w 2545519"/>
              <a:gd name="connsiteY0" fmla="*/ 1494797 h 2438532"/>
              <a:gd name="connsiteX1" fmla="*/ 407405 w 2545519"/>
              <a:gd name="connsiteY1" fmla="*/ 332029 h 2438532"/>
              <a:gd name="connsiteX2" fmla="*/ 2156651 w 2545519"/>
              <a:gd name="connsiteY2" fmla="*/ 219487 h 2438532"/>
              <a:gd name="connsiteX3" fmla="*/ 2512951 w 2545519"/>
              <a:gd name="connsiteY3" fmla="*/ 1522933 h 2438532"/>
              <a:gd name="connsiteX4" fmla="*/ 1861229 w 2545519"/>
              <a:gd name="connsiteY4" fmla="*/ 2404346 h 2438532"/>
              <a:gd name="connsiteX5" fmla="*/ 857571 w 2545519"/>
              <a:gd name="connsiteY5" fmla="*/ 2263669 h 2438532"/>
              <a:gd name="connsiteX6" fmla="*/ 22969 w 2545519"/>
              <a:gd name="connsiteY6" fmla="*/ 1494797 h 2438532"/>
              <a:gd name="connsiteX0" fmla="*/ 19276 w 2541826"/>
              <a:gd name="connsiteY0" fmla="*/ 1494797 h 2465119"/>
              <a:gd name="connsiteX1" fmla="*/ 403712 w 2541826"/>
              <a:gd name="connsiteY1" fmla="*/ 332029 h 2465119"/>
              <a:gd name="connsiteX2" fmla="*/ 2152958 w 2541826"/>
              <a:gd name="connsiteY2" fmla="*/ 219487 h 2465119"/>
              <a:gd name="connsiteX3" fmla="*/ 2509258 w 2541826"/>
              <a:gd name="connsiteY3" fmla="*/ 1522933 h 2465119"/>
              <a:gd name="connsiteX4" fmla="*/ 1857536 w 2541826"/>
              <a:gd name="connsiteY4" fmla="*/ 2404346 h 2465119"/>
              <a:gd name="connsiteX5" fmla="*/ 795750 w 2541826"/>
              <a:gd name="connsiteY5" fmla="*/ 2412747 h 2465119"/>
              <a:gd name="connsiteX6" fmla="*/ 19276 w 2541826"/>
              <a:gd name="connsiteY6" fmla="*/ 1494797 h 2465119"/>
              <a:gd name="connsiteX0" fmla="*/ 4310 w 2526860"/>
              <a:gd name="connsiteY0" fmla="*/ 1494797 h 2500026"/>
              <a:gd name="connsiteX1" fmla="*/ 388746 w 2526860"/>
              <a:gd name="connsiteY1" fmla="*/ 332029 h 2500026"/>
              <a:gd name="connsiteX2" fmla="*/ 2137992 w 2526860"/>
              <a:gd name="connsiteY2" fmla="*/ 219487 h 2500026"/>
              <a:gd name="connsiteX3" fmla="*/ 2494292 w 2526860"/>
              <a:gd name="connsiteY3" fmla="*/ 1522933 h 2500026"/>
              <a:gd name="connsiteX4" fmla="*/ 1842570 w 2526860"/>
              <a:gd name="connsiteY4" fmla="*/ 2404346 h 2500026"/>
              <a:gd name="connsiteX5" fmla="*/ 519206 w 2526860"/>
              <a:gd name="connsiteY5" fmla="*/ 2487287 h 2500026"/>
              <a:gd name="connsiteX6" fmla="*/ 4310 w 2526860"/>
              <a:gd name="connsiteY6" fmla="*/ 1494797 h 25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860" h="2500026">
                <a:moveTo>
                  <a:pt x="4310" y="1494797"/>
                </a:moveTo>
                <a:cubicBezTo>
                  <a:pt x="-17433" y="1135587"/>
                  <a:pt x="33132" y="544581"/>
                  <a:pt x="388746" y="332029"/>
                </a:cubicBezTo>
                <a:cubicBezTo>
                  <a:pt x="744360" y="119477"/>
                  <a:pt x="1674527" y="-232216"/>
                  <a:pt x="2137992" y="219487"/>
                </a:cubicBezTo>
                <a:cubicBezTo>
                  <a:pt x="2601457" y="671190"/>
                  <a:pt x="2543529" y="1158790"/>
                  <a:pt x="2494292" y="1522933"/>
                </a:cubicBezTo>
                <a:cubicBezTo>
                  <a:pt x="2445055" y="1887076"/>
                  <a:pt x="2118467" y="2280890"/>
                  <a:pt x="1842570" y="2404346"/>
                </a:cubicBezTo>
                <a:cubicBezTo>
                  <a:pt x="1566673" y="2527802"/>
                  <a:pt x="870572" y="2501913"/>
                  <a:pt x="519206" y="2487287"/>
                </a:cubicBezTo>
                <a:cubicBezTo>
                  <a:pt x="167840" y="2472661"/>
                  <a:pt x="26053" y="1854007"/>
                  <a:pt x="4310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سِبَاق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نَسْر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سَفِيْنَة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سَـ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ـسْـ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سِـ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</a:t>
              </a:r>
              <a:r>
                <a:rPr lang="ar-SY" sz="2400" b="1" dirty="0" smtClean="0"/>
                <a:t>الحَرِفْ س </a:t>
              </a:r>
              <a:r>
                <a:rPr lang="ar-SY" sz="2400" b="1" dirty="0"/>
                <a:t>ثمَّ 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حَارِس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:a16="http://schemas.microsoft.com/office/drawing/2014/main" xmlns="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س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BF522DB-57D0-4210-BE94-3B69C3392E17}"/>
              </a:ext>
            </a:extLst>
          </p:cNvPr>
          <p:cNvSpPr/>
          <p:nvPr/>
        </p:nvSpPr>
        <p:spPr>
          <a:xfrm>
            <a:off x="9797696" y="2878788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F242CEF-6F3B-4221-B6F0-33B51CD0F12B}"/>
              </a:ext>
            </a:extLst>
          </p:cNvPr>
          <p:cNvSpPr/>
          <p:nvPr/>
        </p:nvSpPr>
        <p:spPr>
          <a:xfrm>
            <a:off x="7584283" y="284946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1DA5D5C8-97DC-44F2-80B3-40A693065BEA}"/>
              </a:ext>
            </a:extLst>
          </p:cNvPr>
          <p:cNvSpPr/>
          <p:nvPr/>
        </p:nvSpPr>
        <p:spPr>
          <a:xfrm>
            <a:off x="5831301" y="290710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DD16210-5465-444E-953E-0E1683B34651}"/>
              </a:ext>
            </a:extLst>
          </p:cNvPr>
          <p:cNvSpPr/>
          <p:nvPr/>
        </p:nvSpPr>
        <p:spPr>
          <a:xfrm>
            <a:off x="3248346" y="2866088"/>
            <a:ext cx="465229" cy="465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2" b="68949"/>
          <a:stretch/>
        </p:blipFill>
        <p:spPr bwMode="auto">
          <a:xfrm>
            <a:off x="9598904" y="2915460"/>
            <a:ext cx="3683115" cy="7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7" y="2688126"/>
            <a:ext cx="4248105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400" dirty="0" smtClean="0">
                  <a:solidFill>
                    <a:prstClr val="white"/>
                  </a:solidFill>
                  <a:latin typeface="Calibri" panose="020F0502020204030204"/>
                </a:rPr>
                <a:t>فُصُول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الساكن </a:t>
              </a:r>
              <a:r>
                <a:rPr lang="ar-SY" sz="2000" b="1" dirty="0"/>
                <a:t>وحرف المد يكونان </a:t>
              </a:r>
              <a:r>
                <a:rPr lang="ar-SY" sz="2000" b="1" dirty="0" smtClean="0"/>
                <a:t>مقطعاً </a:t>
              </a:r>
              <a:r>
                <a:rPr lang="ar-SY" sz="2000" b="1" dirty="0"/>
                <a:t>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129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أحّلِّل الكلمَة إلى أصْوَاتِهَا القَصيْرَة و الطَّوِيْلَة :</a:t>
              </a:r>
              <a:endParaRPr lang="en-US" sz="2400" b="1" dirty="0"/>
            </a:p>
          </p:txBody>
        </p:sp>
        <p:grpSp>
          <p:nvGrpSpPr>
            <p:cNvPr id="132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35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مربع نص 13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فُـ</a:t>
            </a:r>
            <a:endParaRPr lang="ar-SY" sz="4000" dirty="0"/>
          </a:p>
        </p:txBody>
      </p:sp>
      <p:sp>
        <p:nvSpPr>
          <p:cNvPr id="150" name="مربع نص 149"/>
          <p:cNvSpPr txBox="1"/>
          <p:nvPr/>
        </p:nvSpPr>
        <p:spPr>
          <a:xfrm>
            <a:off x="17195800" y="-2822616"/>
            <a:ext cx="11531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ـصُو</a:t>
            </a:r>
            <a:endParaRPr lang="ar-SY" sz="4000" dirty="0">
              <a:solidFill>
                <a:srgbClr val="FF0000"/>
              </a:solidFill>
            </a:endParaRPr>
          </a:p>
        </p:txBody>
      </p:sp>
      <p:sp>
        <p:nvSpPr>
          <p:cNvPr id="152" name="مربع نص 151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ل</a:t>
            </a:r>
            <a:endParaRPr lang="ar-SY" sz="4000" dirty="0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307811" y="-14809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مربع نص 155"/>
          <p:cNvSpPr txBox="1"/>
          <p:nvPr/>
        </p:nvSpPr>
        <p:spPr>
          <a:xfrm>
            <a:off x="18886775" y="-14117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فَـ</a:t>
            </a:r>
            <a:endParaRPr lang="ar-SY" sz="4000" dirty="0"/>
          </a:p>
        </p:txBody>
      </p:sp>
      <p:sp>
        <p:nvSpPr>
          <p:cNvPr id="157" name="مربع نص 156"/>
          <p:cNvSpPr txBox="1"/>
          <p:nvPr/>
        </p:nvSpPr>
        <p:spPr>
          <a:xfrm>
            <a:off x="17560153" y="-14129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سِيـ</a:t>
            </a:r>
            <a:endParaRPr lang="ar-SY" sz="4000" dirty="0">
              <a:solidFill>
                <a:srgbClr val="FF0000"/>
              </a:solidFill>
            </a:endParaRPr>
          </a:p>
        </p:txBody>
      </p:sp>
      <p:sp>
        <p:nvSpPr>
          <p:cNvPr id="159" name="مربع نص 158"/>
          <p:cNvSpPr txBox="1"/>
          <p:nvPr/>
        </p:nvSpPr>
        <p:spPr>
          <a:xfrm>
            <a:off x="16264753" y="-14129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ح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6686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5" t="58154" r="-1" b="9489"/>
          <a:stretch/>
        </p:blipFill>
        <p:spPr bwMode="auto">
          <a:xfrm>
            <a:off x="9659809" y="2902898"/>
            <a:ext cx="3460184" cy="71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7" y="2688126"/>
            <a:ext cx="4248105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400" dirty="0" smtClean="0">
                  <a:solidFill>
                    <a:prstClr val="white"/>
                  </a:solidFill>
                  <a:latin typeface="Calibri" panose="020F0502020204030204"/>
                </a:rPr>
                <a:t>فَسِيح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الساكن </a:t>
              </a:r>
              <a:r>
                <a:rPr lang="ar-SY" sz="2000" b="1" dirty="0"/>
                <a:t>وحرف المد يكونان </a:t>
              </a:r>
              <a:r>
                <a:rPr lang="ar-SY" sz="2000" b="1" dirty="0" smtClean="0"/>
                <a:t>مقطعاً </a:t>
              </a:r>
              <a:r>
                <a:rPr lang="ar-SY" sz="2000" b="1" dirty="0"/>
                <a:t>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129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أحّلِّل الكلمَة إلى أصْوَاتِهَا القَصيْرَة و الطَّوِيْلَة :</a:t>
              </a:r>
              <a:endParaRPr lang="en-US" sz="2400" b="1" dirty="0"/>
            </a:p>
          </p:txBody>
        </p:sp>
        <p:grpSp>
          <p:nvGrpSpPr>
            <p:cNvPr id="132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35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مربع نص 13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فُـ</a:t>
            </a:r>
            <a:endParaRPr lang="ar-SY" sz="4000" dirty="0"/>
          </a:p>
        </p:txBody>
      </p:sp>
      <p:sp>
        <p:nvSpPr>
          <p:cNvPr id="150" name="مربع نص 149"/>
          <p:cNvSpPr txBox="1"/>
          <p:nvPr/>
        </p:nvSpPr>
        <p:spPr>
          <a:xfrm>
            <a:off x="17195800" y="-2822616"/>
            <a:ext cx="11531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ـصُو</a:t>
            </a:r>
            <a:endParaRPr lang="ar-SY" sz="4000" dirty="0">
              <a:solidFill>
                <a:srgbClr val="FF0000"/>
              </a:solidFill>
            </a:endParaRPr>
          </a:p>
        </p:txBody>
      </p:sp>
      <p:sp>
        <p:nvSpPr>
          <p:cNvPr id="152" name="مربع نص 151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ل</a:t>
            </a:r>
            <a:endParaRPr lang="ar-SY" sz="4000" dirty="0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307811" y="-14809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مربع نص 155"/>
          <p:cNvSpPr txBox="1"/>
          <p:nvPr/>
        </p:nvSpPr>
        <p:spPr>
          <a:xfrm>
            <a:off x="18886775" y="-14117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فَـ</a:t>
            </a:r>
            <a:endParaRPr lang="ar-SY" sz="4000" dirty="0"/>
          </a:p>
        </p:txBody>
      </p:sp>
      <p:sp>
        <p:nvSpPr>
          <p:cNvPr id="157" name="مربع نص 156"/>
          <p:cNvSpPr txBox="1"/>
          <p:nvPr/>
        </p:nvSpPr>
        <p:spPr>
          <a:xfrm>
            <a:off x="17560153" y="-14129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سِيـ</a:t>
            </a:r>
            <a:endParaRPr lang="ar-SY" sz="4000" dirty="0">
              <a:solidFill>
                <a:srgbClr val="FF0000"/>
              </a:solidFill>
            </a:endParaRPr>
          </a:p>
        </p:txBody>
      </p:sp>
      <p:sp>
        <p:nvSpPr>
          <p:cNvPr id="159" name="مربع نص 158"/>
          <p:cNvSpPr txBox="1"/>
          <p:nvPr/>
        </p:nvSpPr>
        <p:spPr>
          <a:xfrm>
            <a:off x="16264753" y="-14129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ح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0821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156</Words>
  <Application>Microsoft Office PowerPoint</Application>
  <PresentationFormat>مخصص</PresentationFormat>
  <Paragraphs>56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296</cp:revision>
  <dcterms:created xsi:type="dcterms:W3CDTF">2020-09-22T10:26:44Z</dcterms:created>
  <dcterms:modified xsi:type="dcterms:W3CDTF">2021-04-23T16:58:58Z</dcterms:modified>
</cp:coreProperties>
</file>