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84" r:id="rId2"/>
  </p:sldMasterIdLst>
  <p:sldIdLst>
    <p:sldId id="306" r:id="rId3"/>
    <p:sldId id="274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7" r:id="rId1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3300"/>
    <a:srgbClr val="006600"/>
    <a:srgbClr val="769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7054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6175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7039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108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7393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1466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9516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90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4350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4881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321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28/02/1441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719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2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microsoft.com/office/2007/relationships/hdphoto" Target="../media/hdphoto19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2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2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4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5.wdp"/><Relationship Id="rId5" Type="http://schemas.openxmlformats.org/officeDocument/2006/relationships/image" Target="../media/image30.png"/><Relationship Id="rId10" Type="http://schemas.microsoft.com/office/2007/relationships/hdphoto" Target="../media/hdphoto10.wdp"/><Relationship Id="rId4" Type="http://schemas.openxmlformats.org/officeDocument/2006/relationships/image" Target="../media/image29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39552" y="908720"/>
            <a:ext cx="2896469" cy="221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37" y="332656"/>
            <a:ext cx="4160315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2653202" y="2719715"/>
            <a:ext cx="1728192" cy="1728192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 smtClean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5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21647" y="4451628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2</a:t>
            </a:r>
            <a:endParaRPr lang="ar-SA" sz="9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636890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9632"/>
            <a:ext cx="7096125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5" y="2249784"/>
            <a:ext cx="3757157" cy="420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0" y="2152823"/>
            <a:ext cx="4359871" cy="444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مستدير الزوايا 12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14" name="مستطيل مستدير الزوايا 13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2" name="شكل حر 1"/>
          <p:cNvSpPr/>
          <p:nvPr/>
        </p:nvSpPr>
        <p:spPr>
          <a:xfrm>
            <a:off x="4687614" y="2575034"/>
            <a:ext cx="3447393" cy="1786759"/>
          </a:xfrm>
          <a:custGeom>
            <a:avLst/>
            <a:gdLst>
              <a:gd name="connsiteX0" fmla="*/ 0 w 3447393"/>
              <a:gd name="connsiteY0" fmla="*/ 0 h 1786759"/>
              <a:gd name="connsiteX1" fmla="*/ 63062 w 3447393"/>
              <a:gd name="connsiteY1" fmla="*/ 10511 h 1786759"/>
              <a:gd name="connsiteX2" fmla="*/ 94593 w 3447393"/>
              <a:gd name="connsiteY2" fmla="*/ 31532 h 1786759"/>
              <a:gd name="connsiteX3" fmla="*/ 178676 w 3447393"/>
              <a:gd name="connsiteY3" fmla="*/ 52552 h 1786759"/>
              <a:gd name="connsiteX4" fmla="*/ 231227 w 3447393"/>
              <a:gd name="connsiteY4" fmla="*/ 73573 h 1786759"/>
              <a:gd name="connsiteX5" fmla="*/ 294289 w 3447393"/>
              <a:gd name="connsiteY5" fmla="*/ 94594 h 1786759"/>
              <a:gd name="connsiteX6" fmla="*/ 325820 w 3447393"/>
              <a:gd name="connsiteY6" fmla="*/ 115614 h 1786759"/>
              <a:gd name="connsiteX7" fmla="*/ 357352 w 3447393"/>
              <a:gd name="connsiteY7" fmla="*/ 126125 h 1786759"/>
              <a:gd name="connsiteX8" fmla="*/ 399393 w 3447393"/>
              <a:gd name="connsiteY8" fmla="*/ 147145 h 1786759"/>
              <a:gd name="connsiteX9" fmla="*/ 430924 w 3447393"/>
              <a:gd name="connsiteY9" fmla="*/ 157656 h 1786759"/>
              <a:gd name="connsiteX10" fmla="*/ 472965 w 3447393"/>
              <a:gd name="connsiteY10" fmla="*/ 178676 h 1786759"/>
              <a:gd name="connsiteX11" fmla="*/ 546538 w 3447393"/>
              <a:gd name="connsiteY11" fmla="*/ 199697 h 1786759"/>
              <a:gd name="connsiteX12" fmla="*/ 588579 w 3447393"/>
              <a:gd name="connsiteY12" fmla="*/ 220718 h 1786759"/>
              <a:gd name="connsiteX13" fmla="*/ 641131 w 3447393"/>
              <a:gd name="connsiteY13" fmla="*/ 241738 h 1786759"/>
              <a:gd name="connsiteX14" fmla="*/ 672662 w 3447393"/>
              <a:gd name="connsiteY14" fmla="*/ 262759 h 1786759"/>
              <a:gd name="connsiteX15" fmla="*/ 788276 w 3447393"/>
              <a:gd name="connsiteY15" fmla="*/ 304800 h 1786759"/>
              <a:gd name="connsiteX16" fmla="*/ 819807 w 3447393"/>
              <a:gd name="connsiteY16" fmla="*/ 325821 h 1786759"/>
              <a:gd name="connsiteX17" fmla="*/ 882869 w 3447393"/>
              <a:gd name="connsiteY17" fmla="*/ 357352 h 1786759"/>
              <a:gd name="connsiteX18" fmla="*/ 924910 w 3447393"/>
              <a:gd name="connsiteY18" fmla="*/ 388883 h 1786759"/>
              <a:gd name="connsiteX19" fmla="*/ 966952 w 3447393"/>
              <a:gd name="connsiteY19" fmla="*/ 399394 h 1786759"/>
              <a:gd name="connsiteX20" fmla="*/ 1008993 w 3447393"/>
              <a:gd name="connsiteY20" fmla="*/ 430925 h 1786759"/>
              <a:gd name="connsiteX21" fmla="*/ 1040524 w 3447393"/>
              <a:gd name="connsiteY21" fmla="*/ 441435 h 1786759"/>
              <a:gd name="connsiteX22" fmla="*/ 1093076 w 3447393"/>
              <a:gd name="connsiteY22" fmla="*/ 483476 h 1786759"/>
              <a:gd name="connsiteX23" fmla="*/ 1166648 w 3447393"/>
              <a:gd name="connsiteY23" fmla="*/ 515007 h 1786759"/>
              <a:gd name="connsiteX24" fmla="*/ 1229710 w 3447393"/>
              <a:gd name="connsiteY24" fmla="*/ 557049 h 1786759"/>
              <a:gd name="connsiteX25" fmla="*/ 1271752 w 3447393"/>
              <a:gd name="connsiteY25" fmla="*/ 588580 h 1786759"/>
              <a:gd name="connsiteX26" fmla="*/ 1313793 w 3447393"/>
              <a:gd name="connsiteY26" fmla="*/ 609600 h 1786759"/>
              <a:gd name="connsiteX27" fmla="*/ 1345324 w 3447393"/>
              <a:gd name="connsiteY27" fmla="*/ 630621 h 1786759"/>
              <a:gd name="connsiteX28" fmla="*/ 1376855 w 3447393"/>
              <a:gd name="connsiteY28" fmla="*/ 641132 h 1786759"/>
              <a:gd name="connsiteX29" fmla="*/ 1450427 w 3447393"/>
              <a:gd name="connsiteY29" fmla="*/ 693683 h 1786759"/>
              <a:gd name="connsiteX30" fmla="*/ 1492469 w 3447393"/>
              <a:gd name="connsiteY30" fmla="*/ 714704 h 1786759"/>
              <a:gd name="connsiteX31" fmla="*/ 1555531 w 3447393"/>
              <a:gd name="connsiteY31" fmla="*/ 746235 h 1786759"/>
              <a:gd name="connsiteX32" fmla="*/ 1629103 w 3447393"/>
              <a:gd name="connsiteY32" fmla="*/ 788276 h 1786759"/>
              <a:gd name="connsiteX33" fmla="*/ 1702676 w 3447393"/>
              <a:gd name="connsiteY33" fmla="*/ 830318 h 1786759"/>
              <a:gd name="connsiteX34" fmla="*/ 1797269 w 3447393"/>
              <a:gd name="connsiteY34" fmla="*/ 872359 h 1786759"/>
              <a:gd name="connsiteX35" fmla="*/ 1860331 w 3447393"/>
              <a:gd name="connsiteY35" fmla="*/ 914400 h 1786759"/>
              <a:gd name="connsiteX36" fmla="*/ 1902372 w 3447393"/>
              <a:gd name="connsiteY36" fmla="*/ 935421 h 1786759"/>
              <a:gd name="connsiteX37" fmla="*/ 1965434 w 3447393"/>
              <a:gd name="connsiteY37" fmla="*/ 977463 h 1786759"/>
              <a:gd name="connsiteX38" fmla="*/ 2007476 w 3447393"/>
              <a:gd name="connsiteY38" fmla="*/ 987973 h 1786759"/>
              <a:gd name="connsiteX39" fmla="*/ 2154620 w 3447393"/>
              <a:gd name="connsiteY39" fmla="*/ 1051035 h 1786759"/>
              <a:gd name="connsiteX40" fmla="*/ 2186152 w 3447393"/>
              <a:gd name="connsiteY40" fmla="*/ 1061545 h 1786759"/>
              <a:gd name="connsiteX41" fmla="*/ 2249214 w 3447393"/>
              <a:gd name="connsiteY41" fmla="*/ 1093076 h 1786759"/>
              <a:gd name="connsiteX42" fmla="*/ 2280745 w 3447393"/>
              <a:gd name="connsiteY42" fmla="*/ 1114097 h 1786759"/>
              <a:gd name="connsiteX43" fmla="*/ 2333296 w 3447393"/>
              <a:gd name="connsiteY43" fmla="*/ 1124607 h 1786759"/>
              <a:gd name="connsiteX44" fmla="*/ 2396358 w 3447393"/>
              <a:gd name="connsiteY44" fmla="*/ 1156138 h 1786759"/>
              <a:gd name="connsiteX45" fmla="*/ 2511972 w 3447393"/>
              <a:gd name="connsiteY45" fmla="*/ 1198180 h 1786759"/>
              <a:gd name="connsiteX46" fmla="*/ 2543503 w 3447393"/>
              <a:gd name="connsiteY46" fmla="*/ 1219200 h 1786759"/>
              <a:gd name="connsiteX47" fmla="*/ 2575034 w 3447393"/>
              <a:gd name="connsiteY47" fmla="*/ 1229711 h 1786759"/>
              <a:gd name="connsiteX48" fmla="*/ 2606565 w 3447393"/>
              <a:gd name="connsiteY48" fmla="*/ 1250732 h 1786759"/>
              <a:gd name="connsiteX49" fmla="*/ 2680138 w 3447393"/>
              <a:gd name="connsiteY49" fmla="*/ 1282263 h 1786759"/>
              <a:gd name="connsiteX50" fmla="*/ 2711669 w 3447393"/>
              <a:gd name="connsiteY50" fmla="*/ 1303283 h 1786759"/>
              <a:gd name="connsiteX51" fmla="*/ 2774731 w 3447393"/>
              <a:gd name="connsiteY51" fmla="*/ 1324304 h 1786759"/>
              <a:gd name="connsiteX52" fmla="*/ 2869324 w 3447393"/>
              <a:gd name="connsiteY52" fmla="*/ 1366345 h 1786759"/>
              <a:gd name="connsiteX53" fmla="*/ 2900855 w 3447393"/>
              <a:gd name="connsiteY53" fmla="*/ 1397876 h 1786759"/>
              <a:gd name="connsiteX54" fmla="*/ 2932386 w 3447393"/>
              <a:gd name="connsiteY54" fmla="*/ 1408387 h 1786759"/>
              <a:gd name="connsiteX55" fmla="*/ 2963917 w 3447393"/>
              <a:gd name="connsiteY55" fmla="*/ 1429407 h 1786759"/>
              <a:gd name="connsiteX56" fmla="*/ 2995448 w 3447393"/>
              <a:gd name="connsiteY56" fmla="*/ 1439918 h 1786759"/>
              <a:gd name="connsiteX57" fmla="*/ 3026979 w 3447393"/>
              <a:gd name="connsiteY57" fmla="*/ 1460938 h 1786759"/>
              <a:gd name="connsiteX58" fmla="*/ 3058510 w 3447393"/>
              <a:gd name="connsiteY58" fmla="*/ 1492469 h 1786759"/>
              <a:gd name="connsiteX59" fmla="*/ 3100552 w 3447393"/>
              <a:gd name="connsiteY59" fmla="*/ 1502980 h 1786759"/>
              <a:gd name="connsiteX60" fmla="*/ 3163614 w 3447393"/>
              <a:gd name="connsiteY60" fmla="*/ 1555532 h 1786759"/>
              <a:gd name="connsiteX61" fmla="*/ 3195145 w 3447393"/>
              <a:gd name="connsiteY61" fmla="*/ 1587063 h 1786759"/>
              <a:gd name="connsiteX62" fmla="*/ 3226676 w 3447393"/>
              <a:gd name="connsiteY62" fmla="*/ 1608083 h 1786759"/>
              <a:gd name="connsiteX63" fmla="*/ 3258207 w 3447393"/>
              <a:gd name="connsiteY63" fmla="*/ 1639614 h 1786759"/>
              <a:gd name="connsiteX64" fmla="*/ 3342289 w 3447393"/>
              <a:gd name="connsiteY64" fmla="*/ 1692166 h 1786759"/>
              <a:gd name="connsiteX65" fmla="*/ 3373820 w 3447393"/>
              <a:gd name="connsiteY65" fmla="*/ 1723697 h 1786759"/>
              <a:gd name="connsiteX66" fmla="*/ 3405352 w 3447393"/>
              <a:gd name="connsiteY66" fmla="*/ 1744718 h 1786759"/>
              <a:gd name="connsiteX67" fmla="*/ 3447393 w 3447393"/>
              <a:gd name="connsiteY67" fmla="*/ 1786759 h 178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447393" h="1786759">
                <a:moveTo>
                  <a:pt x="0" y="0"/>
                </a:moveTo>
                <a:cubicBezTo>
                  <a:pt x="21021" y="3504"/>
                  <a:pt x="42845" y="3772"/>
                  <a:pt x="63062" y="10511"/>
                </a:cubicBezTo>
                <a:cubicBezTo>
                  <a:pt x="75046" y="14506"/>
                  <a:pt x="83295" y="25883"/>
                  <a:pt x="94593" y="31532"/>
                </a:cubicBezTo>
                <a:cubicBezTo>
                  <a:pt x="116138" y="42304"/>
                  <a:pt x="158690" y="48555"/>
                  <a:pt x="178676" y="52552"/>
                </a:cubicBezTo>
                <a:cubicBezTo>
                  <a:pt x="196193" y="59559"/>
                  <a:pt x="213496" y="67125"/>
                  <a:pt x="231227" y="73573"/>
                </a:cubicBezTo>
                <a:cubicBezTo>
                  <a:pt x="252051" y="81145"/>
                  <a:pt x="275852" y="82303"/>
                  <a:pt x="294289" y="94594"/>
                </a:cubicBezTo>
                <a:cubicBezTo>
                  <a:pt x="304799" y="101601"/>
                  <a:pt x="314522" y="109965"/>
                  <a:pt x="325820" y="115614"/>
                </a:cubicBezTo>
                <a:cubicBezTo>
                  <a:pt x="335730" y="120569"/>
                  <a:pt x="347169" y="121761"/>
                  <a:pt x="357352" y="126125"/>
                </a:cubicBezTo>
                <a:cubicBezTo>
                  <a:pt x="371753" y="132297"/>
                  <a:pt x="384992" y="140973"/>
                  <a:pt x="399393" y="147145"/>
                </a:cubicBezTo>
                <a:cubicBezTo>
                  <a:pt x="409576" y="151509"/>
                  <a:pt x="420741" y="153292"/>
                  <a:pt x="430924" y="157656"/>
                </a:cubicBezTo>
                <a:cubicBezTo>
                  <a:pt x="445325" y="163828"/>
                  <a:pt x="458295" y="173175"/>
                  <a:pt x="472965" y="178676"/>
                </a:cubicBezTo>
                <a:cubicBezTo>
                  <a:pt x="544049" y="205332"/>
                  <a:pt x="487272" y="174297"/>
                  <a:pt x="546538" y="199697"/>
                </a:cubicBezTo>
                <a:cubicBezTo>
                  <a:pt x="560939" y="205869"/>
                  <a:pt x="574262" y="214355"/>
                  <a:pt x="588579" y="220718"/>
                </a:cubicBezTo>
                <a:cubicBezTo>
                  <a:pt x="605820" y="228380"/>
                  <a:pt x="624256" y="233301"/>
                  <a:pt x="641131" y="241738"/>
                </a:cubicBezTo>
                <a:cubicBezTo>
                  <a:pt x="652429" y="247387"/>
                  <a:pt x="661119" y="257629"/>
                  <a:pt x="672662" y="262759"/>
                </a:cubicBezTo>
                <a:cubicBezTo>
                  <a:pt x="760947" y="301998"/>
                  <a:pt x="708914" y="265119"/>
                  <a:pt x="788276" y="304800"/>
                </a:cubicBezTo>
                <a:cubicBezTo>
                  <a:pt x="799574" y="310449"/>
                  <a:pt x="808765" y="319686"/>
                  <a:pt x="819807" y="325821"/>
                </a:cubicBezTo>
                <a:cubicBezTo>
                  <a:pt x="840351" y="337235"/>
                  <a:pt x="862716" y="345260"/>
                  <a:pt x="882869" y="357352"/>
                </a:cubicBezTo>
                <a:cubicBezTo>
                  <a:pt x="897890" y="366365"/>
                  <a:pt x="909242" y="381049"/>
                  <a:pt x="924910" y="388883"/>
                </a:cubicBezTo>
                <a:cubicBezTo>
                  <a:pt x="937830" y="395343"/>
                  <a:pt x="952938" y="395890"/>
                  <a:pt x="966952" y="399394"/>
                </a:cubicBezTo>
                <a:cubicBezTo>
                  <a:pt x="980966" y="409904"/>
                  <a:pt x="993784" y="422234"/>
                  <a:pt x="1008993" y="430925"/>
                </a:cubicBezTo>
                <a:cubicBezTo>
                  <a:pt x="1018612" y="436422"/>
                  <a:pt x="1031129" y="435563"/>
                  <a:pt x="1040524" y="441435"/>
                </a:cubicBezTo>
                <a:cubicBezTo>
                  <a:pt x="1059547" y="453324"/>
                  <a:pt x="1074411" y="471032"/>
                  <a:pt x="1093076" y="483476"/>
                </a:cubicBezTo>
                <a:cubicBezTo>
                  <a:pt x="1119054" y="500795"/>
                  <a:pt x="1138618" y="505664"/>
                  <a:pt x="1166648" y="515007"/>
                </a:cubicBezTo>
                <a:cubicBezTo>
                  <a:pt x="1187669" y="529021"/>
                  <a:pt x="1209013" y="542561"/>
                  <a:pt x="1229710" y="557049"/>
                </a:cubicBezTo>
                <a:cubicBezTo>
                  <a:pt x="1244061" y="567095"/>
                  <a:pt x="1256897" y="579296"/>
                  <a:pt x="1271752" y="588580"/>
                </a:cubicBezTo>
                <a:cubicBezTo>
                  <a:pt x="1285038" y="596884"/>
                  <a:pt x="1300190" y="601827"/>
                  <a:pt x="1313793" y="609600"/>
                </a:cubicBezTo>
                <a:cubicBezTo>
                  <a:pt x="1324761" y="615867"/>
                  <a:pt x="1334026" y="624972"/>
                  <a:pt x="1345324" y="630621"/>
                </a:cubicBezTo>
                <a:cubicBezTo>
                  <a:pt x="1355233" y="635576"/>
                  <a:pt x="1366946" y="636177"/>
                  <a:pt x="1376855" y="641132"/>
                </a:cubicBezTo>
                <a:cubicBezTo>
                  <a:pt x="1399099" y="652254"/>
                  <a:pt x="1431372" y="681774"/>
                  <a:pt x="1450427" y="693683"/>
                </a:cubicBezTo>
                <a:cubicBezTo>
                  <a:pt x="1463714" y="701987"/>
                  <a:pt x="1478865" y="706930"/>
                  <a:pt x="1492469" y="714704"/>
                </a:cubicBezTo>
                <a:cubicBezTo>
                  <a:pt x="1549518" y="747304"/>
                  <a:pt x="1497721" y="726965"/>
                  <a:pt x="1555531" y="746235"/>
                </a:cubicBezTo>
                <a:cubicBezTo>
                  <a:pt x="1632352" y="797450"/>
                  <a:pt x="1535759" y="734937"/>
                  <a:pt x="1629103" y="788276"/>
                </a:cubicBezTo>
                <a:cubicBezTo>
                  <a:pt x="1688285" y="822094"/>
                  <a:pt x="1631208" y="798555"/>
                  <a:pt x="1702676" y="830318"/>
                </a:cubicBezTo>
                <a:cubicBezTo>
                  <a:pt x="1743343" y="848392"/>
                  <a:pt x="1760303" y="850180"/>
                  <a:pt x="1797269" y="872359"/>
                </a:cubicBezTo>
                <a:cubicBezTo>
                  <a:pt x="1818932" y="885357"/>
                  <a:pt x="1838668" y="901402"/>
                  <a:pt x="1860331" y="914400"/>
                </a:cubicBezTo>
                <a:cubicBezTo>
                  <a:pt x="1873766" y="922461"/>
                  <a:pt x="1888937" y="927360"/>
                  <a:pt x="1902372" y="935421"/>
                </a:cubicBezTo>
                <a:cubicBezTo>
                  <a:pt x="1924035" y="948419"/>
                  <a:pt x="1942837" y="966165"/>
                  <a:pt x="1965434" y="977463"/>
                </a:cubicBezTo>
                <a:cubicBezTo>
                  <a:pt x="1978354" y="983923"/>
                  <a:pt x="1994013" y="982737"/>
                  <a:pt x="2007476" y="987973"/>
                </a:cubicBezTo>
                <a:cubicBezTo>
                  <a:pt x="2057210" y="1007314"/>
                  <a:pt x="2103995" y="1034161"/>
                  <a:pt x="2154620" y="1051035"/>
                </a:cubicBezTo>
                <a:cubicBezTo>
                  <a:pt x="2165131" y="1054538"/>
                  <a:pt x="2176028" y="1057045"/>
                  <a:pt x="2186152" y="1061545"/>
                </a:cubicBezTo>
                <a:cubicBezTo>
                  <a:pt x="2207628" y="1071090"/>
                  <a:pt x="2228670" y="1081662"/>
                  <a:pt x="2249214" y="1093076"/>
                </a:cubicBezTo>
                <a:cubicBezTo>
                  <a:pt x="2260256" y="1099211"/>
                  <a:pt x="2268917" y="1109662"/>
                  <a:pt x="2280745" y="1114097"/>
                </a:cubicBezTo>
                <a:cubicBezTo>
                  <a:pt x="2297471" y="1120369"/>
                  <a:pt x="2315966" y="1120274"/>
                  <a:pt x="2333296" y="1124607"/>
                </a:cubicBezTo>
                <a:cubicBezTo>
                  <a:pt x="2399002" y="1141034"/>
                  <a:pt x="2330307" y="1126782"/>
                  <a:pt x="2396358" y="1156138"/>
                </a:cubicBezTo>
                <a:cubicBezTo>
                  <a:pt x="2484658" y="1195382"/>
                  <a:pt x="2432598" y="1158494"/>
                  <a:pt x="2511972" y="1198180"/>
                </a:cubicBezTo>
                <a:cubicBezTo>
                  <a:pt x="2523270" y="1203829"/>
                  <a:pt x="2532205" y="1213551"/>
                  <a:pt x="2543503" y="1219200"/>
                </a:cubicBezTo>
                <a:cubicBezTo>
                  <a:pt x="2553412" y="1224155"/>
                  <a:pt x="2565125" y="1224756"/>
                  <a:pt x="2575034" y="1229711"/>
                </a:cubicBezTo>
                <a:cubicBezTo>
                  <a:pt x="2586332" y="1235360"/>
                  <a:pt x="2595597" y="1244465"/>
                  <a:pt x="2606565" y="1250732"/>
                </a:cubicBezTo>
                <a:cubicBezTo>
                  <a:pt x="2759644" y="1338204"/>
                  <a:pt x="2562235" y="1223311"/>
                  <a:pt x="2680138" y="1282263"/>
                </a:cubicBezTo>
                <a:cubicBezTo>
                  <a:pt x="2691436" y="1287912"/>
                  <a:pt x="2700126" y="1298153"/>
                  <a:pt x="2711669" y="1303283"/>
                </a:cubicBezTo>
                <a:cubicBezTo>
                  <a:pt x="2731917" y="1312282"/>
                  <a:pt x="2755731" y="1312904"/>
                  <a:pt x="2774731" y="1324304"/>
                </a:cubicBezTo>
                <a:cubicBezTo>
                  <a:pt x="2839669" y="1363267"/>
                  <a:pt x="2807464" y="1350880"/>
                  <a:pt x="2869324" y="1366345"/>
                </a:cubicBezTo>
                <a:cubicBezTo>
                  <a:pt x="2879834" y="1376855"/>
                  <a:pt x="2888488" y="1389631"/>
                  <a:pt x="2900855" y="1397876"/>
                </a:cubicBezTo>
                <a:cubicBezTo>
                  <a:pt x="2910073" y="1404022"/>
                  <a:pt x="2922477" y="1403432"/>
                  <a:pt x="2932386" y="1408387"/>
                </a:cubicBezTo>
                <a:cubicBezTo>
                  <a:pt x="2943684" y="1414036"/>
                  <a:pt x="2952619" y="1423758"/>
                  <a:pt x="2963917" y="1429407"/>
                </a:cubicBezTo>
                <a:cubicBezTo>
                  <a:pt x="2973826" y="1434362"/>
                  <a:pt x="2985539" y="1434963"/>
                  <a:pt x="2995448" y="1439918"/>
                </a:cubicBezTo>
                <a:cubicBezTo>
                  <a:pt x="3006746" y="1445567"/>
                  <a:pt x="3017275" y="1452851"/>
                  <a:pt x="3026979" y="1460938"/>
                </a:cubicBezTo>
                <a:cubicBezTo>
                  <a:pt x="3038398" y="1470454"/>
                  <a:pt x="3045605" y="1485094"/>
                  <a:pt x="3058510" y="1492469"/>
                </a:cubicBezTo>
                <a:cubicBezTo>
                  <a:pt x="3071052" y="1499636"/>
                  <a:pt x="3086538" y="1499476"/>
                  <a:pt x="3100552" y="1502980"/>
                </a:cubicBezTo>
                <a:cubicBezTo>
                  <a:pt x="3192670" y="1595098"/>
                  <a:pt x="3075817" y="1482368"/>
                  <a:pt x="3163614" y="1555532"/>
                </a:cubicBezTo>
                <a:cubicBezTo>
                  <a:pt x="3175033" y="1565048"/>
                  <a:pt x="3183726" y="1577547"/>
                  <a:pt x="3195145" y="1587063"/>
                </a:cubicBezTo>
                <a:cubicBezTo>
                  <a:pt x="3204849" y="1595150"/>
                  <a:pt x="3216972" y="1599996"/>
                  <a:pt x="3226676" y="1608083"/>
                </a:cubicBezTo>
                <a:cubicBezTo>
                  <a:pt x="3238095" y="1617599"/>
                  <a:pt x="3246316" y="1630696"/>
                  <a:pt x="3258207" y="1639614"/>
                </a:cubicBezTo>
                <a:cubicBezTo>
                  <a:pt x="3278723" y="1655001"/>
                  <a:pt x="3320268" y="1673815"/>
                  <a:pt x="3342289" y="1692166"/>
                </a:cubicBezTo>
                <a:cubicBezTo>
                  <a:pt x="3353708" y="1701682"/>
                  <a:pt x="3362401" y="1714181"/>
                  <a:pt x="3373820" y="1723697"/>
                </a:cubicBezTo>
                <a:cubicBezTo>
                  <a:pt x="3383524" y="1731784"/>
                  <a:pt x="3395648" y="1736631"/>
                  <a:pt x="3405352" y="1744718"/>
                </a:cubicBezTo>
                <a:lnTo>
                  <a:pt x="3447393" y="178675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حر 2"/>
          <p:cNvSpPr/>
          <p:nvPr/>
        </p:nvSpPr>
        <p:spPr>
          <a:xfrm>
            <a:off x="4319752" y="3079531"/>
            <a:ext cx="1082565" cy="32495"/>
          </a:xfrm>
          <a:custGeom>
            <a:avLst/>
            <a:gdLst>
              <a:gd name="connsiteX0" fmla="*/ 0 w 1082565"/>
              <a:gd name="connsiteY0" fmla="*/ 0 h 32495"/>
              <a:gd name="connsiteX1" fmla="*/ 1082565 w 1082565"/>
              <a:gd name="connsiteY1" fmla="*/ 10510 h 3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2565" h="32495">
                <a:moveTo>
                  <a:pt x="0" y="0"/>
                </a:moveTo>
                <a:cubicBezTo>
                  <a:pt x="398273" y="66377"/>
                  <a:pt x="41751" y="10510"/>
                  <a:pt x="1082565" y="10510"/>
                </a:cubicBezTo>
              </a:path>
            </a:pathLst>
          </a:custGeom>
          <a:noFill/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4141076" y="3626069"/>
            <a:ext cx="1618593" cy="630621"/>
          </a:xfrm>
          <a:custGeom>
            <a:avLst/>
            <a:gdLst>
              <a:gd name="connsiteX0" fmla="*/ 0 w 1618593"/>
              <a:gd name="connsiteY0" fmla="*/ 0 h 630621"/>
              <a:gd name="connsiteX1" fmla="*/ 94593 w 1618593"/>
              <a:gd name="connsiteY1" fmla="*/ 21021 h 630621"/>
              <a:gd name="connsiteX2" fmla="*/ 231227 w 1618593"/>
              <a:gd name="connsiteY2" fmla="*/ 52552 h 630621"/>
              <a:gd name="connsiteX3" fmla="*/ 294290 w 1618593"/>
              <a:gd name="connsiteY3" fmla="*/ 73572 h 630621"/>
              <a:gd name="connsiteX4" fmla="*/ 388883 w 1618593"/>
              <a:gd name="connsiteY4" fmla="*/ 94593 h 630621"/>
              <a:gd name="connsiteX5" fmla="*/ 493986 w 1618593"/>
              <a:gd name="connsiteY5" fmla="*/ 136634 h 630621"/>
              <a:gd name="connsiteX6" fmla="*/ 557048 w 1618593"/>
              <a:gd name="connsiteY6" fmla="*/ 147145 h 630621"/>
              <a:gd name="connsiteX7" fmla="*/ 599090 w 1618593"/>
              <a:gd name="connsiteY7" fmla="*/ 157655 h 630621"/>
              <a:gd name="connsiteX8" fmla="*/ 651641 w 1618593"/>
              <a:gd name="connsiteY8" fmla="*/ 189186 h 630621"/>
              <a:gd name="connsiteX9" fmla="*/ 683172 w 1618593"/>
              <a:gd name="connsiteY9" fmla="*/ 210207 h 630621"/>
              <a:gd name="connsiteX10" fmla="*/ 735724 w 1618593"/>
              <a:gd name="connsiteY10" fmla="*/ 231228 h 630621"/>
              <a:gd name="connsiteX11" fmla="*/ 798786 w 1618593"/>
              <a:gd name="connsiteY11" fmla="*/ 252248 h 630621"/>
              <a:gd name="connsiteX12" fmla="*/ 861848 w 1618593"/>
              <a:gd name="connsiteY12" fmla="*/ 273269 h 630621"/>
              <a:gd name="connsiteX13" fmla="*/ 945931 w 1618593"/>
              <a:gd name="connsiteY13" fmla="*/ 304800 h 630621"/>
              <a:gd name="connsiteX14" fmla="*/ 987972 w 1618593"/>
              <a:gd name="connsiteY14" fmla="*/ 336331 h 630621"/>
              <a:gd name="connsiteX15" fmla="*/ 1030014 w 1618593"/>
              <a:gd name="connsiteY15" fmla="*/ 346841 h 630621"/>
              <a:gd name="connsiteX16" fmla="*/ 1061545 w 1618593"/>
              <a:gd name="connsiteY16" fmla="*/ 357352 h 630621"/>
              <a:gd name="connsiteX17" fmla="*/ 1103586 w 1618593"/>
              <a:gd name="connsiteY17" fmla="*/ 378372 h 630621"/>
              <a:gd name="connsiteX18" fmla="*/ 1135117 w 1618593"/>
              <a:gd name="connsiteY18" fmla="*/ 388883 h 630621"/>
              <a:gd name="connsiteX19" fmla="*/ 1166648 w 1618593"/>
              <a:gd name="connsiteY19" fmla="*/ 409903 h 630621"/>
              <a:gd name="connsiteX20" fmla="*/ 1198179 w 1618593"/>
              <a:gd name="connsiteY20" fmla="*/ 420414 h 630621"/>
              <a:gd name="connsiteX21" fmla="*/ 1292772 w 1618593"/>
              <a:gd name="connsiteY21" fmla="*/ 462455 h 630621"/>
              <a:gd name="connsiteX22" fmla="*/ 1324303 w 1618593"/>
              <a:gd name="connsiteY22" fmla="*/ 472965 h 630621"/>
              <a:gd name="connsiteX23" fmla="*/ 1408386 w 1618593"/>
              <a:gd name="connsiteY23" fmla="*/ 525517 h 630621"/>
              <a:gd name="connsiteX24" fmla="*/ 1450427 w 1618593"/>
              <a:gd name="connsiteY24" fmla="*/ 546538 h 630621"/>
              <a:gd name="connsiteX25" fmla="*/ 1492469 w 1618593"/>
              <a:gd name="connsiteY25" fmla="*/ 557048 h 630621"/>
              <a:gd name="connsiteX26" fmla="*/ 1524000 w 1618593"/>
              <a:gd name="connsiteY26" fmla="*/ 567559 h 630621"/>
              <a:gd name="connsiteX27" fmla="*/ 1597572 w 1618593"/>
              <a:gd name="connsiteY27" fmla="*/ 620110 h 630621"/>
              <a:gd name="connsiteX28" fmla="*/ 1618593 w 1618593"/>
              <a:gd name="connsiteY28" fmla="*/ 630621 h 63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18593" h="630621">
                <a:moveTo>
                  <a:pt x="0" y="0"/>
                </a:moveTo>
                <a:lnTo>
                  <a:pt x="94593" y="21021"/>
                </a:lnTo>
                <a:cubicBezTo>
                  <a:pt x="141295" y="31029"/>
                  <a:pt x="185088" y="37173"/>
                  <a:pt x="231227" y="52552"/>
                </a:cubicBezTo>
                <a:cubicBezTo>
                  <a:pt x="252248" y="59559"/>
                  <a:pt x="272794" y="68198"/>
                  <a:pt x="294290" y="73572"/>
                </a:cubicBezTo>
                <a:cubicBezTo>
                  <a:pt x="353662" y="88416"/>
                  <a:pt x="322166" y="81250"/>
                  <a:pt x="388883" y="94593"/>
                </a:cubicBezTo>
                <a:cubicBezTo>
                  <a:pt x="432378" y="116341"/>
                  <a:pt x="442031" y="123645"/>
                  <a:pt x="493986" y="136634"/>
                </a:cubicBezTo>
                <a:cubicBezTo>
                  <a:pt x="514660" y="141803"/>
                  <a:pt x="536151" y="142966"/>
                  <a:pt x="557048" y="147145"/>
                </a:cubicBezTo>
                <a:cubicBezTo>
                  <a:pt x="571213" y="149978"/>
                  <a:pt x="585076" y="154152"/>
                  <a:pt x="599090" y="157655"/>
                </a:cubicBezTo>
                <a:cubicBezTo>
                  <a:pt x="616607" y="168165"/>
                  <a:pt x="634318" y="178359"/>
                  <a:pt x="651641" y="189186"/>
                </a:cubicBezTo>
                <a:cubicBezTo>
                  <a:pt x="662353" y="195881"/>
                  <a:pt x="671874" y="204558"/>
                  <a:pt x="683172" y="210207"/>
                </a:cubicBezTo>
                <a:cubicBezTo>
                  <a:pt x="700047" y="218645"/>
                  <a:pt x="717993" y="224780"/>
                  <a:pt x="735724" y="231228"/>
                </a:cubicBezTo>
                <a:cubicBezTo>
                  <a:pt x="756548" y="238800"/>
                  <a:pt x="777765" y="245241"/>
                  <a:pt x="798786" y="252248"/>
                </a:cubicBezTo>
                <a:lnTo>
                  <a:pt x="861848" y="273269"/>
                </a:lnTo>
                <a:cubicBezTo>
                  <a:pt x="885450" y="281136"/>
                  <a:pt x="927077" y="294325"/>
                  <a:pt x="945931" y="304800"/>
                </a:cubicBezTo>
                <a:cubicBezTo>
                  <a:pt x="961244" y="313307"/>
                  <a:pt x="972304" y="328497"/>
                  <a:pt x="987972" y="336331"/>
                </a:cubicBezTo>
                <a:cubicBezTo>
                  <a:pt x="1000892" y="342791"/>
                  <a:pt x="1016125" y="342873"/>
                  <a:pt x="1030014" y="346841"/>
                </a:cubicBezTo>
                <a:cubicBezTo>
                  <a:pt x="1040667" y="349885"/>
                  <a:pt x="1051362" y="352988"/>
                  <a:pt x="1061545" y="357352"/>
                </a:cubicBezTo>
                <a:cubicBezTo>
                  <a:pt x="1075946" y="363524"/>
                  <a:pt x="1089185" y="372200"/>
                  <a:pt x="1103586" y="378372"/>
                </a:cubicBezTo>
                <a:cubicBezTo>
                  <a:pt x="1113769" y="382736"/>
                  <a:pt x="1125208" y="383928"/>
                  <a:pt x="1135117" y="388883"/>
                </a:cubicBezTo>
                <a:cubicBezTo>
                  <a:pt x="1146415" y="394532"/>
                  <a:pt x="1155350" y="404254"/>
                  <a:pt x="1166648" y="409903"/>
                </a:cubicBezTo>
                <a:cubicBezTo>
                  <a:pt x="1176557" y="414858"/>
                  <a:pt x="1187805" y="416524"/>
                  <a:pt x="1198179" y="420414"/>
                </a:cubicBezTo>
                <a:cubicBezTo>
                  <a:pt x="1328584" y="469316"/>
                  <a:pt x="1181284" y="414674"/>
                  <a:pt x="1292772" y="462455"/>
                </a:cubicBezTo>
                <a:cubicBezTo>
                  <a:pt x="1302955" y="466819"/>
                  <a:pt x="1314120" y="468601"/>
                  <a:pt x="1324303" y="472965"/>
                </a:cubicBezTo>
                <a:cubicBezTo>
                  <a:pt x="1392089" y="502016"/>
                  <a:pt x="1342545" y="484366"/>
                  <a:pt x="1408386" y="525517"/>
                </a:cubicBezTo>
                <a:cubicBezTo>
                  <a:pt x="1421672" y="533821"/>
                  <a:pt x="1435757" y="541037"/>
                  <a:pt x="1450427" y="546538"/>
                </a:cubicBezTo>
                <a:cubicBezTo>
                  <a:pt x="1463953" y="551610"/>
                  <a:pt x="1478580" y="553080"/>
                  <a:pt x="1492469" y="557048"/>
                </a:cubicBezTo>
                <a:cubicBezTo>
                  <a:pt x="1503122" y="560092"/>
                  <a:pt x="1513490" y="564055"/>
                  <a:pt x="1524000" y="567559"/>
                </a:cubicBezTo>
                <a:cubicBezTo>
                  <a:pt x="1547739" y="585363"/>
                  <a:pt x="1571951" y="604737"/>
                  <a:pt x="1597572" y="620110"/>
                </a:cubicBezTo>
                <a:cubicBezTo>
                  <a:pt x="1604290" y="624141"/>
                  <a:pt x="1611586" y="627117"/>
                  <a:pt x="1618593" y="630621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4561490" y="3005959"/>
            <a:ext cx="2711669" cy="1187669"/>
          </a:xfrm>
          <a:custGeom>
            <a:avLst/>
            <a:gdLst>
              <a:gd name="connsiteX0" fmla="*/ 0 w 2711669"/>
              <a:gd name="connsiteY0" fmla="*/ 1187669 h 1187669"/>
              <a:gd name="connsiteX1" fmla="*/ 126124 w 2711669"/>
              <a:gd name="connsiteY1" fmla="*/ 1177158 h 1187669"/>
              <a:gd name="connsiteX2" fmla="*/ 157655 w 2711669"/>
              <a:gd name="connsiteY2" fmla="*/ 1166648 h 1187669"/>
              <a:gd name="connsiteX3" fmla="*/ 241738 w 2711669"/>
              <a:gd name="connsiteY3" fmla="*/ 1156138 h 1187669"/>
              <a:gd name="connsiteX4" fmla="*/ 367862 w 2711669"/>
              <a:gd name="connsiteY4" fmla="*/ 1114096 h 1187669"/>
              <a:gd name="connsiteX5" fmla="*/ 493986 w 2711669"/>
              <a:gd name="connsiteY5" fmla="*/ 1072055 h 1187669"/>
              <a:gd name="connsiteX6" fmla="*/ 704193 w 2711669"/>
              <a:gd name="connsiteY6" fmla="*/ 1030013 h 1187669"/>
              <a:gd name="connsiteX7" fmla="*/ 798786 w 2711669"/>
              <a:gd name="connsiteY7" fmla="*/ 998482 h 1187669"/>
              <a:gd name="connsiteX8" fmla="*/ 840827 w 2711669"/>
              <a:gd name="connsiteY8" fmla="*/ 977462 h 1187669"/>
              <a:gd name="connsiteX9" fmla="*/ 977462 w 2711669"/>
              <a:gd name="connsiteY9" fmla="*/ 956441 h 1187669"/>
              <a:gd name="connsiteX10" fmla="*/ 1040524 w 2711669"/>
              <a:gd name="connsiteY10" fmla="*/ 935420 h 1187669"/>
              <a:gd name="connsiteX11" fmla="*/ 1145627 w 2711669"/>
              <a:gd name="connsiteY11" fmla="*/ 882869 h 1187669"/>
              <a:gd name="connsiteX12" fmla="*/ 1208689 w 2711669"/>
              <a:gd name="connsiteY12" fmla="*/ 861848 h 1187669"/>
              <a:gd name="connsiteX13" fmla="*/ 1250731 w 2711669"/>
              <a:gd name="connsiteY13" fmla="*/ 851338 h 1187669"/>
              <a:gd name="connsiteX14" fmla="*/ 1387365 w 2711669"/>
              <a:gd name="connsiteY14" fmla="*/ 809296 h 1187669"/>
              <a:gd name="connsiteX15" fmla="*/ 1545020 w 2711669"/>
              <a:gd name="connsiteY15" fmla="*/ 756744 h 1187669"/>
              <a:gd name="connsiteX16" fmla="*/ 1587062 w 2711669"/>
              <a:gd name="connsiteY16" fmla="*/ 735724 h 1187669"/>
              <a:gd name="connsiteX17" fmla="*/ 1639613 w 2711669"/>
              <a:gd name="connsiteY17" fmla="*/ 725213 h 1187669"/>
              <a:gd name="connsiteX18" fmla="*/ 1681655 w 2711669"/>
              <a:gd name="connsiteY18" fmla="*/ 714703 h 1187669"/>
              <a:gd name="connsiteX19" fmla="*/ 1755227 w 2711669"/>
              <a:gd name="connsiteY19" fmla="*/ 683172 h 1187669"/>
              <a:gd name="connsiteX20" fmla="*/ 1786758 w 2711669"/>
              <a:gd name="connsiteY20" fmla="*/ 672662 h 1187669"/>
              <a:gd name="connsiteX21" fmla="*/ 1828800 w 2711669"/>
              <a:gd name="connsiteY21" fmla="*/ 651641 h 1187669"/>
              <a:gd name="connsiteX22" fmla="*/ 1881351 w 2711669"/>
              <a:gd name="connsiteY22" fmla="*/ 641131 h 1187669"/>
              <a:gd name="connsiteX23" fmla="*/ 1912882 w 2711669"/>
              <a:gd name="connsiteY23" fmla="*/ 630620 h 1187669"/>
              <a:gd name="connsiteX24" fmla="*/ 1954924 w 2711669"/>
              <a:gd name="connsiteY24" fmla="*/ 599089 h 1187669"/>
              <a:gd name="connsiteX25" fmla="*/ 2070538 w 2711669"/>
              <a:gd name="connsiteY25" fmla="*/ 557048 h 1187669"/>
              <a:gd name="connsiteX26" fmla="*/ 2112579 w 2711669"/>
              <a:gd name="connsiteY26" fmla="*/ 525517 h 1187669"/>
              <a:gd name="connsiteX27" fmla="*/ 2249213 w 2711669"/>
              <a:gd name="connsiteY27" fmla="*/ 462455 h 1187669"/>
              <a:gd name="connsiteX28" fmla="*/ 2322786 w 2711669"/>
              <a:gd name="connsiteY28" fmla="*/ 420413 h 1187669"/>
              <a:gd name="connsiteX29" fmla="*/ 2417379 w 2711669"/>
              <a:gd name="connsiteY29" fmla="*/ 357351 h 1187669"/>
              <a:gd name="connsiteX30" fmla="*/ 2448910 w 2711669"/>
              <a:gd name="connsiteY30" fmla="*/ 336331 h 1187669"/>
              <a:gd name="connsiteX31" fmla="*/ 2511972 w 2711669"/>
              <a:gd name="connsiteY31" fmla="*/ 273269 h 1187669"/>
              <a:gd name="connsiteX32" fmla="*/ 2564524 w 2711669"/>
              <a:gd name="connsiteY32" fmla="*/ 210207 h 1187669"/>
              <a:gd name="connsiteX33" fmla="*/ 2596055 w 2711669"/>
              <a:gd name="connsiteY33" fmla="*/ 147144 h 1187669"/>
              <a:gd name="connsiteX34" fmla="*/ 2617076 w 2711669"/>
              <a:gd name="connsiteY34" fmla="*/ 105103 h 1187669"/>
              <a:gd name="connsiteX35" fmla="*/ 2648607 w 2711669"/>
              <a:gd name="connsiteY35" fmla="*/ 84082 h 1187669"/>
              <a:gd name="connsiteX36" fmla="*/ 2659117 w 2711669"/>
              <a:gd name="connsiteY36" fmla="*/ 52551 h 1187669"/>
              <a:gd name="connsiteX37" fmla="*/ 2711669 w 2711669"/>
              <a:gd name="connsiteY37" fmla="*/ 0 h 118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11669" h="1187669">
                <a:moveTo>
                  <a:pt x="0" y="1187669"/>
                </a:moveTo>
                <a:cubicBezTo>
                  <a:pt x="42041" y="1184165"/>
                  <a:pt x="84307" y="1182734"/>
                  <a:pt x="126124" y="1177158"/>
                </a:cubicBezTo>
                <a:cubicBezTo>
                  <a:pt x="137106" y="1175694"/>
                  <a:pt x="146755" y="1168630"/>
                  <a:pt x="157655" y="1166648"/>
                </a:cubicBezTo>
                <a:cubicBezTo>
                  <a:pt x="185445" y="1161595"/>
                  <a:pt x="213710" y="1159641"/>
                  <a:pt x="241738" y="1156138"/>
                </a:cubicBezTo>
                <a:cubicBezTo>
                  <a:pt x="283779" y="1142124"/>
                  <a:pt x="326716" y="1130555"/>
                  <a:pt x="367862" y="1114096"/>
                </a:cubicBezTo>
                <a:cubicBezTo>
                  <a:pt x="417179" y="1094369"/>
                  <a:pt x="438660" y="1083703"/>
                  <a:pt x="493986" y="1072055"/>
                </a:cubicBezTo>
                <a:cubicBezTo>
                  <a:pt x="632067" y="1042986"/>
                  <a:pt x="589973" y="1063607"/>
                  <a:pt x="704193" y="1030013"/>
                </a:cubicBezTo>
                <a:cubicBezTo>
                  <a:pt x="736079" y="1020635"/>
                  <a:pt x="767765" y="1010413"/>
                  <a:pt x="798786" y="998482"/>
                </a:cubicBezTo>
                <a:cubicBezTo>
                  <a:pt x="813409" y="992858"/>
                  <a:pt x="826157" y="982963"/>
                  <a:pt x="840827" y="977462"/>
                </a:cubicBezTo>
                <a:cubicBezTo>
                  <a:pt x="879157" y="963088"/>
                  <a:pt x="944258" y="960130"/>
                  <a:pt x="977462" y="956441"/>
                </a:cubicBezTo>
                <a:cubicBezTo>
                  <a:pt x="998483" y="949434"/>
                  <a:pt x="1020224" y="944301"/>
                  <a:pt x="1040524" y="935420"/>
                </a:cubicBezTo>
                <a:cubicBezTo>
                  <a:pt x="1076409" y="919720"/>
                  <a:pt x="1108468" y="895256"/>
                  <a:pt x="1145627" y="882869"/>
                </a:cubicBezTo>
                <a:cubicBezTo>
                  <a:pt x="1166648" y="875862"/>
                  <a:pt x="1187466" y="868215"/>
                  <a:pt x="1208689" y="861848"/>
                </a:cubicBezTo>
                <a:cubicBezTo>
                  <a:pt x="1222525" y="857697"/>
                  <a:pt x="1237027" y="855906"/>
                  <a:pt x="1250731" y="851338"/>
                </a:cubicBezTo>
                <a:cubicBezTo>
                  <a:pt x="1383050" y="807232"/>
                  <a:pt x="1286656" y="829439"/>
                  <a:pt x="1387365" y="809296"/>
                </a:cubicBezTo>
                <a:cubicBezTo>
                  <a:pt x="1490066" y="747676"/>
                  <a:pt x="1385760" y="802246"/>
                  <a:pt x="1545020" y="756744"/>
                </a:cubicBezTo>
                <a:cubicBezTo>
                  <a:pt x="1560085" y="752440"/>
                  <a:pt x="1572198" y="740679"/>
                  <a:pt x="1587062" y="735724"/>
                </a:cubicBezTo>
                <a:cubicBezTo>
                  <a:pt x="1604009" y="730075"/>
                  <a:pt x="1622174" y="729088"/>
                  <a:pt x="1639613" y="725213"/>
                </a:cubicBezTo>
                <a:cubicBezTo>
                  <a:pt x="1653714" y="722079"/>
                  <a:pt x="1667765" y="718671"/>
                  <a:pt x="1681655" y="714703"/>
                </a:cubicBezTo>
                <a:cubicBezTo>
                  <a:pt x="1730954" y="700618"/>
                  <a:pt x="1699170" y="707197"/>
                  <a:pt x="1755227" y="683172"/>
                </a:cubicBezTo>
                <a:cubicBezTo>
                  <a:pt x="1765410" y="678808"/>
                  <a:pt x="1776575" y="677026"/>
                  <a:pt x="1786758" y="672662"/>
                </a:cubicBezTo>
                <a:cubicBezTo>
                  <a:pt x="1801159" y="666490"/>
                  <a:pt x="1813936" y="656596"/>
                  <a:pt x="1828800" y="651641"/>
                </a:cubicBezTo>
                <a:cubicBezTo>
                  <a:pt x="1845747" y="645992"/>
                  <a:pt x="1864021" y="645464"/>
                  <a:pt x="1881351" y="641131"/>
                </a:cubicBezTo>
                <a:cubicBezTo>
                  <a:pt x="1892099" y="638444"/>
                  <a:pt x="1902372" y="634124"/>
                  <a:pt x="1912882" y="630620"/>
                </a:cubicBezTo>
                <a:cubicBezTo>
                  <a:pt x="1926896" y="620110"/>
                  <a:pt x="1939256" y="606923"/>
                  <a:pt x="1954924" y="599089"/>
                </a:cubicBezTo>
                <a:cubicBezTo>
                  <a:pt x="2038304" y="557400"/>
                  <a:pt x="1995353" y="598818"/>
                  <a:pt x="2070538" y="557048"/>
                </a:cubicBezTo>
                <a:cubicBezTo>
                  <a:pt x="2085851" y="548541"/>
                  <a:pt x="2097266" y="534024"/>
                  <a:pt x="2112579" y="525517"/>
                </a:cubicBezTo>
                <a:cubicBezTo>
                  <a:pt x="2217345" y="467313"/>
                  <a:pt x="2109857" y="555361"/>
                  <a:pt x="2249213" y="462455"/>
                </a:cubicBezTo>
                <a:cubicBezTo>
                  <a:pt x="2358270" y="389749"/>
                  <a:pt x="2189455" y="500411"/>
                  <a:pt x="2322786" y="420413"/>
                </a:cubicBezTo>
                <a:cubicBezTo>
                  <a:pt x="2322811" y="420398"/>
                  <a:pt x="2401601" y="367869"/>
                  <a:pt x="2417379" y="357351"/>
                </a:cubicBezTo>
                <a:cubicBezTo>
                  <a:pt x="2427889" y="350344"/>
                  <a:pt x="2439978" y="345263"/>
                  <a:pt x="2448910" y="336331"/>
                </a:cubicBezTo>
                <a:lnTo>
                  <a:pt x="2511972" y="273269"/>
                </a:lnTo>
                <a:cubicBezTo>
                  <a:pt x="2552435" y="232806"/>
                  <a:pt x="2535258" y="254105"/>
                  <a:pt x="2564524" y="210207"/>
                </a:cubicBezTo>
                <a:cubicBezTo>
                  <a:pt x="2583793" y="152397"/>
                  <a:pt x="2563456" y="204191"/>
                  <a:pt x="2596055" y="147144"/>
                </a:cubicBezTo>
                <a:cubicBezTo>
                  <a:pt x="2603829" y="133541"/>
                  <a:pt x="2607046" y="117139"/>
                  <a:pt x="2617076" y="105103"/>
                </a:cubicBezTo>
                <a:cubicBezTo>
                  <a:pt x="2625163" y="95399"/>
                  <a:pt x="2638097" y="91089"/>
                  <a:pt x="2648607" y="84082"/>
                </a:cubicBezTo>
                <a:cubicBezTo>
                  <a:pt x="2652110" y="73572"/>
                  <a:pt x="2652972" y="61769"/>
                  <a:pt x="2659117" y="52551"/>
                </a:cubicBezTo>
                <a:cubicBezTo>
                  <a:pt x="2659121" y="52546"/>
                  <a:pt x="2705827" y="5842"/>
                  <a:pt x="2711669" y="0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4666593" y="4719145"/>
            <a:ext cx="2438400" cy="725214"/>
          </a:xfrm>
          <a:custGeom>
            <a:avLst/>
            <a:gdLst>
              <a:gd name="connsiteX0" fmla="*/ 0 w 2438400"/>
              <a:gd name="connsiteY0" fmla="*/ 0 h 725214"/>
              <a:gd name="connsiteX1" fmla="*/ 63062 w 2438400"/>
              <a:gd name="connsiteY1" fmla="*/ 21021 h 725214"/>
              <a:gd name="connsiteX2" fmla="*/ 168166 w 2438400"/>
              <a:gd name="connsiteY2" fmla="*/ 31531 h 725214"/>
              <a:gd name="connsiteX3" fmla="*/ 231228 w 2438400"/>
              <a:gd name="connsiteY3" fmla="*/ 42041 h 725214"/>
              <a:gd name="connsiteX4" fmla="*/ 420414 w 2438400"/>
              <a:gd name="connsiteY4" fmla="*/ 63062 h 725214"/>
              <a:gd name="connsiteX5" fmla="*/ 525517 w 2438400"/>
              <a:gd name="connsiteY5" fmla="*/ 94593 h 725214"/>
              <a:gd name="connsiteX6" fmla="*/ 662152 w 2438400"/>
              <a:gd name="connsiteY6" fmla="*/ 126124 h 725214"/>
              <a:gd name="connsiteX7" fmla="*/ 767255 w 2438400"/>
              <a:gd name="connsiteY7" fmla="*/ 168165 h 725214"/>
              <a:gd name="connsiteX8" fmla="*/ 861848 w 2438400"/>
              <a:gd name="connsiteY8" fmla="*/ 178676 h 725214"/>
              <a:gd name="connsiteX9" fmla="*/ 924910 w 2438400"/>
              <a:gd name="connsiteY9" fmla="*/ 199696 h 725214"/>
              <a:gd name="connsiteX10" fmla="*/ 1051035 w 2438400"/>
              <a:gd name="connsiteY10" fmla="*/ 231227 h 725214"/>
              <a:gd name="connsiteX11" fmla="*/ 1114097 w 2438400"/>
              <a:gd name="connsiteY11" fmla="*/ 252248 h 725214"/>
              <a:gd name="connsiteX12" fmla="*/ 1250731 w 2438400"/>
              <a:gd name="connsiteY12" fmla="*/ 283779 h 725214"/>
              <a:gd name="connsiteX13" fmla="*/ 1376855 w 2438400"/>
              <a:gd name="connsiteY13" fmla="*/ 336331 h 725214"/>
              <a:gd name="connsiteX14" fmla="*/ 1492469 w 2438400"/>
              <a:gd name="connsiteY14" fmla="*/ 357352 h 725214"/>
              <a:gd name="connsiteX15" fmla="*/ 1587062 w 2438400"/>
              <a:gd name="connsiteY15" fmla="*/ 409903 h 725214"/>
              <a:gd name="connsiteX16" fmla="*/ 1671145 w 2438400"/>
              <a:gd name="connsiteY16" fmla="*/ 430924 h 725214"/>
              <a:gd name="connsiteX17" fmla="*/ 1755228 w 2438400"/>
              <a:gd name="connsiteY17" fmla="*/ 472965 h 725214"/>
              <a:gd name="connsiteX18" fmla="*/ 1818290 w 2438400"/>
              <a:gd name="connsiteY18" fmla="*/ 493986 h 725214"/>
              <a:gd name="connsiteX19" fmla="*/ 1849821 w 2438400"/>
              <a:gd name="connsiteY19" fmla="*/ 504496 h 725214"/>
              <a:gd name="connsiteX20" fmla="*/ 1912883 w 2438400"/>
              <a:gd name="connsiteY20" fmla="*/ 515007 h 725214"/>
              <a:gd name="connsiteX21" fmla="*/ 1944414 w 2438400"/>
              <a:gd name="connsiteY21" fmla="*/ 536027 h 725214"/>
              <a:gd name="connsiteX22" fmla="*/ 1996966 w 2438400"/>
              <a:gd name="connsiteY22" fmla="*/ 546538 h 725214"/>
              <a:gd name="connsiteX23" fmla="*/ 2017986 w 2438400"/>
              <a:gd name="connsiteY23" fmla="*/ 578069 h 725214"/>
              <a:gd name="connsiteX24" fmla="*/ 2060028 w 2438400"/>
              <a:gd name="connsiteY24" fmla="*/ 588579 h 725214"/>
              <a:gd name="connsiteX25" fmla="*/ 2091559 w 2438400"/>
              <a:gd name="connsiteY25" fmla="*/ 609600 h 725214"/>
              <a:gd name="connsiteX26" fmla="*/ 2186152 w 2438400"/>
              <a:gd name="connsiteY26" fmla="*/ 630621 h 725214"/>
              <a:gd name="connsiteX27" fmla="*/ 2249214 w 2438400"/>
              <a:gd name="connsiteY27" fmla="*/ 651641 h 725214"/>
              <a:gd name="connsiteX28" fmla="*/ 2291255 w 2438400"/>
              <a:gd name="connsiteY28" fmla="*/ 662152 h 725214"/>
              <a:gd name="connsiteX29" fmla="*/ 2375338 w 2438400"/>
              <a:gd name="connsiteY29" fmla="*/ 704193 h 725214"/>
              <a:gd name="connsiteX30" fmla="*/ 2438400 w 2438400"/>
              <a:gd name="connsiteY30" fmla="*/ 725214 h 7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38400" h="725214">
                <a:moveTo>
                  <a:pt x="0" y="0"/>
                </a:moveTo>
                <a:cubicBezTo>
                  <a:pt x="21021" y="7007"/>
                  <a:pt x="41284" y="16938"/>
                  <a:pt x="63062" y="21021"/>
                </a:cubicBezTo>
                <a:cubicBezTo>
                  <a:pt x="97668" y="27510"/>
                  <a:pt x="133228" y="27164"/>
                  <a:pt x="168166" y="31531"/>
                </a:cubicBezTo>
                <a:cubicBezTo>
                  <a:pt x="189312" y="34174"/>
                  <a:pt x="210082" y="39398"/>
                  <a:pt x="231228" y="42041"/>
                </a:cubicBezTo>
                <a:cubicBezTo>
                  <a:pt x="294188" y="49911"/>
                  <a:pt x="420414" y="63062"/>
                  <a:pt x="420414" y="63062"/>
                </a:cubicBezTo>
                <a:cubicBezTo>
                  <a:pt x="564594" y="120734"/>
                  <a:pt x="383413" y="51962"/>
                  <a:pt x="525517" y="94593"/>
                </a:cubicBezTo>
                <a:cubicBezTo>
                  <a:pt x="649310" y="131731"/>
                  <a:pt x="491954" y="104850"/>
                  <a:pt x="662152" y="126124"/>
                </a:cubicBezTo>
                <a:cubicBezTo>
                  <a:pt x="699524" y="144811"/>
                  <a:pt x="723959" y="159506"/>
                  <a:pt x="767255" y="168165"/>
                </a:cubicBezTo>
                <a:cubicBezTo>
                  <a:pt x="798364" y="174387"/>
                  <a:pt x="830317" y="175172"/>
                  <a:pt x="861848" y="178676"/>
                </a:cubicBezTo>
                <a:cubicBezTo>
                  <a:pt x="882869" y="185683"/>
                  <a:pt x="903183" y="195350"/>
                  <a:pt x="924910" y="199696"/>
                </a:cubicBezTo>
                <a:cubicBezTo>
                  <a:pt x="989494" y="212614"/>
                  <a:pt x="978815" y="209006"/>
                  <a:pt x="1051035" y="231227"/>
                </a:cubicBezTo>
                <a:cubicBezTo>
                  <a:pt x="1072213" y="237743"/>
                  <a:pt x="1092792" y="246161"/>
                  <a:pt x="1114097" y="252248"/>
                </a:cubicBezTo>
                <a:cubicBezTo>
                  <a:pt x="1173261" y="269152"/>
                  <a:pt x="1195975" y="272828"/>
                  <a:pt x="1250731" y="283779"/>
                </a:cubicBezTo>
                <a:cubicBezTo>
                  <a:pt x="1292772" y="301296"/>
                  <a:pt x="1331768" y="329890"/>
                  <a:pt x="1376855" y="336331"/>
                </a:cubicBezTo>
                <a:cubicBezTo>
                  <a:pt x="1464728" y="348884"/>
                  <a:pt x="1426394" y="340832"/>
                  <a:pt x="1492469" y="357352"/>
                </a:cubicBezTo>
                <a:cubicBezTo>
                  <a:pt x="1545282" y="392560"/>
                  <a:pt x="1540101" y="397095"/>
                  <a:pt x="1587062" y="409903"/>
                </a:cubicBezTo>
                <a:cubicBezTo>
                  <a:pt x="1614934" y="417505"/>
                  <a:pt x="1671145" y="430924"/>
                  <a:pt x="1671145" y="430924"/>
                </a:cubicBezTo>
                <a:cubicBezTo>
                  <a:pt x="1690689" y="489558"/>
                  <a:pt x="1668004" y="452836"/>
                  <a:pt x="1755228" y="472965"/>
                </a:cubicBezTo>
                <a:cubicBezTo>
                  <a:pt x="1776818" y="477947"/>
                  <a:pt x="1797269" y="486979"/>
                  <a:pt x="1818290" y="493986"/>
                </a:cubicBezTo>
                <a:cubicBezTo>
                  <a:pt x="1828800" y="497489"/>
                  <a:pt x="1838893" y="502675"/>
                  <a:pt x="1849821" y="504496"/>
                </a:cubicBezTo>
                <a:lnTo>
                  <a:pt x="1912883" y="515007"/>
                </a:lnTo>
                <a:cubicBezTo>
                  <a:pt x="1923393" y="522014"/>
                  <a:pt x="1932587" y="531592"/>
                  <a:pt x="1944414" y="536027"/>
                </a:cubicBezTo>
                <a:cubicBezTo>
                  <a:pt x="1961141" y="542300"/>
                  <a:pt x="1981456" y="537675"/>
                  <a:pt x="1996966" y="546538"/>
                </a:cubicBezTo>
                <a:cubicBezTo>
                  <a:pt x="2007933" y="552805"/>
                  <a:pt x="2007476" y="571062"/>
                  <a:pt x="2017986" y="578069"/>
                </a:cubicBezTo>
                <a:cubicBezTo>
                  <a:pt x="2030005" y="586082"/>
                  <a:pt x="2046014" y="585076"/>
                  <a:pt x="2060028" y="588579"/>
                </a:cubicBezTo>
                <a:cubicBezTo>
                  <a:pt x="2070538" y="595586"/>
                  <a:pt x="2080261" y="603951"/>
                  <a:pt x="2091559" y="609600"/>
                </a:cubicBezTo>
                <a:cubicBezTo>
                  <a:pt x="2121626" y="624634"/>
                  <a:pt x="2153866" y="622549"/>
                  <a:pt x="2186152" y="630621"/>
                </a:cubicBezTo>
                <a:cubicBezTo>
                  <a:pt x="2207648" y="635995"/>
                  <a:pt x="2227718" y="646267"/>
                  <a:pt x="2249214" y="651641"/>
                </a:cubicBezTo>
                <a:lnTo>
                  <a:pt x="2291255" y="662152"/>
                </a:lnTo>
                <a:cubicBezTo>
                  <a:pt x="2352809" y="708317"/>
                  <a:pt x="2309742" y="684514"/>
                  <a:pt x="2375338" y="704193"/>
                </a:cubicBezTo>
                <a:cubicBezTo>
                  <a:pt x="2396561" y="710560"/>
                  <a:pt x="2438400" y="725214"/>
                  <a:pt x="2438400" y="725214"/>
                </a:cubicBezTo>
              </a:path>
            </a:pathLst>
          </a:custGeom>
          <a:noFill/>
          <a:ln w="57150">
            <a:solidFill>
              <a:srgbClr val="7694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5023945" y="3615509"/>
            <a:ext cx="3184634" cy="1660684"/>
          </a:xfrm>
          <a:custGeom>
            <a:avLst/>
            <a:gdLst>
              <a:gd name="connsiteX0" fmla="*/ 0 w 3184634"/>
              <a:gd name="connsiteY0" fmla="*/ 1660684 h 1660684"/>
              <a:gd name="connsiteX1" fmla="*/ 126124 w 3184634"/>
              <a:gd name="connsiteY1" fmla="*/ 1608132 h 1660684"/>
              <a:gd name="connsiteX2" fmla="*/ 199696 w 3184634"/>
              <a:gd name="connsiteY2" fmla="*/ 1587112 h 1660684"/>
              <a:gd name="connsiteX3" fmla="*/ 252248 w 3184634"/>
              <a:gd name="connsiteY3" fmla="*/ 1555581 h 1660684"/>
              <a:gd name="connsiteX4" fmla="*/ 294289 w 3184634"/>
              <a:gd name="connsiteY4" fmla="*/ 1524050 h 1660684"/>
              <a:gd name="connsiteX5" fmla="*/ 346841 w 3184634"/>
              <a:gd name="connsiteY5" fmla="*/ 1513539 h 1660684"/>
              <a:gd name="connsiteX6" fmla="*/ 409903 w 3184634"/>
              <a:gd name="connsiteY6" fmla="*/ 1471498 h 1660684"/>
              <a:gd name="connsiteX7" fmla="*/ 536027 w 3184634"/>
              <a:gd name="connsiteY7" fmla="*/ 1387415 h 1660684"/>
              <a:gd name="connsiteX8" fmla="*/ 609600 w 3184634"/>
              <a:gd name="connsiteY8" fmla="*/ 1345374 h 1660684"/>
              <a:gd name="connsiteX9" fmla="*/ 651641 w 3184634"/>
              <a:gd name="connsiteY9" fmla="*/ 1313843 h 1660684"/>
              <a:gd name="connsiteX10" fmla="*/ 788276 w 3184634"/>
              <a:gd name="connsiteY10" fmla="*/ 1250781 h 1660684"/>
              <a:gd name="connsiteX11" fmla="*/ 914400 w 3184634"/>
              <a:gd name="connsiteY11" fmla="*/ 1177208 h 1660684"/>
              <a:gd name="connsiteX12" fmla="*/ 977462 w 3184634"/>
              <a:gd name="connsiteY12" fmla="*/ 1135167 h 1660684"/>
              <a:gd name="connsiteX13" fmla="*/ 1040524 w 3184634"/>
              <a:gd name="connsiteY13" fmla="*/ 1114146 h 1660684"/>
              <a:gd name="connsiteX14" fmla="*/ 1082565 w 3184634"/>
              <a:gd name="connsiteY14" fmla="*/ 1093125 h 1660684"/>
              <a:gd name="connsiteX15" fmla="*/ 1145627 w 3184634"/>
              <a:gd name="connsiteY15" fmla="*/ 1072105 h 1660684"/>
              <a:gd name="connsiteX16" fmla="*/ 1177158 w 3184634"/>
              <a:gd name="connsiteY16" fmla="*/ 1051084 h 1660684"/>
              <a:gd name="connsiteX17" fmla="*/ 1261241 w 3184634"/>
              <a:gd name="connsiteY17" fmla="*/ 1009043 h 1660684"/>
              <a:gd name="connsiteX18" fmla="*/ 1292772 w 3184634"/>
              <a:gd name="connsiteY18" fmla="*/ 988022 h 1660684"/>
              <a:gd name="connsiteX19" fmla="*/ 1334814 w 3184634"/>
              <a:gd name="connsiteY19" fmla="*/ 956491 h 1660684"/>
              <a:gd name="connsiteX20" fmla="*/ 1366345 w 3184634"/>
              <a:gd name="connsiteY20" fmla="*/ 945981 h 1660684"/>
              <a:gd name="connsiteX21" fmla="*/ 1460938 w 3184634"/>
              <a:gd name="connsiteY21" fmla="*/ 882919 h 1660684"/>
              <a:gd name="connsiteX22" fmla="*/ 1492469 w 3184634"/>
              <a:gd name="connsiteY22" fmla="*/ 851388 h 1660684"/>
              <a:gd name="connsiteX23" fmla="*/ 1545021 w 3184634"/>
              <a:gd name="connsiteY23" fmla="*/ 830367 h 1660684"/>
              <a:gd name="connsiteX24" fmla="*/ 1629103 w 3184634"/>
              <a:gd name="connsiteY24" fmla="*/ 777815 h 1660684"/>
              <a:gd name="connsiteX25" fmla="*/ 1723696 w 3184634"/>
              <a:gd name="connsiteY25" fmla="*/ 704243 h 1660684"/>
              <a:gd name="connsiteX26" fmla="*/ 1765738 w 3184634"/>
              <a:gd name="connsiteY26" fmla="*/ 672712 h 1660684"/>
              <a:gd name="connsiteX27" fmla="*/ 1818289 w 3184634"/>
              <a:gd name="connsiteY27" fmla="*/ 641181 h 1660684"/>
              <a:gd name="connsiteX28" fmla="*/ 1849821 w 3184634"/>
              <a:gd name="connsiteY28" fmla="*/ 609650 h 1660684"/>
              <a:gd name="connsiteX29" fmla="*/ 1881352 w 3184634"/>
              <a:gd name="connsiteY29" fmla="*/ 599139 h 1660684"/>
              <a:gd name="connsiteX30" fmla="*/ 1912883 w 3184634"/>
              <a:gd name="connsiteY30" fmla="*/ 578119 h 1660684"/>
              <a:gd name="connsiteX31" fmla="*/ 1996965 w 3184634"/>
              <a:gd name="connsiteY31" fmla="*/ 515057 h 1660684"/>
              <a:gd name="connsiteX32" fmla="*/ 2039007 w 3184634"/>
              <a:gd name="connsiteY32" fmla="*/ 483525 h 1660684"/>
              <a:gd name="connsiteX33" fmla="*/ 2081048 w 3184634"/>
              <a:gd name="connsiteY33" fmla="*/ 441484 h 1660684"/>
              <a:gd name="connsiteX34" fmla="*/ 2165131 w 3184634"/>
              <a:gd name="connsiteY34" fmla="*/ 399443 h 1660684"/>
              <a:gd name="connsiteX35" fmla="*/ 2207172 w 3184634"/>
              <a:gd name="connsiteY35" fmla="*/ 367912 h 1660684"/>
              <a:gd name="connsiteX36" fmla="*/ 2238703 w 3184634"/>
              <a:gd name="connsiteY36" fmla="*/ 336381 h 1660684"/>
              <a:gd name="connsiteX37" fmla="*/ 2280745 w 3184634"/>
              <a:gd name="connsiteY37" fmla="*/ 315360 h 1660684"/>
              <a:gd name="connsiteX38" fmla="*/ 2364827 w 3184634"/>
              <a:gd name="connsiteY38" fmla="*/ 252298 h 1660684"/>
              <a:gd name="connsiteX39" fmla="*/ 2406869 w 3184634"/>
              <a:gd name="connsiteY39" fmla="*/ 231277 h 1660684"/>
              <a:gd name="connsiteX40" fmla="*/ 2480441 w 3184634"/>
              <a:gd name="connsiteY40" fmla="*/ 189236 h 1660684"/>
              <a:gd name="connsiteX41" fmla="*/ 2522483 w 3184634"/>
              <a:gd name="connsiteY41" fmla="*/ 178725 h 1660684"/>
              <a:gd name="connsiteX42" fmla="*/ 2617076 w 3184634"/>
              <a:gd name="connsiteY42" fmla="*/ 147194 h 1660684"/>
              <a:gd name="connsiteX43" fmla="*/ 2648607 w 3184634"/>
              <a:gd name="connsiteY43" fmla="*/ 136684 h 1660684"/>
              <a:gd name="connsiteX44" fmla="*/ 2680138 w 3184634"/>
              <a:gd name="connsiteY44" fmla="*/ 126174 h 1660684"/>
              <a:gd name="connsiteX45" fmla="*/ 2837793 w 3184634"/>
              <a:gd name="connsiteY45" fmla="*/ 73622 h 1660684"/>
              <a:gd name="connsiteX46" fmla="*/ 2932386 w 3184634"/>
              <a:gd name="connsiteY46" fmla="*/ 42091 h 1660684"/>
              <a:gd name="connsiteX47" fmla="*/ 2963917 w 3184634"/>
              <a:gd name="connsiteY47" fmla="*/ 31581 h 1660684"/>
              <a:gd name="connsiteX48" fmla="*/ 3005958 w 3184634"/>
              <a:gd name="connsiteY48" fmla="*/ 21070 h 1660684"/>
              <a:gd name="connsiteX49" fmla="*/ 3037489 w 3184634"/>
              <a:gd name="connsiteY49" fmla="*/ 10560 h 1660684"/>
              <a:gd name="connsiteX50" fmla="*/ 3184634 w 3184634"/>
              <a:gd name="connsiteY50" fmla="*/ 50 h 166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184634" h="1660684">
                <a:moveTo>
                  <a:pt x="0" y="1660684"/>
                </a:moveTo>
                <a:cubicBezTo>
                  <a:pt x="115463" y="1637592"/>
                  <a:pt x="-18636" y="1670172"/>
                  <a:pt x="126124" y="1608132"/>
                </a:cubicBezTo>
                <a:cubicBezTo>
                  <a:pt x="149567" y="1598085"/>
                  <a:pt x="175172" y="1594119"/>
                  <a:pt x="199696" y="1587112"/>
                </a:cubicBezTo>
                <a:cubicBezTo>
                  <a:pt x="217213" y="1576602"/>
                  <a:pt x="235250" y="1566913"/>
                  <a:pt x="252248" y="1555581"/>
                </a:cubicBezTo>
                <a:cubicBezTo>
                  <a:pt x="266823" y="1545864"/>
                  <a:pt x="278282" y="1531164"/>
                  <a:pt x="294289" y="1524050"/>
                </a:cubicBezTo>
                <a:cubicBezTo>
                  <a:pt x="310614" y="1516795"/>
                  <a:pt x="329324" y="1517043"/>
                  <a:pt x="346841" y="1513539"/>
                </a:cubicBezTo>
                <a:cubicBezTo>
                  <a:pt x="367862" y="1499525"/>
                  <a:pt x="389961" y="1487008"/>
                  <a:pt x="409903" y="1471498"/>
                </a:cubicBezTo>
                <a:cubicBezTo>
                  <a:pt x="513241" y="1391123"/>
                  <a:pt x="466600" y="1410557"/>
                  <a:pt x="536027" y="1387415"/>
                </a:cubicBezTo>
                <a:cubicBezTo>
                  <a:pt x="688451" y="1273099"/>
                  <a:pt x="497245" y="1409577"/>
                  <a:pt x="609600" y="1345374"/>
                </a:cubicBezTo>
                <a:cubicBezTo>
                  <a:pt x="624809" y="1336683"/>
                  <a:pt x="636328" y="1322350"/>
                  <a:pt x="651641" y="1313843"/>
                </a:cubicBezTo>
                <a:cubicBezTo>
                  <a:pt x="756404" y="1255641"/>
                  <a:pt x="648923" y="1343684"/>
                  <a:pt x="788276" y="1250781"/>
                </a:cubicBezTo>
                <a:cubicBezTo>
                  <a:pt x="962956" y="1134326"/>
                  <a:pt x="743099" y="1277133"/>
                  <a:pt x="914400" y="1177208"/>
                </a:cubicBezTo>
                <a:cubicBezTo>
                  <a:pt x="936222" y="1164478"/>
                  <a:pt x="953495" y="1143156"/>
                  <a:pt x="977462" y="1135167"/>
                </a:cubicBezTo>
                <a:cubicBezTo>
                  <a:pt x="998483" y="1128160"/>
                  <a:pt x="1019951" y="1122375"/>
                  <a:pt x="1040524" y="1114146"/>
                </a:cubicBezTo>
                <a:cubicBezTo>
                  <a:pt x="1055071" y="1108327"/>
                  <a:pt x="1068018" y="1098944"/>
                  <a:pt x="1082565" y="1093125"/>
                </a:cubicBezTo>
                <a:cubicBezTo>
                  <a:pt x="1103138" y="1084896"/>
                  <a:pt x="1145627" y="1072105"/>
                  <a:pt x="1145627" y="1072105"/>
                </a:cubicBezTo>
                <a:cubicBezTo>
                  <a:pt x="1156137" y="1065098"/>
                  <a:pt x="1166068" y="1057133"/>
                  <a:pt x="1177158" y="1051084"/>
                </a:cubicBezTo>
                <a:cubicBezTo>
                  <a:pt x="1204668" y="1036079"/>
                  <a:pt x="1235168" y="1026425"/>
                  <a:pt x="1261241" y="1009043"/>
                </a:cubicBezTo>
                <a:cubicBezTo>
                  <a:pt x="1271751" y="1002036"/>
                  <a:pt x="1282493" y="995364"/>
                  <a:pt x="1292772" y="988022"/>
                </a:cubicBezTo>
                <a:cubicBezTo>
                  <a:pt x="1307027" y="977840"/>
                  <a:pt x="1319605" y="965182"/>
                  <a:pt x="1334814" y="956491"/>
                </a:cubicBezTo>
                <a:cubicBezTo>
                  <a:pt x="1344433" y="950994"/>
                  <a:pt x="1355835" y="949484"/>
                  <a:pt x="1366345" y="945981"/>
                </a:cubicBezTo>
                <a:cubicBezTo>
                  <a:pt x="1466443" y="845880"/>
                  <a:pt x="1347416" y="953869"/>
                  <a:pt x="1460938" y="882919"/>
                </a:cubicBezTo>
                <a:cubicBezTo>
                  <a:pt x="1473543" y="875041"/>
                  <a:pt x="1479864" y="859266"/>
                  <a:pt x="1492469" y="851388"/>
                </a:cubicBezTo>
                <a:cubicBezTo>
                  <a:pt x="1508468" y="841389"/>
                  <a:pt x="1528146" y="838805"/>
                  <a:pt x="1545021" y="830367"/>
                </a:cubicBezTo>
                <a:cubicBezTo>
                  <a:pt x="1556892" y="824431"/>
                  <a:pt x="1612427" y="790322"/>
                  <a:pt x="1629103" y="777815"/>
                </a:cubicBezTo>
                <a:cubicBezTo>
                  <a:pt x="1661059" y="753848"/>
                  <a:pt x="1692034" y="728598"/>
                  <a:pt x="1723696" y="704243"/>
                </a:cubicBezTo>
                <a:cubicBezTo>
                  <a:pt x="1737581" y="693563"/>
                  <a:pt x="1750717" y="681725"/>
                  <a:pt x="1765738" y="672712"/>
                </a:cubicBezTo>
                <a:cubicBezTo>
                  <a:pt x="1783255" y="662202"/>
                  <a:pt x="1801946" y="653438"/>
                  <a:pt x="1818289" y="641181"/>
                </a:cubicBezTo>
                <a:cubicBezTo>
                  <a:pt x="1830180" y="632263"/>
                  <a:pt x="1837453" y="617895"/>
                  <a:pt x="1849821" y="609650"/>
                </a:cubicBezTo>
                <a:cubicBezTo>
                  <a:pt x="1859039" y="603505"/>
                  <a:pt x="1871443" y="604094"/>
                  <a:pt x="1881352" y="599139"/>
                </a:cubicBezTo>
                <a:cubicBezTo>
                  <a:pt x="1892650" y="593490"/>
                  <a:pt x="1902667" y="585549"/>
                  <a:pt x="1912883" y="578119"/>
                </a:cubicBezTo>
                <a:cubicBezTo>
                  <a:pt x="1941216" y="557513"/>
                  <a:pt x="1968938" y="536078"/>
                  <a:pt x="1996965" y="515057"/>
                </a:cubicBezTo>
                <a:cubicBezTo>
                  <a:pt x="2010979" y="504546"/>
                  <a:pt x="2026620" y="495912"/>
                  <a:pt x="2039007" y="483525"/>
                </a:cubicBezTo>
                <a:cubicBezTo>
                  <a:pt x="2053021" y="469511"/>
                  <a:pt x="2064558" y="452477"/>
                  <a:pt x="2081048" y="441484"/>
                </a:cubicBezTo>
                <a:cubicBezTo>
                  <a:pt x="2107121" y="424102"/>
                  <a:pt x="2140062" y="418245"/>
                  <a:pt x="2165131" y="399443"/>
                </a:cubicBezTo>
                <a:cubicBezTo>
                  <a:pt x="2179145" y="388933"/>
                  <a:pt x="2193872" y="379312"/>
                  <a:pt x="2207172" y="367912"/>
                </a:cubicBezTo>
                <a:cubicBezTo>
                  <a:pt x="2218457" y="358239"/>
                  <a:pt x="2226608" y="345020"/>
                  <a:pt x="2238703" y="336381"/>
                </a:cubicBezTo>
                <a:cubicBezTo>
                  <a:pt x="2251453" y="327274"/>
                  <a:pt x="2267708" y="324051"/>
                  <a:pt x="2280745" y="315360"/>
                </a:cubicBezTo>
                <a:cubicBezTo>
                  <a:pt x="2309895" y="295926"/>
                  <a:pt x="2333491" y="267966"/>
                  <a:pt x="2364827" y="252298"/>
                </a:cubicBezTo>
                <a:cubicBezTo>
                  <a:pt x="2378841" y="245291"/>
                  <a:pt x="2393265" y="239050"/>
                  <a:pt x="2406869" y="231277"/>
                </a:cubicBezTo>
                <a:cubicBezTo>
                  <a:pt x="2445676" y="209102"/>
                  <a:pt x="2434247" y="206559"/>
                  <a:pt x="2480441" y="189236"/>
                </a:cubicBezTo>
                <a:cubicBezTo>
                  <a:pt x="2493967" y="184164"/>
                  <a:pt x="2508647" y="182876"/>
                  <a:pt x="2522483" y="178725"/>
                </a:cubicBezTo>
                <a:cubicBezTo>
                  <a:pt x="2522568" y="178700"/>
                  <a:pt x="2601269" y="152463"/>
                  <a:pt x="2617076" y="147194"/>
                </a:cubicBezTo>
                <a:lnTo>
                  <a:pt x="2648607" y="136684"/>
                </a:lnTo>
                <a:lnTo>
                  <a:pt x="2680138" y="126174"/>
                </a:lnTo>
                <a:cubicBezTo>
                  <a:pt x="2757810" y="74392"/>
                  <a:pt x="2664818" y="131281"/>
                  <a:pt x="2837793" y="73622"/>
                </a:cubicBezTo>
                <a:lnTo>
                  <a:pt x="2932386" y="42091"/>
                </a:lnTo>
                <a:cubicBezTo>
                  <a:pt x="2942896" y="38588"/>
                  <a:pt x="2953169" y="34268"/>
                  <a:pt x="2963917" y="31581"/>
                </a:cubicBezTo>
                <a:cubicBezTo>
                  <a:pt x="2977931" y="28077"/>
                  <a:pt x="2992069" y="25038"/>
                  <a:pt x="3005958" y="21070"/>
                </a:cubicBezTo>
                <a:cubicBezTo>
                  <a:pt x="3016611" y="18026"/>
                  <a:pt x="3026539" y="12245"/>
                  <a:pt x="3037489" y="10560"/>
                </a:cubicBezTo>
                <a:cubicBezTo>
                  <a:pt x="3114870" y="-1344"/>
                  <a:pt x="3123967" y="50"/>
                  <a:pt x="3184634" y="5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4960883" y="3657600"/>
            <a:ext cx="2438400" cy="2175641"/>
          </a:xfrm>
          <a:custGeom>
            <a:avLst/>
            <a:gdLst>
              <a:gd name="connsiteX0" fmla="*/ 0 w 2438400"/>
              <a:gd name="connsiteY0" fmla="*/ 2175641 h 2175641"/>
              <a:gd name="connsiteX1" fmla="*/ 52551 w 2438400"/>
              <a:gd name="connsiteY1" fmla="*/ 2165131 h 2175641"/>
              <a:gd name="connsiteX2" fmla="*/ 115614 w 2438400"/>
              <a:gd name="connsiteY2" fmla="*/ 2144110 h 2175641"/>
              <a:gd name="connsiteX3" fmla="*/ 199696 w 2438400"/>
              <a:gd name="connsiteY3" fmla="*/ 2123090 h 2175641"/>
              <a:gd name="connsiteX4" fmla="*/ 262758 w 2438400"/>
              <a:gd name="connsiteY4" fmla="*/ 2091559 h 2175641"/>
              <a:gd name="connsiteX5" fmla="*/ 336331 w 2438400"/>
              <a:gd name="connsiteY5" fmla="*/ 2060028 h 2175641"/>
              <a:gd name="connsiteX6" fmla="*/ 399393 w 2438400"/>
              <a:gd name="connsiteY6" fmla="*/ 2028497 h 2175641"/>
              <a:gd name="connsiteX7" fmla="*/ 430924 w 2438400"/>
              <a:gd name="connsiteY7" fmla="*/ 2007476 h 2175641"/>
              <a:gd name="connsiteX8" fmla="*/ 515007 w 2438400"/>
              <a:gd name="connsiteY8" fmla="*/ 1986455 h 2175641"/>
              <a:gd name="connsiteX9" fmla="*/ 546538 w 2438400"/>
              <a:gd name="connsiteY9" fmla="*/ 1965434 h 2175641"/>
              <a:gd name="connsiteX10" fmla="*/ 578069 w 2438400"/>
              <a:gd name="connsiteY10" fmla="*/ 1954924 h 2175641"/>
              <a:gd name="connsiteX11" fmla="*/ 683172 w 2438400"/>
              <a:gd name="connsiteY11" fmla="*/ 1881352 h 2175641"/>
              <a:gd name="connsiteX12" fmla="*/ 819807 w 2438400"/>
              <a:gd name="connsiteY12" fmla="*/ 1828800 h 2175641"/>
              <a:gd name="connsiteX13" fmla="*/ 861848 w 2438400"/>
              <a:gd name="connsiteY13" fmla="*/ 1807779 h 2175641"/>
              <a:gd name="connsiteX14" fmla="*/ 893379 w 2438400"/>
              <a:gd name="connsiteY14" fmla="*/ 1786759 h 2175641"/>
              <a:gd name="connsiteX15" fmla="*/ 987972 w 2438400"/>
              <a:gd name="connsiteY15" fmla="*/ 1744717 h 2175641"/>
              <a:gd name="connsiteX16" fmla="*/ 1030014 w 2438400"/>
              <a:gd name="connsiteY16" fmla="*/ 1713186 h 2175641"/>
              <a:gd name="connsiteX17" fmla="*/ 1082565 w 2438400"/>
              <a:gd name="connsiteY17" fmla="*/ 1671145 h 2175641"/>
              <a:gd name="connsiteX18" fmla="*/ 1103586 w 2438400"/>
              <a:gd name="connsiteY18" fmla="*/ 1639614 h 2175641"/>
              <a:gd name="connsiteX19" fmla="*/ 1135117 w 2438400"/>
              <a:gd name="connsiteY19" fmla="*/ 1618593 h 2175641"/>
              <a:gd name="connsiteX20" fmla="*/ 1177158 w 2438400"/>
              <a:gd name="connsiteY20" fmla="*/ 1576552 h 2175641"/>
              <a:gd name="connsiteX21" fmla="*/ 1250731 w 2438400"/>
              <a:gd name="connsiteY21" fmla="*/ 1481959 h 2175641"/>
              <a:gd name="connsiteX22" fmla="*/ 1282262 w 2438400"/>
              <a:gd name="connsiteY22" fmla="*/ 1429407 h 2175641"/>
              <a:gd name="connsiteX23" fmla="*/ 1313793 w 2438400"/>
              <a:gd name="connsiteY23" fmla="*/ 1397876 h 2175641"/>
              <a:gd name="connsiteX24" fmla="*/ 1334814 w 2438400"/>
              <a:gd name="connsiteY24" fmla="*/ 1366345 h 2175641"/>
              <a:gd name="connsiteX25" fmla="*/ 1397876 w 2438400"/>
              <a:gd name="connsiteY25" fmla="*/ 1282262 h 2175641"/>
              <a:gd name="connsiteX26" fmla="*/ 1429407 w 2438400"/>
              <a:gd name="connsiteY26" fmla="*/ 1229710 h 2175641"/>
              <a:gd name="connsiteX27" fmla="*/ 1481958 w 2438400"/>
              <a:gd name="connsiteY27" fmla="*/ 1072055 h 2175641"/>
              <a:gd name="connsiteX28" fmla="*/ 1524000 w 2438400"/>
              <a:gd name="connsiteY28" fmla="*/ 987972 h 2175641"/>
              <a:gd name="connsiteX29" fmla="*/ 1545020 w 2438400"/>
              <a:gd name="connsiteY29" fmla="*/ 924910 h 2175641"/>
              <a:gd name="connsiteX30" fmla="*/ 1608083 w 2438400"/>
              <a:gd name="connsiteY30" fmla="*/ 830317 h 2175641"/>
              <a:gd name="connsiteX31" fmla="*/ 1629103 w 2438400"/>
              <a:gd name="connsiteY31" fmla="*/ 788276 h 2175641"/>
              <a:gd name="connsiteX32" fmla="*/ 1650124 w 2438400"/>
              <a:gd name="connsiteY32" fmla="*/ 756745 h 2175641"/>
              <a:gd name="connsiteX33" fmla="*/ 1681655 w 2438400"/>
              <a:gd name="connsiteY33" fmla="*/ 683172 h 2175641"/>
              <a:gd name="connsiteX34" fmla="*/ 1734207 w 2438400"/>
              <a:gd name="connsiteY34" fmla="*/ 609600 h 2175641"/>
              <a:gd name="connsiteX35" fmla="*/ 1744717 w 2438400"/>
              <a:gd name="connsiteY35" fmla="*/ 567559 h 2175641"/>
              <a:gd name="connsiteX36" fmla="*/ 1786758 w 2438400"/>
              <a:gd name="connsiteY36" fmla="*/ 504497 h 2175641"/>
              <a:gd name="connsiteX37" fmla="*/ 1839310 w 2438400"/>
              <a:gd name="connsiteY37" fmla="*/ 430924 h 2175641"/>
              <a:gd name="connsiteX38" fmla="*/ 1870841 w 2438400"/>
              <a:gd name="connsiteY38" fmla="*/ 399393 h 2175641"/>
              <a:gd name="connsiteX39" fmla="*/ 1912883 w 2438400"/>
              <a:gd name="connsiteY39" fmla="*/ 336331 h 2175641"/>
              <a:gd name="connsiteX40" fmla="*/ 2028496 w 2438400"/>
              <a:gd name="connsiteY40" fmla="*/ 231228 h 2175641"/>
              <a:gd name="connsiteX41" fmla="*/ 2091558 w 2438400"/>
              <a:gd name="connsiteY41" fmla="*/ 189186 h 2175641"/>
              <a:gd name="connsiteX42" fmla="*/ 2112579 w 2438400"/>
              <a:gd name="connsiteY42" fmla="*/ 157655 h 2175641"/>
              <a:gd name="connsiteX43" fmla="*/ 2154620 w 2438400"/>
              <a:gd name="connsiteY43" fmla="*/ 136634 h 2175641"/>
              <a:gd name="connsiteX44" fmla="*/ 2196662 w 2438400"/>
              <a:gd name="connsiteY44" fmla="*/ 105103 h 2175641"/>
              <a:gd name="connsiteX45" fmla="*/ 2238703 w 2438400"/>
              <a:gd name="connsiteY45" fmla="*/ 84083 h 2175641"/>
              <a:gd name="connsiteX46" fmla="*/ 2280745 w 2438400"/>
              <a:gd name="connsiteY46" fmla="*/ 52552 h 2175641"/>
              <a:gd name="connsiteX47" fmla="*/ 2312276 w 2438400"/>
              <a:gd name="connsiteY47" fmla="*/ 21021 h 2175641"/>
              <a:gd name="connsiteX48" fmla="*/ 2364827 w 2438400"/>
              <a:gd name="connsiteY48" fmla="*/ 10510 h 2175641"/>
              <a:gd name="connsiteX49" fmla="*/ 2438400 w 2438400"/>
              <a:gd name="connsiteY49" fmla="*/ 0 h 217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438400" h="2175641">
                <a:moveTo>
                  <a:pt x="0" y="2175641"/>
                </a:moveTo>
                <a:cubicBezTo>
                  <a:pt x="17517" y="2172138"/>
                  <a:pt x="35317" y="2169831"/>
                  <a:pt x="52551" y="2165131"/>
                </a:cubicBezTo>
                <a:cubicBezTo>
                  <a:pt x="73928" y="2159301"/>
                  <a:pt x="93886" y="2148455"/>
                  <a:pt x="115614" y="2144110"/>
                </a:cubicBezTo>
                <a:cubicBezTo>
                  <a:pt x="179029" y="2131427"/>
                  <a:pt x="151218" y="2139249"/>
                  <a:pt x="199696" y="2123090"/>
                </a:cubicBezTo>
                <a:cubicBezTo>
                  <a:pt x="290060" y="2062846"/>
                  <a:pt x="175729" y="2135074"/>
                  <a:pt x="262758" y="2091559"/>
                </a:cubicBezTo>
                <a:cubicBezTo>
                  <a:pt x="335342" y="2055267"/>
                  <a:pt x="248832" y="2081902"/>
                  <a:pt x="336331" y="2060028"/>
                </a:cubicBezTo>
                <a:cubicBezTo>
                  <a:pt x="426695" y="1999784"/>
                  <a:pt x="312364" y="2072012"/>
                  <a:pt x="399393" y="2028497"/>
                </a:cubicBezTo>
                <a:cubicBezTo>
                  <a:pt x="410691" y="2022848"/>
                  <a:pt x="419626" y="2013125"/>
                  <a:pt x="430924" y="2007476"/>
                </a:cubicBezTo>
                <a:cubicBezTo>
                  <a:pt x="452467" y="1996704"/>
                  <a:pt x="495024" y="1990452"/>
                  <a:pt x="515007" y="1986455"/>
                </a:cubicBezTo>
                <a:cubicBezTo>
                  <a:pt x="525517" y="1979448"/>
                  <a:pt x="535240" y="1971083"/>
                  <a:pt x="546538" y="1965434"/>
                </a:cubicBezTo>
                <a:cubicBezTo>
                  <a:pt x="556447" y="1960479"/>
                  <a:pt x="569054" y="1961363"/>
                  <a:pt x="578069" y="1954924"/>
                </a:cubicBezTo>
                <a:cubicBezTo>
                  <a:pt x="675544" y="1885300"/>
                  <a:pt x="556354" y="1934749"/>
                  <a:pt x="683172" y="1881352"/>
                </a:cubicBezTo>
                <a:cubicBezTo>
                  <a:pt x="728146" y="1862416"/>
                  <a:pt x="776161" y="1850623"/>
                  <a:pt x="819807" y="1828800"/>
                </a:cubicBezTo>
                <a:cubicBezTo>
                  <a:pt x="833821" y="1821793"/>
                  <a:pt x="848245" y="1815552"/>
                  <a:pt x="861848" y="1807779"/>
                </a:cubicBezTo>
                <a:cubicBezTo>
                  <a:pt x="872815" y="1801512"/>
                  <a:pt x="882081" y="1792408"/>
                  <a:pt x="893379" y="1786759"/>
                </a:cubicBezTo>
                <a:cubicBezTo>
                  <a:pt x="943214" y="1761842"/>
                  <a:pt x="943393" y="1772579"/>
                  <a:pt x="987972" y="1744717"/>
                </a:cubicBezTo>
                <a:cubicBezTo>
                  <a:pt x="1002827" y="1735433"/>
                  <a:pt x="1016000" y="1723696"/>
                  <a:pt x="1030014" y="1713186"/>
                </a:cubicBezTo>
                <a:cubicBezTo>
                  <a:pt x="1090252" y="1622826"/>
                  <a:pt x="1010043" y="1729162"/>
                  <a:pt x="1082565" y="1671145"/>
                </a:cubicBezTo>
                <a:cubicBezTo>
                  <a:pt x="1092429" y="1663254"/>
                  <a:pt x="1094654" y="1648546"/>
                  <a:pt x="1103586" y="1639614"/>
                </a:cubicBezTo>
                <a:cubicBezTo>
                  <a:pt x="1112518" y="1630682"/>
                  <a:pt x="1125526" y="1626814"/>
                  <a:pt x="1135117" y="1618593"/>
                </a:cubicBezTo>
                <a:cubicBezTo>
                  <a:pt x="1150164" y="1605695"/>
                  <a:pt x="1164356" y="1591681"/>
                  <a:pt x="1177158" y="1576552"/>
                </a:cubicBezTo>
                <a:cubicBezTo>
                  <a:pt x="1202961" y="1546058"/>
                  <a:pt x="1230179" y="1516212"/>
                  <a:pt x="1250731" y="1481959"/>
                </a:cubicBezTo>
                <a:cubicBezTo>
                  <a:pt x="1261241" y="1464442"/>
                  <a:pt x="1270005" y="1445750"/>
                  <a:pt x="1282262" y="1429407"/>
                </a:cubicBezTo>
                <a:cubicBezTo>
                  <a:pt x="1291180" y="1417516"/>
                  <a:pt x="1304277" y="1409295"/>
                  <a:pt x="1313793" y="1397876"/>
                </a:cubicBezTo>
                <a:cubicBezTo>
                  <a:pt x="1321880" y="1388172"/>
                  <a:pt x="1327807" y="1376855"/>
                  <a:pt x="1334814" y="1366345"/>
                </a:cubicBezTo>
                <a:cubicBezTo>
                  <a:pt x="1360789" y="1288419"/>
                  <a:pt x="1336016" y="1313192"/>
                  <a:pt x="1397876" y="1282262"/>
                </a:cubicBezTo>
                <a:cubicBezTo>
                  <a:pt x="1408386" y="1264745"/>
                  <a:pt x="1421820" y="1248677"/>
                  <a:pt x="1429407" y="1229710"/>
                </a:cubicBezTo>
                <a:cubicBezTo>
                  <a:pt x="1449980" y="1178278"/>
                  <a:pt x="1457185" y="1121601"/>
                  <a:pt x="1481958" y="1072055"/>
                </a:cubicBezTo>
                <a:cubicBezTo>
                  <a:pt x="1495972" y="1044027"/>
                  <a:pt x="1514091" y="1017700"/>
                  <a:pt x="1524000" y="987972"/>
                </a:cubicBezTo>
                <a:cubicBezTo>
                  <a:pt x="1531007" y="966951"/>
                  <a:pt x="1531725" y="942636"/>
                  <a:pt x="1545020" y="924910"/>
                </a:cubicBezTo>
                <a:cubicBezTo>
                  <a:pt x="1578873" y="879773"/>
                  <a:pt x="1579125" y="882441"/>
                  <a:pt x="1608083" y="830317"/>
                </a:cubicBezTo>
                <a:cubicBezTo>
                  <a:pt x="1615692" y="816621"/>
                  <a:pt x="1621330" y="801879"/>
                  <a:pt x="1629103" y="788276"/>
                </a:cubicBezTo>
                <a:cubicBezTo>
                  <a:pt x="1635370" y="777308"/>
                  <a:pt x="1643857" y="767713"/>
                  <a:pt x="1650124" y="756745"/>
                </a:cubicBezTo>
                <a:cubicBezTo>
                  <a:pt x="1737611" y="603645"/>
                  <a:pt x="1622696" y="801089"/>
                  <a:pt x="1681655" y="683172"/>
                </a:cubicBezTo>
                <a:cubicBezTo>
                  <a:pt x="1689339" y="667805"/>
                  <a:pt x="1727067" y="619120"/>
                  <a:pt x="1734207" y="609600"/>
                </a:cubicBezTo>
                <a:cubicBezTo>
                  <a:pt x="1737710" y="595586"/>
                  <a:pt x="1738257" y="580479"/>
                  <a:pt x="1744717" y="567559"/>
                </a:cubicBezTo>
                <a:cubicBezTo>
                  <a:pt x="1756015" y="544962"/>
                  <a:pt x="1772744" y="525518"/>
                  <a:pt x="1786758" y="504497"/>
                </a:cubicBezTo>
                <a:cubicBezTo>
                  <a:pt x="1803391" y="479547"/>
                  <a:pt x="1819760" y="453733"/>
                  <a:pt x="1839310" y="430924"/>
                </a:cubicBezTo>
                <a:cubicBezTo>
                  <a:pt x="1848983" y="419638"/>
                  <a:pt x="1860331" y="409903"/>
                  <a:pt x="1870841" y="399393"/>
                </a:cubicBezTo>
                <a:cubicBezTo>
                  <a:pt x="1889312" y="343979"/>
                  <a:pt x="1869143" y="388819"/>
                  <a:pt x="1912883" y="336331"/>
                </a:cubicBezTo>
                <a:cubicBezTo>
                  <a:pt x="1973465" y="263634"/>
                  <a:pt x="1868894" y="337631"/>
                  <a:pt x="2028496" y="231228"/>
                </a:cubicBezTo>
                <a:lnTo>
                  <a:pt x="2091558" y="189186"/>
                </a:lnTo>
                <a:cubicBezTo>
                  <a:pt x="2098565" y="178676"/>
                  <a:pt x="2102875" y="165742"/>
                  <a:pt x="2112579" y="157655"/>
                </a:cubicBezTo>
                <a:cubicBezTo>
                  <a:pt x="2124615" y="147625"/>
                  <a:pt x="2141334" y="144938"/>
                  <a:pt x="2154620" y="136634"/>
                </a:cubicBezTo>
                <a:cubicBezTo>
                  <a:pt x="2169475" y="127350"/>
                  <a:pt x="2181807" y="114387"/>
                  <a:pt x="2196662" y="105103"/>
                </a:cubicBezTo>
                <a:cubicBezTo>
                  <a:pt x="2209948" y="96799"/>
                  <a:pt x="2225417" y="92387"/>
                  <a:pt x="2238703" y="84083"/>
                </a:cubicBezTo>
                <a:cubicBezTo>
                  <a:pt x="2253558" y="74799"/>
                  <a:pt x="2267445" y="63952"/>
                  <a:pt x="2280745" y="52552"/>
                </a:cubicBezTo>
                <a:cubicBezTo>
                  <a:pt x="2292031" y="42879"/>
                  <a:pt x="2298981" y="27668"/>
                  <a:pt x="2312276" y="21021"/>
                </a:cubicBezTo>
                <a:cubicBezTo>
                  <a:pt x="2328254" y="13032"/>
                  <a:pt x="2347206" y="13447"/>
                  <a:pt x="2364827" y="10510"/>
                </a:cubicBezTo>
                <a:cubicBezTo>
                  <a:pt x="2389263" y="6437"/>
                  <a:pt x="2438400" y="0"/>
                  <a:pt x="2438400" y="0"/>
                </a:cubicBez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4750676" y="6053959"/>
            <a:ext cx="903890" cy="304916"/>
          </a:xfrm>
          <a:custGeom>
            <a:avLst/>
            <a:gdLst>
              <a:gd name="connsiteX0" fmla="*/ 0 w 903890"/>
              <a:gd name="connsiteY0" fmla="*/ 294289 h 304916"/>
              <a:gd name="connsiteX1" fmla="*/ 52552 w 903890"/>
              <a:gd name="connsiteY1" fmla="*/ 304800 h 304916"/>
              <a:gd name="connsiteX2" fmla="*/ 157655 w 903890"/>
              <a:gd name="connsiteY2" fmla="*/ 283779 h 304916"/>
              <a:gd name="connsiteX3" fmla="*/ 283779 w 903890"/>
              <a:gd name="connsiteY3" fmla="*/ 241738 h 304916"/>
              <a:gd name="connsiteX4" fmla="*/ 367862 w 903890"/>
              <a:gd name="connsiteY4" fmla="*/ 210207 h 304916"/>
              <a:gd name="connsiteX5" fmla="*/ 420414 w 903890"/>
              <a:gd name="connsiteY5" fmla="*/ 199696 h 304916"/>
              <a:gd name="connsiteX6" fmla="*/ 483476 w 903890"/>
              <a:gd name="connsiteY6" fmla="*/ 178675 h 304916"/>
              <a:gd name="connsiteX7" fmla="*/ 525517 w 903890"/>
              <a:gd name="connsiteY7" fmla="*/ 168165 h 304916"/>
              <a:gd name="connsiteX8" fmla="*/ 599090 w 903890"/>
              <a:gd name="connsiteY8" fmla="*/ 136634 h 304916"/>
              <a:gd name="connsiteX9" fmla="*/ 641131 w 903890"/>
              <a:gd name="connsiteY9" fmla="*/ 115613 h 304916"/>
              <a:gd name="connsiteX10" fmla="*/ 809296 w 903890"/>
              <a:gd name="connsiteY10" fmla="*/ 52551 h 304916"/>
              <a:gd name="connsiteX11" fmla="*/ 872358 w 903890"/>
              <a:gd name="connsiteY11" fmla="*/ 21020 h 304916"/>
              <a:gd name="connsiteX12" fmla="*/ 903890 w 903890"/>
              <a:gd name="connsiteY12" fmla="*/ 0 h 30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3890" h="304916">
                <a:moveTo>
                  <a:pt x="0" y="294289"/>
                </a:moveTo>
                <a:cubicBezTo>
                  <a:pt x="17517" y="297793"/>
                  <a:pt x="34727" y="305988"/>
                  <a:pt x="52552" y="304800"/>
                </a:cubicBezTo>
                <a:cubicBezTo>
                  <a:pt x="88201" y="302423"/>
                  <a:pt x="157655" y="283779"/>
                  <a:pt x="157655" y="283779"/>
                </a:cubicBezTo>
                <a:cubicBezTo>
                  <a:pt x="258803" y="233205"/>
                  <a:pt x="180283" y="264737"/>
                  <a:pt x="283779" y="241738"/>
                </a:cubicBezTo>
                <a:cubicBezTo>
                  <a:pt x="310019" y="235907"/>
                  <a:pt x="344513" y="217212"/>
                  <a:pt x="367862" y="210207"/>
                </a:cubicBezTo>
                <a:cubicBezTo>
                  <a:pt x="384973" y="205074"/>
                  <a:pt x="403179" y="204397"/>
                  <a:pt x="420414" y="199696"/>
                </a:cubicBezTo>
                <a:cubicBezTo>
                  <a:pt x="441791" y="193866"/>
                  <a:pt x="461980" y="184049"/>
                  <a:pt x="483476" y="178675"/>
                </a:cubicBezTo>
                <a:lnTo>
                  <a:pt x="525517" y="168165"/>
                </a:lnTo>
                <a:cubicBezTo>
                  <a:pt x="664946" y="98449"/>
                  <a:pt x="490835" y="183028"/>
                  <a:pt x="599090" y="136634"/>
                </a:cubicBezTo>
                <a:cubicBezTo>
                  <a:pt x="613491" y="130462"/>
                  <a:pt x="626584" y="121432"/>
                  <a:pt x="641131" y="115613"/>
                </a:cubicBezTo>
                <a:cubicBezTo>
                  <a:pt x="690913" y="95700"/>
                  <a:pt x="767195" y="80617"/>
                  <a:pt x="809296" y="52551"/>
                </a:cubicBezTo>
                <a:cubicBezTo>
                  <a:pt x="899654" y="-7686"/>
                  <a:pt x="785333" y="64532"/>
                  <a:pt x="872358" y="21020"/>
                </a:cubicBezTo>
                <a:cubicBezTo>
                  <a:pt x="883656" y="15371"/>
                  <a:pt x="903890" y="0"/>
                  <a:pt x="90389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87" y="2852936"/>
            <a:ext cx="8148961" cy="370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13867"/>
            <a:ext cx="6594740" cy="54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0" y="1772816"/>
            <a:ext cx="8073528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مستطيل مستدير الزوايا 24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28" name="مستطيل مستدير الزوايا 27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3" name="شكل حر 2"/>
          <p:cNvSpPr/>
          <p:nvPr/>
        </p:nvSpPr>
        <p:spPr>
          <a:xfrm>
            <a:off x="1660634" y="2490952"/>
            <a:ext cx="5087007" cy="483476"/>
          </a:xfrm>
          <a:custGeom>
            <a:avLst/>
            <a:gdLst>
              <a:gd name="connsiteX0" fmla="*/ 0 w 5087007"/>
              <a:gd name="connsiteY0" fmla="*/ 0 h 483476"/>
              <a:gd name="connsiteX1" fmla="*/ 73573 w 5087007"/>
              <a:gd name="connsiteY1" fmla="*/ 10510 h 483476"/>
              <a:gd name="connsiteX2" fmla="*/ 136635 w 5087007"/>
              <a:gd name="connsiteY2" fmla="*/ 31531 h 483476"/>
              <a:gd name="connsiteX3" fmla="*/ 168166 w 5087007"/>
              <a:gd name="connsiteY3" fmla="*/ 42041 h 483476"/>
              <a:gd name="connsiteX4" fmla="*/ 199697 w 5087007"/>
              <a:gd name="connsiteY4" fmla="*/ 52551 h 483476"/>
              <a:gd name="connsiteX5" fmla="*/ 262759 w 5087007"/>
              <a:gd name="connsiteY5" fmla="*/ 63062 h 483476"/>
              <a:gd name="connsiteX6" fmla="*/ 294290 w 5087007"/>
              <a:gd name="connsiteY6" fmla="*/ 84082 h 483476"/>
              <a:gd name="connsiteX7" fmla="*/ 441435 w 5087007"/>
              <a:gd name="connsiteY7" fmla="*/ 105103 h 483476"/>
              <a:gd name="connsiteX8" fmla="*/ 588580 w 5087007"/>
              <a:gd name="connsiteY8" fmla="*/ 126124 h 483476"/>
              <a:gd name="connsiteX9" fmla="*/ 651642 w 5087007"/>
              <a:gd name="connsiteY9" fmla="*/ 147145 h 483476"/>
              <a:gd name="connsiteX10" fmla="*/ 767256 w 5087007"/>
              <a:gd name="connsiteY10" fmla="*/ 157655 h 483476"/>
              <a:gd name="connsiteX11" fmla="*/ 1030014 w 5087007"/>
              <a:gd name="connsiteY11" fmla="*/ 178676 h 483476"/>
              <a:gd name="connsiteX12" fmla="*/ 1229711 w 5087007"/>
              <a:gd name="connsiteY12" fmla="*/ 189186 h 483476"/>
              <a:gd name="connsiteX13" fmla="*/ 1334814 w 5087007"/>
              <a:gd name="connsiteY13" fmla="*/ 199696 h 483476"/>
              <a:gd name="connsiteX14" fmla="*/ 2501463 w 5087007"/>
              <a:gd name="connsiteY14" fmla="*/ 220717 h 483476"/>
              <a:gd name="connsiteX15" fmla="*/ 4204138 w 5087007"/>
              <a:gd name="connsiteY15" fmla="*/ 241738 h 483476"/>
              <a:gd name="connsiteX16" fmla="*/ 4256690 w 5087007"/>
              <a:gd name="connsiteY16" fmla="*/ 252248 h 483476"/>
              <a:gd name="connsiteX17" fmla="*/ 4330263 w 5087007"/>
              <a:gd name="connsiteY17" fmla="*/ 262758 h 483476"/>
              <a:gd name="connsiteX18" fmla="*/ 4372304 w 5087007"/>
              <a:gd name="connsiteY18" fmla="*/ 273269 h 483476"/>
              <a:gd name="connsiteX19" fmla="*/ 4456387 w 5087007"/>
              <a:gd name="connsiteY19" fmla="*/ 283779 h 483476"/>
              <a:gd name="connsiteX20" fmla="*/ 4529959 w 5087007"/>
              <a:gd name="connsiteY20" fmla="*/ 294289 h 483476"/>
              <a:gd name="connsiteX21" fmla="*/ 4656083 w 5087007"/>
              <a:gd name="connsiteY21" fmla="*/ 315310 h 483476"/>
              <a:gd name="connsiteX22" fmla="*/ 4761187 w 5087007"/>
              <a:gd name="connsiteY22" fmla="*/ 346841 h 483476"/>
              <a:gd name="connsiteX23" fmla="*/ 4824249 w 5087007"/>
              <a:gd name="connsiteY23" fmla="*/ 357351 h 483476"/>
              <a:gd name="connsiteX24" fmla="*/ 4908332 w 5087007"/>
              <a:gd name="connsiteY24" fmla="*/ 388882 h 483476"/>
              <a:gd name="connsiteX25" fmla="*/ 4971394 w 5087007"/>
              <a:gd name="connsiteY25" fmla="*/ 409903 h 483476"/>
              <a:gd name="connsiteX26" fmla="*/ 4992414 w 5087007"/>
              <a:gd name="connsiteY26" fmla="*/ 441434 h 483476"/>
              <a:gd name="connsiteX27" fmla="*/ 5034456 w 5087007"/>
              <a:gd name="connsiteY27" fmla="*/ 451945 h 483476"/>
              <a:gd name="connsiteX28" fmla="*/ 5065987 w 5087007"/>
              <a:gd name="connsiteY28" fmla="*/ 462455 h 483476"/>
              <a:gd name="connsiteX29" fmla="*/ 5087007 w 5087007"/>
              <a:gd name="connsiteY29" fmla="*/ 483476 h 48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87007" h="483476">
                <a:moveTo>
                  <a:pt x="0" y="0"/>
                </a:moveTo>
                <a:cubicBezTo>
                  <a:pt x="24524" y="3503"/>
                  <a:pt x="49434" y="4940"/>
                  <a:pt x="73573" y="10510"/>
                </a:cubicBezTo>
                <a:cubicBezTo>
                  <a:pt x="95163" y="15492"/>
                  <a:pt x="115614" y="24524"/>
                  <a:pt x="136635" y="31531"/>
                </a:cubicBezTo>
                <a:lnTo>
                  <a:pt x="168166" y="42041"/>
                </a:lnTo>
                <a:cubicBezTo>
                  <a:pt x="178676" y="45544"/>
                  <a:pt x="188769" y="50730"/>
                  <a:pt x="199697" y="52551"/>
                </a:cubicBezTo>
                <a:lnTo>
                  <a:pt x="262759" y="63062"/>
                </a:lnTo>
                <a:cubicBezTo>
                  <a:pt x="273269" y="70069"/>
                  <a:pt x="281994" y="81189"/>
                  <a:pt x="294290" y="84082"/>
                </a:cubicBezTo>
                <a:cubicBezTo>
                  <a:pt x="342519" y="95430"/>
                  <a:pt x="441435" y="105103"/>
                  <a:pt x="441435" y="105103"/>
                </a:cubicBezTo>
                <a:cubicBezTo>
                  <a:pt x="529453" y="134444"/>
                  <a:pt x="392859" y="91585"/>
                  <a:pt x="588580" y="126124"/>
                </a:cubicBezTo>
                <a:cubicBezTo>
                  <a:pt x="610401" y="129975"/>
                  <a:pt x="629821" y="143294"/>
                  <a:pt x="651642" y="147145"/>
                </a:cubicBezTo>
                <a:cubicBezTo>
                  <a:pt x="689750" y="153870"/>
                  <a:pt x="728733" y="153986"/>
                  <a:pt x="767256" y="157655"/>
                </a:cubicBezTo>
                <a:cubicBezTo>
                  <a:pt x="917593" y="171972"/>
                  <a:pt x="847958" y="167967"/>
                  <a:pt x="1030014" y="178676"/>
                </a:cubicBezTo>
                <a:lnTo>
                  <a:pt x="1229711" y="189186"/>
                </a:lnTo>
                <a:cubicBezTo>
                  <a:pt x="1264837" y="191608"/>
                  <a:pt x="1299616" y="198823"/>
                  <a:pt x="1334814" y="199696"/>
                </a:cubicBezTo>
                <a:lnTo>
                  <a:pt x="2501463" y="220717"/>
                </a:lnTo>
                <a:cubicBezTo>
                  <a:pt x="3182280" y="269345"/>
                  <a:pt x="2425780" y="218491"/>
                  <a:pt x="4204138" y="241738"/>
                </a:cubicBezTo>
                <a:cubicBezTo>
                  <a:pt x="4222001" y="241972"/>
                  <a:pt x="4239069" y="249311"/>
                  <a:pt x="4256690" y="252248"/>
                </a:cubicBezTo>
                <a:cubicBezTo>
                  <a:pt x="4281126" y="256321"/>
                  <a:pt x="4305889" y="258326"/>
                  <a:pt x="4330263" y="262758"/>
                </a:cubicBezTo>
                <a:cubicBezTo>
                  <a:pt x="4344475" y="265342"/>
                  <a:pt x="4358056" y="270894"/>
                  <a:pt x="4372304" y="273269"/>
                </a:cubicBezTo>
                <a:cubicBezTo>
                  <a:pt x="4400165" y="277913"/>
                  <a:pt x="4428389" y="280046"/>
                  <a:pt x="4456387" y="283779"/>
                </a:cubicBezTo>
                <a:lnTo>
                  <a:pt x="4529959" y="294289"/>
                </a:lnTo>
                <a:lnTo>
                  <a:pt x="4656083" y="315310"/>
                </a:lnTo>
                <a:cubicBezTo>
                  <a:pt x="4696307" y="328718"/>
                  <a:pt x="4721471" y="338898"/>
                  <a:pt x="4761187" y="346841"/>
                </a:cubicBezTo>
                <a:cubicBezTo>
                  <a:pt x="4782084" y="351020"/>
                  <a:pt x="4803228" y="353848"/>
                  <a:pt x="4824249" y="357351"/>
                </a:cubicBezTo>
                <a:cubicBezTo>
                  <a:pt x="4879122" y="393933"/>
                  <a:pt x="4831404" y="367902"/>
                  <a:pt x="4908332" y="388882"/>
                </a:cubicBezTo>
                <a:cubicBezTo>
                  <a:pt x="4929709" y="394712"/>
                  <a:pt x="4971394" y="409903"/>
                  <a:pt x="4971394" y="409903"/>
                </a:cubicBezTo>
                <a:cubicBezTo>
                  <a:pt x="4978401" y="420413"/>
                  <a:pt x="4981904" y="434427"/>
                  <a:pt x="4992414" y="441434"/>
                </a:cubicBezTo>
                <a:cubicBezTo>
                  <a:pt x="5004433" y="449447"/>
                  <a:pt x="5020566" y="447977"/>
                  <a:pt x="5034456" y="451945"/>
                </a:cubicBezTo>
                <a:cubicBezTo>
                  <a:pt x="5045109" y="454989"/>
                  <a:pt x="5056487" y="456755"/>
                  <a:pt x="5065987" y="462455"/>
                </a:cubicBezTo>
                <a:cubicBezTo>
                  <a:pt x="5074484" y="467553"/>
                  <a:pt x="5080000" y="476469"/>
                  <a:pt x="5087007" y="48347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3394841" y="2417379"/>
            <a:ext cx="3279228" cy="1418897"/>
          </a:xfrm>
          <a:custGeom>
            <a:avLst/>
            <a:gdLst>
              <a:gd name="connsiteX0" fmla="*/ 0 w 3279228"/>
              <a:gd name="connsiteY0" fmla="*/ 0 h 1418897"/>
              <a:gd name="connsiteX1" fmla="*/ 52552 w 3279228"/>
              <a:gd name="connsiteY1" fmla="*/ 52552 h 1418897"/>
              <a:gd name="connsiteX2" fmla="*/ 147145 w 3279228"/>
              <a:gd name="connsiteY2" fmla="*/ 126124 h 1418897"/>
              <a:gd name="connsiteX3" fmla="*/ 189187 w 3279228"/>
              <a:gd name="connsiteY3" fmla="*/ 157655 h 1418897"/>
              <a:gd name="connsiteX4" fmla="*/ 252249 w 3279228"/>
              <a:gd name="connsiteY4" fmla="*/ 210207 h 1418897"/>
              <a:gd name="connsiteX5" fmla="*/ 315311 w 3279228"/>
              <a:gd name="connsiteY5" fmla="*/ 231228 h 1418897"/>
              <a:gd name="connsiteX6" fmla="*/ 420414 w 3279228"/>
              <a:gd name="connsiteY6" fmla="*/ 273269 h 1418897"/>
              <a:gd name="connsiteX7" fmla="*/ 493987 w 3279228"/>
              <a:gd name="connsiteY7" fmla="*/ 283780 h 1418897"/>
              <a:gd name="connsiteX8" fmla="*/ 588580 w 3279228"/>
              <a:gd name="connsiteY8" fmla="*/ 304800 h 1418897"/>
              <a:gd name="connsiteX9" fmla="*/ 693683 w 3279228"/>
              <a:gd name="connsiteY9" fmla="*/ 346842 h 1418897"/>
              <a:gd name="connsiteX10" fmla="*/ 788276 w 3279228"/>
              <a:gd name="connsiteY10" fmla="*/ 367862 h 1418897"/>
              <a:gd name="connsiteX11" fmla="*/ 830318 w 3279228"/>
              <a:gd name="connsiteY11" fmla="*/ 388883 h 1418897"/>
              <a:gd name="connsiteX12" fmla="*/ 872359 w 3279228"/>
              <a:gd name="connsiteY12" fmla="*/ 399393 h 1418897"/>
              <a:gd name="connsiteX13" fmla="*/ 966952 w 3279228"/>
              <a:gd name="connsiteY13" fmla="*/ 420414 h 1418897"/>
              <a:gd name="connsiteX14" fmla="*/ 1061545 w 3279228"/>
              <a:gd name="connsiteY14" fmla="*/ 451945 h 1418897"/>
              <a:gd name="connsiteX15" fmla="*/ 1093076 w 3279228"/>
              <a:gd name="connsiteY15" fmla="*/ 462455 h 1418897"/>
              <a:gd name="connsiteX16" fmla="*/ 1135118 w 3279228"/>
              <a:gd name="connsiteY16" fmla="*/ 472966 h 1418897"/>
              <a:gd name="connsiteX17" fmla="*/ 1187669 w 3279228"/>
              <a:gd name="connsiteY17" fmla="*/ 483476 h 1418897"/>
              <a:gd name="connsiteX18" fmla="*/ 1282262 w 3279228"/>
              <a:gd name="connsiteY18" fmla="*/ 515007 h 1418897"/>
              <a:gd name="connsiteX19" fmla="*/ 1418897 w 3279228"/>
              <a:gd name="connsiteY19" fmla="*/ 567559 h 1418897"/>
              <a:gd name="connsiteX20" fmla="*/ 1492469 w 3279228"/>
              <a:gd name="connsiteY20" fmla="*/ 599090 h 1418897"/>
              <a:gd name="connsiteX21" fmla="*/ 1555531 w 3279228"/>
              <a:gd name="connsiteY21" fmla="*/ 609600 h 1418897"/>
              <a:gd name="connsiteX22" fmla="*/ 1587062 w 3279228"/>
              <a:gd name="connsiteY22" fmla="*/ 620111 h 1418897"/>
              <a:gd name="connsiteX23" fmla="*/ 1692166 w 3279228"/>
              <a:gd name="connsiteY23" fmla="*/ 641131 h 1418897"/>
              <a:gd name="connsiteX24" fmla="*/ 1797269 w 3279228"/>
              <a:gd name="connsiteY24" fmla="*/ 683173 h 1418897"/>
              <a:gd name="connsiteX25" fmla="*/ 1933904 w 3279228"/>
              <a:gd name="connsiteY25" fmla="*/ 725214 h 1418897"/>
              <a:gd name="connsiteX26" fmla="*/ 1965435 w 3279228"/>
              <a:gd name="connsiteY26" fmla="*/ 746235 h 1418897"/>
              <a:gd name="connsiteX27" fmla="*/ 1996966 w 3279228"/>
              <a:gd name="connsiteY27" fmla="*/ 756745 h 1418897"/>
              <a:gd name="connsiteX28" fmla="*/ 2081049 w 3279228"/>
              <a:gd name="connsiteY28" fmla="*/ 777766 h 1418897"/>
              <a:gd name="connsiteX29" fmla="*/ 2154621 w 3279228"/>
              <a:gd name="connsiteY29" fmla="*/ 798787 h 1418897"/>
              <a:gd name="connsiteX30" fmla="*/ 2280745 w 3279228"/>
              <a:gd name="connsiteY30" fmla="*/ 840828 h 1418897"/>
              <a:gd name="connsiteX31" fmla="*/ 2333297 w 3279228"/>
              <a:gd name="connsiteY31" fmla="*/ 872359 h 1418897"/>
              <a:gd name="connsiteX32" fmla="*/ 2427890 w 3279228"/>
              <a:gd name="connsiteY32" fmla="*/ 903890 h 1418897"/>
              <a:gd name="connsiteX33" fmla="*/ 2501462 w 3279228"/>
              <a:gd name="connsiteY33" fmla="*/ 935421 h 1418897"/>
              <a:gd name="connsiteX34" fmla="*/ 2575035 w 3279228"/>
              <a:gd name="connsiteY34" fmla="*/ 966952 h 1418897"/>
              <a:gd name="connsiteX35" fmla="*/ 2669628 w 3279228"/>
              <a:gd name="connsiteY35" fmla="*/ 1019504 h 1418897"/>
              <a:gd name="connsiteX36" fmla="*/ 2711669 w 3279228"/>
              <a:gd name="connsiteY36" fmla="*/ 1040524 h 1418897"/>
              <a:gd name="connsiteX37" fmla="*/ 2816773 w 3279228"/>
              <a:gd name="connsiteY37" fmla="*/ 1114097 h 1418897"/>
              <a:gd name="connsiteX38" fmla="*/ 2848304 w 3279228"/>
              <a:gd name="connsiteY38" fmla="*/ 1135118 h 1418897"/>
              <a:gd name="connsiteX39" fmla="*/ 2890345 w 3279228"/>
              <a:gd name="connsiteY39" fmla="*/ 1166649 h 1418897"/>
              <a:gd name="connsiteX40" fmla="*/ 3005959 w 3279228"/>
              <a:gd name="connsiteY40" fmla="*/ 1240221 h 1418897"/>
              <a:gd name="connsiteX41" fmla="*/ 3069021 w 3279228"/>
              <a:gd name="connsiteY41" fmla="*/ 1271752 h 1418897"/>
              <a:gd name="connsiteX42" fmla="*/ 3100552 w 3279228"/>
              <a:gd name="connsiteY42" fmla="*/ 1303283 h 1418897"/>
              <a:gd name="connsiteX43" fmla="*/ 3163614 w 3279228"/>
              <a:gd name="connsiteY43" fmla="*/ 1345324 h 1418897"/>
              <a:gd name="connsiteX44" fmla="*/ 3226676 w 3279228"/>
              <a:gd name="connsiteY44" fmla="*/ 1387366 h 1418897"/>
              <a:gd name="connsiteX45" fmla="*/ 3258207 w 3279228"/>
              <a:gd name="connsiteY45" fmla="*/ 1408387 h 1418897"/>
              <a:gd name="connsiteX46" fmla="*/ 3279228 w 3279228"/>
              <a:gd name="connsiteY46" fmla="*/ 1418897 h 141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279228" h="1418897">
                <a:moveTo>
                  <a:pt x="0" y="0"/>
                </a:moveTo>
                <a:cubicBezTo>
                  <a:pt x="17517" y="17517"/>
                  <a:pt x="33743" y="36430"/>
                  <a:pt x="52552" y="52552"/>
                </a:cubicBezTo>
                <a:cubicBezTo>
                  <a:pt x="82881" y="78548"/>
                  <a:pt x="115483" y="101769"/>
                  <a:pt x="147145" y="126124"/>
                </a:cubicBezTo>
                <a:cubicBezTo>
                  <a:pt x="161030" y="136804"/>
                  <a:pt x="176801" y="145268"/>
                  <a:pt x="189187" y="157655"/>
                </a:cubicBezTo>
                <a:cubicBezTo>
                  <a:pt x="208990" y="177459"/>
                  <a:pt x="225907" y="198500"/>
                  <a:pt x="252249" y="210207"/>
                </a:cubicBezTo>
                <a:cubicBezTo>
                  <a:pt x="272497" y="219206"/>
                  <a:pt x="295493" y="221319"/>
                  <a:pt x="315311" y="231228"/>
                </a:cubicBezTo>
                <a:cubicBezTo>
                  <a:pt x="356182" y="251664"/>
                  <a:pt x="372170" y="262136"/>
                  <a:pt x="420414" y="273269"/>
                </a:cubicBezTo>
                <a:cubicBezTo>
                  <a:pt x="444553" y="278839"/>
                  <a:pt x="469463" y="280276"/>
                  <a:pt x="493987" y="283780"/>
                </a:cubicBezTo>
                <a:cubicBezTo>
                  <a:pt x="584208" y="313853"/>
                  <a:pt x="440586" y="267801"/>
                  <a:pt x="588580" y="304800"/>
                </a:cubicBezTo>
                <a:cubicBezTo>
                  <a:pt x="702045" y="333166"/>
                  <a:pt x="606694" y="314221"/>
                  <a:pt x="693683" y="346842"/>
                </a:cubicBezTo>
                <a:cubicBezTo>
                  <a:pt x="710644" y="353202"/>
                  <a:pt x="774009" y="365009"/>
                  <a:pt x="788276" y="367862"/>
                </a:cubicBezTo>
                <a:cubicBezTo>
                  <a:pt x="802290" y="374869"/>
                  <a:pt x="815647" y="383382"/>
                  <a:pt x="830318" y="388883"/>
                </a:cubicBezTo>
                <a:cubicBezTo>
                  <a:pt x="843843" y="393955"/>
                  <a:pt x="858284" y="396145"/>
                  <a:pt x="872359" y="399393"/>
                </a:cubicBezTo>
                <a:cubicBezTo>
                  <a:pt x="903832" y="406656"/>
                  <a:pt x="935830" y="411769"/>
                  <a:pt x="966952" y="420414"/>
                </a:cubicBezTo>
                <a:cubicBezTo>
                  <a:pt x="998976" y="429310"/>
                  <a:pt x="1030014" y="441435"/>
                  <a:pt x="1061545" y="451945"/>
                </a:cubicBezTo>
                <a:cubicBezTo>
                  <a:pt x="1072055" y="455448"/>
                  <a:pt x="1082328" y="459768"/>
                  <a:pt x="1093076" y="462455"/>
                </a:cubicBezTo>
                <a:cubicBezTo>
                  <a:pt x="1107090" y="465959"/>
                  <a:pt x="1121017" y="469832"/>
                  <a:pt x="1135118" y="472966"/>
                </a:cubicBezTo>
                <a:cubicBezTo>
                  <a:pt x="1152556" y="476841"/>
                  <a:pt x="1170492" y="478568"/>
                  <a:pt x="1187669" y="483476"/>
                </a:cubicBezTo>
                <a:cubicBezTo>
                  <a:pt x="1219627" y="492607"/>
                  <a:pt x="1250731" y="504497"/>
                  <a:pt x="1282262" y="515007"/>
                </a:cubicBezTo>
                <a:cubicBezTo>
                  <a:pt x="1344492" y="535751"/>
                  <a:pt x="1320868" y="527194"/>
                  <a:pt x="1418897" y="567559"/>
                </a:cubicBezTo>
                <a:cubicBezTo>
                  <a:pt x="1443569" y="577718"/>
                  <a:pt x="1466151" y="594704"/>
                  <a:pt x="1492469" y="599090"/>
                </a:cubicBezTo>
                <a:lnTo>
                  <a:pt x="1555531" y="609600"/>
                </a:lnTo>
                <a:cubicBezTo>
                  <a:pt x="1566041" y="613104"/>
                  <a:pt x="1576247" y="617708"/>
                  <a:pt x="1587062" y="620111"/>
                </a:cubicBezTo>
                <a:cubicBezTo>
                  <a:pt x="1679968" y="640757"/>
                  <a:pt x="1618880" y="620192"/>
                  <a:pt x="1692166" y="641131"/>
                </a:cubicBezTo>
                <a:cubicBezTo>
                  <a:pt x="1737089" y="653966"/>
                  <a:pt x="1742221" y="662001"/>
                  <a:pt x="1797269" y="683173"/>
                </a:cubicBezTo>
                <a:cubicBezTo>
                  <a:pt x="1839274" y="699329"/>
                  <a:pt x="1891118" y="712989"/>
                  <a:pt x="1933904" y="725214"/>
                </a:cubicBezTo>
                <a:cubicBezTo>
                  <a:pt x="1944414" y="732221"/>
                  <a:pt x="1954137" y="740586"/>
                  <a:pt x="1965435" y="746235"/>
                </a:cubicBezTo>
                <a:cubicBezTo>
                  <a:pt x="1975344" y="751190"/>
                  <a:pt x="1986278" y="753830"/>
                  <a:pt x="1996966" y="756745"/>
                </a:cubicBezTo>
                <a:cubicBezTo>
                  <a:pt x="2024838" y="764347"/>
                  <a:pt x="2053134" y="770322"/>
                  <a:pt x="2081049" y="777766"/>
                </a:cubicBezTo>
                <a:cubicBezTo>
                  <a:pt x="2105693" y="784338"/>
                  <a:pt x="2130300" y="791107"/>
                  <a:pt x="2154621" y="798787"/>
                </a:cubicBezTo>
                <a:cubicBezTo>
                  <a:pt x="2196879" y="812132"/>
                  <a:pt x="2242745" y="818028"/>
                  <a:pt x="2280745" y="840828"/>
                </a:cubicBezTo>
                <a:cubicBezTo>
                  <a:pt x="2298262" y="851338"/>
                  <a:pt x="2314520" y="864312"/>
                  <a:pt x="2333297" y="872359"/>
                </a:cubicBezTo>
                <a:cubicBezTo>
                  <a:pt x="2363846" y="885452"/>
                  <a:pt x="2427890" y="903890"/>
                  <a:pt x="2427890" y="903890"/>
                </a:cubicBezTo>
                <a:cubicBezTo>
                  <a:pt x="2507051" y="956665"/>
                  <a:pt x="2406444" y="894699"/>
                  <a:pt x="2501462" y="935421"/>
                </a:cubicBezTo>
                <a:cubicBezTo>
                  <a:pt x="2603077" y="978970"/>
                  <a:pt x="2454338" y="936779"/>
                  <a:pt x="2575035" y="966952"/>
                </a:cubicBezTo>
                <a:cubicBezTo>
                  <a:pt x="2675852" y="1017362"/>
                  <a:pt x="2550829" y="953506"/>
                  <a:pt x="2669628" y="1019504"/>
                </a:cubicBezTo>
                <a:cubicBezTo>
                  <a:pt x="2683324" y="1027113"/>
                  <a:pt x="2698234" y="1032463"/>
                  <a:pt x="2711669" y="1040524"/>
                </a:cubicBezTo>
                <a:cubicBezTo>
                  <a:pt x="2772061" y="1076759"/>
                  <a:pt x="2766478" y="1078172"/>
                  <a:pt x="2816773" y="1114097"/>
                </a:cubicBezTo>
                <a:cubicBezTo>
                  <a:pt x="2827052" y="1121439"/>
                  <a:pt x="2838025" y="1127776"/>
                  <a:pt x="2848304" y="1135118"/>
                </a:cubicBezTo>
                <a:cubicBezTo>
                  <a:pt x="2862558" y="1145300"/>
                  <a:pt x="2875994" y="1156604"/>
                  <a:pt x="2890345" y="1166649"/>
                </a:cubicBezTo>
                <a:cubicBezTo>
                  <a:pt x="2965418" y="1219200"/>
                  <a:pt x="2935776" y="1196356"/>
                  <a:pt x="3005959" y="1240221"/>
                </a:cubicBezTo>
                <a:cubicBezTo>
                  <a:pt x="3052530" y="1269328"/>
                  <a:pt x="3020400" y="1255545"/>
                  <a:pt x="3069021" y="1271752"/>
                </a:cubicBezTo>
                <a:cubicBezTo>
                  <a:pt x="3079531" y="1282262"/>
                  <a:pt x="3088819" y="1294158"/>
                  <a:pt x="3100552" y="1303283"/>
                </a:cubicBezTo>
                <a:cubicBezTo>
                  <a:pt x="3120494" y="1318793"/>
                  <a:pt x="3163614" y="1345324"/>
                  <a:pt x="3163614" y="1345324"/>
                </a:cubicBezTo>
                <a:cubicBezTo>
                  <a:pt x="3200561" y="1400744"/>
                  <a:pt x="3163331" y="1360217"/>
                  <a:pt x="3226676" y="1387366"/>
                </a:cubicBezTo>
                <a:cubicBezTo>
                  <a:pt x="3238286" y="1392342"/>
                  <a:pt x="3247375" y="1401888"/>
                  <a:pt x="3258207" y="1408387"/>
                </a:cubicBezTo>
                <a:cubicBezTo>
                  <a:pt x="3264925" y="1412418"/>
                  <a:pt x="3272221" y="1415394"/>
                  <a:pt x="3279228" y="1418897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3951725" y="2490952"/>
            <a:ext cx="336496" cy="1650124"/>
          </a:xfrm>
          <a:custGeom>
            <a:avLst/>
            <a:gdLst>
              <a:gd name="connsiteX0" fmla="*/ 336496 w 336496"/>
              <a:gd name="connsiteY0" fmla="*/ 0 h 1650124"/>
              <a:gd name="connsiteX1" fmla="*/ 325985 w 336496"/>
              <a:gd name="connsiteY1" fmla="*/ 94593 h 1650124"/>
              <a:gd name="connsiteX2" fmla="*/ 304965 w 336496"/>
              <a:gd name="connsiteY2" fmla="*/ 136634 h 1650124"/>
              <a:gd name="connsiteX3" fmla="*/ 294454 w 336496"/>
              <a:gd name="connsiteY3" fmla="*/ 178676 h 1650124"/>
              <a:gd name="connsiteX4" fmla="*/ 283944 w 336496"/>
              <a:gd name="connsiteY4" fmla="*/ 210207 h 1650124"/>
              <a:gd name="connsiteX5" fmla="*/ 273434 w 336496"/>
              <a:gd name="connsiteY5" fmla="*/ 252248 h 1650124"/>
              <a:gd name="connsiteX6" fmla="*/ 252413 w 336496"/>
              <a:gd name="connsiteY6" fmla="*/ 346841 h 1650124"/>
              <a:gd name="connsiteX7" fmla="*/ 210372 w 336496"/>
              <a:gd name="connsiteY7" fmla="*/ 430924 h 1650124"/>
              <a:gd name="connsiteX8" fmla="*/ 189351 w 336496"/>
              <a:gd name="connsiteY8" fmla="*/ 472965 h 1650124"/>
              <a:gd name="connsiteX9" fmla="*/ 157820 w 336496"/>
              <a:gd name="connsiteY9" fmla="*/ 588579 h 1650124"/>
              <a:gd name="connsiteX10" fmla="*/ 147309 w 336496"/>
              <a:gd name="connsiteY10" fmla="*/ 683172 h 1650124"/>
              <a:gd name="connsiteX11" fmla="*/ 126289 w 336496"/>
              <a:gd name="connsiteY11" fmla="*/ 714703 h 1650124"/>
              <a:gd name="connsiteX12" fmla="*/ 115778 w 336496"/>
              <a:gd name="connsiteY12" fmla="*/ 777765 h 1650124"/>
              <a:gd name="connsiteX13" fmla="*/ 94758 w 336496"/>
              <a:gd name="connsiteY13" fmla="*/ 861848 h 1650124"/>
              <a:gd name="connsiteX14" fmla="*/ 73737 w 336496"/>
              <a:gd name="connsiteY14" fmla="*/ 924910 h 1650124"/>
              <a:gd name="connsiteX15" fmla="*/ 52716 w 336496"/>
              <a:gd name="connsiteY15" fmla="*/ 987972 h 1650124"/>
              <a:gd name="connsiteX16" fmla="*/ 42206 w 336496"/>
              <a:gd name="connsiteY16" fmla="*/ 1061545 h 1650124"/>
              <a:gd name="connsiteX17" fmla="*/ 10675 w 336496"/>
              <a:gd name="connsiteY17" fmla="*/ 1282262 h 1650124"/>
              <a:gd name="connsiteX18" fmla="*/ 165 w 336496"/>
              <a:gd name="connsiteY18" fmla="*/ 1650124 h 165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496" h="1650124">
                <a:moveTo>
                  <a:pt x="336496" y="0"/>
                </a:moveTo>
                <a:cubicBezTo>
                  <a:pt x="332992" y="31531"/>
                  <a:pt x="333119" y="63680"/>
                  <a:pt x="325985" y="94593"/>
                </a:cubicBezTo>
                <a:cubicBezTo>
                  <a:pt x="322462" y="109859"/>
                  <a:pt x="310466" y="121964"/>
                  <a:pt x="304965" y="136634"/>
                </a:cubicBezTo>
                <a:cubicBezTo>
                  <a:pt x="299893" y="150160"/>
                  <a:pt x="298422" y="164786"/>
                  <a:pt x="294454" y="178676"/>
                </a:cubicBezTo>
                <a:cubicBezTo>
                  <a:pt x="291410" y="189329"/>
                  <a:pt x="286988" y="199554"/>
                  <a:pt x="283944" y="210207"/>
                </a:cubicBezTo>
                <a:cubicBezTo>
                  <a:pt x="279976" y="224096"/>
                  <a:pt x="276267" y="238084"/>
                  <a:pt x="273434" y="252248"/>
                </a:cubicBezTo>
                <a:cubicBezTo>
                  <a:pt x="266179" y="288522"/>
                  <a:pt x="267022" y="314700"/>
                  <a:pt x="252413" y="346841"/>
                </a:cubicBezTo>
                <a:cubicBezTo>
                  <a:pt x="239446" y="375368"/>
                  <a:pt x="224386" y="402896"/>
                  <a:pt x="210372" y="430924"/>
                </a:cubicBezTo>
                <a:cubicBezTo>
                  <a:pt x="203365" y="444938"/>
                  <a:pt x="193655" y="457900"/>
                  <a:pt x="189351" y="472965"/>
                </a:cubicBezTo>
                <a:cubicBezTo>
                  <a:pt x="164362" y="560427"/>
                  <a:pt x="174516" y="521794"/>
                  <a:pt x="157820" y="588579"/>
                </a:cubicBezTo>
                <a:cubicBezTo>
                  <a:pt x="154316" y="620110"/>
                  <a:pt x="155003" y="652394"/>
                  <a:pt x="147309" y="683172"/>
                </a:cubicBezTo>
                <a:cubicBezTo>
                  <a:pt x="144245" y="695427"/>
                  <a:pt x="130284" y="702719"/>
                  <a:pt x="126289" y="714703"/>
                </a:cubicBezTo>
                <a:cubicBezTo>
                  <a:pt x="119550" y="734920"/>
                  <a:pt x="120243" y="756927"/>
                  <a:pt x="115778" y="777765"/>
                </a:cubicBezTo>
                <a:cubicBezTo>
                  <a:pt x="109725" y="806014"/>
                  <a:pt x="103894" y="834440"/>
                  <a:pt x="94758" y="861848"/>
                </a:cubicBezTo>
                <a:lnTo>
                  <a:pt x="73737" y="924910"/>
                </a:lnTo>
                <a:lnTo>
                  <a:pt x="52716" y="987972"/>
                </a:lnTo>
                <a:cubicBezTo>
                  <a:pt x="49213" y="1012496"/>
                  <a:pt x="44181" y="1036851"/>
                  <a:pt x="42206" y="1061545"/>
                </a:cubicBezTo>
                <a:cubicBezTo>
                  <a:pt x="25390" y="1271751"/>
                  <a:pt x="67852" y="1196498"/>
                  <a:pt x="10675" y="1282262"/>
                </a:cubicBezTo>
                <a:cubicBezTo>
                  <a:pt x="-2168" y="1551972"/>
                  <a:pt x="165" y="1429323"/>
                  <a:pt x="165" y="1650124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5822731" y="2490952"/>
            <a:ext cx="304800" cy="756745"/>
          </a:xfrm>
          <a:custGeom>
            <a:avLst/>
            <a:gdLst>
              <a:gd name="connsiteX0" fmla="*/ 304800 w 304800"/>
              <a:gd name="connsiteY0" fmla="*/ 0 h 756745"/>
              <a:gd name="connsiteX1" fmla="*/ 273269 w 304800"/>
              <a:gd name="connsiteY1" fmla="*/ 63062 h 756745"/>
              <a:gd name="connsiteX2" fmla="*/ 252248 w 304800"/>
              <a:gd name="connsiteY2" fmla="*/ 168165 h 756745"/>
              <a:gd name="connsiteX3" fmla="*/ 241738 w 304800"/>
              <a:gd name="connsiteY3" fmla="*/ 199696 h 756745"/>
              <a:gd name="connsiteX4" fmla="*/ 210207 w 304800"/>
              <a:gd name="connsiteY4" fmla="*/ 252248 h 756745"/>
              <a:gd name="connsiteX5" fmla="*/ 178676 w 304800"/>
              <a:gd name="connsiteY5" fmla="*/ 346841 h 756745"/>
              <a:gd name="connsiteX6" fmla="*/ 136635 w 304800"/>
              <a:gd name="connsiteY6" fmla="*/ 409903 h 756745"/>
              <a:gd name="connsiteX7" fmla="*/ 105103 w 304800"/>
              <a:gd name="connsiteY7" fmla="*/ 483476 h 756745"/>
              <a:gd name="connsiteX8" fmla="*/ 84083 w 304800"/>
              <a:gd name="connsiteY8" fmla="*/ 536027 h 756745"/>
              <a:gd name="connsiteX9" fmla="*/ 63062 w 304800"/>
              <a:gd name="connsiteY9" fmla="*/ 567558 h 756745"/>
              <a:gd name="connsiteX10" fmla="*/ 21021 w 304800"/>
              <a:gd name="connsiteY10" fmla="*/ 672662 h 756745"/>
              <a:gd name="connsiteX11" fmla="*/ 0 w 304800"/>
              <a:gd name="connsiteY11" fmla="*/ 735724 h 756745"/>
              <a:gd name="connsiteX12" fmla="*/ 0 w 304800"/>
              <a:gd name="connsiteY12" fmla="*/ 756745 h 7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" h="756745">
                <a:moveTo>
                  <a:pt x="304800" y="0"/>
                </a:moveTo>
                <a:cubicBezTo>
                  <a:pt x="294290" y="21021"/>
                  <a:pt x="280279" y="40630"/>
                  <a:pt x="273269" y="63062"/>
                </a:cubicBezTo>
                <a:cubicBezTo>
                  <a:pt x="262612" y="97164"/>
                  <a:pt x="263546" y="134270"/>
                  <a:pt x="252248" y="168165"/>
                </a:cubicBezTo>
                <a:cubicBezTo>
                  <a:pt x="248745" y="178675"/>
                  <a:pt x="246693" y="189787"/>
                  <a:pt x="241738" y="199696"/>
                </a:cubicBezTo>
                <a:cubicBezTo>
                  <a:pt x="232602" y="217968"/>
                  <a:pt x="220717" y="234731"/>
                  <a:pt x="210207" y="252248"/>
                </a:cubicBezTo>
                <a:cubicBezTo>
                  <a:pt x="199931" y="303627"/>
                  <a:pt x="204786" y="303325"/>
                  <a:pt x="178676" y="346841"/>
                </a:cubicBezTo>
                <a:cubicBezTo>
                  <a:pt x="165678" y="368504"/>
                  <a:pt x="144625" y="385936"/>
                  <a:pt x="136635" y="409903"/>
                </a:cubicBezTo>
                <a:cubicBezTo>
                  <a:pt x="115044" y="474671"/>
                  <a:pt x="139740" y="405542"/>
                  <a:pt x="105103" y="483476"/>
                </a:cubicBezTo>
                <a:cubicBezTo>
                  <a:pt x="97441" y="500716"/>
                  <a:pt x="92520" y="519152"/>
                  <a:pt x="84083" y="536027"/>
                </a:cubicBezTo>
                <a:cubicBezTo>
                  <a:pt x="78434" y="547325"/>
                  <a:pt x="69329" y="556590"/>
                  <a:pt x="63062" y="567558"/>
                </a:cubicBezTo>
                <a:cubicBezTo>
                  <a:pt x="38317" y="610862"/>
                  <a:pt x="38249" y="620978"/>
                  <a:pt x="21021" y="672662"/>
                </a:cubicBezTo>
                <a:lnTo>
                  <a:pt x="0" y="735724"/>
                </a:lnTo>
                <a:lnTo>
                  <a:pt x="0" y="756745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304800" y="1650124"/>
            <a:ext cx="7178566" cy="1576552"/>
          </a:xfrm>
          <a:custGeom>
            <a:avLst/>
            <a:gdLst>
              <a:gd name="connsiteX0" fmla="*/ 7178566 w 7178566"/>
              <a:gd name="connsiteY0" fmla="*/ 336331 h 1576552"/>
              <a:gd name="connsiteX1" fmla="*/ 7126014 w 7178566"/>
              <a:gd name="connsiteY1" fmla="*/ 325821 h 1576552"/>
              <a:gd name="connsiteX2" fmla="*/ 7062952 w 7178566"/>
              <a:gd name="connsiteY2" fmla="*/ 304800 h 1576552"/>
              <a:gd name="connsiteX3" fmla="*/ 7031421 w 7178566"/>
              <a:gd name="connsiteY3" fmla="*/ 294290 h 1576552"/>
              <a:gd name="connsiteX4" fmla="*/ 6863255 w 7178566"/>
              <a:gd name="connsiteY4" fmla="*/ 262759 h 1576552"/>
              <a:gd name="connsiteX5" fmla="*/ 6810703 w 7178566"/>
              <a:gd name="connsiteY5" fmla="*/ 252248 h 1576552"/>
              <a:gd name="connsiteX6" fmla="*/ 6726621 w 7178566"/>
              <a:gd name="connsiteY6" fmla="*/ 220717 h 1576552"/>
              <a:gd name="connsiteX7" fmla="*/ 6663559 w 7178566"/>
              <a:gd name="connsiteY7" fmla="*/ 199697 h 1576552"/>
              <a:gd name="connsiteX8" fmla="*/ 6621517 w 7178566"/>
              <a:gd name="connsiteY8" fmla="*/ 178676 h 1576552"/>
              <a:gd name="connsiteX9" fmla="*/ 6505903 w 7178566"/>
              <a:gd name="connsiteY9" fmla="*/ 147145 h 1576552"/>
              <a:gd name="connsiteX10" fmla="*/ 6463862 w 7178566"/>
              <a:gd name="connsiteY10" fmla="*/ 136635 h 1576552"/>
              <a:gd name="connsiteX11" fmla="*/ 6400800 w 7178566"/>
              <a:gd name="connsiteY11" fmla="*/ 115614 h 1576552"/>
              <a:gd name="connsiteX12" fmla="*/ 6253655 w 7178566"/>
              <a:gd name="connsiteY12" fmla="*/ 105104 h 1576552"/>
              <a:gd name="connsiteX13" fmla="*/ 6138041 w 7178566"/>
              <a:gd name="connsiteY13" fmla="*/ 63062 h 1576552"/>
              <a:gd name="connsiteX14" fmla="*/ 6043448 w 7178566"/>
              <a:gd name="connsiteY14" fmla="*/ 42042 h 1576552"/>
              <a:gd name="connsiteX15" fmla="*/ 6011917 w 7178566"/>
              <a:gd name="connsiteY15" fmla="*/ 31531 h 1576552"/>
              <a:gd name="connsiteX16" fmla="*/ 5917324 w 7178566"/>
              <a:gd name="connsiteY16" fmla="*/ 21021 h 1576552"/>
              <a:gd name="connsiteX17" fmla="*/ 5812221 w 7178566"/>
              <a:gd name="connsiteY17" fmla="*/ 0 h 1576552"/>
              <a:gd name="connsiteX18" fmla="*/ 2228193 w 7178566"/>
              <a:gd name="connsiteY18" fmla="*/ 10510 h 1576552"/>
              <a:gd name="connsiteX19" fmla="*/ 1923393 w 7178566"/>
              <a:gd name="connsiteY19" fmla="*/ 31531 h 1576552"/>
              <a:gd name="connsiteX20" fmla="*/ 1019503 w 7178566"/>
              <a:gd name="connsiteY20" fmla="*/ 42042 h 1576552"/>
              <a:gd name="connsiteX21" fmla="*/ 819807 w 7178566"/>
              <a:gd name="connsiteY21" fmla="*/ 73573 h 1576552"/>
              <a:gd name="connsiteX22" fmla="*/ 714703 w 7178566"/>
              <a:gd name="connsiteY22" fmla="*/ 94593 h 1576552"/>
              <a:gd name="connsiteX23" fmla="*/ 651641 w 7178566"/>
              <a:gd name="connsiteY23" fmla="*/ 115614 h 1576552"/>
              <a:gd name="connsiteX24" fmla="*/ 515007 w 7178566"/>
              <a:gd name="connsiteY24" fmla="*/ 136635 h 1576552"/>
              <a:gd name="connsiteX25" fmla="*/ 430924 w 7178566"/>
              <a:gd name="connsiteY25" fmla="*/ 157655 h 1576552"/>
              <a:gd name="connsiteX26" fmla="*/ 367862 w 7178566"/>
              <a:gd name="connsiteY26" fmla="*/ 178676 h 1576552"/>
              <a:gd name="connsiteX27" fmla="*/ 336331 w 7178566"/>
              <a:gd name="connsiteY27" fmla="*/ 189186 h 1576552"/>
              <a:gd name="connsiteX28" fmla="*/ 294290 w 7178566"/>
              <a:gd name="connsiteY28" fmla="*/ 199697 h 1576552"/>
              <a:gd name="connsiteX29" fmla="*/ 231228 w 7178566"/>
              <a:gd name="connsiteY29" fmla="*/ 220717 h 1576552"/>
              <a:gd name="connsiteX30" fmla="*/ 199697 w 7178566"/>
              <a:gd name="connsiteY30" fmla="*/ 231228 h 1576552"/>
              <a:gd name="connsiteX31" fmla="*/ 168166 w 7178566"/>
              <a:gd name="connsiteY31" fmla="*/ 262759 h 1576552"/>
              <a:gd name="connsiteX32" fmla="*/ 105103 w 7178566"/>
              <a:gd name="connsiteY32" fmla="*/ 315310 h 1576552"/>
              <a:gd name="connsiteX33" fmla="*/ 63062 w 7178566"/>
              <a:gd name="connsiteY33" fmla="*/ 399393 h 1576552"/>
              <a:gd name="connsiteX34" fmla="*/ 31531 w 7178566"/>
              <a:gd name="connsiteY34" fmla="*/ 462455 h 1576552"/>
              <a:gd name="connsiteX35" fmla="*/ 0 w 7178566"/>
              <a:gd name="connsiteY35" fmla="*/ 588579 h 1576552"/>
              <a:gd name="connsiteX36" fmla="*/ 10510 w 7178566"/>
              <a:gd name="connsiteY36" fmla="*/ 903890 h 1576552"/>
              <a:gd name="connsiteX37" fmla="*/ 42041 w 7178566"/>
              <a:gd name="connsiteY37" fmla="*/ 987973 h 1576552"/>
              <a:gd name="connsiteX38" fmla="*/ 73572 w 7178566"/>
              <a:gd name="connsiteY38" fmla="*/ 1082566 h 1576552"/>
              <a:gd name="connsiteX39" fmla="*/ 84083 w 7178566"/>
              <a:gd name="connsiteY39" fmla="*/ 1124607 h 1576552"/>
              <a:gd name="connsiteX40" fmla="*/ 105103 w 7178566"/>
              <a:gd name="connsiteY40" fmla="*/ 1156138 h 1576552"/>
              <a:gd name="connsiteX41" fmla="*/ 115614 w 7178566"/>
              <a:gd name="connsiteY41" fmla="*/ 1187669 h 1576552"/>
              <a:gd name="connsiteX42" fmla="*/ 157655 w 7178566"/>
              <a:gd name="connsiteY42" fmla="*/ 1250731 h 1576552"/>
              <a:gd name="connsiteX43" fmla="*/ 178676 w 7178566"/>
              <a:gd name="connsiteY43" fmla="*/ 1292773 h 1576552"/>
              <a:gd name="connsiteX44" fmla="*/ 241738 w 7178566"/>
              <a:gd name="connsiteY44" fmla="*/ 1355835 h 1576552"/>
              <a:gd name="connsiteX45" fmla="*/ 294290 w 7178566"/>
              <a:gd name="connsiteY45" fmla="*/ 1397876 h 1576552"/>
              <a:gd name="connsiteX46" fmla="*/ 325821 w 7178566"/>
              <a:gd name="connsiteY46" fmla="*/ 1418897 h 1576552"/>
              <a:gd name="connsiteX47" fmla="*/ 388883 w 7178566"/>
              <a:gd name="connsiteY47" fmla="*/ 1481959 h 1576552"/>
              <a:gd name="connsiteX48" fmla="*/ 441434 w 7178566"/>
              <a:gd name="connsiteY48" fmla="*/ 1545021 h 1576552"/>
              <a:gd name="connsiteX49" fmla="*/ 472966 w 7178566"/>
              <a:gd name="connsiteY49" fmla="*/ 1576552 h 157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178566" h="1576552">
                <a:moveTo>
                  <a:pt x="7178566" y="336331"/>
                </a:moveTo>
                <a:cubicBezTo>
                  <a:pt x="7161049" y="332828"/>
                  <a:pt x="7143249" y="330521"/>
                  <a:pt x="7126014" y="325821"/>
                </a:cubicBezTo>
                <a:cubicBezTo>
                  <a:pt x="7104637" y="319991"/>
                  <a:pt x="7083973" y="311807"/>
                  <a:pt x="7062952" y="304800"/>
                </a:cubicBezTo>
                <a:cubicBezTo>
                  <a:pt x="7052442" y="301297"/>
                  <a:pt x="7042349" y="296111"/>
                  <a:pt x="7031421" y="294290"/>
                </a:cubicBezTo>
                <a:cubicBezTo>
                  <a:pt x="6768079" y="250399"/>
                  <a:pt x="6988323" y="290552"/>
                  <a:pt x="6863255" y="262759"/>
                </a:cubicBezTo>
                <a:cubicBezTo>
                  <a:pt x="6845816" y="258884"/>
                  <a:pt x="6828034" y="256581"/>
                  <a:pt x="6810703" y="252248"/>
                </a:cubicBezTo>
                <a:cubicBezTo>
                  <a:pt x="6785705" y="245998"/>
                  <a:pt x="6747854" y="228438"/>
                  <a:pt x="6726621" y="220717"/>
                </a:cubicBezTo>
                <a:cubicBezTo>
                  <a:pt x="6705797" y="213145"/>
                  <a:pt x="6683377" y="209606"/>
                  <a:pt x="6663559" y="199697"/>
                </a:cubicBezTo>
                <a:cubicBezTo>
                  <a:pt x="6649545" y="192690"/>
                  <a:pt x="6636064" y="184495"/>
                  <a:pt x="6621517" y="178676"/>
                </a:cubicBezTo>
                <a:cubicBezTo>
                  <a:pt x="6559992" y="154066"/>
                  <a:pt x="6565279" y="160339"/>
                  <a:pt x="6505903" y="147145"/>
                </a:cubicBezTo>
                <a:cubicBezTo>
                  <a:pt x="6491802" y="144012"/>
                  <a:pt x="6477698" y="140786"/>
                  <a:pt x="6463862" y="136635"/>
                </a:cubicBezTo>
                <a:cubicBezTo>
                  <a:pt x="6442639" y="130268"/>
                  <a:pt x="6422901" y="117193"/>
                  <a:pt x="6400800" y="115614"/>
                </a:cubicBezTo>
                <a:lnTo>
                  <a:pt x="6253655" y="105104"/>
                </a:lnTo>
                <a:cubicBezTo>
                  <a:pt x="6199522" y="69015"/>
                  <a:pt x="6231093" y="84956"/>
                  <a:pt x="6138041" y="63062"/>
                </a:cubicBezTo>
                <a:cubicBezTo>
                  <a:pt x="6106599" y="55664"/>
                  <a:pt x="6074784" y="49876"/>
                  <a:pt x="6043448" y="42042"/>
                </a:cubicBezTo>
                <a:cubicBezTo>
                  <a:pt x="6032700" y="39355"/>
                  <a:pt x="6022845" y="33352"/>
                  <a:pt x="6011917" y="31531"/>
                </a:cubicBezTo>
                <a:cubicBezTo>
                  <a:pt x="5980624" y="26315"/>
                  <a:pt x="5948661" y="25969"/>
                  <a:pt x="5917324" y="21021"/>
                </a:cubicBezTo>
                <a:cubicBezTo>
                  <a:pt x="5882033" y="15449"/>
                  <a:pt x="5847255" y="7007"/>
                  <a:pt x="5812221" y="0"/>
                </a:cubicBezTo>
                <a:lnTo>
                  <a:pt x="2228193" y="10510"/>
                </a:lnTo>
                <a:cubicBezTo>
                  <a:pt x="2126355" y="11336"/>
                  <a:pt x="2025200" y="28875"/>
                  <a:pt x="1923393" y="31531"/>
                </a:cubicBezTo>
                <a:cubicBezTo>
                  <a:pt x="1622178" y="39389"/>
                  <a:pt x="1320800" y="38538"/>
                  <a:pt x="1019503" y="42042"/>
                </a:cubicBezTo>
                <a:cubicBezTo>
                  <a:pt x="952938" y="52552"/>
                  <a:pt x="883739" y="52263"/>
                  <a:pt x="819807" y="73573"/>
                </a:cubicBezTo>
                <a:cubicBezTo>
                  <a:pt x="764774" y="91917"/>
                  <a:pt x="799243" y="82516"/>
                  <a:pt x="714703" y="94593"/>
                </a:cubicBezTo>
                <a:cubicBezTo>
                  <a:pt x="693682" y="101600"/>
                  <a:pt x="673137" y="110240"/>
                  <a:pt x="651641" y="115614"/>
                </a:cubicBezTo>
                <a:cubicBezTo>
                  <a:pt x="632207" y="120472"/>
                  <a:pt x="530552" y="134414"/>
                  <a:pt x="515007" y="136635"/>
                </a:cubicBezTo>
                <a:cubicBezTo>
                  <a:pt x="419322" y="168529"/>
                  <a:pt x="570458" y="119600"/>
                  <a:pt x="430924" y="157655"/>
                </a:cubicBezTo>
                <a:cubicBezTo>
                  <a:pt x="409547" y="163485"/>
                  <a:pt x="388883" y="171669"/>
                  <a:pt x="367862" y="178676"/>
                </a:cubicBezTo>
                <a:cubicBezTo>
                  <a:pt x="357352" y="182179"/>
                  <a:pt x="347079" y="186499"/>
                  <a:pt x="336331" y="189186"/>
                </a:cubicBezTo>
                <a:cubicBezTo>
                  <a:pt x="322317" y="192690"/>
                  <a:pt x="308126" y="195546"/>
                  <a:pt x="294290" y="199697"/>
                </a:cubicBezTo>
                <a:cubicBezTo>
                  <a:pt x="273067" y="206064"/>
                  <a:pt x="252249" y="213710"/>
                  <a:pt x="231228" y="220717"/>
                </a:cubicBezTo>
                <a:lnTo>
                  <a:pt x="199697" y="231228"/>
                </a:lnTo>
                <a:cubicBezTo>
                  <a:pt x="189187" y="241738"/>
                  <a:pt x="179585" y="253244"/>
                  <a:pt x="168166" y="262759"/>
                </a:cubicBezTo>
                <a:cubicBezTo>
                  <a:pt x="80368" y="335922"/>
                  <a:pt x="197221" y="223192"/>
                  <a:pt x="105103" y="315310"/>
                </a:cubicBezTo>
                <a:cubicBezTo>
                  <a:pt x="91089" y="343338"/>
                  <a:pt x="72971" y="369665"/>
                  <a:pt x="63062" y="399393"/>
                </a:cubicBezTo>
                <a:cubicBezTo>
                  <a:pt x="48558" y="442908"/>
                  <a:pt x="58697" y="421706"/>
                  <a:pt x="31531" y="462455"/>
                </a:cubicBezTo>
                <a:cubicBezTo>
                  <a:pt x="3771" y="545734"/>
                  <a:pt x="14153" y="503661"/>
                  <a:pt x="0" y="588579"/>
                </a:cubicBezTo>
                <a:cubicBezTo>
                  <a:pt x="3503" y="693683"/>
                  <a:pt x="4335" y="798909"/>
                  <a:pt x="10510" y="903890"/>
                </a:cubicBezTo>
                <a:cubicBezTo>
                  <a:pt x="12957" y="945482"/>
                  <a:pt x="27430" y="949985"/>
                  <a:pt x="42041" y="987973"/>
                </a:cubicBezTo>
                <a:cubicBezTo>
                  <a:pt x="53972" y="1018994"/>
                  <a:pt x="65510" y="1050322"/>
                  <a:pt x="73572" y="1082566"/>
                </a:cubicBezTo>
                <a:cubicBezTo>
                  <a:pt x="77076" y="1096580"/>
                  <a:pt x="78393" y="1111330"/>
                  <a:pt x="84083" y="1124607"/>
                </a:cubicBezTo>
                <a:cubicBezTo>
                  <a:pt x="89059" y="1136217"/>
                  <a:pt x="99454" y="1144840"/>
                  <a:pt x="105103" y="1156138"/>
                </a:cubicBezTo>
                <a:cubicBezTo>
                  <a:pt x="110058" y="1166047"/>
                  <a:pt x="110234" y="1177984"/>
                  <a:pt x="115614" y="1187669"/>
                </a:cubicBezTo>
                <a:cubicBezTo>
                  <a:pt x="127883" y="1209753"/>
                  <a:pt x="146357" y="1228135"/>
                  <a:pt x="157655" y="1250731"/>
                </a:cubicBezTo>
                <a:cubicBezTo>
                  <a:pt x="164662" y="1264745"/>
                  <a:pt x="168888" y="1280538"/>
                  <a:pt x="178676" y="1292773"/>
                </a:cubicBezTo>
                <a:cubicBezTo>
                  <a:pt x="197247" y="1315986"/>
                  <a:pt x="225248" y="1331100"/>
                  <a:pt x="241738" y="1355835"/>
                </a:cubicBezTo>
                <a:cubicBezTo>
                  <a:pt x="268904" y="1396584"/>
                  <a:pt x="250775" y="1383372"/>
                  <a:pt x="294290" y="1397876"/>
                </a:cubicBezTo>
                <a:cubicBezTo>
                  <a:pt x="304800" y="1404883"/>
                  <a:pt x="316380" y="1410505"/>
                  <a:pt x="325821" y="1418897"/>
                </a:cubicBezTo>
                <a:cubicBezTo>
                  <a:pt x="348040" y="1438647"/>
                  <a:pt x="388883" y="1481959"/>
                  <a:pt x="388883" y="1481959"/>
                </a:cubicBezTo>
                <a:cubicBezTo>
                  <a:pt x="423448" y="1551090"/>
                  <a:pt x="390501" y="1502577"/>
                  <a:pt x="441434" y="1545021"/>
                </a:cubicBezTo>
                <a:cubicBezTo>
                  <a:pt x="452853" y="1554537"/>
                  <a:pt x="472966" y="1576552"/>
                  <a:pt x="472966" y="1576552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حر 9"/>
          <p:cNvSpPr/>
          <p:nvPr/>
        </p:nvSpPr>
        <p:spPr>
          <a:xfrm>
            <a:off x="1261241" y="5192110"/>
            <a:ext cx="157656" cy="672662"/>
          </a:xfrm>
          <a:custGeom>
            <a:avLst/>
            <a:gdLst>
              <a:gd name="connsiteX0" fmla="*/ 157656 w 157656"/>
              <a:gd name="connsiteY0" fmla="*/ 672662 h 672662"/>
              <a:gd name="connsiteX1" fmla="*/ 136635 w 157656"/>
              <a:gd name="connsiteY1" fmla="*/ 578069 h 672662"/>
              <a:gd name="connsiteX2" fmla="*/ 126125 w 157656"/>
              <a:gd name="connsiteY2" fmla="*/ 536028 h 672662"/>
              <a:gd name="connsiteX3" fmla="*/ 115614 w 157656"/>
              <a:gd name="connsiteY3" fmla="*/ 283780 h 672662"/>
              <a:gd name="connsiteX4" fmla="*/ 105104 w 157656"/>
              <a:gd name="connsiteY4" fmla="*/ 252249 h 672662"/>
              <a:gd name="connsiteX5" fmla="*/ 84083 w 157656"/>
              <a:gd name="connsiteY5" fmla="*/ 147145 h 672662"/>
              <a:gd name="connsiteX6" fmla="*/ 42042 w 157656"/>
              <a:gd name="connsiteY6" fmla="*/ 84083 h 672662"/>
              <a:gd name="connsiteX7" fmla="*/ 0 w 157656"/>
              <a:gd name="connsiteY7" fmla="*/ 21021 h 672662"/>
              <a:gd name="connsiteX8" fmla="*/ 0 w 157656"/>
              <a:gd name="connsiteY8" fmla="*/ 0 h 67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656" h="672662">
                <a:moveTo>
                  <a:pt x="157656" y="672662"/>
                </a:moveTo>
                <a:cubicBezTo>
                  <a:pt x="150649" y="641131"/>
                  <a:pt x="143898" y="609542"/>
                  <a:pt x="136635" y="578069"/>
                </a:cubicBezTo>
                <a:cubicBezTo>
                  <a:pt x="133387" y="563994"/>
                  <a:pt x="127154" y="550436"/>
                  <a:pt x="126125" y="536028"/>
                </a:cubicBezTo>
                <a:cubicBezTo>
                  <a:pt x="120129" y="452086"/>
                  <a:pt x="121831" y="367706"/>
                  <a:pt x="115614" y="283780"/>
                </a:cubicBezTo>
                <a:cubicBezTo>
                  <a:pt x="114796" y="272731"/>
                  <a:pt x="108148" y="262902"/>
                  <a:pt x="105104" y="252249"/>
                </a:cubicBezTo>
                <a:cubicBezTo>
                  <a:pt x="84161" y="178949"/>
                  <a:pt x="104732" y="240069"/>
                  <a:pt x="84083" y="147145"/>
                </a:cubicBezTo>
                <a:cubicBezTo>
                  <a:pt x="73363" y="98903"/>
                  <a:pt x="75383" y="126949"/>
                  <a:pt x="42042" y="84083"/>
                </a:cubicBezTo>
                <a:cubicBezTo>
                  <a:pt x="26531" y="64141"/>
                  <a:pt x="0" y="46285"/>
                  <a:pt x="0" y="21021"/>
                </a:cubicBezTo>
                <a:lnTo>
                  <a:pt x="0" y="0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حر 10"/>
          <p:cNvSpPr/>
          <p:nvPr/>
        </p:nvSpPr>
        <p:spPr>
          <a:xfrm>
            <a:off x="1980761" y="3867807"/>
            <a:ext cx="373556" cy="2039007"/>
          </a:xfrm>
          <a:custGeom>
            <a:avLst/>
            <a:gdLst>
              <a:gd name="connsiteX0" fmla="*/ 373556 w 373556"/>
              <a:gd name="connsiteY0" fmla="*/ 2039007 h 2039007"/>
              <a:gd name="connsiteX1" fmla="*/ 321005 w 373556"/>
              <a:gd name="connsiteY1" fmla="*/ 1986455 h 2039007"/>
              <a:gd name="connsiteX2" fmla="*/ 299984 w 373556"/>
              <a:gd name="connsiteY2" fmla="*/ 1944414 h 2039007"/>
              <a:gd name="connsiteX3" fmla="*/ 215901 w 373556"/>
              <a:gd name="connsiteY3" fmla="*/ 1828800 h 2039007"/>
              <a:gd name="connsiteX4" fmla="*/ 184370 w 373556"/>
              <a:gd name="connsiteY4" fmla="*/ 1797269 h 2039007"/>
              <a:gd name="connsiteX5" fmla="*/ 152839 w 373556"/>
              <a:gd name="connsiteY5" fmla="*/ 1744717 h 2039007"/>
              <a:gd name="connsiteX6" fmla="*/ 89777 w 373556"/>
              <a:gd name="connsiteY6" fmla="*/ 1660634 h 2039007"/>
              <a:gd name="connsiteX7" fmla="*/ 68756 w 373556"/>
              <a:gd name="connsiteY7" fmla="*/ 1597572 h 2039007"/>
              <a:gd name="connsiteX8" fmla="*/ 58246 w 373556"/>
              <a:gd name="connsiteY8" fmla="*/ 1566041 h 2039007"/>
              <a:gd name="connsiteX9" fmla="*/ 47736 w 373556"/>
              <a:gd name="connsiteY9" fmla="*/ 1492469 h 2039007"/>
              <a:gd name="connsiteX10" fmla="*/ 16205 w 373556"/>
              <a:gd name="connsiteY10" fmla="*/ 1376855 h 2039007"/>
              <a:gd name="connsiteX11" fmla="*/ 16205 w 373556"/>
              <a:gd name="connsiteY11" fmla="*/ 567559 h 2039007"/>
              <a:gd name="connsiteX12" fmla="*/ 58246 w 373556"/>
              <a:gd name="connsiteY12" fmla="*/ 420414 h 2039007"/>
              <a:gd name="connsiteX13" fmla="*/ 68756 w 373556"/>
              <a:gd name="connsiteY13" fmla="*/ 378372 h 2039007"/>
              <a:gd name="connsiteX14" fmla="*/ 79267 w 373556"/>
              <a:gd name="connsiteY14" fmla="*/ 304800 h 2039007"/>
              <a:gd name="connsiteX15" fmla="*/ 100287 w 373556"/>
              <a:gd name="connsiteY15" fmla="*/ 273269 h 2039007"/>
              <a:gd name="connsiteX16" fmla="*/ 131818 w 373556"/>
              <a:gd name="connsiteY16" fmla="*/ 136634 h 2039007"/>
              <a:gd name="connsiteX17" fmla="*/ 173860 w 373556"/>
              <a:gd name="connsiteY17" fmla="*/ 21021 h 2039007"/>
              <a:gd name="connsiteX18" fmla="*/ 173860 w 373556"/>
              <a:gd name="connsiteY18" fmla="*/ 0 h 203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3556" h="2039007">
                <a:moveTo>
                  <a:pt x="373556" y="2039007"/>
                </a:moveTo>
                <a:cubicBezTo>
                  <a:pt x="356039" y="2021490"/>
                  <a:pt x="336214" y="2006010"/>
                  <a:pt x="321005" y="1986455"/>
                </a:cubicBezTo>
                <a:cubicBezTo>
                  <a:pt x="311386" y="1974088"/>
                  <a:pt x="308675" y="1957450"/>
                  <a:pt x="299984" y="1944414"/>
                </a:cubicBezTo>
                <a:cubicBezTo>
                  <a:pt x="273551" y="1904765"/>
                  <a:pt x="249596" y="1862495"/>
                  <a:pt x="215901" y="1828800"/>
                </a:cubicBezTo>
                <a:cubicBezTo>
                  <a:pt x="205391" y="1818290"/>
                  <a:pt x="193288" y="1809160"/>
                  <a:pt x="184370" y="1797269"/>
                </a:cubicBezTo>
                <a:cubicBezTo>
                  <a:pt x="172113" y="1780926"/>
                  <a:pt x="164467" y="1761513"/>
                  <a:pt x="152839" y="1744717"/>
                </a:cubicBezTo>
                <a:cubicBezTo>
                  <a:pt x="132897" y="1715912"/>
                  <a:pt x="89777" y="1660634"/>
                  <a:pt x="89777" y="1660634"/>
                </a:cubicBezTo>
                <a:lnTo>
                  <a:pt x="68756" y="1597572"/>
                </a:lnTo>
                <a:lnTo>
                  <a:pt x="58246" y="1566041"/>
                </a:lnTo>
                <a:cubicBezTo>
                  <a:pt x="54743" y="1541517"/>
                  <a:pt x="52594" y="1516761"/>
                  <a:pt x="47736" y="1492469"/>
                </a:cubicBezTo>
                <a:cubicBezTo>
                  <a:pt x="35883" y="1433205"/>
                  <a:pt x="31304" y="1422155"/>
                  <a:pt x="16205" y="1376855"/>
                </a:cubicBezTo>
                <a:cubicBezTo>
                  <a:pt x="-4813" y="1040596"/>
                  <a:pt x="-5985" y="1092724"/>
                  <a:pt x="16205" y="567559"/>
                </a:cubicBezTo>
                <a:cubicBezTo>
                  <a:pt x="19541" y="488603"/>
                  <a:pt x="30349" y="476207"/>
                  <a:pt x="58246" y="420414"/>
                </a:cubicBezTo>
                <a:cubicBezTo>
                  <a:pt x="61749" y="406400"/>
                  <a:pt x="66172" y="392584"/>
                  <a:pt x="68756" y="378372"/>
                </a:cubicBezTo>
                <a:cubicBezTo>
                  <a:pt x="73188" y="353999"/>
                  <a:pt x="72149" y="328528"/>
                  <a:pt x="79267" y="304800"/>
                </a:cubicBezTo>
                <a:cubicBezTo>
                  <a:pt x="82897" y="292701"/>
                  <a:pt x="93280" y="283779"/>
                  <a:pt x="100287" y="273269"/>
                </a:cubicBezTo>
                <a:cubicBezTo>
                  <a:pt x="110346" y="202861"/>
                  <a:pt x="106171" y="200748"/>
                  <a:pt x="131818" y="136634"/>
                </a:cubicBezTo>
                <a:cubicBezTo>
                  <a:pt x="138090" y="120955"/>
                  <a:pt x="173860" y="34515"/>
                  <a:pt x="173860" y="21021"/>
                </a:cubicBezTo>
                <a:lnTo>
                  <a:pt x="173860" y="0"/>
                </a:lnTo>
              </a:path>
            </a:pathLst>
          </a:cu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حر 12"/>
          <p:cNvSpPr/>
          <p:nvPr/>
        </p:nvSpPr>
        <p:spPr>
          <a:xfrm>
            <a:off x="4309241" y="3594538"/>
            <a:ext cx="189651" cy="2249214"/>
          </a:xfrm>
          <a:custGeom>
            <a:avLst/>
            <a:gdLst>
              <a:gd name="connsiteX0" fmla="*/ 0 w 189651"/>
              <a:gd name="connsiteY0" fmla="*/ 2249214 h 2249214"/>
              <a:gd name="connsiteX1" fmla="*/ 10511 w 189651"/>
              <a:gd name="connsiteY1" fmla="*/ 2049517 h 2249214"/>
              <a:gd name="connsiteX2" fmla="*/ 42042 w 189651"/>
              <a:gd name="connsiteY2" fmla="*/ 1849821 h 2249214"/>
              <a:gd name="connsiteX3" fmla="*/ 63062 w 189651"/>
              <a:gd name="connsiteY3" fmla="*/ 1629103 h 2249214"/>
              <a:gd name="connsiteX4" fmla="*/ 94593 w 189651"/>
              <a:gd name="connsiteY4" fmla="*/ 1492469 h 2249214"/>
              <a:gd name="connsiteX5" fmla="*/ 105104 w 189651"/>
              <a:gd name="connsiteY5" fmla="*/ 1355834 h 2249214"/>
              <a:gd name="connsiteX6" fmla="*/ 115614 w 189651"/>
              <a:gd name="connsiteY6" fmla="*/ 1313793 h 2249214"/>
              <a:gd name="connsiteX7" fmla="*/ 136635 w 189651"/>
              <a:gd name="connsiteY7" fmla="*/ 966952 h 2249214"/>
              <a:gd name="connsiteX8" fmla="*/ 147145 w 189651"/>
              <a:gd name="connsiteY8" fmla="*/ 283779 h 2249214"/>
              <a:gd name="connsiteX9" fmla="*/ 178676 w 189651"/>
              <a:gd name="connsiteY9" fmla="*/ 105103 h 2249214"/>
              <a:gd name="connsiteX10" fmla="*/ 189187 w 189651"/>
              <a:gd name="connsiteY10" fmla="*/ 31531 h 2249214"/>
              <a:gd name="connsiteX11" fmla="*/ 189187 w 189651"/>
              <a:gd name="connsiteY11" fmla="*/ 0 h 224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651" h="2249214">
                <a:moveTo>
                  <a:pt x="0" y="2249214"/>
                </a:moveTo>
                <a:cubicBezTo>
                  <a:pt x="3504" y="2182648"/>
                  <a:pt x="5399" y="2115978"/>
                  <a:pt x="10511" y="2049517"/>
                </a:cubicBezTo>
                <a:cubicBezTo>
                  <a:pt x="13069" y="2016264"/>
                  <a:pt x="41000" y="1858421"/>
                  <a:pt x="42042" y="1849821"/>
                </a:cubicBezTo>
                <a:cubicBezTo>
                  <a:pt x="50935" y="1776452"/>
                  <a:pt x="47029" y="1701249"/>
                  <a:pt x="63062" y="1629103"/>
                </a:cubicBezTo>
                <a:cubicBezTo>
                  <a:pt x="87217" y="1520409"/>
                  <a:pt x="76249" y="1565846"/>
                  <a:pt x="94593" y="1492469"/>
                </a:cubicBezTo>
                <a:cubicBezTo>
                  <a:pt x="98097" y="1446924"/>
                  <a:pt x="99767" y="1401201"/>
                  <a:pt x="105104" y="1355834"/>
                </a:cubicBezTo>
                <a:cubicBezTo>
                  <a:pt x="106792" y="1341488"/>
                  <a:pt x="114766" y="1328213"/>
                  <a:pt x="115614" y="1313793"/>
                </a:cubicBezTo>
                <a:cubicBezTo>
                  <a:pt x="136596" y="957103"/>
                  <a:pt x="91807" y="1101441"/>
                  <a:pt x="136635" y="966952"/>
                </a:cubicBezTo>
                <a:cubicBezTo>
                  <a:pt x="140138" y="739228"/>
                  <a:pt x="136048" y="511260"/>
                  <a:pt x="147145" y="283779"/>
                </a:cubicBezTo>
                <a:cubicBezTo>
                  <a:pt x="150092" y="223372"/>
                  <a:pt x="170122" y="164974"/>
                  <a:pt x="178676" y="105103"/>
                </a:cubicBezTo>
                <a:cubicBezTo>
                  <a:pt x="182180" y="80579"/>
                  <a:pt x="186722" y="56181"/>
                  <a:pt x="189187" y="31531"/>
                </a:cubicBezTo>
                <a:cubicBezTo>
                  <a:pt x="190233" y="21073"/>
                  <a:pt x="189187" y="10510"/>
                  <a:pt x="189187" y="0"/>
                </a:cubicBezTo>
              </a:path>
            </a:pathLst>
          </a:custGeom>
          <a:noFill/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2" name="صورة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9" y="5733256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7899036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18" y="1124744"/>
            <a:ext cx="724296" cy="84758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0" y="2013783"/>
            <a:ext cx="7902152" cy="983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16" y="3068960"/>
            <a:ext cx="71287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3103845" y="3028890"/>
            <a:ext cx="190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 snake </a:t>
            </a:r>
            <a:endParaRPr lang="ar-SA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103845" y="3460938"/>
            <a:ext cx="190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 hippo </a:t>
            </a:r>
            <a:endParaRPr lang="ar-SA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031837" y="3892986"/>
            <a:ext cx="190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an elephant</a:t>
            </a:r>
            <a:endParaRPr lang="ar-SA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959829" y="4325034"/>
            <a:ext cx="190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 horse</a:t>
            </a:r>
            <a:endParaRPr lang="ar-SA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3031837" y="4797152"/>
            <a:ext cx="190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 lion </a:t>
            </a:r>
            <a:endParaRPr lang="ar-SA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846924" y="5229200"/>
            <a:ext cx="190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 rabbit</a:t>
            </a:r>
            <a:endParaRPr lang="ar-SA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2887821" y="5693186"/>
            <a:ext cx="190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 turtle</a:t>
            </a:r>
            <a:endParaRPr lang="ar-SA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990940" y="6165304"/>
            <a:ext cx="1903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a parrot</a:t>
            </a:r>
            <a:endParaRPr lang="ar-SA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مستطيل مستدير الزوايا 24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26" name="مستطيل مستدير الزوايا 25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1" grpId="0"/>
      <p:bldP spid="22" grpId="0"/>
      <p:bldP spid="23" grpId="0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2880"/>
            <a:ext cx="7334250" cy="54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5" y="2433837"/>
            <a:ext cx="7876194" cy="365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1588561" y="2996952"/>
            <a:ext cx="2055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Whale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740961" y="4149080"/>
            <a:ext cx="2110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Dolphin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835696" y="5436513"/>
            <a:ext cx="1903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Seagull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مستدير الزوايا 14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16" name="مستطيل مستدير الزوايا 15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941168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2741"/>
            <a:ext cx="8372483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5634"/>
            <a:ext cx="7075512" cy="461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مستدير الزوايا 10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13" name="مستطيل مستدير الزوايا 12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2123728" y="3068960"/>
            <a:ext cx="17281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 Boat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2123728" y="3625860"/>
            <a:ext cx="17281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Window 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2123728" y="4345940"/>
            <a:ext cx="17281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oat 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2123728" y="5138028"/>
            <a:ext cx="17281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Mouse 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2123728" y="5930116"/>
            <a:ext cx="13681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Clown 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3779912" y="2852936"/>
            <a:ext cx="10801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Snow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5273352" y="2852936"/>
            <a:ext cx="12428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House 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6876256" y="2852936"/>
            <a:ext cx="9361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Cow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411760" y="2751311"/>
            <a:ext cx="10268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Goat </a:t>
            </a:r>
          </a:p>
        </p:txBody>
      </p:sp>
      <p:pic>
        <p:nvPicPr>
          <p:cNvPr id="3" name="unit 2 -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98104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2" grpId="0"/>
      <p:bldP spid="7" grpId="0"/>
      <p:bldP spid="8" grpId="0"/>
      <p:bldP spid="9" grpId="0"/>
      <p:bldP spid="10" grpId="0"/>
      <p:bldP spid="12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91" y="1332415"/>
            <a:ext cx="4029075" cy="47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52495"/>
            <a:ext cx="7486476" cy="418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674968" y="3060607"/>
            <a:ext cx="5353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There is a mouse on the chair .  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827584" y="5407254"/>
            <a:ext cx="5065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The boy is opening the window . 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مستدير الزوايا 13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15" name="مستطيل مستدير الزوايا 14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08" y="5301208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" y="967009"/>
            <a:ext cx="783907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628800"/>
            <a:ext cx="7324725" cy="71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63813"/>
            <a:ext cx="4752528" cy="364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57529"/>
            <a:ext cx="4032448" cy="365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وسيلة شرح مستطيلة مستديرة الزوايا 22"/>
          <p:cNvSpPr/>
          <p:nvPr/>
        </p:nvSpPr>
        <p:spPr>
          <a:xfrm>
            <a:off x="971600" y="3212976"/>
            <a:ext cx="1473395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cheese</a:t>
            </a:r>
          </a:p>
          <a:p>
            <a:pPr algn="l" rtl="0"/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وسيلة شرح مستطيلة مستديرة الزوايا 22"/>
          <p:cNvSpPr/>
          <p:nvPr/>
        </p:nvSpPr>
        <p:spPr>
          <a:xfrm>
            <a:off x="683568" y="3645024"/>
            <a:ext cx="1368152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house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وسيلة شرح مستطيلة مستديرة الزوايا 22"/>
          <p:cNvSpPr/>
          <p:nvPr/>
        </p:nvSpPr>
        <p:spPr>
          <a:xfrm>
            <a:off x="1115617" y="4077071"/>
            <a:ext cx="1224136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mouse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وسيلة شرح مستطيلة مستديرة الزوايا 22"/>
          <p:cNvSpPr/>
          <p:nvPr/>
        </p:nvSpPr>
        <p:spPr>
          <a:xfrm>
            <a:off x="3131840" y="4077072"/>
            <a:ext cx="1404156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cheese</a:t>
            </a:r>
          </a:p>
        </p:txBody>
      </p:sp>
      <p:sp>
        <p:nvSpPr>
          <p:cNvPr id="18" name="وسيلة شرح مستطيلة مستديرة الزوايا 22"/>
          <p:cNvSpPr/>
          <p:nvPr/>
        </p:nvSpPr>
        <p:spPr>
          <a:xfrm>
            <a:off x="1259632" y="4941168"/>
            <a:ext cx="1368152" cy="457572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cat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وسيلة شرح مستطيلة مستديرة الزوايا 22"/>
          <p:cNvSpPr/>
          <p:nvPr/>
        </p:nvSpPr>
        <p:spPr>
          <a:xfrm>
            <a:off x="1547664" y="4509119"/>
            <a:ext cx="1368152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house</a:t>
            </a:r>
          </a:p>
        </p:txBody>
      </p:sp>
      <p:sp>
        <p:nvSpPr>
          <p:cNvPr id="22" name="وسيلة شرح مستطيلة مستديرة الزوايا 22"/>
          <p:cNvSpPr/>
          <p:nvPr/>
        </p:nvSpPr>
        <p:spPr>
          <a:xfrm>
            <a:off x="539552" y="5301207"/>
            <a:ext cx="1273914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mouse</a:t>
            </a:r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1187624" y="5805263"/>
            <a:ext cx="1404156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cheese</a:t>
            </a:r>
          </a:p>
        </p:txBody>
      </p:sp>
      <p:sp>
        <p:nvSpPr>
          <p:cNvPr id="25" name="مستطيل مستدير الزوايا 24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26" name="مستطيل مستدير الزوايا 25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pic>
        <p:nvPicPr>
          <p:cNvPr id="2" name="unit 2 -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4926" y="152696"/>
            <a:ext cx="609600" cy="609600"/>
          </a:xfrm>
          <a:prstGeom prst="rect">
            <a:avLst/>
          </a:prstGeom>
        </p:spPr>
      </p:pic>
      <p:sp>
        <p:nvSpPr>
          <p:cNvPr id="19" name="وسيلة شرح مستطيلة مستديرة الزوايا 22"/>
          <p:cNvSpPr/>
          <p:nvPr/>
        </p:nvSpPr>
        <p:spPr>
          <a:xfrm>
            <a:off x="5588056" y="2624962"/>
            <a:ext cx="1000168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snake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وسيلة شرح مستطيلة مستديرة الزوايا 22"/>
          <p:cNvSpPr/>
          <p:nvPr/>
        </p:nvSpPr>
        <p:spPr>
          <a:xfrm>
            <a:off x="7812360" y="2624961"/>
            <a:ext cx="679177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cat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وسيلة شرح مستطيلة مستديرة الزوايا 22"/>
          <p:cNvSpPr/>
          <p:nvPr/>
        </p:nvSpPr>
        <p:spPr>
          <a:xfrm>
            <a:off x="6010775" y="3062443"/>
            <a:ext cx="1225521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mouse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وسيلة شرح مستطيلة مستديرة الزوايا 22"/>
          <p:cNvSpPr/>
          <p:nvPr/>
        </p:nvSpPr>
        <p:spPr>
          <a:xfrm>
            <a:off x="5691914" y="3417049"/>
            <a:ext cx="1256350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cheese</a:t>
            </a:r>
          </a:p>
        </p:txBody>
      </p:sp>
      <p:sp>
        <p:nvSpPr>
          <p:cNvPr id="28" name="وسيلة شرح مستطيلة مستديرة الزوايا 22"/>
          <p:cNvSpPr/>
          <p:nvPr/>
        </p:nvSpPr>
        <p:spPr>
          <a:xfrm>
            <a:off x="5741305" y="3849098"/>
            <a:ext cx="846919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cow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وسيلة شرح مستطيلة مستديرة الزوايا 22"/>
          <p:cNvSpPr/>
          <p:nvPr/>
        </p:nvSpPr>
        <p:spPr>
          <a:xfrm>
            <a:off x="5940152" y="4281147"/>
            <a:ext cx="1224136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snake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1" name="وسيلة شرح مستطيلة مستديرة الزوايا 22"/>
          <p:cNvSpPr/>
          <p:nvPr/>
        </p:nvSpPr>
        <p:spPr>
          <a:xfrm>
            <a:off x="5220073" y="4641184"/>
            <a:ext cx="936104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cat 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3" name="وسيلة شرح مستطيلة مستديرة الزوايا 22"/>
          <p:cNvSpPr/>
          <p:nvPr/>
        </p:nvSpPr>
        <p:spPr>
          <a:xfrm>
            <a:off x="5940152" y="5001225"/>
            <a:ext cx="1296144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mouse 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4" name="وسيلة شرح مستطيلة مستديرة الزوايا 22"/>
          <p:cNvSpPr/>
          <p:nvPr/>
        </p:nvSpPr>
        <p:spPr>
          <a:xfrm>
            <a:off x="5292080" y="5361265"/>
            <a:ext cx="1693662" cy="432049"/>
          </a:xfrm>
          <a:custGeom>
            <a:avLst/>
            <a:gdLst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1200133 w 2880320"/>
              <a:gd name="connsiteY12" fmla="*/ 720080 h 720080"/>
              <a:gd name="connsiteX13" fmla="*/ 493831 w 2880320"/>
              <a:gd name="connsiteY13" fmla="*/ 1289534 h 720080"/>
              <a:gd name="connsiteX14" fmla="*/ 480053 w 2880320"/>
              <a:gd name="connsiteY14" fmla="*/ 720080 h 720080"/>
              <a:gd name="connsiteX15" fmla="*/ 120016 w 2880320"/>
              <a:gd name="connsiteY15" fmla="*/ 720080 h 720080"/>
              <a:gd name="connsiteX16" fmla="*/ 0 w 2880320"/>
              <a:gd name="connsiteY16" fmla="*/ 600064 h 720080"/>
              <a:gd name="connsiteX17" fmla="*/ 0 w 2880320"/>
              <a:gd name="connsiteY17" fmla="*/ 600067 h 720080"/>
              <a:gd name="connsiteX18" fmla="*/ 0 w 2880320"/>
              <a:gd name="connsiteY18" fmla="*/ 420047 h 720080"/>
              <a:gd name="connsiteX19" fmla="*/ 0 w 2880320"/>
              <a:gd name="connsiteY19" fmla="*/ 420047 h 720080"/>
              <a:gd name="connsiteX20" fmla="*/ 0 w 2880320"/>
              <a:gd name="connsiteY20" fmla="*/ 120016 h 720080"/>
              <a:gd name="connsiteX0" fmla="*/ 0 w 2880320"/>
              <a:gd name="connsiteY0" fmla="*/ 120016 h 1289534"/>
              <a:gd name="connsiteX1" fmla="*/ 120016 w 2880320"/>
              <a:gd name="connsiteY1" fmla="*/ 0 h 1289534"/>
              <a:gd name="connsiteX2" fmla="*/ 480053 w 2880320"/>
              <a:gd name="connsiteY2" fmla="*/ 0 h 1289534"/>
              <a:gd name="connsiteX3" fmla="*/ 480053 w 2880320"/>
              <a:gd name="connsiteY3" fmla="*/ 0 h 1289534"/>
              <a:gd name="connsiteX4" fmla="*/ 1200133 w 2880320"/>
              <a:gd name="connsiteY4" fmla="*/ 0 h 1289534"/>
              <a:gd name="connsiteX5" fmla="*/ 2760304 w 2880320"/>
              <a:gd name="connsiteY5" fmla="*/ 0 h 1289534"/>
              <a:gd name="connsiteX6" fmla="*/ 2880320 w 2880320"/>
              <a:gd name="connsiteY6" fmla="*/ 120016 h 1289534"/>
              <a:gd name="connsiteX7" fmla="*/ 2880320 w 2880320"/>
              <a:gd name="connsiteY7" fmla="*/ 420047 h 1289534"/>
              <a:gd name="connsiteX8" fmla="*/ 2880320 w 2880320"/>
              <a:gd name="connsiteY8" fmla="*/ 420047 h 1289534"/>
              <a:gd name="connsiteX9" fmla="*/ 2880320 w 2880320"/>
              <a:gd name="connsiteY9" fmla="*/ 600067 h 1289534"/>
              <a:gd name="connsiteX10" fmla="*/ 2880320 w 2880320"/>
              <a:gd name="connsiteY10" fmla="*/ 600064 h 1289534"/>
              <a:gd name="connsiteX11" fmla="*/ 2760304 w 2880320"/>
              <a:gd name="connsiteY11" fmla="*/ 720080 h 1289534"/>
              <a:gd name="connsiteX12" fmla="*/ 708813 w 2880320"/>
              <a:gd name="connsiteY12" fmla="*/ 720080 h 1289534"/>
              <a:gd name="connsiteX13" fmla="*/ 493831 w 2880320"/>
              <a:gd name="connsiteY13" fmla="*/ 1289534 h 1289534"/>
              <a:gd name="connsiteX14" fmla="*/ 480053 w 2880320"/>
              <a:gd name="connsiteY14" fmla="*/ 720080 h 1289534"/>
              <a:gd name="connsiteX15" fmla="*/ 120016 w 2880320"/>
              <a:gd name="connsiteY15" fmla="*/ 720080 h 1289534"/>
              <a:gd name="connsiteX16" fmla="*/ 0 w 2880320"/>
              <a:gd name="connsiteY16" fmla="*/ 600064 h 1289534"/>
              <a:gd name="connsiteX17" fmla="*/ 0 w 2880320"/>
              <a:gd name="connsiteY17" fmla="*/ 600067 h 1289534"/>
              <a:gd name="connsiteX18" fmla="*/ 0 w 2880320"/>
              <a:gd name="connsiteY18" fmla="*/ 420047 h 1289534"/>
              <a:gd name="connsiteX19" fmla="*/ 0 w 2880320"/>
              <a:gd name="connsiteY19" fmla="*/ 420047 h 1289534"/>
              <a:gd name="connsiteX20" fmla="*/ 0 w 2880320"/>
              <a:gd name="connsiteY20" fmla="*/ 120016 h 1289534"/>
              <a:gd name="connsiteX0" fmla="*/ 0 w 2880320"/>
              <a:gd name="connsiteY0" fmla="*/ 120016 h 720080"/>
              <a:gd name="connsiteX1" fmla="*/ 120016 w 2880320"/>
              <a:gd name="connsiteY1" fmla="*/ 0 h 720080"/>
              <a:gd name="connsiteX2" fmla="*/ 480053 w 2880320"/>
              <a:gd name="connsiteY2" fmla="*/ 0 h 720080"/>
              <a:gd name="connsiteX3" fmla="*/ 480053 w 2880320"/>
              <a:gd name="connsiteY3" fmla="*/ 0 h 720080"/>
              <a:gd name="connsiteX4" fmla="*/ 1200133 w 2880320"/>
              <a:gd name="connsiteY4" fmla="*/ 0 h 720080"/>
              <a:gd name="connsiteX5" fmla="*/ 2760304 w 2880320"/>
              <a:gd name="connsiteY5" fmla="*/ 0 h 720080"/>
              <a:gd name="connsiteX6" fmla="*/ 2880320 w 2880320"/>
              <a:gd name="connsiteY6" fmla="*/ 120016 h 720080"/>
              <a:gd name="connsiteX7" fmla="*/ 2880320 w 2880320"/>
              <a:gd name="connsiteY7" fmla="*/ 420047 h 720080"/>
              <a:gd name="connsiteX8" fmla="*/ 2880320 w 2880320"/>
              <a:gd name="connsiteY8" fmla="*/ 420047 h 720080"/>
              <a:gd name="connsiteX9" fmla="*/ 2880320 w 2880320"/>
              <a:gd name="connsiteY9" fmla="*/ 600067 h 720080"/>
              <a:gd name="connsiteX10" fmla="*/ 2880320 w 2880320"/>
              <a:gd name="connsiteY10" fmla="*/ 600064 h 720080"/>
              <a:gd name="connsiteX11" fmla="*/ 2760304 w 2880320"/>
              <a:gd name="connsiteY11" fmla="*/ 720080 h 720080"/>
              <a:gd name="connsiteX12" fmla="*/ 708813 w 2880320"/>
              <a:gd name="connsiteY12" fmla="*/ 720080 h 720080"/>
              <a:gd name="connsiteX13" fmla="*/ 480053 w 2880320"/>
              <a:gd name="connsiteY13" fmla="*/ 720080 h 720080"/>
              <a:gd name="connsiteX14" fmla="*/ 120016 w 2880320"/>
              <a:gd name="connsiteY14" fmla="*/ 720080 h 720080"/>
              <a:gd name="connsiteX15" fmla="*/ 0 w 2880320"/>
              <a:gd name="connsiteY15" fmla="*/ 600064 h 720080"/>
              <a:gd name="connsiteX16" fmla="*/ 0 w 2880320"/>
              <a:gd name="connsiteY16" fmla="*/ 600067 h 720080"/>
              <a:gd name="connsiteX17" fmla="*/ 0 w 2880320"/>
              <a:gd name="connsiteY17" fmla="*/ 420047 h 720080"/>
              <a:gd name="connsiteX18" fmla="*/ 0 w 2880320"/>
              <a:gd name="connsiteY18" fmla="*/ 420047 h 720080"/>
              <a:gd name="connsiteX19" fmla="*/ 0 w 2880320"/>
              <a:gd name="connsiteY19" fmla="*/ 120016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80320" h="720080">
                <a:moveTo>
                  <a:pt x="0" y="120016"/>
                </a:moveTo>
                <a:cubicBezTo>
                  <a:pt x="0" y="53733"/>
                  <a:pt x="53733" y="0"/>
                  <a:pt x="120016" y="0"/>
                </a:cubicBezTo>
                <a:lnTo>
                  <a:pt x="480053" y="0"/>
                </a:lnTo>
                <a:lnTo>
                  <a:pt x="480053" y="0"/>
                </a:lnTo>
                <a:lnTo>
                  <a:pt x="1200133" y="0"/>
                </a:lnTo>
                <a:lnTo>
                  <a:pt x="2760304" y="0"/>
                </a:lnTo>
                <a:cubicBezTo>
                  <a:pt x="2826587" y="0"/>
                  <a:pt x="2880320" y="53733"/>
                  <a:pt x="2880320" y="120016"/>
                </a:cubicBezTo>
                <a:lnTo>
                  <a:pt x="2880320" y="420047"/>
                </a:lnTo>
                <a:lnTo>
                  <a:pt x="2880320" y="420047"/>
                </a:lnTo>
                <a:lnTo>
                  <a:pt x="2880320" y="600067"/>
                </a:lnTo>
                <a:lnTo>
                  <a:pt x="2880320" y="600064"/>
                </a:lnTo>
                <a:cubicBezTo>
                  <a:pt x="2880320" y="666347"/>
                  <a:pt x="2826587" y="720080"/>
                  <a:pt x="2760304" y="720080"/>
                </a:cubicBezTo>
                <a:lnTo>
                  <a:pt x="708813" y="720080"/>
                </a:lnTo>
                <a:lnTo>
                  <a:pt x="480053" y="720080"/>
                </a:lnTo>
                <a:lnTo>
                  <a:pt x="120016" y="720080"/>
                </a:lnTo>
                <a:cubicBezTo>
                  <a:pt x="53733" y="720080"/>
                  <a:pt x="0" y="666347"/>
                  <a:pt x="0" y="600064"/>
                </a:cubicBezTo>
                <a:lnTo>
                  <a:pt x="0" y="600067"/>
                </a:lnTo>
                <a:lnTo>
                  <a:pt x="0" y="420047"/>
                </a:lnTo>
                <a:lnTo>
                  <a:pt x="0" y="420047"/>
                </a:lnTo>
                <a:lnTo>
                  <a:pt x="0" y="1200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/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cheese 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1" grpId="0"/>
      <p:bldP spid="22" grpId="0"/>
      <p:bldP spid="23" grpId="0"/>
      <p:bldP spid="25" grpId="0" animBg="1"/>
      <p:bldP spid="26" grpId="0" animBg="1"/>
      <p:bldP spid="19" grpId="0"/>
      <p:bldP spid="20" grpId="0"/>
      <p:bldP spid="24" grpId="0"/>
      <p:bldP spid="27" grpId="0"/>
      <p:bldP spid="28" grpId="0"/>
      <p:bldP spid="29" grpId="0"/>
      <p:bldP spid="31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988840"/>
            <a:ext cx="3966178" cy="370329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04" y="4509120"/>
            <a:ext cx="648916" cy="648916"/>
          </a:xfrm>
          <a:prstGeom prst="rect">
            <a:avLst/>
          </a:prstGeom>
        </p:spPr>
      </p:pic>
      <p:sp>
        <p:nvSpPr>
          <p:cNvPr id="6" name="مستطيل مستدير الزوايا 5">
            <a:hlinkClick r:id="" action="ppaction://noaction"/>
          </p:cNvPr>
          <p:cNvSpPr/>
          <p:nvPr/>
        </p:nvSpPr>
        <p:spPr>
          <a:xfrm>
            <a:off x="1206352" y="51273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7" name="مستطيل مستدير الزوايا 6">
            <a:hlinkClick r:id="" action="ppaction://noaction"/>
          </p:cNvPr>
          <p:cNvSpPr/>
          <p:nvPr/>
        </p:nvSpPr>
        <p:spPr>
          <a:xfrm>
            <a:off x="4645902" y="51273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مستطيل مستدير الزوايا 26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70167"/>
            <a:ext cx="5184576" cy="48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08" y="2420888"/>
            <a:ext cx="183303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74223"/>
            <a:ext cx="5782810" cy="433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137696" y="2492896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ea horse . 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785768" y="3501008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slow. .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69744" y="4509120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eals .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844345" y="5580529"/>
            <a:ext cx="2469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u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gly .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مستدير الزوايا 17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/>
      <p:bldP spid="14" grpId="0"/>
      <p:bldP spid="15" grpId="0"/>
      <p:bldP spid="16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65" y="1124744"/>
            <a:ext cx="3825175" cy="51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3059833" y="2204864"/>
            <a:ext cx="3744416" cy="3816694"/>
            <a:chOff x="3777816" y="1786333"/>
            <a:chExt cx="4591748" cy="4392758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816" y="1786333"/>
              <a:ext cx="4562475" cy="1895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311" y="3427913"/>
              <a:ext cx="3909253" cy="2751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3242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مستطيل مستدير الزوايا 22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26" name="مستطيل مستدير الزوايا 25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3" name="شكل حر 2"/>
          <p:cNvSpPr/>
          <p:nvPr/>
        </p:nvSpPr>
        <p:spPr>
          <a:xfrm>
            <a:off x="2699792" y="3226676"/>
            <a:ext cx="2154621" cy="336331"/>
          </a:xfrm>
          <a:custGeom>
            <a:avLst/>
            <a:gdLst>
              <a:gd name="connsiteX0" fmla="*/ 0 w 2154621"/>
              <a:gd name="connsiteY0" fmla="*/ 0 h 336331"/>
              <a:gd name="connsiteX1" fmla="*/ 52552 w 2154621"/>
              <a:gd name="connsiteY1" fmla="*/ 10510 h 336331"/>
              <a:gd name="connsiteX2" fmla="*/ 84083 w 2154621"/>
              <a:gd name="connsiteY2" fmla="*/ 31531 h 336331"/>
              <a:gd name="connsiteX3" fmla="*/ 115614 w 2154621"/>
              <a:gd name="connsiteY3" fmla="*/ 42041 h 336331"/>
              <a:gd name="connsiteX4" fmla="*/ 136635 w 2154621"/>
              <a:gd name="connsiteY4" fmla="*/ 84083 h 336331"/>
              <a:gd name="connsiteX5" fmla="*/ 168166 w 2154621"/>
              <a:gd name="connsiteY5" fmla="*/ 94593 h 336331"/>
              <a:gd name="connsiteX6" fmla="*/ 220718 w 2154621"/>
              <a:gd name="connsiteY6" fmla="*/ 115614 h 336331"/>
              <a:gd name="connsiteX7" fmla="*/ 283780 w 2154621"/>
              <a:gd name="connsiteY7" fmla="*/ 136634 h 336331"/>
              <a:gd name="connsiteX8" fmla="*/ 315311 w 2154621"/>
              <a:gd name="connsiteY8" fmla="*/ 157655 h 336331"/>
              <a:gd name="connsiteX9" fmla="*/ 357352 w 2154621"/>
              <a:gd name="connsiteY9" fmla="*/ 168165 h 336331"/>
              <a:gd name="connsiteX10" fmla="*/ 420414 w 2154621"/>
              <a:gd name="connsiteY10" fmla="*/ 189186 h 336331"/>
              <a:gd name="connsiteX11" fmla="*/ 451945 w 2154621"/>
              <a:gd name="connsiteY11" fmla="*/ 199696 h 336331"/>
              <a:gd name="connsiteX12" fmla="*/ 525518 w 2154621"/>
              <a:gd name="connsiteY12" fmla="*/ 241738 h 336331"/>
              <a:gd name="connsiteX13" fmla="*/ 557049 w 2154621"/>
              <a:gd name="connsiteY13" fmla="*/ 252248 h 336331"/>
              <a:gd name="connsiteX14" fmla="*/ 609600 w 2154621"/>
              <a:gd name="connsiteY14" fmla="*/ 273269 h 336331"/>
              <a:gd name="connsiteX15" fmla="*/ 641131 w 2154621"/>
              <a:gd name="connsiteY15" fmla="*/ 283779 h 336331"/>
              <a:gd name="connsiteX16" fmla="*/ 693683 w 2154621"/>
              <a:gd name="connsiteY16" fmla="*/ 304800 h 336331"/>
              <a:gd name="connsiteX17" fmla="*/ 746235 w 2154621"/>
              <a:gd name="connsiteY17" fmla="*/ 315310 h 336331"/>
              <a:gd name="connsiteX18" fmla="*/ 851338 w 2154621"/>
              <a:gd name="connsiteY18" fmla="*/ 336331 h 336331"/>
              <a:gd name="connsiteX19" fmla="*/ 1303283 w 2154621"/>
              <a:gd name="connsiteY19" fmla="*/ 325821 h 336331"/>
              <a:gd name="connsiteX20" fmla="*/ 1387366 w 2154621"/>
              <a:gd name="connsiteY20" fmla="*/ 304800 h 336331"/>
              <a:gd name="connsiteX21" fmla="*/ 1524000 w 2154621"/>
              <a:gd name="connsiteY21" fmla="*/ 283779 h 336331"/>
              <a:gd name="connsiteX22" fmla="*/ 1639614 w 2154621"/>
              <a:gd name="connsiteY22" fmla="*/ 252248 h 336331"/>
              <a:gd name="connsiteX23" fmla="*/ 1786759 w 2154621"/>
              <a:gd name="connsiteY23" fmla="*/ 231227 h 336331"/>
              <a:gd name="connsiteX24" fmla="*/ 1860331 w 2154621"/>
              <a:gd name="connsiteY24" fmla="*/ 210207 h 336331"/>
              <a:gd name="connsiteX25" fmla="*/ 1902373 w 2154621"/>
              <a:gd name="connsiteY25" fmla="*/ 189186 h 336331"/>
              <a:gd name="connsiteX26" fmla="*/ 1986455 w 2154621"/>
              <a:gd name="connsiteY26" fmla="*/ 178676 h 336331"/>
              <a:gd name="connsiteX27" fmla="*/ 2049518 w 2154621"/>
              <a:gd name="connsiteY27" fmla="*/ 168165 h 336331"/>
              <a:gd name="connsiteX28" fmla="*/ 2091559 w 2154621"/>
              <a:gd name="connsiteY28" fmla="*/ 157655 h 336331"/>
              <a:gd name="connsiteX29" fmla="*/ 2154621 w 2154621"/>
              <a:gd name="connsiteY29" fmla="*/ 147145 h 33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54621" h="336331">
                <a:moveTo>
                  <a:pt x="0" y="0"/>
                </a:moveTo>
                <a:cubicBezTo>
                  <a:pt x="17517" y="3503"/>
                  <a:pt x="35825" y="4237"/>
                  <a:pt x="52552" y="10510"/>
                </a:cubicBezTo>
                <a:cubicBezTo>
                  <a:pt x="64380" y="14945"/>
                  <a:pt x="72785" y="25882"/>
                  <a:pt x="84083" y="31531"/>
                </a:cubicBezTo>
                <a:cubicBezTo>
                  <a:pt x="93992" y="36486"/>
                  <a:pt x="105104" y="38538"/>
                  <a:pt x="115614" y="42041"/>
                </a:cubicBezTo>
                <a:cubicBezTo>
                  <a:pt x="122621" y="56055"/>
                  <a:pt x="125556" y="73004"/>
                  <a:pt x="136635" y="84083"/>
                </a:cubicBezTo>
                <a:cubicBezTo>
                  <a:pt x="144469" y="91917"/>
                  <a:pt x="157793" y="90703"/>
                  <a:pt x="168166" y="94593"/>
                </a:cubicBezTo>
                <a:cubicBezTo>
                  <a:pt x="185832" y="101218"/>
                  <a:pt x="202987" y="109166"/>
                  <a:pt x="220718" y="115614"/>
                </a:cubicBezTo>
                <a:cubicBezTo>
                  <a:pt x="241542" y="123186"/>
                  <a:pt x="283780" y="136634"/>
                  <a:pt x="283780" y="136634"/>
                </a:cubicBezTo>
                <a:cubicBezTo>
                  <a:pt x="294290" y="143641"/>
                  <a:pt x="303700" y="152679"/>
                  <a:pt x="315311" y="157655"/>
                </a:cubicBezTo>
                <a:cubicBezTo>
                  <a:pt x="328588" y="163345"/>
                  <a:pt x="343516" y="164014"/>
                  <a:pt x="357352" y="168165"/>
                </a:cubicBezTo>
                <a:cubicBezTo>
                  <a:pt x="378575" y="174532"/>
                  <a:pt x="399393" y="182179"/>
                  <a:pt x="420414" y="189186"/>
                </a:cubicBezTo>
                <a:lnTo>
                  <a:pt x="451945" y="199696"/>
                </a:lnTo>
                <a:cubicBezTo>
                  <a:pt x="483612" y="220807"/>
                  <a:pt x="488180" y="225736"/>
                  <a:pt x="525518" y="241738"/>
                </a:cubicBezTo>
                <a:cubicBezTo>
                  <a:pt x="535701" y="246102"/>
                  <a:pt x="546676" y="248358"/>
                  <a:pt x="557049" y="252248"/>
                </a:cubicBezTo>
                <a:cubicBezTo>
                  <a:pt x="574714" y="258873"/>
                  <a:pt x="591935" y="266644"/>
                  <a:pt x="609600" y="273269"/>
                </a:cubicBezTo>
                <a:cubicBezTo>
                  <a:pt x="619973" y="277159"/>
                  <a:pt x="630758" y="279889"/>
                  <a:pt x="641131" y="283779"/>
                </a:cubicBezTo>
                <a:cubicBezTo>
                  <a:pt x="658797" y="290404"/>
                  <a:pt x="675612" y="299379"/>
                  <a:pt x="693683" y="304800"/>
                </a:cubicBezTo>
                <a:cubicBezTo>
                  <a:pt x="710794" y="309933"/>
                  <a:pt x="728904" y="310977"/>
                  <a:pt x="746235" y="315310"/>
                </a:cubicBezTo>
                <a:cubicBezTo>
                  <a:pt x="844077" y="339771"/>
                  <a:pt x="671074" y="310580"/>
                  <a:pt x="851338" y="336331"/>
                </a:cubicBezTo>
                <a:cubicBezTo>
                  <a:pt x="1001986" y="332828"/>
                  <a:pt x="1152854" y="334670"/>
                  <a:pt x="1303283" y="325821"/>
                </a:cubicBezTo>
                <a:cubicBezTo>
                  <a:pt x="1332123" y="324125"/>
                  <a:pt x="1358869" y="309549"/>
                  <a:pt x="1387366" y="304800"/>
                </a:cubicBezTo>
                <a:cubicBezTo>
                  <a:pt x="1474864" y="290217"/>
                  <a:pt x="1429332" y="297304"/>
                  <a:pt x="1524000" y="283779"/>
                </a:cubicBezTo>
                <a:cubicBezTo>
                  <a:pt x="1562482" y="270952"/>
                  <a:pt x="1598129" y="258174"/>
                  <a:pt x="1639614" y="252248"/>
                </a:cubicBezTo>
                <a:cubicBezTo>
                  <a:pt x="1688662" y="245241"/>
                  <a:pt x="1738692" y="243243"/>
                  <a:pt x="1786759" y="231227"/>
                </a:cubicBezTo>
                <a:cubicBezTo>
                  <a:pt x="1808091" y="225894"/>
                  <a:pt x="1839223" y="219253"/>
                  <a:pt x="1860331" y="210207"/>
                </a:cubicBezTo>
                <a:cubicBezTo>
                  <a:pt x="1874732" y="204035"/>
                  <a:pt x="1887173" y="192986"/>
                  <a:pt x="1902373" y="189186"/>
                </a:cubicBezTo>
                <a:cubicBezTo>
                  <a:pt x="1929775" y="182335"/>
                  <a:pt x="1958493" y="182671"/>
                  <a:pt x="1986455" y="178676"/>
                </a:cubicBezTo>
                <a:cubicBezTo>
                  <a:pt x="2007552" y="175662"/>
                  <a:pt x="2028621" y="172344"/>
                  <a:pt x="2049518" y="168165"/>
                </a:cubicBezTo>
                <a:cubicBezTo>
                  <a:pt x="2063682" y="165332"/>
                  <a:pt x="2077395" y="160488"/>
                  <a:pt x="2091559" y="157655"/>
                </a:cubicBezTo>
                <a:cubicBezTo>
                  <a:pt x="2112456" y="153476"/>
                  <a:pt x="2154621" y="147145"/>
                  <a:pt x="2154621" y="14714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3131840" y="3100552"/>
            <a:ext cx="578069" cy="641131"/>
          </a:xfrm>
          <a:custGeom>
            <a:avLst/>
            <a:gdLst>
              <a:gd name="connsiteX0" fmla="*/ 0 w 578069"/>
              <a:gd name="connsiteY0" fmla="*/ 641131 h 641131"/>
              <a:gd name="connsiteX1" fmla="*/ 31531 w 578069"/>
              <a:gd name="connsiteY1" fmla="*/ 588579 h 641131"/>
              <a:gd name="connsiteX2" fmla="*/ 126124 w 578069"/>
              <a:gd name="connsiteY2" fmla="*/ 504496 h 641131"/>
              <a:gd name="connsiteX3" fmla="*/ 189186 w 578069"/>
              <a:gd name="connsiteY3" fmla="*/ 441434 h 641131"/>
              <a:gd name="connsiteX4" fmla="*/ 220717 w 578069"/>
              <a:gd name="connsiteY4" fmla="*/ 409903 h 641131"/>
              <a:gd name="connsiteX5" fmla="*/ 262758 w 578069"/>
              <a:gd name="connsiteY5" fmla="*/ 388882 h 641131"/>
              <a:gd name="connsiteX6" fmla="*/ 336331 w 578069"/>
              <a:gd name="connsiteY6" fmla="*/ 294289 h 641131"/>
              <a:gd name="connsiteX7" fmla="*/ 357351 w 578069"/>
              <a:gd name="connsiteY7" fmla="*/ 262758 h 641131"/>
              <a:gd name="connsiteX8" fmla="*/ 399393 w 578069"/>
              <a:gd name="connsiteY8" fmla="*/ 231227 h 641131"/>
              <a:gd name="connsiteX9" fmla="*/ 430924 w 578069"/>
              <a:gd name="connsiteY9" fmla="*/ 189186 h 641131"/>
              <a:gd name="connsiteX10" fmla="*/ 462455 w 578069"/>
              <a:gd name="connsiteY10" fmla="*/ 157655 h 641131"/>
              <a:gd name="connsiteX11" fmla="*/ 536027 w 578069"/>
              <a:gd name="connsiteY11" fmla="*/ 63062 h 641131"/>
              <a:gd name="connsiteX12" fmla="*/ 578069 w 578069"/>
              <a:gd name="connsiteY12" fmla="*/ 0 h 64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8069" h="641131">
                <a:moveTo>
                  <a:pt x="0" y="641131"/>
                </a:moveTo>
                <a:cubicBezTo>
                  <a:pt x="10510" y="623614"/>
                  <a:pt x="18595" y="604390"/>
                  <a:pt x="31531" y="588579"/>
                </a:cubicBezTo>
                <a:cubicBezTo>
                  <a:pt x="143802" y="451358"/>
                  <a:pt x="52744" y="569723"/>
                  <a:pt x="126124" y="504496"/>
                </a:cubicBezTo>
                <a:cubicBezTo>
                  <a:pt x="148343" y="484746"/>
                  <a:pt x="168165" y="462455"/>
                  <a:pt x="189186" y="441434"/>
                </a:cubicBezTo>
                <a:cubicBezTo>
                  <a:pt x="199696" y="430924"/>
                  <a:pt x="207422" y="416550"/>
                  <a:pt x="220717" y="409903"/>
                </a:cubicBezTo>
                <a:lnTo>
                  <a:pt x="262758" y="388882"/>
                </a:lnTo>
                <a:cubicBezTo>
                  <a:pt x="369027" y="229480"/>
                  <a:pt x="253999" y="393089"/>
                  <a:pt x="336331" y="294289"/>
                </a:cubicBezTo>
                <a:cubicBezTo>
                  <a:pt x="344418" y="284585"/>
                  <a:pt x="348419" y="271690"/>
                  <a:pt x="357351" y="262758"/>
                </a:cubicBezTo>
                <a:cubicBezTo>
                  <a:pt x="369738" y="250371"/>
                  <a:pt x="387006" y="243614"/>
                  <a:pt x="399393" y="231227"/>
                </a:cubicBezTo>
                <a:cubicBezTo>
                  <a:pt x="411780" y="218841"/>
                  <a:pt x="419524" y="202486"/>
                  <a:pt x="430924" y="189186"/>
                </a:cubicBezTo>
                <a:cubicBezTo>
                  <a:pt x="440597" y="177901"/>
                  <a:pt x="451945" y="168165"/>
                  <a:pt x="462455" y="157655"/>
                </a:cubicBezTo>
                <a:cubicBezTo>
                  <a:pt x="491171" y="71503"/>
                  <a:pt x="441502" y="204847"/>
                  <a:pt x="536027" y="63062"/>
                </a:cubicBezTo>
                <a:lnTo>
                  <a:pt x="578069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3059832" y="4729655"/>
            <a:ext cx="1093076" cy="620111"/>
          </a:xfrm>
          <a:custGeom>
            <a:avLst/>
            <a:gdLst>
              <a:gd name="connsiteX0" fmla="*/ 0 w 1093076"/>
              <a:gd name="connsiteY0" fmla="*/ 0 h 620111"/>
              <a:gd name="connsiteX1" fmla="*/ 63062 w 1093076"/>
              <a:gd name="connsiteY1" fmla="*/ 10511 h 620111"/>
              <a:gd name="connsiteX2" fmla="*/ 147145 w 1093076"/>
              <a:gd name="connsiteY2" fmla="*/ 63062 h 620111"/>
              <a:gd name="connsiteX3" fmla="*/ 178676 w 1093076"/>
              <a:gd name="connsiteY3" fmla="*/ 73573 h 620111"/>
              <a:gd name="connsiteX4" fmla="*/ 252249 w 1093076"/>
              <a:gd name="connsiteY4" fmla="*/ 126124 h 620111"/>
              <a:gd name="connsiteX5" fmla="*/ 336331 w 1093076"/>
              <a:gd name="connsiteY5" fmla="*/ 178676 h 620111"/>
              <a:gd name="connsiteX6" fmla="*/ 399394 w 1093076"/>
              <a:gd name="connsiteY6" fmla="*/ 199697 h 620111"/>
              <a:gd name="connsiteX7" fmla="*/ 430925 w 1093076"/>
              <a:gd name="connsiteY7" fmla="*/ 210207 h 620111"/>
              <a:gd name="connsiteX8" fmla="*/ 504497 w 1093076"/>
              <a:gd name="connsiteY8" fmla="*/ 262759 h 620111"/>
              <a:gd name="connsiteX9" fmla="*/ 536028 w 1093076"/>
              <a:gd name="connsiteY9" fmla="*/ 273269 h 620111"/>
              <a:gd name="connsiteX10" fmla="*/ 567559 w 1093076"/>
              <a:gd name="connsiteY10" fmla="*/ 294290 h 620111"/>
              <a:gd name="connsiteX11" fmla="*/ 630621 w 1093076"/>
              <a:gd name="connsiteY11" fmla="*/ 357352 h 620111"/>
              <a:gd name="connsiteX12" fmla="*/ 672662 w 1093076"/>
              <a:gd name="connsiteY12" fmla="*/ 378373 h 620111"/>
              <a:gd name="connsiteX13" fmla="*/ 767256 w 1093076"/>
              <a:gd name="connsiteY13" fmla="*/ 430924 h 620111"/>
              <a:gd name="connsiteX14" fmla="*/ 840828 w 1093076"/>
              <a:gd name="connsiteY14" fmla="*/ 472966 h 620111"/>
              <a:gd name="connsiteX15" fmla="*/ 872359 w 1093076"/>
              <a:gd name="connsiteY15" fmla="*/ 483476 h 620111"/>
              <a:gd name="connsiteX16" fmla="*/ 998483 w 1093076"/>
              <a:gd name="connsiteY16" fmla="*/ 567559 h 620111"/>
              <a:gd name="connsiteX17" fmla="*/ 1030014 w 1093076"/>
              <a:gd name="connsiteY17" fmla="*/ 588579 h 620111"/>
              <a:gd name="connsiteX18" fmla="*/ 1061545 w 1093076"/>
              <a:gd name="connsiteY18" fmla="*/ 599090 h 620111"/>
              <a:gd name="connsiteX19" fmla="*/ 1093076 w 1093076"/>
              <a:gd name="connsiteY19" fmla="*/ 620111 h 62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3076" h="620111">
                <a:moveTo>
                  <a:pt x="0" y="0"/>
                </a:moveTo>
                <a:cubicBezTo>
                  <a:pt x="21021" y="3504"/>
                  <a:pt x="43474" y="2116"/>
                  <a:pt x="63062" y="10511"/>
                </a:cubicBezTo>
                <a:cubicBezTo>
                  <a:pt x="93441" y="23531"/>
                  <a:pt x="115790" y="52610"/>
                  <a:pt x="147145" y="63062"/>
                </a:cubicBezTo>
                <a:lnTo>
                  <a:pt x="178676" y="73573"/>
                </a:lnTo>
                <a:cubicBezTo>
                  <a:pt x="316118" y="176653"/>
                  <a:pt x="144637" y="49259"/>
                  <a:pt x="252249" y="126124"/>
                </a:cubicBezTo>
                <a:cubicBezTo>
                  <a:pt x="292497" y="154872"/>
                  <a:pt x="291437" y="160718"/>
                  <a:pt x="336331" y="178676"/>
                </a:cubicBezTo>
                <a:cubicBezTo>
                  <a:pt x="356904" y="186905"/>
                  <a:pt x="378373" y="192690"/>
                  <a:pt x="399394" y="199697"/>
                </a:cubicBezTo>
                <a:lnTo>
                  <a:pt x="430925" y="210207"/>
                </a:lnTo>
                <a:cubicBezTo>
                  <a:pt x="440445" y="217347"/>
                  <a:pt x="489130" y="255075"/>
                  <a:pt x="504497" y="262759"/>
                </a:cubicBezTo>
                <a:cubicBezTo>
                  <a:pt x="514406" y="267714"/>
                  <a:pt x="525518" y="269766"/>
                  <a:pt x="536028" y="273269"/>
                </a:cubicBezTo>
                <a:cubicBezTo>
                  <a:pt x="546538" y="280276"/>
                  <a:pt x="558118" y="285898"/>
                  <a:pt x="567559" y="294290"/>
                </a:cubicBezTo>
                <a:cubicBezTo>
                  <a:pt x="589778" y="314040"/>
                  <a:pt x="604032" y="344057"/>
                  <a:pt x="630621" y="357352"/>
                </a:cubicBezTo>
                <a:cubicBezTo>
                  <a:pt x="644635" y="364359"/>
                  <a:pt x="659227" y="370312"/>
                  <a:pt x="672662" y="378373"/>
                </a:cubicBezTo>
                <a:cubicBezTo>
                  <a:pt x="763010" y="432581"/>
                  <a:pt x="703835" y="409784"/>
                  <a:pt x="767256" y="430924"/>
                </a:cubicBezTo>
                <a:cubicBezTo>
                  <a:pt x="798921" y="452034"/>
                  <a:pt x="803492" y="456965"/>
                  <a:pt x="840828" y="472966"/>
                </a:cubicBezTo>
                <a:cubicBezTo>
                  <a:pt x="851011" y="477330"/>
                  <a:pt x="861849" y="479973"/>
                  <a:pt x="872359" y="483476"/>
                </a:cubicBezTo>
                <a:lnTo>
                  <a:pt x="998483" y="567559"/>
                </a:lnTo>
                <a:cubicBezTo>
                  <a:pt x="1008993" y="574566"/>
                  <a:pt x="1018031" y="584584"/>
                  <a:pt x="1030014" y="588579"/>
                </a:cubicBezTo>
                <a:cubicBezTo>
                  <a:pt x="1040524" y="592083"/>
                  <a:pt x="1051636" y="594135"/>
                  <a:pt x="1061545" y="599090"/>
                </a:cubicBezTo>
                <a:cubicBezTo>
                  <a:pt x="1072843" y="604739"/>
                  <a:pt x="1093076" y="620111"/>
                  <a:pt x="1093076" y="62011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2915816" y="4498428"/>
            <a:ext cx="1187669" cy="693682"/>
          </a:xfrm>
          <a:custGeom>
            <a:avLst/>
            <a:gdLst>
              <a:gd name="connsiteX0" fmla="*/ 0 w 1187669"/>
              <a:gd name="connsiteY0" fmla="*/ 693682 h 693682"/>
              <a:gd name="connsiteX1" fmla="*/ 105104 w 1187669"/>
              <a:gd name="connsiteY1" fmla="*/ 620110 h 693682"/>
              <a:gd name="connsiteX2" fmla="*/ 157655 w 1187669"/>
              <a:gd name="connsiteY2" fmla="*/ 578069 h 693682"/>
              <a:gd name="connsiteX3" fmla="*/ 252248 w 1187669"/>
              <a:gd name="connsiteY3" fmla="*/ 536027 h 693682"/>
              <a:gd name="connsiteX4" fmla="*/ 294290 w 1187669"/>
              <a:gd name="connsiteY4" fmla="*/ 504496 h 693682"/>
              <a:gd name="connsiteX5" fmla="*/ 357352 w 1187669"/>
              <a:gd name="connsiteY5" fmla="*/ 462455 h 693682"/>
              <a:gd name="connsiteX6" fmla="*/ 420414 w 1187669"/>
              <a:gd name="connsiteY6" fmla="*/ 420413 h 693682"/>
              <a:gd name="connsiteX7" fmla="*/ 451945 w 1187669"/>
              <a:gd name="connsiteY7" fmla="*/ 399393 h 693682"/>
              <a:gd name="connsiteX8" fmla="*/ 493986 w 1187669"/>
              <a:gd name="connsiteY8" fmla="*/ 367862 h 693682"/>
              <a:gd name="connsiteX9" fmla="*/ 525517 w 1187669"/>
              <a:gd name="connsiteY9" fmla="*/ 357351 h 693682"/>
              <a:gd name="connsiteX10" fmla="*/ 567559 w 1187669"/>
              <a:gd name="connsiteY10" fmla="*/ 336331 h 693682"/>
              <a:gd name="connsiteX11" fmla="*/ 599090 w 1187669"/>
              <a:gd name="connsiteY11" fmla="*/ 315310 h 693682"/>
              <a:gd name="connsiteX12" fmla="*/ 641131 w 1187669"/>
              <a:gd name="connsiteY12" fmla="*/ 304800 h 693682"/>
              <a:gd name="connsiteX13" fmla="*/ 735724 w 1187669"/>
              <a:gd name="connsiteY13" fmla="*/ 252248 h 693682"/>
              <a:gd name="connsiteX14" fmla="*/ 767255 w 1187669"/>
              <a:gd name="connsiteY14" fmla="*/ 231227 h 693682"/>
              <a:gd name="connsiteX15" fmla="*/ 798786 w 1187669"/>
              <a:gd name="connsiteY15" fmla="*/ 220717 h 693682"/>
              <a:gd name="connsiteX16" fmla="*/ 830317 w 1187669"/>
              <a:gd name="connsiteY16" fmla="*/ 189186 h 693682"/>
              <a:gd name="connsiteX17" fmla="*/ 893380 w 1187669"/>
              <a:gd name="connsiteY17" fmla="*/ 157655 h 693682"/>
              <a:gd name="connsiteX18" fmla="*/ 914400 w 1187669"/>
              <a:gd name="connsiteY18" fmla="*/ 126124 h 693682"/>
              <a:gd name="connsiteX19" fmla="*/ 998483 w 1187669"/>
              <a:gd name="connsiteY19" fmla="*/ 105103 h 693682"/>
              <a:gd name="connsiteX20" fmla="*/ 1061545 w 1187669"/>
              <a:gd name="connsiteY20" fmla="*/ 63062 h 693682"/>
              <a:gd name="connsiteX21" fmla="*/ 1135117 w 1187669"/>
              <a:gd name="connsiteY21" fmla="*/ 42041 h 693682"/>
              <a:gd name="connsiteX22" fmla="*/ 1187669 w 1187669"/>
              <a:gd name="connsiteY22" fmla="*/ 0 h 69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87669" h="693682">
                <a:moveTo>
                  <a:pt x="0" y="693682"/>
                </a:moveTo>
                <a:cubicBezTo>
                  <a:pt x="116100" y="554363"/>
                  <a:pt x="-8301" y="676812"/>
                  <a:pt x="105104" y="620110"/>
                </a:cubicBezTo>
                <a:cubicBezTo>
                  <a:pt x="125168" y="610078"/>
                  <a:pt x="139277" y="590933"/>
                  <a:pt x="157655" y="578069"/>
                </a:cubicBezTo>
                <a:cubicBezTo>
                  <a:pt x="208162" y="542714"/>
                  <a:pt x="200593" y="548942"/>
                  <a:pt x="252248" y="536027"/>
                </a:cubicBezTo>
                <a:cubicBezTo>
                  <a:pt x="266262" y="525517"/>
                  <a:pt x="279939" y="514541"/>
                  <a:pt x="294290" y="504496"/>
                </a:cubicBezTo>
                <a:cubicBezTo>
                  <a:pt x="314987" y="490008"/>
                  <a:pt x="336331" y="476469"/>
                  <a:pt x="357352" y="462455"/>
                </a:cubicBezTo>
                <a:lnTo>
                  <a:pt x="420414" y="420413"/>
                </a:lnTo>
                <a:cubicBezTo>
                  <a:pt x="430924" y="413406"/>
                  <a:pt x="441840" y="406972"/>
                  <a:pt x="451945" y="399393"/>
                </a:cubicBezTo>
                <a:cubicBezTo>
                  <a:pt x="465959" y="388883"/>
                  <a:pt x="478777" y="376553"/>
                  <a:pt x="493986" y="367862"/>
                </a:cubicBezTo>
                <a:cubicBezTo>
                  <a:pt x="503605" y="362365"/>
                  <a:pt x="515334" y="361715"/>
                  <a:pt x="525517" y="357351"/>
                </a:cubicBezTo>
                <a:cubicBezTo>
                  <a:pt x="539918" y="351179"/>
                  <a:pt x="553955" y="344104"/>
                  <a:pt x="567559" y="336331"/>
                </a:cubicBezTo>
                <a:cubicBezTo>
                  <a:pt x="578527" y="330064"/>
                  <a:pt x="587479" y="320286"/>
                  <a:pt x="599090" y="315310"/>
                </a:cubicBezTo>
                <a:cubicBezTo>
                  <a:pt x="612367" y="309620"/>
                  <a:pt x="627117" y="308303"/>
                  <a:pt x="641131" y="304800"/>
                </a:cubicBezTo>
                <a:cubicBezTo>
                  <a:pt x="713411" y="256613"/>
                  <a:pt x="680226" y="270747"/>
                  <a:pt x="735724" y="252248"/>
                </a:cubicBezTo>
                <a:cubicBezTo>
                  <a:pt x="746234" y="245241"/>
                  <a:pt x="755957" y="236876"/>
                  <a:pt x="767255" y="231227"/>
                </a:cubicBezTo>
                <a:cubicBezTo>
                  <a:pt x="777164" y="226272"/>
                  <a:pt x="789568" y="226862"/>
                  <a:pt x="798786" y="220717"/>
                </a:cubicBezTo>
                <a:cubicBezTo>
                  <a:pt x="811154" y="212472"/>
                  <a:pt x="818898" y="198702"/>
                  <a:pt x="830317" y="189186"/>
                </a:cubicBezTo>
                <a:cubicBezTo>
                  <a:pt x="857484" y="166546"/>
                  <a:pt x="861777" y="168189"/>
                  <a:pt x="893380" y="157655"/>
                </a:cubicBezTo>
                <a:cubicBezTo>
                  <a:pt x="900387" y="147145"/>
                  <a:pt x="903102" y="131773"/>
                  <a:pt x="914400" y="126124"/>
                </a:cubicBezTo>
                <a:cubicBezTo>
                  <a:pt x="940240" y="113204"/>
                  <a:pt x="998483" y="105103"/>
                  <a:pt x="998483" y="105103"/>
                </a:cubicBezTo>
                <a:cubicBezTo>
                  <a:pt x="1019504" y="91089"/>
                  <a:pt x="1037036" y="69190"/>
                  <a:pt x="1061545" y="63062"/>
                </a:cubicBezTo>
                <a:cubicBezTo>
                  <a:pt x="1114334" y="49864"/>
                  <a:pt x="1089882" y="57119"/>
                  <a:pt x="1135117" y="42041"/>
                </a:cubicBezTo>
                <a:cubicBezTo>
                  <a:pt x="1174893" y="15523"/>
                  <a:pt x="1157716" y="29952"/>
                  <a:pt x="1187669" y="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3388386" y="5192110"/>
            <a:ext cx="2851655" cy="924911"/>
          </a:xfrm>
          <a:custGeom>
            <a:avLst/>
            <a:gdLst>
              <a:gd name="connsiteX0" fmla="*/ 0 w 3415862"/>
              <a:gd name="connsiteY0" fmla="*/ 493986 h 935421"/>
              <a:gd name="connsiteX1" fmla="*/ 73572 w 3415862"/>
              <a:gd name="connsiteY1" fmla="*/ 546538 h 935421"/>
              <a:gd name="connsiteX2" fmla="*/ 115614 w 3415862"/>
              <a:gd name="connsiteY2" fmla="*/ 588579 h 935421"/>
              <a:gd name="connsiteX3" fmla="*/ 168166 w 3415862"/>
              <a:gd name="connsiteY3" fmla="*/ 609600 h 935421"/>
              <a:gd name="connsiteX4" fmla="*/ 220717 w 3415862"/>
              <a:gd name="connsiteY4" fmla="*/ 651641 h 935421"/>
              <a:gd name="connsiteX5" fmla="*/ 304800 w 3415862"/>
              <a:gd name="connsiteY5" fmla="*/ 704193 h 935421"/>
              <a:gd name="connsiteX6" fmla="*/ 336331 w 3415862"/>
              <a:gd name="connsiteY6" fmla="*/ 714703 h 935421"/>
              <a:gd name="connsiteX7" fmla="*/ 430924 w 3415862"/>
              <a:gd name="connsiteY7" fmla="*/ 735724 h 935421"/>
              <a:gd name="connsiteX8" fmla="*/ 462455 w 3415862"/>
              <a:gd name="connsiteY8" fmla="*/ 746234 h 935421"/>
              <a:gd name="connsiteX9" fmla="*/ 515007 w 3415862"/>
              <a:gd name="connsiteY9" fmla="*/ 756745 h 935421"/>
              <a:gd name="connsiteX10" fmla="*/ 546538 w 3415862"/>
              <a:gd name="connsiteY10" fmla="*/ 767255 h 935421"/>
              <a:gd name="connsiteX11" fmla="*/ 672662 w 3415862"/>
              <a:gd name="connsiteY11" fmla="*/ 788276 h 935421"/>
              <a:gd name="connsiteX12" fmla="*/ 819807 w 3415862"/>
              <a:gd name="connsiteY12" fmla="*/ 819807 h 935421"/>
              <a:gd name="connsiteX13" fmla="*/ 893379 w 3415862"/>
              <a:gd name="connsiteY13" fmla="*/ 840828 h 935421"/>
              <a:gd name="connsiteX14" fmla="*/ 935421 w 3415862"/>
              <a:gd name="connsiteY14" fmla="*/ 851338 h 935421"/>
              <a:gd name="connsiteX15" fmla="*/ 987972 w 3415862"/>
              <a:gd name="connsiteY15" fmla="*/ 861848 h 935421"/>
              <a:gd name="connsiteX16" fmla="*/ 1019503 w 3415862"/>
              <a:gd name="connsiteY16" fmla="*/ 872359 h 935421"/>
              <a:gd name="connsiteX17" fmla="*/ 1103586 w 3415862"/>
              <a:gd name="connsiteY17" fmla="*/ 893379 h 935421"/>
              <a:gd name="connsiteX18" fmla="*/ 1135117 w 3415862"/>
              <a:gd name="connsiteY18" fmla="*/ 903890 h 935421"/>
              <a:gd name="connsiteX19" fmla="*/ 1292772 w 3415862"/>
              <a:gd name="connsiteY19" fmla="*/ 935421 h 935421"/>
              <a:gd name="connsiteX20" fmla="*/ 2354317 w 3415862"/>
              <a:gd name="connsiteY20" fmla="*/ 924910 h 935421"/>
              <a:gd name="connsiteX21" fmla="*/ 2469931 w 3415862"/>
              <a:gd name="connsiteY21" fmla="*/ 914400 h 935421"/>
              <a:gd name="connsiteX22" fmla="*/ 2501462 w 3415862"/>
              <a:gd name="connsiteY22" fmla="*/ 893379 h 935421"/>
              <a:gd name="connsiteX23" fmla="*/ 2564524 w 3415862"/>
              <a:gd name="connsiteY23" fmla="*/ 882869 h 935421"/>
              <a:gd name="connsiteX24" fmla="*/ 2659117 w 3415862"/>
              <a:gd name="connsiteY24" fmla="*/ 861848 h 935421"/>
              <a:gd name="connsiteX25" fmla="*/ 2701159 w 3415862"/>
              <a:gd name="connsiteY25" fmla="*/ 840828 h 935421"/>
              <a:gd name="connsiteX26" fmla="*/ 2774731 w 3415862"/>
              <a:gd name="connsiteY26" fmla="*/ 819807 h 935421"/>
              <a:gd name="connsiteX27" fmla="*/ 2816772 w 3415862"/>
              <a:gd name="connsiteY27" fmla="*/ 798786 h 935421"/>
              <a:gd name="connsiteX28" fmla="*/ 2942897 w 3415862"/>
              <a:gd name="connsiteY28" fmla="*/ 756745 h 935421"/>
              <a:gd name="connsiteX29" fmla="*/ 2974428 w 3415862"/>
              <a:gd name="connsiteY29" fmla="*/ 735724 h 935421"/>
              <a:gd name="connsiteX30" fmla="*/ 3069021 w 3415862"/>
              <a:gd name="connsiteY30" fmla="*/ 672662 h 935421"/>
              <a:gd name="connsiteX31" fmla="*/ 3153103 w 3415862"/>
              <a:gd name="connsiteY31" fmla="*/ 609600 h 935421"/>
              <a:gd name="connsiteX32" fmla="*/ 3247697 w 3415862"/>
              <a:gd name="connsiteY32" fmla="*/ 504497 h 935421"/>
              <a:gd name="connsiteX33" fmla="*/ 3310759 w 3415862"/>
              <a:gd name="connsiteY33" fmla="*/ 441434 h 935421"/>
              <a:gd name="connsiteX34" fmla="*/ 3331779 w 3415862"/>
              <a:gd name="connsiteY34" fmla="*/ 409903 h 935421"/>
              <a:gd name="connsiteX35" fmla="*/ 3394841 w 3415862"/>
              <a:gd name="connsiteY35" fmla="*/ 294290 h 935421"/>
              <a:gd name="connsiteX36" fmla="*/ 3405352 w 3415862"/>
              <a:gd name="connsiteY36" fmla="*/ 241738 h 935421"/>
              <a:gd name="connsiteX37" fmla="*/ 3415862 w 3415862"/>
              <a:gd name="connsiteY37" fmla="*/ 210207 h 935421"/>
              <a:gd name="connsiteX38" fmla="*/ 3405352 w 3415862"/>
              <a:gd name="connsiteY38" fmla="*/ 42041 h 935421"/>
              <a:gd name="connsiteX39" fmla="*/ 3405352 w 3415862"/>
              <a:gd name="connsiteY39" fmla="*/ 0 h 93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415862" h="935421">
                <a:moveTo>
                  <a:pt x="0" y="493986"/>
                </a:moveTo>
                <a:cubicBezTo>
                  <a:pt x="24524" y="511503"/>
                  <a:pt x="50247" y="527454"/>
                  <a:pt x="73572" y="546538"/>
                </a:cubicBezTo>
                <a:cubicBezTo>
                  <a:pt x="88911" y="559088"/>
                  <a:pt x="99124" y="577586"/>
                  <a:pt x="115614" y="588579"/>
                </a:cubicBezTo>
                <a:cubicBezTo>
                  <a:pt x="131312" y="599044"/>
                  <a:pt x="151988" y="599893"/>
                  <a:pt x="168166" y="609600"/>
                </a:cubicBezTo>
                <a:cubicBezTo>
                  <a:pt x="187402" y="621142"/>
                  <a:pt x="202273" y="638872"/>
                  <a:pt x="220717" y="651641"/>
                </a:cubicBezTo>
                <a:cubicBezTo>
                  <a:pt x="247892" y="670454"/>
                  <a:pt x="275784" y="688366"/>
                  <a:pt x="304800" y="704193"/>
                </a:cubicBezTo>
                <a:cubicBezTo>
                  <a:pt x="314526" y="709498"/>
                  <a:pt x="325583" y="712016"/>
                  <a:pt x="336331" y="714703"/>
                </a:cubicBezTo>
                <a:cubicBezTo>
                  <a:pt x="367667" y="722537"/>
                  <a:pt x="399588" y="727890"/>
                  <a:pt x="430924" y="735724"/>
                </a:cubicBezTo>
                <a:cubicBezTo>
                  <a:pt x="441672" y="738411"/>
                  <a:pt x="451707" y="743547"/>
                  <a:pt x="462455" y="746234"/>
                </a:cubicBezTo>
                <a:cubicBezTo>
                  <a:pt x="479786" y="750567"/>
                  <a:pt x="497676" y="752412"/>
                  <a:pt x="515007" y="756745"/>
                </a:cubicBezTo>
                <a:cubicBezTo>
                  <a:pt x="525755" y="759432"/>
                  <a:pt x="535790" y="764568"/>
                  <a:pt x="546538" y="767255"/>
                </a:cubicBezTo>
                <a:cubicBezTo>
                  <a:pt x="587530" y="777503"/>
                  <a:pt x="631123" y="782342"/>
                  <a:pt x="672662" y="788276"/>
                </a:cubicBezTo>
                <a:cubicBezTo>
                  <a:pt x="783320" y="825163"/>
                  <a:pt x="687222" y="797710"/>
                  <a:pt x="819807" y="819807"/>
                </a:cubicBezTo>
                <a:cubicBezTo>
                  <a:pt x="859245" y="826380"/>
                  <a:pt x="858384" y="830829"/>
                  <a:pt x="893379" y="840828"/>
                </a:cubicBezTo>
                <a:cubicBezTo>
                  <a:pt x="907268" y="844796"/>
                  <a:pt x="921320" y="848204"/>
                  <a:pt x="935421" y="851338"/>
                </a:cubicBezTo>
                <a:cubicBezTo>
                  <a:pt x="952860" y="855213"/>
                  <a:pt x="970642" y="857515"/>
                  <a:pt x="987972" y="861848"/>
                </a:cubicBezTo>
                <a:cubicBezTo>
                  <a:pt x="998720" y="864535"/>
                  <a:pt x="1008814" y="869444"/>
                  <a:pt x="1019503" y="872359"/>
                </a:cubicBezTo>
                <a:cubicBezTo>
                  <a:pt x="1047375" y="879960"/>
                  <a:pt x="1076179" y="884243"/>
                  <a:pt x="1103586" y="893379"/>
                </a:cubicBezTo>
                <a:cubicBezTo>
                  <a:pt x="1114096" y="896883"/>
                  <a:pt x="1124302" y="901487"/>
                  <a:pt x="1135117" y="903890"/>
                </a:cubicBezTo>
                <a:cubicBezTo>
                  <a:pt x="1187433" y="915516"/>
                  <a:pt x="1292772" y="935421"/>
                  <a:pt x="1292772" y="935421"/>
                </a:cubicBezTo>
                <a:lnTo>
                  <a:pt x="2354317" y="924910"/>
                </a:lnTo>
                <a:cubicBezTo>
                  <a:pt x="2393008" y="924219"/>
                  <a:pt x="2432093" y="922508"/>
                  <a:pt x="2469931" y="914400"/>
                </a:cubicBezTo>
                <a:cubicBezTo>
                  <a:pt x="2482283" y="911753"/>
                  <a:pt x="2489478" y="897374"/>
                  <a:pt x="2501462" y="893379"/>
                </a:cubicBezTo>
                <a:cubicBezTo>
                  <a:pt x="2521679" y="886640"/>
                  <a:pt x="2543557" y="886681"/>
                  <a:pt x="2564524" y="882869"/>
                </a:cubicBezTo>
                <a:cubicBezTo>
                  <a:pt x="2577460" y="880517"/>
                  <a:pt x="2643232" y="867805"/>
                  <a:pt x="2659117" y="861848"/>
                </a:cubicBezTo>
                <a:cubicBezTo>
                  <a:pt x="2673787" y="856347"/>
                  <a:pt x="2686758" y="847000"/>
                  <a:pt x="2701159" y="840828"/>
                </a:cubicBezTo>
                <a:cubicBezTo>
                  <a:pt x="2722275" y="831778"/>
                  <a:pt x="2753388" y="825143"/>
                  <a:pt x="2774731" y="819807"/>
                </a:cubicBezTo>
                <a:cubicBezTo>
                  <a:pt x="2788745" y="812800"/>
                  <a:pt x="2802102" y="804287"/>
                  <a:pt x="2816772" y="798786"/>
                </a:cubicBezTo>
                <a:cubicBezTo>
                  <a:pt x="2858266" y="783226"/>
                  <a:pt x="2942897" y="756745"/>
                  <a:pt x="2942897" y="756745"/>
                </a:cubicBezTo>
                <a:cubicBezTo>
                  <a:pt x="2953407" y="749738"/>
                  <a:pt x="2963716" y="742419"/>
                  <a:pt x="2974428" y="735724"/>
                </a:cubicBezTo>
                <a:cubicBezTo>
                  <a:pt x="3014711" y="710547"/>
                  <a:pt x="3034037" y="703273"/>
                  <a:pt x="3069021" y="672662"/>
                </a:cubicBezTo>
                <a:cubicBezTo>
                  <a:pt x="3139849" y="610688"/>
                  <a:pt x="3079336" y="646484"/>
                  <a:pt x="3153103" y="609600"/>
                </a:cubicBezTo>
                <a:cubicBezTo>
                  <a:pt x="3202472" y="543776"/>
                  <a:pt x="3172246" y="579947"/>
                  <a:pt x="3247697" y="504497"/>
                </a:cubicBezTo>
                <a:lnTo>
                  <a:pt x="3310759" y="441434"/>
                </a:lnTo>
                <a:cubicBezTo>
                  <a:pt x="3317766" y="430924"/>
                  <a:pt x="3325730" y="420992"/>
                  <a:pt x="3331779" y="409903"/>
                </a:cubicBezTo>
                <a:cubicBezTo>
                  <a:pt x="3403315" y="278755"/>
                  <a:pt x="3346828" y="366312"/>
                  <a:pt x="3394841" y="294290"/>
                </a:cubicBezTo>
                <a:cubicBezTo>
                  <a:pt x="3398345" y="276773"/>
                  <a:pt x="3401019" y="259069"/>
                  <a:pt x="3405352" y="241738"/>
                </a:cubicBezTo>
                <a:cubicBezTo>
                  <a:pt x="3408039" y="230990"/>
                  <a:pt x="3415862" y="221286"/>
                  <a:pt x="3415862" y="210207"/>
                </a:cubicBezTo>
                <a:cubicBezTo>
                  <a:pt x="3415862" y="154042"/>
                  <a:pt x="3408157" y="98136"/>
                  <a:pt x="3405352" y="42041"/>
                </a:cubicBezTo>
                <a:cubicBezTo>
                  <a:pt x="3404652" y="28045"/>
                  <a:pt x="3405352" y="14014"/>
                  <a:pt x="3405352" y="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4889" y="4898873"/>
            <a:ext cx="2119599" cy="1770488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05" y="6093296"/>
            <a:ext cx="535423" cy="53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76350"/>
            <a:ext cx="7853560" cy="55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891312"/>
            <a:ext cx="7272809" cy="463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مستدير الزوايا 10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13" name="مستطيل مستدير الزوايا 12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pic>
        <p:nvPicPr>
          <p:cNvPr id="2" name="unit 2 -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000" y="195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1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905500" cy="56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2132856"/>
            <a:ext cx="787464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380649" y="2060848"/>
            <a:ext cx="4711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sea horse is slow .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339752" y="2708920"/>
            <a:ext cx="3527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>
                <a:solidFill>
                  <a:srgbClr val="0070C0"/>
                </a:solidFill>
                <a:latin typeface="Comic Sans MS" pitchFamily="66" charset="0"/>
              </a:rPr>
              <a:t>a whale is big .  </a:t>
            </a:r>
            <a:endParaRPr lang="ar-SA" sz="3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915816" y="3356992"/>
            <a:ext cx="3022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dirty="0" smtClean="0">
                <a:solidFill>
                  <a:srgbClr val="CC3300"/>
                </a:solidFill>
                <a:latin typeface="Comic Sans MS" pitchFamily="66" charset="0"/>
              </a:rPr>
              <a:t>a walrus </a:t>
            </a:r>
            <a:r>
              <a:rPr lang="en-US" sz="4000" dirty="0">
                <a:solidFill>
                  <a:srgbClr val="CC3300"/>
                </a:solidFill>
                <a:latin typeface="Comic Sans MS" pitchFamily="66" charset="0"/>
              </a:rPr>
              <a:t>is </a:t>
            </a:r>
            <a:r>
              <a:rPr lang="en-US" sz="4000" dirty="0" smtClean="0">
                <a:solidFill>
                  <a:srgbClr val="CC3300"/>
                </a:solidFill>
                <a:latin typeface="Comic Sans MS" pitchFamily="66" charset="0"/>
              </a:rPr>
              <a:t>thin .</a:t>
            </a:r>
            <a:endParaRPr lang="ar-SA" sz="4000" dirty="0">
              <a:solidFill>
                <a:srgbClr val="CC33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845177" y="4697849"/>
            <a:ext cx="30224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a dolphins is slow .</a:t>
            </a:r>
            <a:endParaRPr lang="ar-SA" sz="40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" name="مستطيل مستدير الزوايا 15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18" name="مستطيل مستدير الزوايا 17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084340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90067"/>
            <a:ext cx="6124575" cy="46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4827"/>
            <a:ext cx="7848872" cy="491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مستدير الزوايا 10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13" name="مستطيل مستدير الزوايا 12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331640" y="1628800"/>
            <a:ext cx="4103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331640" y="2463279"/>
            <a:ext cx="4103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353344" y="3501008"/>
            <a:ext cx="4103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353344" y="4263479"/>
            <a:ext cx="4103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353344" y="5055567"/>
            <a:ext cx="4103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1353344" y="5775647"/>
            <a:ext cx="4103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403648" y="1969676"/>
            <a:ext cx="67904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think a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dolphin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is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cute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331640" y="3068960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think a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seahorse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is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cute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 than a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dolphin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331640" y="3841884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think a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baby seal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is the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cutest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403648" y="4581128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think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whales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are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fast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1403648" y="5354052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think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sharks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are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faster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than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whales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1331640" y="6146140"/>
            <a:ext cx="74168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think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dolphins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are the </a:t>
            </a:r>
            <a:r>
              <a:rPr lang="en-US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fastest</a:t>
            </a:r>
            <a:r>
              <a:rPr 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.</a:t>
            </a:r>
            <a:endParaRPr lang="ar-SA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unit 2 -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000" y="58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2" grpId="0"/>
      <p:bldP spid="14" grpId="0"/>
      <p:bldP spid="15" grpId="0"/>
      <p:bldP spid="16" grpId="0"/>
      <p:bldP spid="18" grpId="0"/>
      <p:bldP spid="21" grpId="0"/>
      <p:bldP spid="3" grpId="0"/>
      <p:bldP spid="22" grpId="0"/>
      <p:bldP spid="23" grpId="0"/>
      <p:bldP spid="25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5591175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5104"/>
            <a:ext cx="33623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مستدير الزوايا 10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13" name="مستطيل مستدير الزوايا 12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84" y="5660404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81878"/>
            <a:ext cx="6610350" cy="47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97" y="1623615"/>
            <a:ext cx="2290751" cy="47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1" y="1720808"/>
            <a:ext cx="5459028" cy="46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113005" y="2520447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5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166690" y="3188810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142953" y="3908890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194377" y="4566254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1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175649" y="5277042"/>
            <a:ext cx="306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4</a:t>
            </a:r>
            <a:endParaRPr lang="ar-S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مستدير الزوايا 17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21" name="مستطيل مستدير الزوايا 20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pic>
        <p:nvPicPr>
          <p:cNvPr id="3" name="unit 2 -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992" y="65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5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8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2472"/>
            <a:ext cx="6962775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2" y="2347626"/>
            <a:ext cx="8121413" cy="410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115616" y="3501008"/>
            <a:ext cx="4700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I think a seahorse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is cute .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187624" y="501317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l" rtl="0"/>
            <a:r>
              <a:rPr lang="en-US" sz="4000" dirty="0">
                <a:solidFill>
                  <a:srgbClr val="0033CC"/>
                </a:solidFill>
                <a:latin typeface="Comic Sans MS" pitchFamily="66" charset="0"/>
              </a:rPr>
              <a:t>I think sharks </a:t>
            </a:r>
            <a:r>
              <a:rPr lang="en-US" sz="4000" dirty="0" smtClean="0">
                <a:solidFill>
                  <a:srgbClr val="0033CC"/>
                </a:solidFill>
                <a:latin typeface="Comic Sans MS" pitchFamily="66" charset="0"/>
              </a:rPr>
              <a:t>are scary .</a:t>
            </a:r>
            <a:endParaRPr lang="en-US" sz="4000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13" name="مستطيل مستدير الزوايا 12">
            <a:hlinkClick r:id="" action="ppaction://noaction"/>
          </p:cNvPr>
          <p:cNvSpPr/>
          <p:nvPr/>
        </p:nvSpPr>
        <p:spPr>
          <a:xfrm>
            <a:off x="1206352" y="152696"/>
            <a:ext cx="2501552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Workbook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sp>
        <p:nvSpPr>
          <p:cNvPr id="14" name="مستطيل مستدير الزوايا 13">
            <a:hlinkClick r:id="" action="ppaction://noaction"/>
          </p:cNvPr>
          <p:cNvSpPr/>
          <p:nvPr/>
        </p:nvSpPr>
        <p:spPr>
          <a:xfrm>
            <a:off x="4645902" y="152696"/>
            <a:ext cx="3238466" cy="540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3200" b="1" spc="50" dirty="0" smtClean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ictorian LET" pitchFamily="2" charset="0"/>
              </a:rPr>
              <a:t>Sea Animals </a:t>
            </a:r>
            <a:endParaRPr lang="ar-SA" sz="3200" b="1" spc="50" dirty="0">
              <a:ln w="9525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ictorian LET" pitchFamily="2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64" y="5445224"/>
            <a:ext cx="648916" cy="64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4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وع الخشب">
  <a:themeElements>
    <a:clrScheme name="أخضر أصفر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نوع الخشب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نوع الخشب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629</TotalTime>
  <Words>222</Words>
  <Application>Microsoft Office PowerPoint</Application>
  <PresentationFormat>عرض على الشاشة (3:4)‏</PresentationFormat>
  <Paragraphs>100</Paragraphs>
  <Slides>17</Slides>
  <Notes>0</Notes>
  <HiddenSlides>0</HiddenSlides>
  <MMClips>5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19" baseType="lpstr">
      <vt:lpstr>خلفية ورد</vt:lpstr>
      <vt:lpstr>نوع الخشب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ACER</cp:lastModifiedBy>
  <cp:revision>69</cp:revision>
  <dcterms:created xsi:type="dcterms:W3CDTF">2016-02-09T18:07:58Z</dcterms:created>
  <dcterms:modified xsi:type="dcterms:W3CDTF">2019-10-27T07:19:43Z</dcterms:modified>
</cp:coreProperties>
</file>