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-2-10-2016" initials="-" lastIdx="1" clrIdx="0">
    <p:extLst>
      <p:ext uri="{19B8F6BF-5375-455C-9EA6-DF929625EA0E}">
        <p15:presenceInfo xmlns:p15="http://schemas.microsoft.com/office/powerpoint/2012/main" userId="-2-10-201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2" d="100"/>
          <a:sy n="62" d="100"/>
        </p:scale>
        <p:origin x="249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59441" y="2127485"/>
            <a:ext cx="6687490" cy="178418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tabLst>
                <a:tab pos="2511425" algn="l"/>
              </a:tabLst>
            </a:pPr>
            <a:endParaRPr lang="ar-SA" dirty="0"/>
          </a:p>
          <a:p>
            <a:pPr>
              <a:tabLst>
                <a:tab pos="2511425" algn="l"/>
              </a:tabLst>
            </a:pPr>
            <a:r>
              <a:rPr lang="ar-SA" dirty="0">
                <a:solidFill>
                  <a:srgbClr val="C00000"/>
                </a:solidFill>
              </a:rPr>
              <a:t>اكتبي المصطلح المناسب أمام المفهوم التالي:</a:t>
            </a:r>
            <a:endParaRPr lang="ar-SA" dirty="0"/>
          </a:p>
          <a:p>
            <a:pPr>
              <a:tabLst>
                <a:tab pos="2511425" algn="l"/>
              </a:tabLst>
            </a:pPr>
            <a:r>
              <a:rPr lang="ar-SA" dirty="0"/>
              <a:t>*....................هو مكان الجسم مقارنة بمكان وجود جسم آخر.</a:t>
            </a:r>
          </a:p>
          <a:p>
            <a:pPr algn="ctr">
              <a:tabLst>
                <a:tab pos="2511425" algn="l"/>
              </a:tabLst>
            </a:pPr>
            <a:endParaRPr lang="ar-SA" dirty="0"/>
          </a:p>
          <a:p>
            <a:pPr algn="ctr">
              <a:tabLst>
                <a:tab pos="2511425" algn="l"/>
              </a:tabLst>
            </a:pPr>
            <a:endParaRPr lang="ar-SA" dirty="0"/>
          </a:p>
          <a:p>
            <a:pPr algn="ctr">
              <a:tabLst>
                <a:tab pos="2511425" algn="l"/>
              </a:tabLst>
            </a:pPr>
            <a:endParaRPr lang="ar-SA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382701" y="207516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4761144" y="7400023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45257" y="6520099"/>
            <a:ext cx="6737340" cy="221262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2" name="مستطيل 21"/>
          <p:cNvSpPr/>
          <p:nvPr/>
        </p:nvSpPr>
        <p:spPr>
          <a:xfrm>
            <a:off x="5475325" y="3983450"/>
            <a:ext cx="10230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  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5630264" y="6473117"/>
            <a:ext cx="10004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الثالث: </a:t>
            </a: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452633"/>
              </p:ext>
            </p:extLst>
          </p:nvPr>
        </p:nvGraphicFramePr>
        <p:xfrm>
          <a:off x="101789" y="3043478"/>
          <a:ext cx="308029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8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70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70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0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17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664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معرفة مفهوم الموقع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53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53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687937"/>
              </p:ext>
            </p:extLst>
          </p:nvPr>
        </p:nvGraphicFramePr>
        <p:xfrm>
          <a:off x="97671" y="3982418"/>
          <a:ext cx="3056879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9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47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1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3004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تسمية أنواع الحركة من خلال قراءة مجموعة من الصور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0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004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107526"/>
              </p:ext>
            </p:extLst>
          </p:nvPr>
        </p:nvGraphicFramePr>
        <p:xfrm>
          <a:off x="70267" y="6654602"/>
          <a:ext cx="3143338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2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7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1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7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37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4687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التمثيل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لأنواع القوى التي تؤثر في الأجسام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65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65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29220" y="30579"/>
            <a:ext cx="6828780" cy="2067992"/>
            <a:chOff x="47549" y="15594"/>
            <a:chExt cx="6828780" cy="224841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/>
                <a:t>المملكة العربية السعودية</a:t>
              </a:r>
            </a:p>
            <a:p>
              <a:pPr algn="ctr"/>
              <a:r>
                <a:rPr lang="ar-SA" sz="700" dirty="0"/>
                <a:t>وزارة التعليم </a:t>
              </a:r>
            </a:p>
            <a:p>
              <a:pPr algn="ctr"/>
              <a:r>
                <a:rPr lang="ar-SA" sz="700" dirty="0"/>
                <a:t>مكتب التربية والتعليم بمحافظة الجبيل</a:t>
              </a:r>
            </a:p>
            <a:p>
              <a:pPr algn="ctr"/>
              <a:r>
                <a:rPr lang="ar-SA" sz="700" dirty="0"/>
                <a:t>قسم الصفوف الأولية</a:t>
              </a:r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031967" y="530427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600" dirty="0">
                  <a:solidFill>
                    <a:schemeClr val="tx1"/>
                  </a:solidFill>
                </a:rPr>
                <a:t>............</a:t>
              </a:r>
              <a:r>
                <a:rPr lang="ar-SA" sz="1600" b="1" dirty="0">
                  <a:solidFill>
                    <a:schemeClr val="tx1"/>
                  </a:solidFill>
                </a:rPr>
                <a:t>مادة العلوم /  الفترة </a:t>
              </a:r>
              <a:r>
                <a:rPr lang="ar-SA" sz="1600" dirty="0">
                  <a:solidFill>
                    <a:schemeClr val="tx1"/>
                  </a:solidFill>
                </a:rPr>
                <a:t>.......</a:t>
              </a: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48882" y="1962842"/>
              <a:ext cx="5903878" cy="30116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47549" y="15594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8" name="مربع نص 17"/>
          <p:cNvSpPr txBox="1"/>
          <p:nvPr/>
        </p:nvSpPr>
        <p:spPr>
          <a:xfrm>
            <a:off x="3254124" y="958373"/>
            <a:ext cx="1233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/>
              <a:t>نموذج </a:t>
            </a:r>
            <a:r>
              <a:rPr lang="ar-SA"/>
              <a:t>رقم(4)</a:t>
            </a:r>
            <a:endParaRPr lang="en-US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1939811" y="4392950"/>
            <a:ext cx="4842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>
                <a:solidFill>
                  <a:srgbClr val="C00000"/>
                </a:solidFill>
              </a:rPr>
              <a:t>سمي نوع الحركة من خلال الصور التي أمامك: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8" name="مستطيل 27"/>
          <p:cNvSpPr/>
          <p:nvPr/>
        </p:nvSpPr>
        <p:spPr>
          <a:xfrm>
            <a:off x="5267822" y="5020533"/>
            <a:ext cx="1215933" cy="10411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1" name="صورة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3056" y="5080866"/>
            <a:ext cx="1018817" cy="894907"/>
          </a:xfrm>
          <a:prstGeom prst="rect">
            <a:avLst/>
          </a:prstGeom>
        </p:spPr>
      </p:pic>
      <p:sp>
        <p:nvSpPr>
          <p:cNvPr id="32" name="مستطيل 31"/>
          <p:cNvSpPr/>
          <p:nvPr/>
        </p:nvSpPr>
        <p:spPr>
          <a:xfrm>
            <a:off x="4040301" y="4988969"/>
            <a:ext cx="938703" cy="10595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4037" y="5080866"/>
            <a:ext cx="573074" cy="847417"/>
          </a:xfrm>
          <a:prstGeom prst="rect">
            <a:avLst/>
          </a:prstGeom>
        </p:spPr>
      </p:pic>
      <p:sp>
        <p:nvSpPr>
          <p:cNvPr id="34" name="مستطيل 33"/>
          <p:cNvSpPr/>
          <p:nvPr/>
        </p:nvSpPr>
        <p:spPr>
          <a:xfrm>
            <a:off x="2576700" y="5030930"/>
            <a:ext cx="1145563" cy="962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صورة 3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4978" y="5205844"/>
            <a:ext cx="871804" cy="597460"/>
          </a:xfrm>
          <a:prstGeom prst="rect">
            <a:avLst/>
          </a:prstGeom>
        </p:spPr>
      </p:pic>
      <p:sp>
        <p:nvSpPr>
          <p:cNvPr id="40" name="مربع نص 39"/>
          <p:cNvSpPr txBox="1"/>
          <p:nvPr/>
        </p:nvSpPr>
        <p:spPr>
          <a:xfrm>
            <a:off x="1964670" y="6052068"/>
            <a:ext cx="4673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/>
              <a:t>(...............)      (.................) (.......................)</a:t>
            </a:r>
            <a:endParaRPr lang="en-US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438" y="7465303"/>
            <a:ext cx="1403435" cy="968775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145" y="7626412"/>
            <a:ext cx="850592" cy="821428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5271160" y="72110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مربع نص 7"/>
          <p:cNvSpPr txBox="1"/>
          <p:nvPr/>
        </p:nvSpPr>
        <p:spPr>
          <a:xfrm>
            <a:off x="3382492" y="6608326"/>
            <a:ext cx="3303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>
                <a:solidFill>
                  <a:srgbClr val="C00000"/>
                </a:solidFill>
              </a:rPr>
              <a:t>صلي القوة المناسبة بالصورة التي تمثلها: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4499068" y="6980981"/>
            <a:ext cx="909669" cy="35613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/>
              <a:t>دفع</a:t>
            </a:r>
            <a:endParaRPr lang="en-US" dirty="0"/>
          </a:p>
        </p:txBody>
      </p:sp>
      <p:sp>
        <p:nvSpPr>
          <p:cNvPr id="10" name="شكل بيضاوي 9"/>
          <p:cNvSpPr/>
          <p:nvPr/>
        </p:nvSpPr>
        <p:spPr>
          <a:xfrm>
            <a:off x="5569443" y="6951918"/>
            <a:ext cx="955079" cy="41545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/>
              <a:t>جاذبية</a:t>
            </a:r>
            <a:endParaRPr lang="en-US" dirty="0"/>
          </a:p>
        </p:txBody>
      </p:sp>
      <p:sp>
        <p:nvSpPr>
          <p:cNvPr id="11" name="شكل بيضاوي 10"/>
          <p:cNvSpPr/>
          <p:nvPr/>
        </p:nvSpPr>
        <p:spPr>
          <a:xfrm>
            <a:off x="3448373" y="6984724"/>
            <a:ext cx="861475" cy="37025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/>
              <a:t>سحب</a:t>
            </a:r>
            <a:endParaRPr lang="en-US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5054462" y="8673036"/>
            <a:ext cx="103586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050" dirty="0"/>
              <a:t>تمنياتي لكن بالتوفيق</a:t>
            </a:r>
            <a:endParaRPr lang="en-US" sz="1050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686710" y="8693142"/>
            <a:ext cx="15343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200" dirty="0"/>
              <a:t>معلمة المادة .................</a:t>
            </a:r>
            <a:endParaRPr lang="en-US" sz="1200" dirty="0"/>
          </a:p>
        </p:txBody>
      </p:sp>
      <p:sp>
        <p:nvSpPr>
          <p:cNvPr id="12" name="مستطيل 11"/>
          <p:cNvSpPr/>
          <p:nvPr/>
        </p:nvSpPr>
        <p:spPr>
          <a:xfrm>
            <a:off x="59441" y="3990428"/>
            <a:ext cx="6687490" cy="248824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201</Words>
  <Application>Microsoft Office PowerPoint</Application>
  <PresentationFormat>عرض على الشاشة (4:3)</PresentationFormat>
  <Paragraphs>63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ALI ALAMRAH</cp:lastModifiedBy>
  <cp:revision>82</cp:revision>
  <dcterms:created xsi:type="dcterms:W3CDTF">2016-10-19T21:09:54Z</dcterms:created>
  <dcterms:modified xsi:type="dcterms:W3CDTF">2017-04-26T14:01:13Z</dcterms:modified>
</cp:coreProperties>
</file>