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0" r:id="rId7"/>
    <p:sldId id="263" r:id="rId8"/>
    <p:sldId id="267" r:id="rId9"/>
    <p:sldId id="264" r:id="rId10"/>
    <p:sldId id="268" r:id="rId11"/>
    <p:sldId id="269" r:id="rId12"/>
    <p:sldId id="262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18/02/37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QrMmzhKl0qvbNUW8PokaPYqsvaoavwotVYPew3waSm2XGIb0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428750" cy="203835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3419872" y="1124744"/>
            <a:ext cx="25922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أقسام الفعل</a:t>
            </a:r>
            <a:endParaRPr lang="ar-SA" sz="2800" dirty="0"/>
          </a:p>
        </p:txBody>
      </p:sp>
      <p:sp>
        <p:nvSpPr>
          <p:cNvPr id="6" name="شكل بيضاوي 5"/>
          <p:cNvSpPr/>
          <p:nvPr/>
        </p:nvSpPr>
        <p:spPr>
          <a:xfrm>
            <a:off x="6516216" y="2996952"/>
            <a:ext cx="1418456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ماضي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ctrTitle"/>
          </p:nvPr>
        </p:nvSpPr>
        <p:spPr>
          <a:xfrm>
            <a:off x="1547664" y="2996952"/>
            <a:ext cx="150993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مضارع</a:t>
            </a:r>
            <a:endParaRPr lang="ar-S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عنوان 6"/>
          <p:cNvSpPr txBox="1">
            <a:spLocks/>
          </p:cNvSpPr>
          <p:nvPr/>
        </p:nvSpPr>
        <p:spPr>
          <a:xfrm>
            <a:off x="3995936" y="2780928"/>
            <a:ext cx="150993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أمر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6588224" y="4077072"/>
            <a:ext cx="1418456" cy="11521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مبني</a:t>
            </a:r>
          </a:p>
          <a:p>
            <a:pPr algn="ctr"/>
            <a:r>
              <a:rPr lang="ar-SA" sz="2400" dirty="0" smtClean="0"/>
              <a:t>على </a:t>
            </a:r>
          </a:p>
          <a:p>
            <a:pPr algn="ctr"/>
            <a:r>
              <a:rPr lang="ar-SA" sz="2400" dirty="0" smtClean="0"/>
              <a:t>الفتح</a:t>
            </a:r>
            <a:endParaRPr lang="ar-SA" sz="2400" dirty="0"/>
          </a:p>
        </p:txBody>
      </p:sp>
      <p:sp>
        <p:nvSpPr>
          <p:cNvPr id="10" name="شكل بيضاوي 9"/>
          <p:cNvSpPr/>
          <p:nvPr/>
        </p:nvSpPr>
        <p:spPr>
          <a:xfrm>
            <a:off x="1691680" y="4221088"/>
            <a:ext cx="1418456" cy="11521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1" name="شكل بيضاوي 10"/>
          <p:cNvSpPr/>
          <p:nvPr/>
        </p:nvSpPr>
        <p:spPr>
          <a:xfrm>
            <a:off x="4067944" y="4077072"/>
            <a:ext cx="1418456" cy="11521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مبني</a:t>
            </a:r>
          </a:p>
          <a:p>
            <a:pPr algn="ctr"/>
            <a:r>
              <a:rPr lang="ar-SA" sz="2400" dirty="0" smtClean="0"/>
              <a:t>على </a:t>
            </a:r>
          </a:p>
          <a:p>
            <a:pPr algn="ctr"/>
            <a:r>
              <a:rPr lang="ar-SA" sz="2400" dirty="0" smtClean="0"/>
              <a:t>السكون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257476" cy="13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899592" y="1556792"/>
            <a:ext cx="757130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6">
                    <a:lumMod val="75000"/>
                  </a:schemeClr>
                </a:solidFill>
              </a:rPr>
              <a:t>أذكر الأفعال الماضي التي رغبت في التحول إلى مضارع</a:t>
            </a:r>
            <a:endParaRPr lang="ar-S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72720" y="3140968"/>
            <a:ext cx="1244251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/>
              <a:t>أفتخر  </a:t>
            </a:r>
          </a:p>
          <a:p>
            <a:r>
              <a:rPr lang="ar-SA" sz="3600" dirty="0" smtClean="0"/>
              <a:t>طالع</a:t>
            </a:r>
          </a:p>
          <a:p>
            <a:r>
              <a:rPr lang="ar-SA" sz="3600" dirty="0" smtClean="0"/>
              <a:t>كتب</a:t>
            </a:r>
          </a:p>
          <a:p>
            <a:r>
              <a:rPr lang="ar-SA" sz="3600" dirty="0" smtClean="0"/>
              <a:t>صنع</a:t>
            </a:r>
            <a:endParaRPr lang="ar-SA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091937" y="3212976"/>
            <a:ext cx="1008610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/>
              <a:t>نفتخرُ</a:t>
            </a:r>
          </a:p>
          <a:p>
            <a:r>
              <a:rPr lang="ar-SA" sz="3600" dirty="0" smtClean="0"/>
              <a:t>أطالعُ</a:t>
            </a:r>
          </a:p>
          <a:p>
            <a:r>
              <a:rPr lang="ar-SA" sz="3600" dirty="0" smtClean="0"/>
              <a:t>تكتبُ</a:t>
            </a:r>
          </a:p>
          <a:p>
            <a:r>
              <a:rPr lang="ar-SA" sz="3600" dirty="0" smtClean="0"/>
              <a:t>يصنع</a:t>
            </a:r>
            <a:r>
              <a:rPr lang="ar-SA" sz="3600" dirty="0" smtClean="0">
                <a:solidFill>
                  <a:schemeClr val="accent6">
                    <a:lumMod val="75000"/>
                  </a:schemeClr>
                </a:solidFill>
              </a:rPr>
              <a:t>ُ</a:t>
            </a:r>
            <a:endParaRPr lang="ar-S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ماذا لاحظت على </a:t>
            </a:r>
            <a:r>
              <a:rPr lang="ar-SA" dirty="0" err="1" smtClean="0">
                <a:solidFill>
                  <a:schemeClr val="accent6">
                    <a:lumMod val="75000"/>
                  </a:schemeClr>
                </a:solidFill>
              </a:rPr>
              <a:t>أخرهذه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الأفعال </a:t>
            </a:r>
            <a:r>
              <a:rPr lang="ar-SA" dirty="0" err="1" smtClean="0">
                <a:solidFill>
                  <a:schemeClr val="accent6">
                    <a:lumMod val="75000"/>
                  </a:schemeClr>
                </a:solidFill>
              </a:rPr>
              <a:t>المضارعة؟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468760"/>
          </a:xfrm>
        </p:spPr>
        <p:txBody>
          <a:bodyPr/>
          <a:lstStyle/>
          <a:p>
            <a:r>
              <a:rPr lang="ar-SA" dirty="0" smtClean="0"/>
              <a:t>أنها صحيحة الأخر مرفوعة وعلامة رفعها الضمة الظاهرة على آخرها.</a:t>
            </a:r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07904" y="2564904"/>
            <a:ext cx="427713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</a:rPr>
              <a:t>ما الأفعال التي التقت </a:t>
            </a:r>
            <a:r>
              <a:rPr lang="ar-SA" sz="4000" dirty="0" err="1" smtClean="0">
                <a:solidFill>
                  <a:schemeClr val="accent6">
                    <a:lumMod val="75000"/>
                  </a:schemeClr>
                </a:solidFill>
              </a:rPr>
              <a:t>بها؟</a:t>
            </a:r>
            <a:endParaRPr lang="ar-S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468694" y="3284984"/>
            <a:ext cx="299793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dirty="0" err="1" smtClean="0"/>
              <a:t>تسعيان     </a:t>
            </a:r>
            <a:r>
              <a:rPr lang="ar-SA" sz="2800" dirty="0" smtClean="0"/>
              <a:t>-    يفتتحان  </a:t>
            </a:r>
          </a:p>
          <a:p>
            <a:pPr algn="ctr"/>
            <a:r>
              <a:rPr lang="ar-SA" sz="2800" dirty="0" err="1" smtClean="0"/>
              <a:t>يقرؤون   </a:t>
            </a:r>
            <a:r>
              <a:rPr lang="ar-SA" sz="2800" dirty="0" smtClean="0"/>
              <a:t>-    تقتدون</a:t>
            </a:r>
          </a:p>
          <a:p>
            <a:pPr algn="ctr"/>
            <a:r>
              <a:rPr lang="ar-SA" sz="2800" dirty="0" smtClean="0"/>
              <a:t>   أتريدين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788024" y="4653136"/>
            <a:ext cx="356860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>
                <a:solidFill>
                  <a:schemeClr val="accent6">
                    <a:lumMod val="75000"/>
                  </a:schemeClr>
                </a:solidFill>
              </a:rPr>
              <a:t>ماذا نسمي هذه </a:t>
            </a:r>
            <a:r>
              <a:rPr lang="ar-SA" sz="3600" dirty="0" err="1" smtClean="0">
                <a:solidFill>
                  <a:schemeClr val="accent6">
                    <a:lumMod val="75000"/>
                  </a:schemeClr>
                </a:solidFill>
              </a:rPr>
              <a:t>الأفعال؟</a:t>
            </a:r>
            <a:endParaRPr lang="ar-S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95736" y="4725144"/>
            <a:ext cx="234230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/>
              <a:t>الأفعال الخمسة</a:t>
            </a:r>
            <a:endParaRPr lang="ar-SA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41971" y="5805264"/>
            <a:ext cx="23230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6">
                    <a:lumMod val="75000"/>
                  </a:schemeClr>
                </a:solidFill>
              </a:rPr>
              <a:t>ما علامة </a:t>
            </a:r>
            <a:r>
              <a:rPr lang="ar-SA" sz="3200" dirty="0" err="1" smtClean="0">
                <a:solidFill>
                  <a:schemeClr val="accent6">
                    <a:lumMod val="75000"/>
                  </a:schemeClr>
                </a:solidFill>
              </a:rPr>
              <a:t>رفعها؟</a:t>
            </a:r>
            <a:endParaRPr lang="ar-S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39676" y="5877272"/>
            <a:ext cx="33730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علامة رفعها ثبوت النون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الأفعال الخمسة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21000" contrast="46000"/>
          </a:blip>
          <a:srcRect/>
          <a:stretch>
            <a:fillRect/>
          </a:stretch>
        </p:blipFill>
        <p:spPr bwMode="auto">
          <a:xfrm>
            <a:off x="3851920" y="1268760"/>
            <a:ext cx="4496074" cy="293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0" y="3212976"/>
            <a:ext cx="48053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1257476" cy="13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21000" contrast="46000"/>
          </a:blip>
          <a:srcRect/>
          <a:stretch>
            <a:fillRect/>
          </a:stretch>
        </p:blipFill>
        <p:spPr bwMode="auto">
          <a:xfrm>
            <a:off x="227254" y="692696"/>
            <a:ext cx="891674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555776" y="1628800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539552" y="1556792"/>
            <a:ext cx="895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555776" y="2420888"/>
            <a:ext cx="504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683568" y="2420888"/>
            <a:ext cx="571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483768" y="3429000"/>
            <a:ext cx="704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539552" y="3501008"/>
            <a:ext cx="914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555776" y="4437112"/>
            <a:ext cx="485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683568" y="4437112"/>
            <a:ext cx="523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627784" y="5373216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683568" y="5301208"/>
            <a:ext cx="847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8" descr="F:\imegs\متحركة\11454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5363037"/>
            <a:ext cx="1224136" cy="14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19000" contrast="46000"/>
          </a:blip>
          <a:srcRect/>
          <a:stretch>
            <a:fillRect/>
          </a:stretch>
        </p:blipFill>
        <p:spPr bwMode="auto">
          <a:xfrm>
            <a:off x="251520" y="1268760"/>
            <a:ext cx="8478844" cy="417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627784" y="2204864"/>
            <a:ext cx="552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827584" y="2204864"/>
            <a:ext cx="48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627784" y="3068960"/>
            <a:ext cx="581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827584" y="3068960"/>
            <a:ext cx="895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555776" y="3933056"/>
            <a:ext cx="657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755576" y="3933056"/>
            <a:ext cx="885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2699792" y="4941168"/>
            <a:ext cx="495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lum bright="-30000" contrast="46000"/>
          </a:blip>
          <a:srcRect/>
          <a:stretch>
            <a:fillRect/>
          </a:stretch>
        </p:blipFill>
        <p:spPr bwMode="auto">
          <a:xfrm>
            <a:off x="971600" y="4797152"/>
            <a:ext cx="552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8" descr="F:\imegs\متحركة\11454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5279896"/>
            <a:ext cx="1292215" cy="15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0000" contrast="46000"/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12" y="1886744"/>
            <a:ext cx="7267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لون علامة رفع الأفعال المضارعة وعلامة رفع الافعال الخمس بلون مغا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imagesCAK0JPZ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2880320" cy="204654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3528" y="908720"/>
            <a:ext cx="8417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سبحانك اللهم وبحمدك أشهد أن </a:t>
            </a:r>
            <a:r>
              <a:rPr lang="ar-S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لاإله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إلا أنت أستغفرك وأتوب إليك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4211960" y="3140968"/>
            <a:ext cx="4472880" cy="2367880"/>
          </a:xfrm>
          <a:prstGeom prst="cloud">
            <a:avLst/>
          </a:prstGeom>
          <a:gradFill>
            <a:gsLst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4">
                    <a:lumMod val="75000"/>
                  </a:schemeClr>
                </a:solidFill>
              </a:rPr>
              <a:t>إعداد المعلمة</a:t>
            </a:r>
          </a:p>
          <a:p>
            <a:pPr algn="ctr"/>
            <a:r>
              <a:rPr lang="ar-SA" sz="4000" b="1" dirty="0" smtClean="0">
                <a:solidFill>
                  <a:schemeClr val="accent4">
                    <a:lumMod val="75000"/>
                  </a:schemeClr>
                </a:solidFill>
              </a:rPr>
              <a:t>منى العريك    </a:t>
            </a:r>
            <a:endParaRPr lang="ar-SA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أما المضارع فهو مرفوع دائماً</a:t>
            </a:r>
            <a:endParaRPr lang="ar-SA" dirty="0"/>
          </a:p>
        </p:txBody>
      </p:sp>
      <p:pic>
        <p:nvPicPr>
          <p:cNvPr id="2049" name="Picture 1" descr="C:\Users\CIT\Pictures\GFXANA (1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620688"/>
            <a:ext cx="2808312" cy="2794128"/>
          </a:xfrm>
          <a:prstGeom prst="rect">
            <a:avLst/>
          </a:prstGeom>
          <a:noFill/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حالات إعراب الفعل المضارع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6660232" y="3861048"/>
            <a:ext cx="1404736" cy="1872208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مرفوع</a:t>
            </a:r>
            <a:endParaRPr lang="ar-S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3923928" y="3933056"/>
            <a:ext cx="1404736" cy="1872208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منصوب</a:t>
            </a:r>
            <a:endParaRPr lang="ar-S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1403648" y="3933056"/>
            <a:ext cx="1404736" cy="1872208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مجزوم</a:t>
            </a:r>
            <a:endParaRPr lang="ar-S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ما هي الحروف التي يبدأ </a:t>
            </a:r>
            <a:r>
              <a:rPr lang="ar-SA" dirty="0" err="1" smtClean="0">
                <a:solidFill>
                  <a:schemeClr val="accent6">
                    <a:lumMod val="75000"/>
                  </a:schemeClr>
                </a:solidFill>
              </a:rPr>
              <a:t>بها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الفعل </a:t>
            </a:r>
            <a:r>
              <a:rPr lang="ar-SA" dirty="0" err="1" smtClean="0">
                <a:solidFill>
                  <a:schemeClr val="accent6">
                    <a:lumMod val="75000"/>
                  </a:schemeClr>
                </a:solidFill>
              </a:rPr>
              <a:t>المضارع 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A" sz="4400" dirty="0" smtClean="0">
                <a:solidFill>
                  <a:schemeClr val="accent5">
                    <a:lumMod val="75000"/>
                  </a:schemeClr>
                </a:solidFill>
              </a:rPr>
              <a:t>ن</a:t>
            </a:r>
          </a:p>
          <a:p>
            <a:pPr algn="ctr">
              <a:buNone/>
            </a:pPr>
            <a:r>
              <a:rPr lang="ar-SA" sz="4400" dirty="0" smtClean="0">
                <a:solidFill>
                  <a:schemeClr val="accent5">
                    <a:lumMod val="75000"/>
                  </a:schemeClr>
                </a:solidFill>
              </a:rPr>
              <a:t>أ</a:t>
            </a:r>
          </a:p>
          <a:p>
            <a:pPr algn="ctr">
              <a:buNone/>
            </a:pPr>
            <a:r>
              <a:rPr lang="ar-SA" sz="4400" dirty="0" smtClean="0">
                <a:solidFill>
                  <a:schemeClr val="accent5">
                    <a:lumMod val="75000"/>
                  </a:schemeClr>
                </a:solidFill>
              </a:rPr>
              <a:t>ت</a:t>
            </a:r>
          </a:p>
          <a:p>
            <a:pPr algn="ctr">
              <a:buNone/>
            </a:pPr>
            <a:r>
              <a:rPr lang="ar-SA" sz="4400" dirty="0" smtClean="0">
                <a:solidFill>
                  <a:schemeClr val="accent5">
                    <a:lumMod val="75000"/>
                  </a:schemeClr>
                </a:solidFill>
              </a:rPr>
              <a:t>ي</a:t>
            </a:r>
          </a:p>
          <a:p>
            <a:pPr algn="ctr">
              <a:buNone/>
            </a:pPr>
            <a:endParaRPr lang="ar-SA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ar-SA" sz="4400" dirty="0" smtClean="0">
                <a:solidFill>
                  <a:schemeClr val="accent5">
                    <a:lumMod val="75000"/>
                  </a:schemeClr>
                </a:solidFill>
              </a:rPr>
              <a:t>تجتمع في </a:t>
            </a:r>
            <a:r>
              <a:rPr lang="ar-SA" sz="4400" dirty="0" err="1" smtClean="0">
                <a:solidFill>
                  <a:schemeClr val="accent5">
                    <a:lumMod val="75000"/>
                  </a:schemeClr>
                </a:solidFill>
              </a:rPr>
              <a:t>كلمة </a:t>
            </a:r>
            <a:r>
              <a:rPr lang="ar-SA" sz="4400" dirty="0" smtClean="0">
                <a:solidFill>
                  <a:schemeClr val="accent5">
                    <a:lumMod val="75000"/>
                  </a:schemeClr>
                </a:solidFill>
              </a:rPr>
              <a:t>: نأتي</a:t>
            </a:r>
            <a:endParaRPr lang="ar-SA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699792" y="1628800"/>
            <a:ext cx="4032448" cy="172819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عرفنا  في الوحدة الأولى أن المضارع ينقسم إلى قسمين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92080" y="3861048"/>
            <a:ext cx="1994520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صحيح الآخر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19672" y="3933056"/>
            <a:ext cx="1994520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معتل الآخر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1" descr="C:\Users\CIT\Pictures\girl_or_child_reading_a_book_0515-1002-0104-0834_SM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185392" cy="218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395536" y="3933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رفع الفعل المضارع حسب نوعه صحيح الأخر</a:t>
            </a:r>
            <a:b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الأفعال الخمسة</a:t>
            </a:r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CIT\Picture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143125" cy="21431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419872" y="2636912"/>
            <a:ext cx="241284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الوظيفة النحوية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419872" y="1052736"/>
            <a:ext cx="223651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>
                <a:solidFill>
                  <a:schemeClr val="accent5">
                    <a:lumMod val="75000"/>
                  </a:schemeClr>
                </a:solidFill>
              </a:rPr>
              <a:t>الوحدة الثالثة </a:t>
            </a:r>
          </a:p>
          <a:p>
            <a:r>
              <a:rPr lang="ar-SA" sz="3600" dirty="0" smtClean="0">
                <a:solidFill>
                  <a:schemeClr val="accent5">
                    <a:lumMod val="75000"/>
                  </a:schemeClr>
                </a:solidFill>
              </a:rPr>
              <a:t>الوعي القرائي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1143000"/>
          </a:xfrm>
        </p:spPr>
        <p:txBody>
          <a:bodyPr>
            <a:no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يتوقع منك بمشيئة الله في نهاية الحصة أن تكوني قادرة </a:t>
            </a:r>
            <a:r>
              <a:rPr lang="ar-SA" sz="3200" dirty="0" err="1" smtClean="0">
                <a:solidFill>
                  <a:srgbClr val="FF0000"/>
                </a:solidFill>
              </a:rPr>
              <a:t>على: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26_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085184"/>
            <a:ext cx="1468963" cy="122413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71600" y="2420888"/>
            <a:ext cx="7265130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400" dirty="0" smtClean="0"/>
              <a:t>التعرف على الفعل المضارع بحسب نوعه صحيح الاخر أو معتل الاخر.</a:t>
            </a:r>
          </a:p>
          <a:p>
            <a:pPr>
              <a:buFont typeface="Arial" pitchFamily="34" charset="0"/>
              <a:buChar char="•"/>
            </a:pPr>
            <a:r>
              <a:rPr lang="ar-SA" sz="2400" dirty="0" smtClean="0"/>
              <a:t>التعرف على علامة رفع الفعل المضارع صحيح </a:t>
            </a:r>
            <a:r>
              <a:rPr lang="ar-SA" sz="2400" dirty="0" err="1" smtClean="0"/>
              <a:t>الآخر .</a:t>
            </a:r>
            <a:endParaRPr lang="ar-SA" sz="2400" dirty="0" smtClean="0"/>
          </a:p>
          <a:p>
            <a:pPr>
              <a:buFont typeface="Arial" pitchFamily="34" charset="0"/>
              <a:buChar char="•"/>
            </a:pPr>
            <a:r>
              <a:rPr lang="ar-SA" sz="2400" dirty="0" smtClean="0"/>
              <a:t>تذكر الأفعال الخمسة وتستخرجها من النصوص.</a:t>
            </a:r>
          </a:p>
          <a:p>
            <a:pPr>
              <a:buFont typeface="Arial" pitchFamily="34" charset="0"/>
              <a:buChar char="•"/>
            </a:pPr>
            <a:r>
              <a:rPr lang="ar-SA" sz="2400" dirty="0" smtClean="0"/>
              <a:t>تستخدمين الأفعال الخمسة في تواصلك اللغوي.</a:t>
            </a:r>
          </a:p>
          <a:p>
            <a:pPr>
              <a:buFont typeface="Arial" pitchFamily="34" charset="0"/>
              <a:buChar char="•"/>
            </a:pPr>
            <a:r>
              <a:rPr lang="ar-SA" sz="2400" dirty="0" smtClean="0"/>
              <a:t>التعرف على الأفعال الخمسة وعلامة رفعها.</a:t>
            </a:r>
          </a:p>
          <a:p>
            <a:pPr>
              <a:buFont typeface="Arial" pitchFamily="34" charset="0"/>
              <a:buChar char="•"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لنستمع إلى هذه </a:t>
            </a:r>
            <a:r>
              <a:rPr lang="ar-SA" dirty="0" err="1" smtClean="0">
                <a:solidFill>
                  <a:schemeClr val="accent6">
                    <a:lumMod val="75000"/>
                  </a:schemeClr>
                </a:solidFill>
              </a:rPr>
              <a:t>القصة: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51"/>
          <a:stretch/>
        </p:blipFill>
        <p:spPr bwMode="auto">
          <a:xfrm>
            <a:off x="1259632" y="1700808"/>
            <a:ext cx="7444655" cy="378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58924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02949" cy="59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473" y="1628800"/>
            <a:ext cx="774752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07504" y="404664"/>
            <a:ext cx="8748464" cy="5688632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207</Words>
  <Application>Microsoft Office PowerPoint</Application>
  <PresentationFormat>عرض على الشاشة (3:4)‏</PresentationFormat>
  <Paragraphs>60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مضارع</vt:lpstr>
      <vt:lpstr>أما المضارع فهو مرفوع دائماً</vt:lpstr>
      <vt:lpstr>ما هي الحروف التي يبدأ بها الفعل المضارع :</vt:lpstr>
      <vt:lpstr>الشريحة 4</vt:lpstr>
      <vt:lpstr>رفع الفعل المضارع حسب نوعه صحيح الأخر الأفعال الخمسة</vt:lpstr>
      <vt:lpstr>يتوقع منك بمشيئة الله في نهاية الحصة أن تكوني قادرة على: </vt:lpstr>
      <vt:lpstr>لنستمع إلى هذه القصة:</vt:lpstr>
      <vt:lpstr>الشريحة 8</vt:lpstr>
      <vt:lpstr>الشريحة 9</vt:lpstr>
      <vt:lpstr>الشريحة 10</vt:lpstr>
      <vt:lpstr>ماذا لاحظت على أخرهذه الأفعال المضارعة؟</vt:lpstr>
      <vt:lpstr>الأفعال الخمسة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مضارع</dc:title>
  <dc:creator>CIT</dc:creator>
  <cp:lastModifiedBy>CIT</cp:lastModifiedBy>
  <cp:revision>21</cp:revision>
  <dcterms:created xsi:type="dcterms:W3CDTF">2015-11-29T14:11:35Z</dcterms:created>
  <dcterms:modified xsi:type="dcterms:W3CDTF">2015-11-30T13:43:31Z</dcterms:modified>
</cp:coreProperties>
</file>