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30" r:id="rId4"/>
    <p:sldId id="331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1" autoAdjust="0"/>
    <p:restoredTop sz="96433" autoAdjust="0"/>
  </p:normalViewPr>
  <p:slideViewPr>
    <p:cSldViewPr snapToGrid="0" showGuides="1">
      <p:cViewPr>
        <p:scale>
          <a:sx n="75" d="100"/>
          <a:sy n="75" d="100"/>
        </p:scale>
        <p:origin x="1020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3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95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Numbered List and 3 Banners for PowerPoint</a:t>
            </a:r>
          </a:p>
        </p:txBody>
      </p:sp>
      <p:sp>
        <p:nvSpPr>
          <p:cNvPr id="50" name="Freeform: Shape 49"/>
          <p:cNvSpPr/>
          <p:nvPr/>
        </p:nvSpPr>
        <p:spPr>
          <a:xfrm rot="158526">
            <a:off x="4441853" y="1620172"/>
            <a:ext cx="4258374" cy="674255"/>
          </a:xfrm>
          <a:custGeom>
            <a:avLst/>
            <a:gdLst>
              <a:gd name="connsiteX0" fmla="*/ 0 w 4258374"/>
              <a:gd name="connsiteY0" fmla="*/ 0 h 674255"/>
              <a:gd name="connsiteX1" fmla="*/ 4258374 w 4258374"/>
              <a:gd name="connsiteY1" fmla="*/ 0 h 674255"/>
              <a:gd name="connsiteX2" fmla="*/ 4258374 w 4258374"/>
              <a:gd name="connsiteY2" fmla="*/ 196321 h 674255"/>
              <a:gd name="connsiteX3" fmla="*/ 3938879 w 4258374"/>
              <a:gd name="connsiteY3" fmla="*/ 674255 h 674255"/>
              <a:gd name="connsiteX4" fmla="*/ 0 w 4258374"/>
              <a:gd name="connsiteY4" fmla="*/ 674255 h 67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8374" h="674255">
                <a:moveTo>
                  <a:pt x="0" y="0"/>
                </a:moveTo>
                <a:lnTo>
                  <a:pt x="4258374" y="0"/>
                </a:lnTo>
                <a:lnTo>
                  <a:pt x="4258374" y="196321"/>
                </a:lnTo>
                <a:lnTo>
                  <a:pt x="3938879" y="674255"/>
                </a:lnTo>
                <a:lnTo>
                  <a:pt x="0" y="674255"/>
                </a:lnTo>
                <a:close/>
              </a:path>
            </a:pathLst>
          </a:custGeom>
          <a:ln>
            <a:noFill/>
          </a:ln>
          <a:effectLst>
            <a:outerShdw blurRad="317500" dist="3175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: Shape 43"/>
          <p:cNvSpPr/>
          <p:nvPr/>
        </p:nvSpPr>
        <p:spPr>
          <a:xfrm flipV="1">
            <a:off x="6280728" y="1385454"/>
            <a:ext cx="3260437" cy="1006764"/>
          </a:xfrm>
          <a:custGeom>
            <a:avLst/>
            <a:gdLst>
              <a:gd name="connsiteX0" fmla="*/ 2521527 w 3260437"/>
              <a:gd name="connsiteY0" fmla="*/ 1027545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  <a:gd name="connsiteX0" fmla="*/ 2521527 w 3260437"/>
              <a:gd name="connsiteY0" fmla="*/ 1027543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60437" h="1027545">
                <a:moveTo>
                  <a:pt x="2521527" y="1027543"/>
                </a:moveTo>
                <a:lnTo>
                  <a:pt x="3260437" y="1027545"/>
                </a:lnTo>
                <a:lnTo>
                  <a:pt x="2521527" y="0"/>
                </a:lnTo>
                <a:lnTo>
                  <a:pt x="2521527" y="2306"/>
                </a:lnTo>
                <a:lnTo>
                  <a:pt x="0" y="2306"/>
                </a:lnTo>
                <a:lnTo>
                  <a:pt x="0" y="1027543"/>
                </a:lnTo>
                <a:lnTo>
                  <a:pt x="2521527" y="102754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: Shape 46"/>
          <p:cNvSpPr/>
          <p:nvPr/>
        </p:nvSpPr>
        <p:spPr>
          <a:xfrm flipV="1">
            <a:off x="4479465" y="1385454"/>
            <a:ext cx="1949046" cy="1006764"/>
          </a:xfrm>
          <a:custGeom>
            <a:avLst/>
            <a:gdLst>
              <a:gd name="connsiteX0" fmla="*/ 0 w 1348509"/>
              <a:gd name="connsiteY0" fmla="*/ 1004502 h 1004502"/>
              <a:gd name="connsiteX1" fmla="*/ 1348509 w 1348509"/>
              <a:gd name="connsiteY1" fmla="*/ 1004502 h 1004502"/>
              <a:gd name="connsiteX2" fmla="*/ 1348509 w 1348509"/>
              <a:gd name="connsiteY2" fmla="*/ 0 h 1004502"/>
              <a:gd name="connsiteX3" fmla="*/ 0 w 1348509"/>
              <a:gd name="connsiteY3" fmla="*/ 0 h 100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8509" h="1004502">
                <a:moveTo>
                  <a:pt x="0" y="1004502"/>
                </a:moveTo>
                <a:lnTo>
                  <a:pt x="1348509" y="1004502"/>
                </a:lnTo>
                <a:lnTo>
                  <a:pt x="1348509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380509" y="1902691"/>
            <a:ext cx="1348509" cy="665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80509" y="1219200"/>
            <a:ext cx="1348509" cy="69272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ame 7"/>
          <p:cNvSpPr/>
          <p:nvPr/>
        </p:nvSpPr>
        <p:spPr>
          <a:xfrm>
            <a:off x="3380509" y="1219200"/>
            <a:ext cx="1348509" cy="1348509"/>
          </a:xfrm>
          <a:prstGeom prst="frame">
            <a:avLst/>
          </a:prstGeom>
          <a:solidFill>
            <a:schemeClr val="bg1"/>
          </a:solidFill>
          <a:ln>
            <a:noFill/>
          </a:ln>
          <a:effectLst>
            <a:outerShdw blurRad="317500" dist="508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6" name="Freeform: Shape 55"/>
          <p:cNvSpPr/>
          <p:nvPr/>
        </p:nvSpPr>
        <p:spPr>
          <a:xfrm rot="21441474" flipH="1">
            <a:off x="3213726" y="3330449"/>
            <a:ext cx="4260033" cy="674255"/>
          </a:xfrm>
          <a:custGeom>
            <a:avLst/>
            <a:gdLst>
              <a:gd name="connsiteX0" fmla="*/ 0 w 4258374"/>
              <a:gd name="connsiteY0" fmla="*/ 0 h 674255"/>
              <a:gd name="connsiteX1" fmla="*/ 4258374 w 4258374"/>
              <a:gd name="connsiteY1" fmla="*/ 0 h 674255"/>
              <a:gd name="connsiteX2" fmla="*/ 4258374 w 4258374"/>
              <a:gd name="connsiteY2" fmla="*/ 196321 h 674255"/>
              <a:gd name="connsiteX3" fmla="*/ 3938879 w 4258374"/>
              <a:gd name="connsiteY3" fmla="*/ 674255 h 674255"/>
              <a:gd name="connsiteX4" fmla="*/ 0 w 4258374"/>
              <a:gd name="connsiteY4" fmla="*/ 674255 h 67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8374" h="674255">
                <a:moveTo>
                  <a:pt x="0" y="0"/>
                </a:moveTo>
                <a:lnTo>
                  <a:pt x="4258374" y="0"/>
                </a:lnTo>
                <a:lnTo>
                  <a:pt x="4258374" y="196321"/>
                </a:lnTo>
                <a:lnTo>
                  <a:pt x="3938879" y="674255"/>
                </a:lnTo>
                <a:lnTo>
                  <a:pt x="0" y="674255"/>
                </a:lnTo>
                <a:close/>
              </a:path>
            </a:pathLst>
          </a:custGeom>
          <a:ln>
            <a:noFill/>
          </a:ln>
          <a:effectLst>
            <a:outerShdw blurRad="317500" dist="3175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/>
          <p:cNvSpPr/>
          <p:nvPr/>
        </p:nvSpPr>
        <p:spPr>
          <a:xfrm flipH="1" flipV="1">
            <a:off x="2372460" y="3095731"/>
            <a:ext cx="3261707" cy="1006764"/>
          </a:xfrm>
          <a:custGeom>
            <a:avLst/>
            <a:gdLst>
              <a:gd name="connsiteX0" fmla="*/ 2521527 w 3260437"/>
              <a:gd name="connsiteY0" fmla="*/ 1027545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  <a:gd name="connsiteX0" fmla="*/ 2521527 w 3260437"/>
              <a:gd name="connsiteY0" fmla="*/ 1027543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60437" h="1027545">
                <a:moveTo>
                  <a:pt x="2521527" y="1027543"/>
                </a:moveTo>
                <a:lnTo>
                  <a:pt x="3260437" y="1027545"/>
                </a:lnTo>
                <a:lnTo>
                  <a:pt x="2521527" y="0"/>
                </a:lnTo>
                <a:lnTo>
                  <a:pt x="2521527" y="2306"/>
                </a:lnTo>
                <a:lnTo>
                  <a:pt x="0" y="2306"/>
                </a:lnTo>
                <a:lnTo>
                  <a:pt x="0" y="1027543"/>
                </a:lnTo>
                <a:lnTo>
                  <a:pt x="2521527" y="102754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: Shape 60"/>
          <p:cNvSpPr/>
          <p:nvPr/>
        </p:nvSpPr>
        <p:spPr>
          <a:xfrm flipH="1" flipV="1">
            <a:off x="5486327" y="3095731"/>
            <a:ext cx="1949805" cy="1006764"/>
          </a:xfrm>
          <a:custGeom>
            <a:avLst/>
            <a:gdLst>
              <a:gd name="connsiteX0" fmla="*/ 0 w 1348509"/>
              <a:gd name="connsiteY0" fmla="*/ 1004502 h 1004502"/>
              <a:gd name="connsiteX1" fmla="*/ 1348509 w 1348509"/>
              <a:gd name="connsiteY1" fmla="*/ 1004502 h 1004502"/>
              <a:gd name="connsiteX2" fmla="*/ 1348509 w 1348509"/>
              <a:gd name="connsiteY2" fmla="*/ 0 h 1004502"/>
              <a:gd name="connsiteX3" fmla="*/ 0 w 1348509"/>
              <a:gd name="connsiteY3" fmla="*/ 0 h 100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8509" h="1004502">
                <a:moveTo>
                  <a:pt x="0" y="1004502"/>
                </a:moveTo>
                <a:lnTo>
                  <a:pt x="1348509" y="1004502"/>
                </a:lnTo>
                <a:lnTo>
                  <a:pt x="134850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 flipH="1">
            <a:off x="7186482" y="3612968"/>
            <a:ext cx="1349034" cy="6650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 flipH="1">
            <a:off x="7186482" y="2929477"/>
            <a:ext cx="1349034" cy="69272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ame 68"/>
          <p:cNvSpPr/>
          <p:nvPr/>
        </p:nvSpPr>
        <p:spPr>
          <a:xfrm flipH="1">
            <a:off x="7186482" y="2929477"/>
            <a:ext cx="1349034" cy="1348509"/>
          </a:xfrm>
          <a:prstGeom prst="frame">
            <a:avLst/>
          </a:prstGeom>
          <a:solidFill>
            <a:schemeClr val="bg1"/>
          </a:solidFill>
          <a:ln>
            <a:noFill/>
          </a:ln>
          <a:effectLst>
            <a:outerShdw blurRad="317500" dist="508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Freeform: Shape 70"/>
          <p:cNvSpPr/>
          <p:nvPr/>
        </p:nvSpPr>
        <p:spPr>
          <a:xfrm rot="158526">
            <a:off x="4441853" y="5040726"/>
            <a:ext cx="4258374" cy="674255"/>
          </a:xfrm>
          <a:custGeom>
            <a:avLst/>
            <a:gdLst>
              <a:gd name="connsiteX0" fmla="*/ 0 w 4258374"/>
              <a:gd name="connsiteY0" fmla="*/ 0 h 674255"/>
              <a:gd name="connsiteX1" fmla="*/ 4258374 w 4258374"/>
              <a:gd name="connsiteY1" fmla="*/ 0 h 674255"/>
              <a:gd name="connsiteX2" fmla="*/ 4258374 w 4258374"/>
              <a:gd name="connsiteY2" fmla="*/ 196321 h 674255"/>
              <a:gd name="connsiteX3" fmla="*/ 3938879 w 4258374"/>
              <a:gd name="connsiteY3" fmla="*/ 674255 h 674255"/>
              <a:gd name="connsiteX4" fmla="*/ 0 w 4258374"/>
              <a:gd name="connsiteY4" fmla="*/ 674255 h 67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8374" h="674255">
                <a:moveTo>
                  <a:pt x="0" y="0"/>
                </a:moveTo>
                <a:lnTo>
                  <a:pt x="4258374" y="0"/>
                </a:lnTo>
                <a:lnTo>
                  <a:pt x="4258374" y="196321"/>
                </a:lnTo>
                <a:lnTo>
                  <a:pt x="3938879" y="674255"/>
                </a:lnTo>
                <a:lnTo>
                  <a:pt x="0" y="674255"/>
                </a:lnTo>
                <a:close/>
              </a:path>
            </a:pathLst>
          </a:custGeom>
          <a:ln>
            <a:noFill/>
          </a:ln>
          <a:effectLst>
            <a:outerShdw blurRad="317500" dist="3175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: Shape 71"/>
          <p:cNvSpPr/>
          <p:nvPr/>
        </p:nvSpPr>
        <p:spPr>
          <a:xfrm flipV="1">
            <a:off x="6280728" y="4806008"/>
            <a:ext cx="3260437" cy="1006764"/>
          </a:xfrm>
          <a:custGeom>
            <a:avLst/>
            <a:gdLst>
              <a:gd name="connsiteX0" fmla="*/ 2521527 w 3260437"/>
              <a:gd name="connsiteY0" fmla="*/ 1027545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  <a:gd name="connsiteX0" fmla="*/ 2521527 w 3260437"/>
              <a:gd name="connsiteY0" fmla="*/ 1027543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60437" h="1027545">
                <a:moveTo>
                  <a:pt x="2521527" y="1027543"/>
                </a:moveTo>
                <a:lnTo>
                  <a:pt x="3260437" y="1027545"/>
                </a:lnTo>
                <a:lnTo>
                  <a:pt x="2521527" y="0"/>
                </a:lnTo>
                <a:lnTo>
                  <a:pt x="2521527" y="2306"/>
                </a:lnTo>
                <a:lnTo>
                  <a:pt x="0" y="2306"/>
                </a:lnTo>
                <a:lnTo>
                  <a:pt x="0" y="1027543"/>
                </a:lnTo>
                <a:lnTo>
                  <a:pt x="2521527" y="10275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/>
          <p:cNvSpPr/>
          <p:nvPr/>
        </p:nvSpPr>
        <p:spPr>
          <a:xfrm flipV="1">
            <a:off x="4479465" y="4806008"/>
            <a:ext cx="1949046" cy="1006764"/>
          </a:xfrm>
          <a:custGeom>
            <a:avLst/>
            <a:gdLst>
              <a:gd name="connsiteX0" fmla="*/ 0 w 1348509"/>
              <a:gd name="connsiteY0" fmla="*/ 1004502 h 1004502"/>
              <a:gd name="connsiteX1" fmla="*/ 1348509 w 1348509"/>
              <a:gd name="connsiteY1" fmla="*/ 1004502 h 1004502"/>
              <a:gd name="connsiteX2" fmla="*/ 1348509 w 1348509"/>
              <a:gd name="connsiteY2" fmla="*/ 0 h 1004502"/>
              <a:gd name="connsiteX3" fmla="*/ 0 w 1348509"/>
              <a:gd name="connsiteY3" fmla="*/ 0 h 100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8509" h="1004502">
                <a:moveTo>
                  <a:pt x="0" y="1004502"/>
                </a:moveTo>
                <a:lnTo>
                  <a:pt x="1348509" y="1004502"/>
                </a:lnTo>
                <a:lnTo>
                  <a:pt x="134850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3380509" y="5323245"/>
            <a:ext cx="1348509" cy="6650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3380509" y="4639754"/>
            <a:ext cx="1348509" cy="69272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ame 90"/>
          <p:cNvSpPr/>
          <p:nvPr/>
        </p:nvSpPr>
        <p:spPr>
          <a:xfrm>
            <a:off x="3380509" y="4639754"/>
            <a:ext cx="1348509" cy="1348509"/>
          </a:xfrm>
          <a:prstGeom prst="frame">
            <a:avLst/>
          </a:prstGeom>
          <a:solidFill>
            <a:schemeClr val="bg1"/>
          </a:solidFill>
          <a:ln>
            <a:noFill/>
          </a:ln>
          <a:effectLst>
            <a:outerShdw blurRad="317500" dist="508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611375" y="1427174"/>
            <a:ext cx="886781" cy="9233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17608" y="3137448"/>
            <a:ext cx="886781" cy="9233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611375" y="4847725"/>
            <a:ext cx="886781" cy="9233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</a:rPr>
              <a:t>03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4929007" y="1372562"/>
            <a:ext cx="3835387" cy="959829"/>
            <a:chOff x="7881041" y="1214778"/>
            <a:chExt cx="2937088" cy="959829"/>
          </a:xfrm>
        </p:grpSpPr>
        <p:sp>
          <p:nvSpPr>
            <p:cNvPr id="95" name="TextBox 94"/>
            <p:cNvSpPr txBox="1"/>
            <p:nvPr/>
          </p:nvSpPr>
          <p:spPr>
            <a:xfrm>
              <a:off x="7881041" y="1214778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888836" y="1651387"/>
              <a:ext cx="2929293" cy="52322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 dolor sit amet, nibh est. A magna maecenas, quam magna nec quis, lorem nunc. 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235532" y="3116884"/>
            <a:ext cx="3835387" cy="959829"/>
            <a:chOff x="7881041" y="1214778"/>
            <a:chExt cx="2937088" cy="959829"/>
          </a:xfrm>
        </p:grpSpPr>
        <p:sp>
          <p:nvSpPr>
            <p:cNvPr id="98" name="TextBox 97"/>
            <p:cNvSpPr txBox="1"/>
            <p:nvPr/>
          </p:nvSpPr>
          <p:spPr>
            <a:xfrm>
              <a:off x="7881041" y="1214778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888836" y="1651387"/>
              <a:ext cx="2929293" cy="52322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 dolor sit amet, nibh est. A magna maecenas, quam magna nec quis, lorem nunc. 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929007" y="4828091"/>
            <a:ext cx="3835387" cy="959829"/>
            <a:chOff x="7881041" y="1214778"/>
            <a:chExt cx="2937088" cy="959829"/>
          </a:xfrm>
        </p:grpSpPr>
        <p:sp>
          <p:nvSpPr>
            <p:cNvPr id="101" name="TextBox 100"/>
            <p:cNvSpPr txBox="1"/>
            <p:nvPr/>
          </p:nvSpPr>
          <p:spPr>
            <a:xfrm>
              <a:off x="7881041" y="1214778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7888836" y="1651387"/>
              <a:ext cx="2929293" cy="52322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 dolor sit amet, nibh est. A magna maecenas, quam magna nec quis, lorem nunc. 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2923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Numbered List and 3 Banners for PowerPoint</a:t>
            </a:r>
          </a:p>
        </p:txBody>
      </p:sp>
      <p:sp>
        <p:nvSpPr>
          <p:cNvPr id="36" name="Freeform: Shape 35"/>
          <p:cNvSpPr/>
          <p:nvPr/>
        </p:nvSpPr>
        <p:spPr>
          <a:xfrm rot="158526">
            <a:off x="4441853" y="1620172"/>
            <a:ext cx="4258374" cy="674255"/>
          </a:xfrm>
          <a:custGeom>
            <a:avLst/>
            <a:gdLst>
              <a:gd name="connsiteX0" fmla="*/ 0 w 4258374"/>
              <a:gd name="connsiteY0" fmla="*/ 0 h 674255"/>
              <a:gd name="connsiteX1" fmla="*/ 4258374 w 4258374"/>
              <a:gd name="connsiteY1" fmla="*/ 0 h 674255"/>
              <a:gd name="connsiteX2" fmla="*/ 4258374 w 4258374"/>
              <a:gd name="connsiteY2" fmla="*/ 196321 h 674255"/>
              <a:gd name="connsiteX3" fmla="*/ 3938879 w 4258374"/>
              <a:gd name="connsiteY3" fmla="*/ 674255 h 674255"/>
              <a:gd name="connsiteX4" fmla="*/ 0 w 4258374"/>
              <a:gd name="connsiteY4" fmla="*/ 674255 h 67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8374" h="674255">
                <a:moveTo>
                  <a:pt x="0" y="0"/>
                </a:moveTo>
                <a:lnTo>
                  <a:pt x="4258374" y="0"/>
                </a:lnTo>
                <a:lnTo>
                  <a:pt x="4258374" y="196321"/>
                </a:lnTo>
                <a:lnTo>
                  <a:pt x="3938879" y="674255"/>
                </a:lnTo>
                <a:lnTo>
                  <a:pt x="0" y="674255"/>
                </a:lnTo>
                <a:close/>
              </a:path>
            </a:pathLst>
          </a:custGeom>
          <a:ln>
            <a:noFill/>
          </a:ln>
          <a:effectLst>
            <a:outerShdw blurRad="317500" dist="3175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/>
          <p:cNvSpPr/>
          <p:nvPr/>
        </p:nvSpPr>
        <p:spPr>
          <a:xfrm flipV="1">
            <a:off x="6280728" y="1385454"/>
            <a:ext cx="3260437" cy="1006764"/>
          </a:xfrm>
          <a:custGeom>
            <a:avLst/>
            <a:gdLst>
              <a:gd name="connsiteX0" fmla="*/ 2521527 w 3260437"/>
              <a:gd name="connsiteY0" fmla="*/ 1027545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  <a:gd name="connsiteX0" fmla="*/ 2521527 w 3260437"/>
              <a:gd name="connsiteY0" fmla="*/ 1027543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60437" h="1027545">
                <a:moveTo>
                  <a:pt x="2521527" y="1027543"/>
                </a:moveTo>
                <a:lnTo>
                  <a:pt x="3260437" y="1027545"/>
                </a:lnTo>
                <a:lnTo>
                  <a:pt x="2521527" y="0"/>
                </a:lnTo>
                <a:lnTo>
                  <a:pt x="2521527" y="2306"/>
                </a:lnTo>
                <a:lnTo>
                  <a:pt x="0" y="2306"/>
                </a:lnTo>
                <a:lnTo>
                  <a:pt x="0" y="1027543"/>
                </a:lnTo>
                <a:lnTo>
                  <a:pt x="2521527" y="102754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/>
          <p:cNvSpPr/>
          <p:nvPr/>
        </p:nvSpPr>
        <p:spPr>
          <a:xfrm flipV="1">
            <a:off x="4479465" y="1385454"/>
            <a:ext cx="1949046" cy="1006764"/>
          </a:xfrm>
          <a:custGeom>
            <a:avLst/>
            <a:gdLst>
              <a:gd name="connsiteX0" fmla="*/ 0 w 1348509"/>
              <a:gd name="connsiteY0" fmla="*/ 1004502 h 1004502"/>
              <a:gd name="connsiteX1" fmla="*/ 1348509 w 1348509"/>
              <a:gd name="connsiteY1" fmla="*/ 1004502 h 1004502"/>
              <a:gd name="connsiteX2" fmla="*/ 1348509 w 1348509"/>
              <a:gd name="connsiteY2" fmla="*/ 0 h 1004502"/>
              <a:gd name="connsiteX3" fmla="*/ 0 w 1348509"/>
              <a:gd name="connsiteY3" fmla="*/ 0 h 100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8509" h="1004502">
                <a:moveTo>
                  <a:pt x="0" y="1004502"/>
                </a:moveTo>
                <a:lnTo>
                  <a:pt x="1348509" y="1004502"/>
                </a:lnTo>
                <a:lnTo>
                  <a:pt x="1348509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380509" y="1902691"/>
            <a:ext cx="1348509" cy="665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380509" y="1219200"/>
            <a:ext cx="1348509" cy="69272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ame 41"/>
          <p:cNvSpPr/>
          <p:nvPr/>
        </p:nvSpPr>
        <p:spPr>
          <a:xfrm>
            <a:off x="3380509" y="1219200"/>
            <a:ext cx="1348509" cy="1348509"/>
          </a:xfrm>
          <a:prstGeom prst="frame">
            <a:avLst/>
          </a:prstGeom>
          <a:solidFill>
            <a:schemeClr val="bg1"/>
          </a:solidFill>
          <a:ln>
            <a:noFill/>
          </a:ln>
          <a:effectLst>
            <a:outerShdw blurRad="317500" dist="508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/>
          <p:cNvSpPr/>
          <p:nvPr/>
        </p:nvSpPr>
        <p:spPr>
          <a:xfrm rot="21441474" flipH="1">
            <a:off x="3213726" y="3330449"/>
            <a:ext cx="4260033" cy="674255"/>
          </a:xfrm>
          <a:custGeom>
            <a:avLst/>
            <a:gdLst>
              <a:gd name="connsiteX0" fmla="*/ 0 w 4258374"/>
              <a:gd name="connsiteY0" fmla="*/ 0 h 674255"/>
              <a:gd name="connsiteX1" fmla="*/ 4258374 w 4258374"/>
              <a:gd name="connsiteY1" fmla="*/ 0 h 674255"/>
              <a:gd name="connsiteX2" fmla="*/ 4258374 w 4258374"/>
              <a:gd name="connsiteY2" fmla="*/ 196321 h 674255"/>
              <a:gd name="connsiteX3" fmla="*/ 3938879 w 4258374"/>
              <a:gd name="connsiteY3" fmla="*/ 674255 h 674255"/>
              <a:gd name="connsiteX4" fmla="*/ 0 w 4258374"/>
              <a:gd name="connsiteY4" fmla="*/ 674255 h 67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8374" h="674255">
                <a:moveTo>
                  <a:pt x="0" y="0"/>
                </a:moveTo>
                <a:lnTo>
                  <a:pt x="4258374" y="0"/>
                </a:lnTo>
                <a:lnTo>
                  <a:pt x="4258374" y="196321"/>
                </a:lnTo>
                <a:lnTo>
                  <a:pt x="3938879" y="674255"/>
                </a:lnTo>
                <a:lnTo>
                  <a:pt x="0" y="674255"/>
                </a:lnTo>
                <a:close/>
              </a:path>
            </a:pathLst>
          </a:custGeom>
          <a:ln>
            <a:noFill/>
          </a:ln>
          <a:effectLst>
            <a:outerShdw blurRad="317500" dist="3175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: Shape 44"/>
          <p:cNvSpPr/>
          <p:nvPr/>
        </p:nvSpPr>
        <p:spPr>
          <a:xfrm flipH="1" flipV="1">
            <a:off x="2372460" y="3095731"/>
            <a:ext cx="3261707" cy="1006764"/>
          </a:xfrm>
          <a:custGeom>
            <a:avLst/>
            <a:gdLst>
              <a:gd name="connsiteX0" fmla="*/ 2521527 w 3260437"/>
              <a:gd name="connsiteY0" fmla="*/ 1027545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  <a:gd name="connsiteX0" fmla="*/ 2521527 w 3260437"/>
              <a:gd name="connsiteY0" fmla="*/ 1027543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60437" h="1027545">
                <a:moveTo>
                  <a:pt x="2521527" y="1027543"/>
                </a:moveTo>
                <a:lnTo>
                  <a:pt x="3260437" y="1027545"/>
                </a:lnTo>
                <a:lnTo>
                  <a:pt x="2521527" y="0"/>
                </a:lnTo>
                <a:lnTo>
                  <a:pt x="2521527" y="2306"/>
                </a:lnTo>
                <a:lnTo>
                  <a:pt x="0" y="2306"/>
                </a:lnTo>
                <a:lnTo>
                  <a:pt x="0" y="1027543"/>
                </a:lnTo>
                <a:lnTo>
                  <a:pt x="2521527" y="102754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: Shape 45"/>
          <p:cNvSpPr/>
          <p:nvPr/>
        </p:nvSpPr>
        <p:spPr>
          <a:xfrm flipH="1" flipV="1">
            <a:off x="5486327" y="3095731"/>
            <a:ext cx="1949805" cy="1006764"/>
          </a:xfrm>
          <a:custGeom>
            <a:avLst/>
            <a:gdLst>
              <a:gd name="connsiteX0" fmla="*/ 0 w 1348509"/>
              <a:gd name="connsiteY0" fmla="*/ 1004502 h 1004502"/>
              <a:gd name="connsiteX1" fmla="*/ 1348509 w 1348509"/>
              <a:gd name="connsiteY1" fmla="*/ 1004502 h 1004502"/>
              <a:gd name="connsiteX2" fmla="*/ 1348509 w 1348509"/>
              <a:gd name="connsiteY2" fmla="*/ 0 h 1004502"/>
              <a:gd name="connsiteX3" fmla="*/ 0 w 1348509"/>
              <a:gd name="connsiteY3" fmla="*/ 0 h 100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8509" h="1004502">
                <a:moveTo>
                  <a:pt x="0" y="1004502"/>
                </a:moveTo>
                <a:lnTo>
                  <a:pt x="1348509" y="1004502"/>
                </a:lnTo>
                <a:lnTo>
                  <a:pt x="134850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 flipH="1">
            <a:off x="7186482" y="3612968"/>
            <a:ext cx="1349034" cy="6650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 flipH="1">
            <a:off x="7186482" y="2929477"/>
            <a:ext cx="1349034" cy="69272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ame 50"/>
          <p:cNvSpPr/>
          <p:nvPr/>
        </p:nvSpPr>
        <p:spPr>
          <a:xfrm flipH="1">
            <a:off x="7186482" y="2929477"/>
            <a:ext cx="1349034" cy="1348509"/>
          </a:xfrm>
          <a:prstGeom prst="frame">
            <a:avLst/>
          </a:prstGeom>
          <a:solidFill>
            <a:schemeClr val="bg1"/>
          </a:solidFill>
          <a:ln>
            <a:noFill/>
          </a:ln>
          <a:effectLst>
            <a:outerShdw blurRad="317500" dist="508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" name="Freeform: Shape 51"/>
          <p:cNvSpPr/>
          <p:nvPr/>
        </p:nvSpPr>
        <p:spPr>
          <a:xfrm rot="158526">
            <a:off x="4441853" y="5040726"/>
            <a:ext cx="4258374" cy="674255"/>
          </a:xfrm>
          <a:custGeom>
            <a:avLst/>
            <a:gdLst>
              <a:gd name="connsiteX0" fmla="*/ 0 w 4258374"/>
              <a:gd name="connsiteY0" fmla="*/ 0 h 674255"/>
              <a:gd name="connsiteX1" fmla="*/ 4258374 w 4258374"/>
              <a:gd name="connsiteY1" fmla="*/ 0 h 674255"/>
              <a:gd name="connsiteX2" fmla="*/ 4258374 w 4258374"/>
              <a:gd name="connsiteY2" fmla="*/ 196321 h 674255"/>
              <a:gd name="connsiteX3" fmla="*/ 3938879 w 4258374"/>
              <a:gd name="connsiteY3" fmla="*/ 674255 h 674255"/>
              <a:gd name="connsiteX4" fmla="*/ 0 w 4258374"/>
              <a:gd name="connsiteY4" fmla="*/ 674255 h 674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8374" h="674255">
                <a:moveTo>
                  <a:pt x="0" y="0"/>
                </a:moveTo>
                <a:lnTo>
                  <a:pt x="4258374" y="0"/>
                </a:lnTo>
                <a:lnTo>
                  <a:pt x="4258374" y="196321"/>
                </a:lnTo>
                <a:lnTo>
                  <a:pt x="3938879" y="674255"/>
                </a:lnTo>
                <a:lnTo>
                  <a:pt x="0" y="674255"/>
                </a:lnTo>
                <a:close/>
              </a:path>
            </a:pathLst>
          </a:custGeom>
          <a:ln>
            <a:noFill/>
          </a:ln>
          <a:effectLst>
            <a:outerShdw blurRad="317500" dist="3175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: Shape 52"/>
          <p:cNvSpPr/>
          <p:nvPr/>
        </p:nvSpPr>
        <p:spPr>
          <a:xfrm flipV="1">
            <a:off x="6280728" y="4806008"/>
            <a:ext cx="3260437" cy="1006764"/>
          </a:xfrm>
          <a:custGeom>
            <a:avLst/>
            <a:gdLst>
              <a:gd name="connsiteX0" fmla="*/ 2521527 w 3260437"/>
              <a:gd name="connsiteY0" fmla="*/ 1027545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  <a:gd name="connsiteX0" fmla="*/ 2521527 w 3260437"/>
              <a:gd name="connsiteY0" fmla="*/ 1027543 h 1027545"/>
              <a:gd name="connsiteX1" fmla="*/ 3260437 w 3260437"/>
              <a:gd name="connsiteY1" fmla="*/ 1027545 h 1027545"/>
              <a:gd name="connsiteX2" fmla="*/ 2521527 w 3260437"/>
              <a:gd name="connsiteY2" fmla="*/ 0 h 1027545"/>
              <a:gd name="connsiteX3" fmla="*/ 2521527 w 3260437"/>
              <a:gd name="connsiteY3" fmla="*/ 2306 h 1027545"/>
              <a:gd name="connsiteX4" fmla="*/ 0 w 3260437"/>
              <a:gd name="connsiteY4" fmla="*/ 2306 h 1027545"/>
              <a:gd name="connsiteX5" fmla="*/ 0 w 3260437"/>
              <a:gd name="connsiteY5" fmla="*/ 1027543 h 1027545"/>
              <a:gd name="connsiteX6" fmla="*/ 2521527 w 3260437"/>
              <a:gd name="connsiteY6" fmla="*/ 1027543 h 102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60437" h="1027545">
                <a:moveTo>
                  <a:pt x="2521527" y="1027543"/>
                </a:moveTo>
                <a:lnTo>
                  <a:pt x="3260437" y="1027545"/>
                </a:lnTo>
                <a:lnTo>
                  <a:pt x="2521527" y="0"/>
                </a:lnTo>
                <a:lnTo>
                  <a:pt x="2521527" y="2306"/>
                </a:lnTo>
                <a:lnTo>
                  <a:pt x="0" y="2306"/>
                </a:lnTo>
                <a:lnTo>
                  <a:pt x="0" y="1027543"/>
                </a:lnTo>
                <a:lnTo>
                  <a:pt x="2521527" y="10275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/>
          <p:cNvSpPr/>
          <p:nvPr/>
        </p:nvSpPr>
        <p:spPr>
          <a:xfrm flipV="1">
            <a:off x="4479465" y="4806008"/>
            <a:ext cx="1949046" cy="1006764"/>
          </a:xfrm>
          <a:custGeom>
            <a:avLst/>
            <a:gdLst>
              <a:gd name="connsiteX0" fmla="*/ 0 w 1348509"/>
              <a:gd name="connsiteY0" fmla="*/ 1004502 h 1004502"/>
              <a:gd name="connsiteX1" fmla="*/ 1348509 w 1348509"/>
              <a:gd name="connsiteY1" fmla="*/ 1004502 h 1004502"/>
              <a:gd name="connsiteX2" fmla="*/ 1348509 w 1348509"/>
              <a:gd name="connsiteY2" fmla="*/ 0 h 1004502"/>
              <a:gd name="connsiteX3" fmla="*/ 0 w 1348509"/>
              <a:gd name="connsiteY3" fmla="*/ 0 h 1004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8509" h="1004502">
                <a:moveTo>
                  <a:pt x="0" y="1004502"/>
                </a:moveTo>
                <a:lnTo>
                  <a:pt x="1348509" y="1004502"/>
                </a:lnTo>
                <a:lnTo>
                  <a:pt x="134850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380509" y="5323245"/>
            <a:ext cx="1348509" cy="6650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3380509" y="4639754"/>
            <a:ext cx="1348509" cy="69272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ame 59"/>
          <p:cNvSpPr/>
          <p:nvPr/>
        </p:nvSpPr>
        <p:spPr>
          <a:xfrm>
            <a:off x="3380509" y="4639754"/>
            <a:ext cx="1348509" cy="1348509"/>
          </a:xfrm>
          <a:prstGeom prst="frame">
            <a:avLst/>
          </a:prstGeom>
          <a:solidFill>
            <a:schemeClr val="bg1"/>
          </a:solidFill>
          <a:ln>
            <a:noFill/>
          </a:ln>
          <a:effectLst>
            <a:outerShdw blurRad="317500" dist="50800" dir="2700000" algn="tl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3611375" y="1427174"/>
            <a:ext cx="886781" cy="9233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417608" y="3137448"/>
            <a:ext cx="886781" cy="9233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611375" y="4847725"/>
            <a:ext cx="886781" cy="9233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5400" b="1">
                <a:solidFill>
                  <a:schemeClr val="bg1"/>
                </a:solidFill>
              </a:rPr>
              <a:t>03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4929007" y="1372562"/>
            <a:ext cx="3835387" cy="959829"/>
            <a:chOff x="7881041" y="1214778"/>
            <a:chExt cx="2937088" cy="959829"/>
          </a:xfrm>
        </p:grpSpPr>
        <p:sp>
          <p:nvSpPr>
            <p:cNvPr id="68" name="TextBox 67"/>
            <p:cNvSpPr txBox="1"/>
            <p:nvPr/>
          </p:nvSpPr>
          <p:spPr>
            <a:xfrm>
              <a:off x="7881041" y="1214778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888836" y="1651387"/>
              <a:ext cx="2929293" cy="52322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 dolor sit amet, nibh est. A magna maecenas, quam magna nec quis, lorem nunc. 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235532" y="3116884"/>
            <a:ext cx="3835387" cy="959829"/>
            <a:chOff x="7881041" y="1214778"/>
            <a:chExt cx="2937088" cy="959829"/>
          </a:xfrm>
        </p:grpSpPr>
        <p:sp>
          <p:nvSpPr>
            <p:cNvPr id="76" name="TextBox 75"/>
            <p:cNvSpPr txBox="1"/>
            <p:nvPr/>
          </p:nvSpPr>
          <p:spPr>
            <a:xfrm>
              <a:off x="7881041" y="1214778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888836" y="1651387"/>
              <a:ext cx="2929293" cy="52322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 dolor sit amet, nibh est. A magna maecenas, quam magna nec quis, lorem nunc. 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929007" y="4828091"/>
            <a:ext cx="3835387" cy="959829"/>
            <a:chOff x="7881041" y="1214778"/>
            <a:chExt cx="2937088" cy="959829"/>
          </a:xfrm>
        </p:grpSpPr>
        <p:sp>
          <p:nvSpPr>
            <p:cNvPr id="79" name="TextBox 78"/>
            <p:cNvSpPr txBox="1"/>
            <p:nvPr/>
          </p:nvSpPr>
          <p:spPr>
            <a:xfrm>
              <a:off x="7881041" y="1214778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888836" y="1651387"/>
              <a:ext cx="2929293" cy="52322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Lorem ipsum dolor sit amet, nibh est. A magna maecenas, quam magna nec quis, lorem nunc. 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6555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7636</TotalTime>
  <Words>194</Words>
  <PresentationFormat>Widescreen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Numbered List and 3 Banners for PowerPoint</vt:lpstr>
      <vt:lpstr>Numbered List and 3 Banners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Numbered List and 3 Banners for PowerPoint</dc:title>
  <dc:creator>PresentationGo.com</dc:creator>
  <dc:description>© Copyright PresentationGo.com</dc:description>
  <dcterms:created xsi:type="dcterms:W3CDTF">2014-11-26T05:14:11Z</dcterms:created>
  <dcterms:modified xsi:type="dcterms:W3CDTF">2017-04-28T19:35:27Z</dcterms:modified>
</cp:coreProperties>
</file>