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03/12/35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41365"/>
              </p:ext>
            </p:extLst>
          </p:nvPr>
        </p:nvGraphicFramePr>
        <p:xfrm>
          <a:off x="146496" y="2732306"/>
          <a:ext cx="8954592" cy="132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/>
                        <a:t>معنى شهادة : أن محمد رسول الله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أن يحدد الطالب المراد بشهادة أن محمد رسول الله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معنى  شهادة أن محمد رسول الله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حكم   شهادة أن محمد رسول الله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مقتضيات شهادة أن محمد رسول الله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6497"/>
              </p:ext>
            </p:extLst>
          </p:nvPr>
        </p:nvGraphicFramePr>
        <p:xfrm>
          <a:off x="0" y="836712"/>
          <a:ext cx="9060270" cy="54822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الأساس الذي تقوم عليه العبودية 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مقتضيات شهادة أن محمد رسول الله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1-تصديقه في جميع ما أخبر به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2-طاعته فيما أمر به ونهى عنه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3-	متابعته بأن لا يعبد الله تبارك وتعالى إلا بما شرعه النبي ص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4-	</a:t>
                      </a:r>
                      <a:r>
                        <a:rPr lang="ar-EG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التحاكم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إليه في جميع الأمور صغيرها وكبيرها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5-	الشهادة له بأنه بلغ الرسالة وأدى الأمانة ونصح الأمة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6-تجنب إطرائه والغلو فيه .</a:t>
                      </a: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  <a:endParaRPr lang="ar-SA" sz="1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   مقتضيات شهادة أن محمد رسول الله 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 معنى شهادة : أن محمد رسول الله 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 المراد   بشهادة أن محمد رسول </a:t>
                      </a:r>
                      <a:r>
                        <a:rPr lang="ar-SA" sz="1200" b="1" smtClean="0">
                          <a:effectLst/>
                          <a:latin typeface="Times New Roman"/>
                          <a:cs typeface="Traditional Arabic"/>
                        </a:rPr>
                        <a:t>الله 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 التوحيد معنى  بشهادة أن محمد رسول الله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  عدد ا  مقتضيات شهادة أن محمد رسول الله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..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267</Words>
  <Application>Microsoft Office PowerPoint</Application>
  <PresentationFormat>عرض على الشاشة (3:4)‏</PresentationFormat>
  <Paragraphs>63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39</cp:revision>
  <cp:lastPrinted>2014-09-27T13:08:32Z</cp:lastPrinted>
  <dcterms:created xsi:type="dcterms:W3CDTF">2014-02-12T13:17:48Z</dcterms:created>
  <dcterms:modified xsi:type="dcterms:W3CDTF">2014-09-27T13:08:58Z</dcterms:modified>
</cp:coreProperties>
</file>