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Geeza Pro Regular"/>
          <a:ea typeface="Geeza Pro Regular"/>
          <a:cs typeface="Geeza Pro Regular"/>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Geeza Pro Regular"/>
          <a:ea typeface="Geeza Pro Regular"/>
          <a:cs typeface="Geeza Pro Regular"/>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Geeza Pro Regular"/>
          <a:ea typeface="Geeza Pro Regular"/>
          <a:cs typeface="Geeza Pro Regular"/>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Geeza Pro Regular"/>
          <a:ea typeface="Geeza Pro Regular"/>
          <a:cs typeface="Geeza Pro Regular"/>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Geeza Pro Regular"/>
          <a:ea typeface="Geeza Pro Regular"/>
          <a:cs typeface="Geeza Pro Regular"/>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algn="r" defTabSz="457200" rtl="1" latinLnBrk="0">
      <a:lnSpc>
        <a:spcPct val="117999"/>
      </a:lnSpc>
      <a:defRPr sz="2200">
        <a:latin typeface="+mn-lt"/>
        <a:ea typeface="+mn-ea"/>
        <a:cs typeface="+mn-cs"/>
        <a:sym typeface="Helvetica Neue"/>
      </a:defRPr>
    </a:lvl1pPr>
    <a:lvl2pPr indent="228600" algn="r" defTabSz="457200" rtl="1" latinLnBrk="0">
      <a:lnSpc>
        <a:spcPct val="117999"/>
      </a:lnSpc>
      <a:defRPr sz="2200">
        <a:latin typeface="+mn-lt"/>
        <a:ea typeface="+mn-ea"/>
        <a:cs typeface="+mn-cs"/>
        <a:sym typeface="Helvetica Neue"/>
      </a:defRPr>
    </a:lvl2pPr>
    <a:lvl3pPr indent="457200" algn="r" defTabSz="457200" rtl="1" latinLnBrk="0">
      <a:lnSpc>
        <a:spcPct val="117999"/>
      </a:lnSpc>
      <a:defRPr sz="2200">
        <a:latin typeface="+mn-lt"/>
        <a:ea typeface="+mn-ea"/>
        <a:cs typeface="+mn-cs"/>
        <a:sym typeface="Helvetica Neue"/>
      </a:defRPr>
    </a:lvl3pPr>
    <a:lvl4pPr indent="685800" algn="r" defTabSz="457200" rtl="1" latinLnBrk="0">
      <a:lnSpc>
        <a:spcPct val="117999"/>
      </a:lnSpc>
      <a:defRPr sz="2200">
        <a:latin typeface="+mn-lt"/>
        <a:ea typeface="+mn-ea"/>
        <a:cs typeface="+mn-cs"/>
        <a:sym typeface="Helvetica Neue"/>
      </a:defRPr>
    </a:lvl4pPr>
    <a:lvl5pPr indent="914400" algn="r" defTabSz="457200" rtl="1" latinLnBrk="0">
      <a:lnSpc>
        <a:spcPct val="117999"/>
      </a:lnSpc>
      <a:defRPr sz="2200">
        <a:latin typeface="+mn-lt"/>
        <a:ea typeface="+mn-ea"/>
        <a:cs typeface="+mn-cs"/>
        <a:sym typeface="Helvetica Neue"/>
      </a:defRPr>
    </a:lvl5pPr>
    <a:lvl6pPr indent="1143000" algn="r" defTabSz="457200" rtl="1" latinLnBrk="0">
      <a:lnSpc>
        <a:spcPct val="117999"/>
      </a:lnSpc>
      <a:defRPr sz="2200">
        <a:latin typeface="+mn-lt"/>
        <a:ea typeface="+mn-ea"/>
        <a:cs typeface="+mn-cs"/>
        <a:sym typeface="Helvetica Neue"/>
      </a:defRPr>
    </a:lvl6pPr>
    <a:lvl7pPr indent="1371600" algn="r" defTabSz="457200" rtl="1" latinLnBrk="0">
      <a:lnSpc>
        <a:spcPct val="117999"/>
      </a:lnSpc>
      <a:defRPr sz="2200">
        <a:latin typeface="+mn-lt"/>
        <a:ea typeface="+mn-ea"/>
        <a:cs typeface="+mn-cs"/>
        <a:sym typeface="Helvetica Neue"/>
      </a:defRPr>
    </a:lvl7pPr>
    <a:lvl8pPr indent="1600200" algn="r" defTabSz="457200" rtl="1" latinLnBrk="0">
      <a:lnSpc>
        <a:spcPct val="117999"/>
      </a:lnSpc>
      <a:defRPr sz="2200">
        <a:latin typeface="+mn-lt"/>
        <a:ea typeface="+mn-ea"/>
        <a:cs typeface="+mn-cs"/>
        <a:sym typeface="Helvetica Neue"/>
      </a:defRPr>
    </a:lvl8pPr>
    <a:lvl9pPr indent="1828800" algn="r" defTabSz="457200" rtl="1"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العنوان">
    <p:spTree>
      <p:nvGrpSpPr>
        <p:cNvPr id="1" name=""/>
        <p:cNvGrpSpPr/>
        <p:nvPr/>
      </p:nvGrpSpPr>
      <p:grpSpPr>
        <a:xfrm>
          <a:off x="0" y="0"/>
          <a:ext cx="0" cy="0"/>
          <a:chOff x="0" y="0"/>
          <a:chExt cx="0" cy="0"/>
        </a:xfrm>
      </p:grpSpPr>
      <p:sp>
        <p:nvSpPr>
          <p:cNvPr id="11" name="المؤلف والتاريخ"/>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759459">
              <a:lnSpc>
                <a:spcPct val="100000"/>
              </a:lnSpc>
              <a:spcBef>
                <a:spcPts val="0"/>
              </a:spcBef>
              <a:buSzTx/>
              <a:buNone/>
              <a:defRPr sz="3312" b="1"/>
            </a:lvl1pPr>
          </a:lstStyle>
          <a:p>
            <a:r>
              <a:t>المؤلف والتاريخ</a:t>
            </a:r>
          </a:p>
        </p:txBody>
      </p:sp>
      <p:sp>
        <p:nvSpPr>
          <p:cNvPr id="12" name="عنوان العرض التقديمي"/>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عنوان العرض التقديمي</a:t>
            </a:r>
          </a:p>
        </p:txBody>
      </p:sp>
      <p:sp>
        <p:nvSpPr>
          <p:cNvPr id="13" name="مستوى النص الأول…"/>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العنوان الفرعي للعرض التقديمي</a:t>
            </a:r>
          </a:p>
          <a:p>
            <a:pPr lvl="1"/>
            <a:endParaRPr/>
          </a:p>
          <a:p>
            <a:pPr lvl="2"/>
            <a:endParaRPr/>
          </a:p>
          <a:p>
            <a:pPr lvl="3"/>
            <a:endParaRPr/>
          </a:p>
          <a:p>
            <a:pPr lvl="4"/>
            <a:endParaRPr/>
          </a:p>
        </p:txBody>
      </p:sp>
      <p:sp>
        <p:nvSpPr>
          <p:cNvPr id="14"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بيان">
    <p:spTree>
      <p:nvGrpSpPr>
        <p:cNvPr id="1" name=""/>
        <p:cNvGrpSpPr/>
        <p:nvPr/>
      </p:nvGrpSpPr>
      <p:grpSpPr>
        <a:xfrm>
          <a:off x="0" y="0"/>
          <a:ext cx="0" cy="0"/>
          <a:chOff x="0" y="0"/>
          <a:chExt cx="0" cy="0"/>
        </a:xfrm>
      </p:grpSpPr>
      <p:sp>
        <p:nvSpPr>
          <p:cNvPr id="98" name="مستوى النص الأول…"/>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Geeza Pro Regular"/>
                <a:ea typeface="Geeza Pro Regular"/>
                <a:cs typeface="Geeza Pro Regular"/>
                <a:sym typeface="Geeza Pro Regular"/>
              </a:defRPr>
            </a:lvl1pPr>
            <a:lvl2pPr marL="0" indent="457200" algn="ctr">
              <a:lnSpc>
                <a:spcPct val="80000"/>
              </a:lnSpc>
              <a:spcBef>
                <a:spcPts val="0"/>
              </a:spcBef>
              <a:buSzTx/>
              <a:buNone/>
              <a:defRPr sz="11600" spc="-232">
                <a:latin typeface="Geeza Pro Regular"/>
                <a:ea typeface="Geeza Pro Regular"/>
                <a:cs typeface="Geeza Pro Regular"/>
                <a:sym typeface="Geeza Pro Regular"/>
              </a:defRPr>
            </a:lvl2pPr>
            <a:lvl3pPr marL="0" indent="914400" algn="ctr">
              <a:lnSpc>
                <a:spcPct val="80000"/>
              </a:lnSpc>
              <a:spcBef>
                <a:spcPts val="0"/>
              </a:spcBef>
              <a:buSzTx/>
              <a:buNone/>
              <a:defRPr sz="11600" spc="-232">
                <a:latin typeface="Geeza Pro Regular"/>
                <a:ea typeface="Geeza Pro Regular"/>
                <a:cs typeface="Geeza Pro Regular"/>
                <a:sym typeface="Geeza Pro Regular"/>
              </a:defRPr>
            </a:lvl3pPr>
            <a:lvl4pPr marL="0" indent="1371600" algn="ctr">
              <a:lnSpc>
                <a:spcPct val="80000"/>
              </a:lnSpc>
              <a:spcBef>
                <a:spcPts val="0"/>
              </a:spcBef>
              <a:buSzTx/>
              <a:buNone/>
              <a:defRPr sz="11600" spc="-232">
                <a:latin typeface="Geeza Pro Regular"/>
                <a:ea typeface="Geeza Pro Regular"/>
                <a:cs typeface="Geeza Pro Regular"/>
                <a:sym typeface="Geeza Pro Regular"/>
              </a:defRPr>
            </a:lvl4pPr>
            <a:lvl5pPr marL="0" indent="1828800" algn="ctr">
              <a:lnSpc>
                <a:spcPct val="80000"/>
              </a:lnSpc>
              <a:spcBef>
                <a:spcPts val="0"/>
              </a:spcBef>
              <a:buSzTx/>
              <a:buNone/>
              <a:defRPr sz="11600" spc="-232">
                <a:latin typeface="Geeza Pro Regular"/>
                <a:ea typeface="Geeza Pro Regular"/>
                <a:cs typeface="Geeza Pro Regular"/>
                <a:sym typeface="Geeza Pro Regular"/>
              </a:defRPr>
            </a:lvl5pPr>
          </a:lstStyle>
          <a:p>
            <a:r>
              <a:t>بيان</a:t>
            </a:r>
          </a:p>
          <a:p>
            <a:pPr lvl="1"/>
            <a:endParaRPr/>
          </a:p>
          <a:p>
            <a:pPr lvl="2"/>
            <a:endParaRPr/>
          </a:p>
          <a:p>
            <a:pPr lvl="3"/>
            <a:endParaRPr/>
          </a:p>
          <a:p>
            <a:pPr lvl="4"/>
            <a:endParaRPr/>
          </a:p>
        </p:txBody>
      </p:sp>
      <p:sp>
        <p:nvSpPr>
          <p:cNvPr id="99"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معلومة كبيرة">
    <p:spTree>
      <p:nvGrpSpPr>
        <p:cNvPr id="1" name=""/>
        <p:cNvGrpSpPr/>
        <p:nvPr/>
      </p:nvGrpSpPr>
      <p:grpSpPr>
        <a:xfrm>
          <a:off x="0" y="0"/>
          <a:ext cx="0" cy="0"/>
          <a:chOff x="0" y="0"/>
          <a:chExt cx="0" cy="0"/>
        </a:xfrm>
      </p:grpSpPr>
      <p:sp>
        <p:nvSpPr>
          <p:cNvPr id="106" name="مستوى النص الأول…"/>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‏١٠٠٪</a:t>
            </a:r>
          </a:p>
          <a:p>
            <a:pPr lvl="1"/>
            <a:endParaRPr/>
          </a:p>
          <a:p>
            <a:pPr lvl="2"/>
            <a:endParaRPr/>
          </a:p>
          <a:p>
            <a:pPr lvl="3"/>
            <a:endParaRPr/>
          </a:p>
          <a:p>
            <a:pPr lvl="4"/>
            <a:endParaRPr/>
          </a:p>
        </p:txBody>
      </p:sp>
      <p:sp>
        <p:nvSpPr>
          <p:cNvPr id="107" name="معلومات الحقيقة"/>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775969">
              <a:lnSpc>
                <a:spcPct val="100000"/>
              </a:lnSpc>
              <a:spcBef>
                <a:spcPts val="0"/>
              </a:spcBef>
              <a:buSzTx/>
              <a:buNone/>
              <a:defRPr sz="5170" b="1"/>
            </a:lvl1pPr>
          </a:lstStyle>
          <a:p>
            <a:r>
              <a:t>معلومات الحقيقة</a:t>
            </a:r>
          </a:p>
        </p:txBody>
      </p:sp>
      <p:sp>
        <p:nvSpPr>
          <p:cNvPr id="108"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اقتباس">
    <p:spTree>
      <p:nvGrpSpPr>
        <p:cNvPr id="1" name=""/>
        <p:cNvGrpSpPr/>
        <p:nvPr/>
      </p:nvGrpSpPr>
      <p:grpSpPr>
        <a:xfrm>
          <a:off x="0" y="0"/>
          <a:ext cx="0" cy="0"/>
          <a:chOff x="0" y="0"/>
          <a:chExt cx="0" cy="0"/>
        </a:xfrm>
      </p:grpSpPr>
      <p:sp>
        <p:nvSpPr>
          <p:cNvPr id="115" name="السمة"/>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00735">
              <a:lnSpc>
                <a:spcPct val="100000"/>
              </a:lnSpc>
              <a:spcBef>
                <a:spcPts val="0"/>
              </a:spcBef>
              <a:buSzTx/>
              <a:buNone/>
              <a:defRPr sz="3492" b="1"/>
            </a:lvl1pPr>
          </a:lstStyle>
          <a:p>
            <a:r>
              <a:t>السمة</a:t>
            </a:r>
          </a:p>
        </p:txBody>
      </p:sp>
      <p:sp>
        <p:nvSpPr>
          <p:cNvPr id="116" name="مستوى النص الأول…"/>
          <p:cNvSpPr txBox="1">
            <a:spLocks noGrp="1"/>
          </p:cNvSpPr>
          <p:nvPr>
            <p:ph type="body" sz="half" idx="1" hasCustomPrompt="1"/>
          </p:nvPr>
        </p:nvSpPr>
        <p:spPr>
          <a:xfrm>
            <a:off x="1753923" y="4939860"/>
            <a:ext cx="20876154" cy="3836280"/>
          </a:xfrm>
          <a:prstGeom prst="rect">
            <a:avLst/>
          </a:prstGeom>
        </p:spPr>
        <p:txBody>
          <a:bodyPr/>
          <a:lstStyle>
            <a:lvl1pPr marL="0" marR="638923" indent="169023">
              <a:spcBef>
                <a:spcPts val="0"/>
              </a:spcBef>
              <a:buSzTx/>
              <a:buNone/>
              <a:defRPr sz="8500" spc="-170">
                <a:latin typeface="Geeza Pro Regular"/>
                <a:ea typeface="Geeza Pro Regular"/>
                <a:cs typeface="Geeza Pro Regular"/>
                <a:sym typeface="Geeza Pro Regular"/>
              </a:defRPr>
            </a:lvl1pPr>
            <a:lvl2pPr marL="0" marR="638923" indent="626223">
              <a:spcBef>
                <a:spcPts val="0"/>
              </a:spcBef>
              <a:buSzTx/>
              <a:buNone/>
              <a:defRPr sz="8500" spc="-170">
                <a:latin typeface="Geeza Pro Regular"/>
                <a:ea typeface="Geeza Pro Regular"/>
                <a:cs typeface="Geeza Pro Regular"/>
                <a:sym typeface="Geeza Pro Regular"/>
              </a:defRPr>
            </a:lvl2pPr>
            <a:lvl3pPr marL="0" marR="638923" indent="1083423">
              <a:spcBef>
                <a:spcPts val="0"/>
              </a:spcBef>
              <a:buSzTx/>
              <a:buNone/>
              <a:defRPr sz="8500" spc="-170">
                <a:latin typeface="Geeza Pro Regular"/>
                <a:ea typeface="Geeza Pro Regular"/>
                <a:cs typeface="Geeza Pro Regular"/>
                <a:sym typeface="Geeza Pro Regular"/>
              </a:defRPr>
            </a:lvl3pPr>
            <a:lvl4pPr marL="0" marR="638923" indent="1540623">
              <a:spcBef>
                <a:spcPts val="0"/>
              </a:spcBef>
              <a:buSzTx/>
              <a:buNone/>
              <a:defRPr sz="8500" spc="-170">
                <a:latin typeface="Geeza Pro Regular"/>
                <a:ea typeface="Geeza Pro Regular"/>
                <a:cs typeface="Geeza Pro Regular"/>
                <a:sym typeface="Geeza Pro Regular"/>
              </a:defRPr>
            </a:lvl4pPr>
            <a:lvl5pPr marL="0" marR="638923" indent="1997823">
              <a:spcBef>
                <a:spcPts val="0"/>
              </a:spcBef>
              <a:buSzTx/>
              <a:buNone/>
              <a:defRPr sz="8500" spc="-170">
                <a:latin typeface="Geeza Pro Regular"/>
                <a:ea typeface="Geeza Pro Regular"/>
                <a:cs typeface="Geeza Pro Regular"/>
                <a:sym typeface="Geeza Pro Regular"/>
              </a:defRPr>
            </a:lvl5pPr>
          </a:lstStyle>
          <a:p>
            <a:r>
              <a:t>"اقتباس مشهور"</a:t>
            </a:r>
          </a:p>
          <a:p>
            <a:pPr lvl="1"/>
            <a:endParaRPr/>
          </a:p>
          <a:p>
            <a:pPr lvl="2"/>
            <a:endParaRPr/>
          </a:p>
          <a:p>
            <a:pPr lvl="3"/>
            <a:endParaRPr/>
          </a:p>
          <a:p>
            <a:pPr lvl="4"/>
            <a:endParaRPr/>
          </a:p>
        </p:txBody>
      </p:sp>
      <p:sp>
        <p:nvSpPr>
          <p:cNvPr id="117"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صورة - ٣ أعلى">
    <p:spTree>
      <p:nvGrpSpPr>
        <p:cNvPr id="1" name=""/>
        <p:cNvGrpSpPr/>
        <p:nvPr/>
      </p:nvGrpSpPr>
      <p:grpSpPr>
        <a:xfrm>
          <a:off x="0" y="0"/>
          <a:ext cx="0" cy="0"/>
          <a:chOff x="0" y="0"/>
          <a:chExt cx="0" cy="0"/>
        </a:xfrm>
      </p:grpSpPr>
      <p:sp>
        <p:nvSpPr>
          <p:cNvPr id="124" name="وعاء من السلطة مع أرز مقلي وبيض مسلوق وعيدان طعام"/>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وعاء من كعك السلمون والسلطة والحمص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وعاء من معكرونة البابارديلة مع زبدة البقدونس والبندق المحمص وجبن البارميزان المبشور"/>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صورة">
    <p:spTree>
      <p:nvGrpSpPr>
        <p:cNvPr id="1" name=""/>
        <p:cNvGrpSpPr/>
        <p:nvPr/>
      </p:nvGrpSpPr>
      <p:grpSpPr>
        <a:xfrm>
          <a:off x="0" y="0"/>
          <a:ext cx="0" cy="0"/>
          <a:chOff x="0" y="0"/>
          <a:chExt cx="0" cy="0"/>
        </a:xfrm>
      </p:grpSpPr>
      <p:sp>
        <p:nvSpPr>
          <p:cNvPr id="134" name="وعاء من السلطة مع أرز مقلي وبيض مسلوق وعيدان طعام"/>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رقم الشريحة"/>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فارغ">
    <p:spTree>
      <p:nvGrpSpPr>
        <p:cNvPr id="1" name=""/>
        <p:cNvGrpSpPr/>
        <p:nvPr/>
      </p:nvGrpSpPr>
      <p:grpSpPr>
        <a:xfrm>
          <a:off x="0" y="0"/>
          <a:ext cx="0" cy="0"/>
          <a:chOff x="0" y="0"/>
          <a:chExt cx="0" cy="0"/>
        </a:xfrm>
      </p:grpSpPr>
      <p:sp>
        <p:nvSpPr>
          <p:cNvPr id="142"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العنوان والصورة">
    <p:spTree>
      <p:nvGrpSpPr>
        <p:cNvPr id="1" name=""/>
        <p:cNvGrpSpPr/>
        <p:nvPr/>
      </p:nvGrpSpPr>
      <p:grpSpPr>
        <a:xfrm>
          <a:off x="0" y="0"/>
          <a:ext cx="0" cy="0"/>
          <a:chOff x="0" y="0"/>
          <a:chExt cx="0" cy="0"/>
        </a:xfrm>
      </p:grpSpPr>
      <p:sp>
        <p:nvSpPr>
          <p:cNvPr id="21" name="الأفوكادو والليمون الحامض"/>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عنوان العرض التقديمي"/>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عنوان العرض التقديمي</a:t>
            </a:r>
          </a:p>
        </p:txBody>
      </p:sp>
      <p:sp>
        <p:nvSpPr>
          <p:cNvPr id="23" name="المؤلف والتاريخ"/>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759459">
              <a:lnSpc>
                <a:spcPct val="100000"/>
              </a:lnSpc>
              <a:spcBef>
                <a:spcPts val="0"/>
              </a:spcBef>
              <a:buSzTx/>
              <a:buNone/>
              <a:defRPr sz="3312" b="1"/>
            </a:lvl1pPr>
          </a:lstStyle>
          <a:p>
            <a:r>
              <a:t>المؤلف والتاريخ</a:t>
            </a:r>
          </a:p>
        </p:txBody>
      </p:sp>
      <p:sp>
        <p:nvSpPr>
          <p:cNvPr id="24" name="مستوى النص الأول…"/>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العنوان الفرعي للعرض التقديمي</a:t>
            </a:r>
          </a:p>
          <a:p>
            <a:pPr lvl="1"/>
            <a:endParaRPr/>
          </a:p>
          <a:p>
            <a:pPr lvl="2"/>
            <a:endParaRPr/>
          </a:p>
          <a:p>
            <a:pPr lvl="3"/>
            <a:endParaRPr/>
          </a:p>
          <a:p>
            <a:pPr lvl="4"/>
            <a:endParaRPr/>
          </a:p>
        </p:txBody>
      </p:sp>
      <p:sp>
        <p:nvSpPr>
          <p:cNvPr id="25"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بديل العنوان والصورة">
    <p:spTree>
      <p:nvGrpSpPr>
        <p:cNvPr id="1" name=""/>
        <p:cNvGrpSpPr/>
        <p:nvPr/>
      </p:nvGrpSpPr>
      <p:grpSpPr>
        <a:xfrm>
          <a:off x="0" y="0"/>
          <a:ext cx="0" cy="0"/>
          <a:chOff x="0" y="0"/>
          <a:chExt cx="0" cy="0"/>
        </a:xfrm>
      </p:grpSpPr>
      <p:sp>
        <p:nvSpPr>
          <p:cNvPr id="32" name="وعاء من كعك السلمون والسلطة والحمص"/>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عنوان الشريحة"/>
          <p:cNvSpPr txBox="1">
            <a:spLocks noGrp="1"/>
          </p:cNvSpPr>
          <p:nvPr>
            <p:ph type="title" hasCustomPrompt="1"/>
          </p:nvPr>
        </p:nvSpPr>
        <p:spPr>
          <a:xfrm>
            <a:off x="1206500" y="1270000"/>
            <a:ext cx="9779000" cy="5882273"/>
          </a:xfrm>
          <a:prstGeom prst="rect">
            <a:avLst/>
          </a:prstGeom>
        </p:spPr>
        <p:txBody>
          <a:bodyPr anchor="b"/>
          <a:lstStyle/>
          <a:p>
            <a:r>
              <a:t>عنوان الشريحة</a:t>
            </a:r>
          </a:p>
        </p:txBody>
      </p:sp>
      <p:sp>
        <p:nvSpPr>
          <p:cNvPr id="34" name="مستوى النص الأول…"/>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العنوان الفرعي للشريحة</a:t>
            </a:r>
          </a:p>
          <a:p>
            <a:pPr lvl="1"/>
            <a:endParaRPr/>
          </a:p>
          <a:p>
            <a:pPr lvl="2"/>
            <a:endParaRPr/>
          </a:p>
          <a:p>
            <a:pPr lvl="3"/>
            <a:endParaRPr/>
          </a:p>
          <a:p>
            <a:pPr lvl="4"/>
            <a:endParaRPr/>
          </a:p>
        </p:txBody>
      </p:sp>
      <p:sp>
        <p:nvSpPr>
          <p:cNvPr id="35" name="رقم الشريحة"/>
          <p:cNvSpPr txBox="1">
            <a:spLocks noGrp="1"/>
          </p:cNvSpPr>
          <p:nvPr>
            <p:ph type="sldNum" sz="quarter" idx="2"/>
          </p:nvPr>
        </p:nvSpPr>
        <p:spPr>
          <a:xfrm>
            <a:off x="12008514" y="13084436"/>
            <a:ext cx="354475" cy="375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العنوان والتعداد النقطي">
    <p:spTree>
      <p:nvGrpSpPr>
        <p:cNvPr id="1" name=""/>
        <p:cNvGrpSpPr/>
        <p:nvPr/>
      </p:nvGrpSpPr>
      <p:grpSpPr>
        <a:xfrm>
          <a:off x="0" y="0"/>
          <a:ext cx="0" cy="0"/>
          <a:chOff x="0" y="0"/>
          <a:chExt cx="0" cy="0"/>
        </a:xfrm>
      </p:grpSpPr>
      <p:sp>
        <p:nvSpPr>
          <p:cNvPr id="42" name="عنوان الشريحة"/>
          <p:cNvSpPr txBox="1">
            <a:spLocks noGrp="1"/>
          </p:cNvSpPr>
          <p:nvPr>
            <p:ph type="title" hasCustomPrompt="1"/>
          </p:nvPr>
        </p:nvSpPr>
        <p:spPr>
          <a:prstGeom prst="rect">
            <a:avLst/>
          </a:prstGeom>
        </p:spPr>
        <p:txBody>
          <a:bodyPr/>
          <a:lstStyle/>
          <a:p>
            <a:r>
              <a:t>عنوان الشريحة</a:t>
            </a:r>
          </a:p>
        </p:txBody>
      </p:sp>
      <p:sp>
        <p:nvSpPr>
          <p:cNvPr id="43" name="العنوان الفرعي للشريحة"/>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775969">
              <a:lnSpc>
                <a:spcPct val="100000"/>
              </a:lnSpc>
              <a:spcBef>
                <a:spcPts val="0"/>
              </a:spcBef>
              <a:buSzTx/>
              <a:buNone/>
              <a:defRPr sz="5170" b="1"/>
            </a:lvl1pPr>
          </a:lstStyle>
          <a:p>
            <a:r>
              <a:t>العنوان الفرعي للشريحة</a:t>
            </a:r>
          </a:p>
        </p:txBody>
      </p:sp>
      <p:sp>
        <p:nvSpPr>
          <p:cNvPr id="44" name="مستوى النص الأول…"/>
          <p:cNvSpPr txBox="1">
            <a:spLocks noGrp="1"/>
          </p:cNvSpPr>
          <p:nvPr>
            <p:ph type="body" idx="1" hasCustomPrompt="1"/>
          </p:nvPr>
        </p:nvSpPr>
        <p:spPr>
          <a:prstGeom prst="rect">
            <a:avLst/>
          </a:prstGeom>
        </p:spPr>
        <p:txBody>
          <a:bodyPr/>
          <a:lstStyle/>
          <a:p>
            <a:r>
              <a:t>نص التعداد النقطي في الشريحة</a:t>
            </a:r>
          </a:p>
          <a:p>
            <a:pPr lvl="1"/>
            <a:endParaRPr/>
          </a:p>
          <a:p>
            <a:pPr lvl="2"/>
            <a:endParaRPr/>
          </a:p>
          <a:p>
            <a:pPr lvl="3"/>
            <a:endParaRPr/>
          </a:p>
          <a:p>
            <a:pPr lvl="4"/>
            <a:endParaRPr/>
          </a:p>
        </p:txBody>
      </p:sp>
      <p:sp>
        <p:nvSpPr>
          <p:cNvPr id="45"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تعداد نقطي">
    <p:spTree>
      <p:nvGrpSpPr>
        <p:cNvPr id="1" name=""/>
        <p:cNvGrpSpPr/>
        <p:nvPr/>
      </p:nvGrpSpPr>
      <p:grpSpPr>
        <a:xfrm>
          <a:off x="0" y="0"/>
          <a:ext cx="0" cy="0"/>
          <a:chOff x="0" y="0"/>
          <a:chExt cx="0" cy="0"/>
        </a:xfrm>
      </p:grpSpPr>
      <p:sp>
        <p:nvSpPr>
          <p:cNvPr id="52" name="مستوى النص الأول…"/>
          <p:cNvSpPr txBox="1">
            <a:spLocks noGrp="1"/>
          </p:cNvSpPr>
          <p:nvPr>
            <p:ph type="body" idx="1" hasCustomPrompt="1"/>
          </p:nvPr>
        </p:nvSpPr>
        <p:spPr>
          <a:prstGeom prst="rect">
            <a:avLst/>
          </a:prstGeom>
        </p:spPr>
        <p:txBody>
          <a:bodyPr numCol="2" spcCol="1098550"/>
          <a:lstStyle/>
          <a:p>
            <a:r>
              <a:t>نص التعداد النقطي في الشريحة</a:t>
            </a:r>
          </a:p>
          <a:p>
            <a:pPr lvl="1"/>
            <a:endParaRPr/>
          </a:p>
          <a:p>
            <a:pPr lvl="2"/>
            <a:endParaRPr/>
          </a:p>
          <a:p>
            <a:pPr lvl="3"/>
            <a:endParaRPr/>
          </a:p>
          <a:p>
            <a:pPr lvl="4"/>
            <a:endParaRPr/>
          </a:p>
        </p:txBody>
      </p:sp>
      <p:sp>
        <p:nvSpPr>
          <p:cNvPr id="53"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العنوان والتعداد النقطي والصورة">
    <p:spTree>
      <p:nvGrpSpPr>
        <p:cNvPr id="1" name=""/>
        <p:cNvGrpSpPr/>
        <p:nvPr/>
      </p:nvGrpSpPr>
      <p:grpSpPr>
        <a:xfrm>
          <a:off x="0" y="0"/>
          <a:ext cx="0" cy="0"/>
          <a:chOff x="0" y="0"/>
          <a:chExt cx="0" cy="0"/>
        </a:xfrm>
      </p:grpSpPr>
      <p:sp>
        <p:nvSpPr>
          <p:cNvPr id="60" name="العنوان الفرعي للشريحة"/>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775969">
              <a:lnSpc>
                <a:spcPct val="100000"/>
              </a:lnSpc>
              <a:spcBef>
                <a:spcPts val="0"/>
              </a:spcBef>
              <a:buSzTx/>
              <a:buNone/>
              <a:defRPr sz="5170" b="1"/>
            </a:lvl1pPr>
          </a:lstStyle>
          <a:p>
            <a:r>
              <a:t>العنوان الفرعي للشريحة</a:t>
            </a:r>
          </a:p>
        </p:txBody>
      </p:sp>
      <p:sp>
        <p:nvSpPr>
          <p:cNvPr id="61" name="مستوى النص الأول…"/>
          <p:cNvSpPr txBox="1">
            <a:spLocks noGrp="1"/>
          </p:cNvSpPr>
          <p:nvPr>
            <p:ph type="body" sz="half" idx="1" hasCustomPrompt="1"/>
          </p:nvPr>
        </p:nvSpPr>
        <p:spPr>
          <a:xfrm>
            <a:off x="1206500" y="4248504"/>
            <a:ext cx="9779000" cy="8256630"/>
          </a:xfrm>
          <a:prstGeom prst="rect">
            <a:avLst/>
          </a:prstGeom>
        </p:spPr>
        <p:txBody>
          <a:bodyPr/>
          <a:lstStyle/>
          <a:p>
            <a:r>
              <a:t>نص التعداد النقطي في الشريحة</a:t>
            </a:r>
          </a:p>
          <a:p>
            <a:pPr lvl="1"/>
            <a:endParaRPr/>
          </a:p>
          <a:p>
            <a:pPr lvl="2"/>
            <a:endParaRPr/>
          </a:p>
          <a:p>
            <a:pPr lvl="3"/>
            <a:endParaRPr/>
          </a:p>
          <a:p>
            <a:pPr lvl="4"/>
            <a:endParaRPr/>
          </a:p>
        </p:txBody>
      </p:sp>
      <p:sp>
        <p:nvSpPr>
          <p:cNvPr id="62" name="وعاء من معكرونة البابارديلة مع زبدة البقدونس والبندق المحمص وجبن البارميزان المبشور"/>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عنوان الشريحة"/>
          <p:cNvSpPr txBox="1">
            <a:spLocks noGrp="1"/>
          </p:cNvSpPr>
          <p:nvPr>
            <p:ph type="title" hasCustomPrompt="1"/>
          </p:nvPr>
        </p:nvSpPr>
        <p:spPr>
          <a:xfrm>
            <a:off x="1206500" y="1079500"/>
            <a:ext cx="9779000" cy="1435100"/>
          </a:xfrm>
          <a:prstGeom prst="rect">
            <a:avLst/>
          </a:prstGeom>
        </p:spPr>
        <p:txBody>
          <a:bodyPr/>
          <a:lstStyle/>
          <a:p>
            <a:r>
              <a:t>عنوان الشريحة</a:t>
            </a:r>
          </a:p>
        </p:txBody>
      </p:sp>
      <p:sp>
        <p:nvSpPr>
          <p:cNvPr id="64"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قسم">
    <p:spTree>
      <p:nvGrpSpPr>
        <p:cNvPr id="1" name=""/>
        <p:cNvGrpSpPr/>
        <p:nvPr/>
      </p:nvGrpSpPr>
      <p:grpSpPr>
        <a:xfrm>
          <a:off x="0" y="0"/>
          <a:ext cx="0" cy="0"/>
          <a:chOff x="0" y="0"/>
          <a:chExt cx="0" cy="0"/>
        </a:xfrm>
      </p:grpSpPr>
      <p:sp>
        <p:nvSpPr>
          <p:cNvPr id="71" name="عنوان القسم"/>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Geeza Pro Regular"/>
                <a:ea typeface="Geeza Pro Regular"/>
                <a:cs typeface="Geeza Pro Regular"/>
                <a:sym typeface="Geeza Pro Regular"/>
              </a:defRPr>
            </a:lvl1pPr>
          </a:lstStyle>
          <a:p>
            <a:r>
              <a:t>عنوان القسم</a:t>
            </a:r>
          </a:p>
        </p:txBody>
      </p:sp>
      <p:sp>
        <p:nvSpPr>
          <p:cNvPr id="72" name="رقم الشريحة"/>
          <p:cNvSpPr txBox="1">
            <a:spLocks noGrp="1"/>
          </p:cNvSpPr>
          <p:nvPr>
            <p:ph type="sldNum" sz="quarter" idx="2"/>
          </p:nvPr>
        </p:nvSpPr>
        <p:spPr>
          <a:xfrm>
            <a:off x="12008514" y="13084436"/>
            <a:ext cx="354475" cy="375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العنوان فقط">
    <p:spTree>
      <p:nvGrpSpPr>
        <p:cNvPr id="1" name=""/>
        <p:cNvGrpSpPr/>
        <p:nvPr/>
      </p:nvGrpSpPr>
      <p:grpSpPr>
        <a:xfrm>
          <a:off x="0" y="0"/>
          <a:ext cx="0" cy="0"/>
          <a:chOff x="0" y="0"/>
          <a:chExt cx="0" cy="0"/>
        </a:xfrm>
      </p:grpSpPr>
      <p:sp>
        <p:nvSpPr>
          <p:cNvPr id="79" name="عنوان الشريحة"/>
          <p:cNvSpPr txBox="1">
            <a:spLocks noGrp="1"/>
          </p:cNvSpPr>
          <p:nvPr>
            <p:ph type="title" hasCustomPrompt="1"/>
          </p:nvPr>
        </p:nvSpPr>
        <p:spPr>
          <a:xfrm>
            <a:off x="1206500" y="1079500"/>
            <a:ext cx="21971000" cy="1434949"/>
          </a:xfrm>
          <a:prstGeom prst="rect">
            <a:avLst/>
          </a:prstGeom>
        </p:spPr>
        <p:txBody>
          <a:bodyPr/>
          <a:lstStyle/>
          <a:p>
            <a:r>
              <a:t>عنوان الشريحة</a:t>
            </a:r>
          </a:p>
        </p:txBody>
      </p:sp>
      <p:sp>
        <p:nvSpPr>
          <p:cNvPr id="80" name="العنوان الفرعي للشريحة"/>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775969">
              <a:lnSpc>
                <a:spcPct val="100000"/>
              </a:lnSpc>
              <a:spcBef>
                <a:spcPts val="0"/>
              </a:spcBef>
              <a:buSzTx/>
              <a:buNone/>
              <a:defRPr sz="5170" b="1"/>
            </a:lvl1pPr>
          </a:lstStyle>
          <a:p>
            <a:r>
              <a:t>العنوان الفرعي للشريحة</a:t>
            </a:r>
          </a:p>
        </p:txBody>
      </p:sp>
      <p:sp>
        <p:nvSpPr>
          <p:cNvPr id="81"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أجندة">
    <p:spTree>
      <p:nvGrpSpPr>
        <p:cNvPr id="1" name=""/>
        <p:cNvGrpSpPr/>
        <p:nvPr/>
      </p:nvGrpSpPr>
      <p:grpSpPr>
        <a:xfrm>
          <a:off x="0" y="0"/>
          <a:ext cx="0" cy="0"/>
          <a:chOff x="0" y="0"/>
          <a:chExt cx="0" cy="0"/>
        </a:xfrm>
      </p:grpSpPr>
      <p:sp>
        <p:nvSpPr>
          <p:cNvPr id="88" name="عنوان الأجندة"/>
          <p:cNvSpPr txBox="1">
            <a:spLocks noGrp="1"/>
          </p:cNvSpPr>
          <p:nvPr>
            <p:ph type="title" hasCustomPrompt="1"/>
          </p:nvPr>
        </p:nvSpPr>
        <p:spPr>
          <a:xfrm>
            <a:off x="1206500" y="1079500"/>
            <a:ext cx="21971000" cy="1435100"/>
          </a:xfrm>
          <a:prstGeom prst="rect">
            <a:avLst/>
          </a:prstGeom>
        </p:spPr>
        <p:txBody>
          <a:bodyPr/>
          <a:lstStyle/>
          <a:p>
            <a:r>
              <a:t>عنوان الأجندة</a:t>
            </a:r>
          </a:p>
        </p:txBody>
      </p:sp>
      <p:sp>
        <p:nvSpPr>
          <p:cNvPr id="89" name="العنوان الفرعي في الأجندة"/>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775969">
              <a:lnSpc>
                <a:spcPct val="100000"/>
              </a:lnSpc>
              <a:spcBef>
                <a:spcPts val="0"/>
              </a:spcBef>
              <a:buSzTx/>
              <a:buNone/>
              <a:defRPr sz="5170" b="1"/>
            </a:lvl1pPr>
          </a:lstStyle>
          <a:p>
            <a:r>
              <a:t>العنوان الفرعي في الأجندة</a:t>
            </a:r>
          </a:p>
        </p:txBody>
      </p:sp>
      <p:sp>
        <p:nvSpPr>
          <p:cNvPr id="90" name="مستوى النص الأول…"/>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موضوعات الأجندة</a:t>
            </a:r>
          </a:p>
          <a:p>
            <a:pPr lvl="1"/>
            <a:endParaRPr/>
          </a:p>
          <a:p>
            <a:pPr lvl="2"/>
            <a:endParaRPr/>
          </a:p>
          <a:p>
            <a:pPr lvl="3"/>
            <a:endParaRPr/>
          </a:p>
          <a:p>
            <a:pPr lvl="4"/>
            <a:endParaRPr/>
          </a:p>
        </p:txBody>
      </p:sp>
      <p:sp>
        <p:nvSpPr>
          <p:cNvPr id="91"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عنوان الشريحة"/>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عنوان الشريحة</a:t>
            </a:r>
          </a:p>
        </p:txBody>
      </p:sp>
      <p:sp>
        <p:nvSpPr>
          <p:cNvPr id="3" name="مستوى النص الأول…"/>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نص التعداد النقطي في الشريحة</a:t>
            </a:r>
          </a:p>
          <a:p>
            <a:pPr lvl="1"/>
            <a:endParaRPr/>
          </a:p>
          <a:p>
            <a:pPr lvl="2"/>
            <a:endParaRPr/>
          </a:p>
          <a:p>
            <a:pPr lvl="3"/>
            <a:endParaRPr/>
          </a:p>
          <a:p>
            <a:pPr lvl="4"/>
            <a:endParaRPr/>
          </a:p>
        </p:txBody>
      </p:sp>
      <p:sp>
        <p:nvSpPr>
          <p:cNvPr id="4" name="رقم الشريحة"/>
          <p:cNvSpPr txBox="1">
            <a:spLocks noGrp="1"/>
          </p:cNvSpPr>
          <p:nvPr>
            <p:ph type="sldNum" sz="quarter" idx="2"/>
          </p:nvPr>
        </p:nvSpPr>
        <p:spPr>
          <a:xfrm>
            <a:off x="12008514" y="13080202"/>
            <a:ext cx="354475" cy="375397"/>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r" defTabSz="2438338" rtl="1"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r" defTabSz="2438338" rtl="1"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r" defTabSz="2438338" rtl="1"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r" defTabSz="2438338" rtl="1"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r" defTabSz="2438338" rtl="1"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r" defTabSz="2438338" rtl="1"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r" defTabSz="2438338" rtl="1"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r" defTabSz="2438338" rtl="1"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r" defTabSz="2438338" rtl="1"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r" defTabSz="2438338" rtl="1"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r" defTabSz="2438338" rtl="1"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r" defTabSz="2438338" rtl="1"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r" defTabSz="2438338" rtl="1"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r" defTabSz="2438338" rtl="1"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r" defTabSz="2438338" rtl="1"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r" defTabSz="2438338" rtl="1"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r" defTabSz="2438338" rtl="1"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r" defTabSz="2438338" rtl="1"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1"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1"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1"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1"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1"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1"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1"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1"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1"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jpeg"/><Relationship Id="rId1" Type="http://schemas.openxmlformats.org/officeDocument/2006/relationships/slideLayout" Target="../slideLayouts/slideLayout15.xml"/><Relationship Id="rId5" Type="http://schemas.openxmlformats.org/officeDocument/2006/relationships/image" Target="../media/image29.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4.png"/><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6.png"/><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8.png"/><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15.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1.jpeg"/><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15.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jpeg"/><Relationship Id="rId1" Type="http://schemas.openxmlformats.org/officeDocument/2006/relationships/slideLayout" Target="../slideLayouts/slideLayout15.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15.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5.xml"/><Relationship Id="rId5" Type="http://schemas.openxmlformats.org/officeDocument/2006/relationships/image" Target="../media/image69.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0.png"/><Relationship Id="rId1" Type="http://schemas.openxmlformats.org/officeDocument/2006/relationships/slideLayout" Target="../slideLayouts/slideLayout15.xml"/><Relationship Id="rId6" Type="http://schemas.openxmlformats.org/officeDocument/2006/relationships/image" Target="../media/image69.png"/><Relationship Id="rId5" Type="http://schemas.openxmlformats.org/officeDocument/2006/relationships/image" Target="../media/image71.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5.xml"/><Relationship Id="rId5" Type="http://schemas.openxmlformats.org/officeDocument/2006/relationships/image" Target="../media/image76.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gif"/><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5.xml"/><Relationship Id="rId5" Type="http://schemas.openxmlformats.org/officeDocument/2006/relationships/image" Target="../media/image16.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16.jpeg"/><Relationship Id="rId5" Type="http://schemas.openxmlformats.org/officeDocument/2006/relationships/image" Target="../media/image19.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IMG_4871.jpeg"/>
          <p:cNvGrpSpPr/>
          <p:nvPr/>
        </p:nvGrpSpPr>
        <p:grpSpPr>
          <a:xfrm>
            <a:off x="6335366" y="958694"/>
            <a:ext cx="11713269" cy="11198844"/>
            <a:chOff x="0" y="0"/>
            <a:chExt cx="11713267" cy="11198843"/>
          </a:xfrm>
        </p:grpSpPr>
        <p:pic>
          <p:nvPicPr>
            <p:cNvPr id="152" name="IMG_4871.jpeg" descr="IMG_4871.jpeg"/>
            <p:cNvPicPr>
              <a:picLocks noChangeAspect="1"/>
            </p:cNvPicPr>
            <p:nvPr/>
          </p:nvPicPr>
          <p:blipFill>
            <a:blip r:embed="rId2"/>
            <a:srcRect b="5154"/>
            <a:stretch>
              <a:fillRect/>
            </a:stretch>
          </p:blipFill>
          <p:spPr>
            <a:xfrm>
              <a:off x="127000" y="88900"/>
              <a:ext cx="11459267" cy="10868644"/>
            </a:xfrm>
            <a:prstGeom prst="rect">
              <a:avLst/>
            </a:prstGeom>
            <a:ln>
              <a:noFill/>
            </a:ln>
            <a:effectLst/>
          </p:spPr>
        </p:pic>
        <p:pic>
          <p:nvPicPr>
            <p:cNvPr id="151" name="IMG_4871.jpeg" descr="IMG_4871.jpeg"/>
            <p:cNvPicPr>
              <a:picLocks/>
            </p:cNvPicPr>
            <p:nvPr/>
          </p:nvPicPr>
          <p:blipFill>
            <a:blip r:embed="rId3"/>
            <a:stretch>
              <a:fillRect/>
            </a:stretch>
          </p:blipFill>
          <p:spPr>
            <a:xfrm>
              <a:off x="-1" y="-1"/>
              <a:ext cx="11713269" cy="11198845"/>
            </a:xfrm>
            <a:prstGeom prst="rect">
              <a:avLst/>
            </a:prstGeom>
            <a:effectLst/>
          </p:spPr>
        </p:pic>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 name="طالما انه السمة التي تميز الإنسان عن غيره من الحيوانات هي التفكير الاستدلال المنطقي…"/>
          <p:cNvGrpSpPr/>
          <p:nvPr/>
        </p:nvGrpSpPr>
        <p:grpSpPr>
          <a:xfrm>
            <a:off x="3150789" y="4183122"/>
            <a:ext cx="18082422" cy="4293450"/>
            <a:chOff x="0" y="0"/>
            <a:chExt cx="18082421" cy="4293449"/>
          </a:xfrm>
        </p:grpSpPr>
        <p:sp>
          <p:nvSpPr>
            <p:cNvPr id="209" name="طالما انه السمة التي تميز الإنسان عن غيره من الحيوانات هي التفكير الاستدلال المنطقي…"/>
            <p:cNvSpPr/>
            <p:nvPr/>
          </p:nvSpPr>
          <p:spPr>
            <a:xfrm>
              <a:off x="76200" y="76200"/>
              <a:ext cx="17930022" cy="4141050"/>
            </a:xfrm>
            <a:prstGeom prst="roundRect">
              <a:avLst>
                <a:gd name="adj" fmla="val 50000"/>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defTabSz="825500" rtl="0">
                <a:defRPr sz="3800">
                  <a:solidFill>
                    <a:srgbClr val="000000"/>
                  </a:solidFill>
                  <a:latin typeface="Geeza Pro Bold"/>
                  <a:ea typeface="Geeza Pro Bold"/>
                  <a:cs typeface="Geeza Pro Bold"/>
                  <a:sym typeface="Geeza Pro Bold"/>
                </a:defRPr>
              </a:pPr>
              <a:r>
                <a:t>‏طالما انه السمة التي تميز الإنسان عن غيره من الحيوانات هي التفكير الاستدلال المنطقي</a:t>
              </a:r>
            </a:p>
            <a:p>
              <a:pPr defTabSz="825500" rtl="0">
                <a:defRPr sz="3800">
                  <a:solidFill>
                    <a:srgbClr val="000000"/>
                  </a:solidFill>
                  <a:latin typeface="Geeza Pro Bold"/>
                  <a:ea typeface="Geeza Pro Bold"/>
                  <a:cs typeface="Geeza Pro Bold"/>
                  <a:sym typeface="Geeza Pro Bold"/>
                </a:defRPr>
              </a:pPr>
              <a:r>
                <a:t> فإن ذلك يبرهن على أهمية المنطق بأنه العلم الذي يدرس الحجج من حيث الإحكام و القوة وضعف كما انه يدرس أخطاء التفكير وكيفية تجنب الوقوع فيها</a:t>
              </a:r>
            </a:p>
          </p:txBody>
        </p:sp>
        <p:pic>
          <p:nvPicPr>
            <p:cNvPr id="208" name="طالما انه السمة التي تميز الإنسان عن غيره من الحيوانات هي التفكير الاستدلال المنطقي… طالما انه السمة التي تميز الإنسان عن غيره من الحيوانات هي التفكير الاستدلال المنطقي فإن ذلك يبرهن على أهمية المنطق بأنه العلم الذي يدرس الحجج من حيث الإحكام و القوة وضعف" descr="طالما انه السمة التي تميز الإنسان عن غيره من الحيوانات هي التفكير الاستدلال المنطقي… طالما انه السمة التي تميز الإنسان عن غيره من الحيوانات هي التفكير الاستدلال المنطقي فإن ذلك يبرهن على أهمية المنطق بأنه العلم الذي يدرس الحجج من حيث الإحكام و القوة وضعف كما انه يدرس أخطاء التفكير وكيفية تجنب الوقوع فيها"/>
            <p:cNvPicPr>
              <a:picLocks/>
            </p:cNvPicPr>
            <p:nvPr/>
          </p:nvPicPr>
          <p:blipFill>
            <a:blip r:embed="rId2"/>
            <a:stretch>
              <a:fillRect/>
            </a:stretch>
          </p:blipFill>
          <p:spPr>
            <a:xfrm>
              <a:off x="0" y="0"/>
              <a:ext cx="18082422" cy="4293450"/>
            </a:xfrm>
            <a:prstGeom prst="rect">
              <a:avLst/>
            </a:prstGeom>
            <a:effectLst/>
          </p:spPr>
        </p:pic>
      </p:grpSp>
      <p:sp>
        <p:nvSpPr>
          <p:cNvPr id="211" name="١٦٥"/>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١٦٥</a:t>
            </a:r>
          </a:p>
        </p:txBody>
      </p:sp>
      <p:pic>
        <p:nvPicPr>
          <p:cNvPr id="212" name="IMG_7403.jpeg" descr="IMG_7403.jpeg"/>
          <p:cNvPicPr>
            <a:picLocks noChangeAspect="1"/>
          </p:cNvPicPr>
          <p:nvPr/>
        </p:nvPicPr>
        <p:blipFill>
          <a:blip r:embed="rId3"/>
          <a:srcRect l="18863" t="40047" r="21298" b="54985"/>
          <a:stretch>
            <a:fillRect/>
          </a:stretch>
        </p:blipFill>
        <p:spPr>
          <a:xfrm>
            <a:off x="4620688" y="1841115"/>
            <a:ext cx="15503328" cy="1383126"/>
          </a:xfrm>
          <a:prstGeom prst="rect">
            <a:avLst/>
          </a:prstGeom>
          <a:ln w="25400">
            <a:solidFill>
              <a:srgbClr val="FFFFFF"/>
            </a:solidFill>
            <a:miter lim="400000"/>
          </a:ln>
          <a:effectLst>
            <a:outerShdw blurRad="50800" dist="25400" dir="3600000" rotWithShape="0">
              <a:srgbClr val="000000">
                <a:alpha val="70000"/>
              </a:srgbClr>
            </a:outerShdw>
          </a:effectLst>
        </p:spPr>
      </p:pic>
      <p:pic>
        <p:nvPicPr>
          <p:cNvPr id="213" name="IMG_7385.jpeg" descr="IMG_7385.jpeg"/>
          <p:cNvPicPr>
            <a:picLocks noChangeAspect="1"/>
          </p:cNvPicPr>
          <p:nvPr/>
        </p:nvPicPr>
        <p:blipFill>
          <a:blip r:embed="rId4"/>
          <a:srcRect l="12582" t="4310" r="15015" b="4738"/>
          <a:stretch>
            <a:fillRect/>
          </a:stretch>
        </p:blipFill>
        <p:spPr>
          <a:xfrm>
            <a:off x="3351822" y="7352529"/>
            <a:ext cx="4645344" cy="4613673"/>
          </a:xfrm>
          <a:custGeom>
            <a:avLst/>
            <a:gdLst/>
            <a:ahLst/>
            <a:cxnLst>
              <a:cxn ang="0">
                <a:pos x="wd2" y="hd2"/>
              </a:cxn>
              <a:cxn ang="5400000">
                <a:pos x="wd2" y="hd2"/>
              </a:cxn>
              <a:cxn ang="10800000">
                <a:pos x="wd2" y="hd2"/>
              </a:cxn>
              <a:cxn ang="16200000">
                <a:pos x="wd2" y="hd2"/>
              </a:cxn>
            </a:cxnLst>
            <a:rect l="0" t="0" r="r" b="b"/>
            <a:pathLst>
              <a:path w="21509" h="21600" extrusionOk="0">
                <a:moveTo>
                  <a:pt x="355" y="0"/>
                </a:moveTo>
                <a:cubicBezTo>
                  <a:pt x="223" y="0"/>
                  <a:pt x="166" y="305"/>
                  <a:pt x="213" y="753"/>
                </a:cubicBezTo>
                <a:cubicBezTo>
                  <a:pt x="265" y="1249"/>
                  <a:pt x="2618" y="4053"/>
                  <a:pt x="3512" y="4684"/>
                </a:cubicBezTo>
                <a:cubicBezTo>
                  <a:pt x="3737" y="4843"/>
                  <a:pt x="3786" y="4929"/>
                  <a:pt x="3703" y="5015"/>
                </a:cubicBezTo>
                <a:cubicBezTo>
                  <a:pt x="3619" y="5101"/>
                  <a:pt x="3319" y="4968"/>
                  <a:pt x="2538" y="4498"/>
                </a:cubicBezTo>
                <a:cubicBezTo>
                  <a:pt x="1959" y="4151"/>
                  <a:pt x="1290" y="3708"/>
                  <a:pt x="1053" y="3514"/>
                </a:cubicBezTo>
                <a:cubicBezTo>
                  <a:pt x="587" y="3131"/>
                  <a:pt x="281" y="3121"/>
                  <a:pt x="186" y="3488"/>
                </a:cubicBezTo>
                <a:cubicBezTo>
                  <a:pt x="144" y="3650"/>
                  <a:pt x="295" y="3823"/>
                  <a:pt x="899" y="4303"/>
                </a:cubicBezTo>
                <a:cubicBezTo>
                  <a:pt x="1320" y="4639"/>
                  <a:pt x="1707" y="4913"/>
                  <a:pt x="1760" y="4913"/>
                </a:cubicBezTo>
                <a:cubicBezTo>
                  <a:pt x="1814" y="4913"/>
                  <a:pt x="1995" y="5011"/>
                  <a:pt x="2161" y="5130"/>
                </a:cubicBezTo>
                <a:cubicBezTo>
                  <a:pt x="2327" y="5250"/>
                  <a:pt x="2837" y="5515"/>
                  <a:pt x="3293" y="5719"/>
                </a:cubicBezTo>
                <a:cubicBezTo>
                  <a:pt x="3749" y="5923"/>
                  <a:pt x="4134" y="6137"/>
                  <a:pt x="4148" y="6193"/>
                </a:cubicBezTo>
                <a:cubicBezTo>
                  <a:pt x="4163" y="6258"/>
                  <a:pt x="3570" y="6295"/>
                  <a:pt x="2523" y="6295"/>
                </a:cubicBezTo>
                <a:cubicBezTo>
                  <a:pt x="1233" y="6295"/>
                  <a:pt x="826" y="6328"/>
                  <a:pt x="647" y="6447"/>
                </a:cubicBezTo>
                <a:cubicBezTo>
                  <a:pt x="398" y="6614"/>
                  <a:pt x="345" y="6980"/>
                  <a:pt x="546" y="7137"/>
                </a:cubicBezTo>
                <a:cubicBezTo>
                  <a:pt x="616" y="7192"/>
                  <a:pt x="1256" y="7225"/>
                  <a:pt x="1990" y="7211"/>
                </a:cubicBezTo>
                <a:cubicBezTo>
                  <a:pt x="2751" y="7197"/>
                  <a:pt x="3362" y="7229"/>
                  <a:pt x="3433" y="7287"/>
                </a:cubicBezTo>
                <a:cubicBezTo>
                  <a:pt x="3525" y="7363"/>
                  <a:pt x="3471" y="7476"/>
                  <a:pt x="3220" y="7737"/>
                </a:cubicBezTo>
                <a:cubicBezTo>
                  <a:pt x="3035" y="7929"/>
                  <a:pt x="2837" y="8086"/>
                  <a:pt x="2782" y="8086"/>
                </a:cubicBezTo>
                <a:cubicBezTo>
                  <a:pt x="2727" y="8086"/>
                  <a:pt x="2480" y="8201"/>
                  <a:pt x="2235" y="8341"/>
                </a:cubicBezTo>
                <a:cubicBezTo>
                  <a:pt x="1989" y="8481"/>
                  <a:pt x="1697" y="8638"/>
                  <a:pt x="1586" y="8690"/>
                </a:cubicBezTo>
                <a:cubicBezTo>
                  <a:pt x="1474" y="8742"/>
                  <a:pt x="1202" y="8972"/>
                  <a:pt x="981" y="9203"/>
                </a:cubicBezTo>
                <a:cubicBezTo>
                  <a:pt x="761" y="9434"/>
                  <a:pt x="518" y="9623"/>
                  <a:pt x="441" y="9623"/>
                </a:cubicBezTo>
                <a:cubicBezTo>
                  <a:pt x="364" y="9623"/>
                  <a:pt x="217" y="9725"/>
                  <a:pt x="116" y="9851"/>
                </a:cubicBezTo>
                <a:cubicBezTo>
                  <a:pt x="-91" y="10109"/>
                  <a:pt x="-17" y="10363"/>
                  <a:pt x="318" y="10545"/>
                </a:cubicBezTo>
                <a:cubicBezTo>
                  <a:pt x="545" y="10667"/>
                  <a:pt x="1033" y="10397"/>
                  <a:pt x="1862" y="9694"/>
                </a:cubicBezTo>
                <a:cubicBezTo>
                  <a:pt x="2255" y="9359"/>
                  <a:pt x="2369" y="9310"/>
                  <a:pt x="2492" y="9413"/>
                </a:cubicBezTo>
                <a:cubicBezTo>
                  <a:pt x="2690" y="9579"/>
                  <a:pt x="2530" y="9842"/>
                  <a:pt x="2016" y="10203"/>
                </a:cubicBezTo>
                <a:cubicBezTo>
                  <a:pt x="1807" y="10349"/>
                  <a:pt x="1636" y="10514"/>
                  <a:pt x="1636" y="10569"/>
                </a:cubicBezTo>
                <a:cubicBezTo>
                  <a:pt x="1636" y="10624"/>
                  <a:pt x="1461" y="10882"/>
                  <a:pt x="1248" y="11143"/>
                </a:cubicBezTo>
                <a:cubicBezTo>
                  <a:pt x="295" y="12309"/>
                  <a:pt x="29" y="12904"/>
                  <a:pt x="307" y="13242"/>
                </a:cubicBezTo>
                <a:cubicBezTo>
                  <a:pt x="519" y="13501"/>
                  <a:pt x="597" y="13453"/>
                  <a:pt x="987" y="12837"/>
                </a:cubicBezTo>
                <a:cubicBezTo>
                  <a:pt x="1186" y="12523"/>
                  <a:pt x="1527" y="12086"/>
                  <a:pt x="1746" y="11866"/>
                </a:cubicBezTo>
                <a:cubicBezTo>
                  <a:pt x="1964" y="11645"/>
                  <a:pt x="2143" y="11401"/>
                  <a:pt x="2143" y="11323"/>
                </a:cubicBezTo>
                <a:cubicBezTo>
                  <a:pt x="2143" y="11152"/>
                  <a:pt x="3696" y="9649"/>
                  <a:pt x="4322" y="9214"/>
                </a:cubicBezTo>
                <a:cubicBezTo>
                  <a:pt x="4598" y="9022"/>
                  <a:pt x="4792" y="8945"/>
                  <a:pt x="4833" y="9012"/>
                </a:cubicBezTo>
                <a:cubicBezTo>
                  <a:pt x="4869" y="9071"/>
                  <a:pt x="4847" y="9182"/>
                  <a:pt x="4783" y="9259"/>
                </a:cubicBezTo>
                <a:cubicBezTo>
                  <a:pt x="4704" y="9355"/>
                  <a:pt x="4701" y="9419"/>
                  <a:pt x="4774" y="9465"/>
                </a:cubicBezTo>
                <a:cubicBezTo>
                  <a:pt x="4833" y="9501"/>
                  <a:pt x="4881" y="9795"/>
                  <a:pt x="4881" y="10115"/>
                </a:cubicBezTo>
                <a:cubicBezTo>
                  <a:pt x="4881" y="10990"/>
                  <a:pt x="5139" y="12293"/>
                  <a:pt x="5465" y="13073"/>
                </a:cubicBezTo>
                <a:cubicBezTo>
                  <a:pt x="5625" y="13455"/>
                  <a:pt x="6060" y="14219"/>
                  <a:pt x="6433" y="14770"/>
                </a:cubicBezTo>
                <a:cubicBezTo>
                  <a:pt x="6927" y="15497"/>
                  <a:pt x="7110" y="15860"/>
                  <a:pt x="7110" y="16100"/>
                </a:cubicBezTo>
                <a:cubicBezTo>
                  <a:pt x="7109" y="16281"/>
                  <a:pt x="6948" y="16890"/>
                  <a:pt x="6750" y="17453"/>
                </a:cubicBezTo>
                <a:cubicBezTo>
                  <a:pt x="6552" y="18016"/>
                  <a:pt x="6366" y="18553"/>
                  <a:pt x="6336" y="18646"/>
                </a:cubicBezTo>
                <a:cubicBezTo>
                  <a:pt x="6274" y="18840"/>
                  <a:pt x="6667" y="19017"/>
                  <a:pt x="6819" y="18863"/>
                </a:cubicBezTo>
                <a:cubicBezTo>
                  <a:pt x="6977" y="18704"/>
                  <a:pt x="7610" y="16794"/>
                  <a:pt x="7679" y="16269"/>
                </a:cubicBezTo>
                <a:cubicBezTo>
                  <a:pt x="7750" y="15730"/>
                  <a:pt x="7570" y="15318"/>
                  <a:pt x="6840" y="14352"/>
                </a:cubicBezTo>
                <a:cubicBezTo>
                  <a:pt x="6339" y="13689"/>
                  <a:pt x="5721" y="12322"/>
                  <a:pt x="5603" y="11618"/>
                </a:cubicBezTo>
                <a:cubicBezTo>
                  <a:pt x="5449" y="10698"/>
                  <a:pt x="5382" y="8800"/>
                  <a:pt x="5496" y="8584"/>
                </a:cubicBezTo>
                <a:cubicBezTo>
                  <a:pt x="5607" y="8375"/>
                  <a:pt x="6602" y="7882"/>
                  <a:pt x="6913" y="7882"/>
                </a:cubicBezTo>
                <a:cubicBezTo>
                  <a:pt x="7024" y="7882"/>
                  <a:pt x="7200" y="7828"/>
                  <a:pt x="7306" y="7761"/>
                </a:cubicBezTo>
                <a:cubicBezTo>
                  <a:pt x="7456" y="7667"/>
                  <a:pt x="7533" y="7667"/>
                  <a:pt x="7648" y="7763"/>
                </a:cubicBezTo>
                <a:cubicBezTo>
                  <a:pt x="7852" y="7934"/>
                  <a:pt x="7949" y="8492"/>
                  <a:pt x="7806" y="8666"/>
                </a:cubicBezTo>
                <a:cubicBezTo>
                  <a:pt x="7714" y="8778"/>
                  <a:pt x="7725" y="8795"/>
                  <a:pt x="7856" y="8744"/>
                </a:cubicBezTo>
                <a:cubicBezTo>
                  <a:pt x="8061" y="8665"/>
                  <a:pt x="8227" y="9057"/>
                  <a:pt x="8227" y="9623"/>
                </a:cubicBezTo>
                <a:cubicBezTo>
                  <a:pt x="8227" y="9920"/>
                  <a:pt x="8274" y="10033"/>
                  <a:pt x="8416" y="10078"/>
                </a:cubicBezTo>
                <a:cubicBezTo>
                  <a:pt x="8520" y="10112"/>
                  <a:pt x="8686" y="10231"/>
                  <a:pt x="8786" y="10342"/>
                </a:cubicBezTo>
                <a:cubicBezTo>
                  <a:pt x="8885" y="10453"/>
                  <a:pt x="9066" y="10545"/>
                  <a:pt x="9186" y="10545"/>
                </a:cubicBezTo>
                <a:cubicBezTo>
                  <a:pt x="9306" y="10545"/>
                  <a:pt x="9560" y="10662"/>
                  <a:pt x="9752" y="10807"/>
                </a:cubicBezTo>
                <a:cubicBezTo>
                  <a:pt x="9944" y="10951"/>
                  <a:pt x="10377" y="11206"/>
                  <a:pt x="10711" y="11373"/>
                </a:cubicBezTo>
                <a:cubicBezTo>
                  <a:pt x="11046" y="11540"/>
                  <a:pt x="11537" y="11814"/>
                  <a:pt x="11805" y="11981"/>
                </a:cubicBezTo>
                <a:cubicBezTo>
                  <a:pt x="12280" y="12277"/>
                  <a:pt x="12297" y="12278"/>
                  <a:pt x="12562" y="12103"/>
                </a:cubicBezTo>
                <a:cubicBezTo>
                  <a:pt x="12711" y="12005"/>
                  <a:pt x="12943" y="11821"/>
                  <a:pt x="13078" y="11695"/>
                </a:cubicBezTo>
                <a:cubicBezTo>
                  <a:pt x="13214" y="11568"/>
                  <a:pt x="13387" y="11464"/>
                  <a:pt x="13462" y="11464"/>
                </a:cubicBezTo>
                <a:cubicBezTo>
                  <a:pt x="13559" y="11464"/>
                  <a:pt x="13601" y="11320"/>
                  <a:pt x="13600" y="10979"/>
                </a:cubicBezTo>
                <a:cubicBezTo>
                  <a:pt x="13599" y="10517"/>
                  <a:pt x="13628" y="10466"/>
                  <a:pt x="14183" y="9956"/>
                </a:cubicBezTo>
                <a:cubicBezTo>
                  <a:pt x="14504" y="9660"/>
                  <a:pt x="14846" y="9419"/>
                  <a:pt x="14943" y="9419"/>
                </a:cubicBezTo>
                <a:cubicBezTo>
                  <a:pt x="15041" y="9418"/>
                  <a:pt x="15122" y="9348"/>
                  <a:pt x="15122" y="9262"/>
                </a:cubicBezTo>
                <a:cubicBezTo>
                  <a:pt x="15122" y="9050"/>
                  <a:pt x="16101" y="7092"/>
                  <a:pt x="16230" y="7048"/>
                </a:cubicBezTo>
                <a:cubicBezTo>
                  <a:pt x="16333" y="7012"/>
                  <a:pt x="16540" y="6106"/>
                  <a:pt x="16540" y="5689"/>
                </a:cubicBezTo>
                <a:cubicBezTo>
                  <a:pt x="16540" y="5529"/>
                  <a:pt x="16336" y="5334"/>
                  <a:pt x="15785" y="4970"/>
                </a:cubicBezTo>
                <a:cubicBezTo>
                  <a:pt x="15100" y="4518"/>
                  <a:pt x="14861" y="4276"/>
                  <a:pt x="14901" y="4075"/>
                </a:cubicBezTo>
                <a:cubicBezTo>
                  <a:pt x="14921" y="3973"/>
                  <a:pt x="14350" y="3577"/>
                  <a:pt x="14282" y="3646"/>
                </a:cubicBezTo>
                <a:cubicBezTo>
                  <a:pt x="14203" y="3725"/>
                  <a:pt x="13600" y="3263"/>
                  <a:pt x="13600" y="3123"/>
                </a:cubicBezTo>
                <a:cubicBezTo>
                  <a:pt x="13600" y="2981"/>
                  <a:pt x="13021" y="2420"/>
                  <a:pt x="12701" y="2254"/>
                </a:cubicBezTo>
                <a:cubicBezTo>
                  <a:pt x="12537" y="2169"/>
                  <a:pt x="12496" y="2098"/>
                  <a:pt x="12567" y="2025"/>
                </a:cubicBezTo>
                <a:cubicBezTo>
                  <a:pt x="12818" y="1773"/>
                  <a:pt x="14877" y="2352"/>
                  <a:pt x="15932" y="2973"/>
                </a:cubicBezTo>
                <a:cubicBezTo>
                  <a:pt x="17099" y="3659"/>
                  <a:pt x="17382" y="3976"/>
                  <a:pt x="18053" y="5351"/>
                </a:cubicBezTo>
                <a:cubicBezTo>
                  <a:pt x="18802" y="6890"/>
                  <a:pt x="19060" y="7818"/>
                  <a:pt x="19120" y="9196"/>
                </a:cubicBezTo>
                <a:cubicBezTo>
                  <a:pt x="19160" y="10115"/>
                  <a:pt x="19198" y="10296"/>
                  <a:pt x="19410" y="10578"/>
                </a:cubicBezTo>
                <a:cubicBezTo>
                  <a:pt x="19806" y="11102"/>
                  <a:pt x="20531" y="11834"/>
                  <a:pt x="20723" y="11905"/>
                </a:cubicBezTo>
                <a:cubicBezTo>
                  <a:pt x="21004" y="12008"/>
                  <a:pt x="20933" y="12209"/>
                  <a:pt x="20443" y="12694"/>
                </a:cubicBezTo>
                <a:cubicBezTo>
                  <a:pt x="19947" y="13186"/>
                  <a:pt x="19902" y="13381"/>
                  <a:pt x="20144" y="13965"/>
                </a:cubicBezTo>
                <a:cubicBezTo>
                  <a:pt x="20290" y="14318"/>
                  <a:pt x="20287" y="14357"/>
                  <a:pt x="20094" y="14604"/>
                </a:cubicBezTo>
                <a:cubicBezTo>
                  <a:pt x="19963" y="14773"/>
                  <a:pt x="19910" y="14951"/>
                  <a:pt x="19947" y="15100"/>
                </a:cubicBezTo>
                <a:cubicBezTo>
                  <a:pt x="19979" y="15228"/>
                  <a:pt x="19930" y="15477"/>
                  <a:pt x="19840" y="15652"/>
                </a:cubicBezTo>
                <a:cubicBezTo>
                  <a:pt x="19695" y="15937"/>
                  <a:pt x="19694" y="16030"/>
                  <a:pt x="19824" y="16533"/>
                </a:cubicBezTo>
                <a:cubicBezTo>
                  <a:pt x="20008" y="17244"/>
                  <a:pt x="19957" y="17427"/>
                  <a:pt x="19488" y="17756"/>
                </a:cubicBezTo>
                <a:cubicBezTo>
                  <a:pt x="18997" y="18099"/>
                  <a:pt x="18560" y="18221"/>
                  <a:pt x="17808" y="18224"/>
                </a:cubicBezTo>
                <a:cubicBezTo>
                  <a:pt x="16809" y="18227"/>
                  <a:pt x="15821" y="18412"/>
                  <a:pt x="15366" y="18681"/>
                </a:cubicBezTo>
                <a:cubicBezTo>
                  <a:pt x="14895" y="18960"/>
                  <a:pt x="14141" y="19805"/>
                  <a:pt x="13549" y="20717"/>
                </a:cubicBezTo>
                <a:cubicBezTo>
                  <a:pt x="13175" y="21293"/>
                  <a:pt x="13167" y="21325"/>
                  <a:pt x="13348" y="21459"/>
                </a:cubicBezTo>
                <a:cubicBezTo>
                  <a:pt x="13453" y="21536"/>
                  <a:pt x="13570" y="21600"/>
                  <a:pt x="13611" y="21600"/>
                </a:cubicBezTo>
                <a:cubicBezTo>
                  <a:pt x="13652" y="21600"/>
                  <a:pt x="13905" y="21265"/>
                  <a:pt x="14172" y="20857"/>
                </a:cubicBezTo>
                <a:cubicBezTo>
                  <a:pt x="14705" y="20041"/>
                  <a:pt x="15371" y="19330"/>
                  <a:pt x="15825" y="19093"/>
                </a:cubicBezTo>
                <a:cubicBezTo>
                  <a:pt x="15992" y="19006"/>
                  <a:pt x="16743" y="18881"/>
                  <a:pt x="17571" y="18802"/>
                </a:cubicBezTo>
                <a:cubicBezTo>
                  <a:pt x="19110" y="18655"/>
                  <a:pt x="19560" y="18517"/>
                  <a:pt x="20087" y="18020"/>
                </a:cubicBezTo>
                <a:cubicBezTo>
                  <a:pt x="20468" y="17659"/>
                  <a:pt x="20554" y="17284"/>
                  <a:pt x="20412" y="16602"/>
                </a:cubicBezTo>
                <a:cubicBezTo>
                  <a:pt x="20318" y="16149"/>
                  <a:pt x="20325" y="15997"/>
                  <a:pt x="20447" y="15758"/>
                </a:cubicBezTo>
                <a:cubicBezTo>
                  <a:pt x="20529" y="15598"/>
                  <a:pt x="20596" y="15330"/>
                  <a:pt x="20596" y="15162"/>
                </a:cubicBezTo>
                <a:cubicBezTo>
                  <a:pt x="20596" y="14993"/>
                  <a:pt x="20641" y="14827"/>
                  <a:pt x="20697" y="14792"/>
                </a:cubicBezTo>
                <a:cubicBezTo>
                  <a:pt x="20828" y="14710"/>
                  <a:pt x="20827" y="14115"/>
                  <a:pt x="20695" y="13763"/>
                </a:cubicBezTo>
                <a:cubicBezTo>
                  <a:pt x="20601" y="13514"/>
                  <a:pt x="20635" y="13439"/>
                  <a:pt x="21050" y="12992"/>
                </a:cubicBezTo>
                <a:cubicBezTo>
                  <a:pt x="21412" y="12600"/>
                  <a:pt x="21509" y="12422"/>
                  <a:pt x="21509" y="12139"/>
                </a:cubicBezTo>
                <a:cubicBezTo>
                  <a:pt x="21509" y="11836"/>
                  <a:pt x="21439" y="11729"/>
                  <a:pt x="21064" y="11440"/>
                </a:cubicBezTo>
                <a:cubicBezTo>
                  <a:pt x="20497" y="11003"/>
                  <a:pt x="19799" y="10188"/>
                  <a:pt x="19741" y="9898"/>
                </a:cubicBezTo>
                <a:cubicBezTo>
                  <a:pt x="19717" y="9774"/>
                  <a:pt x="19671" y="9250"/>
                  <a:pt x="19640" y="8733"/>
                </a:cubicBezTo>
                <a:cubicBezTo>
                  <a:pt x="19576" y="7651"/>
                  <a:pt x="19146" y="6248"/>
                  <a:pt x="18438" y="4814"/>
                </a:cubicBezTo>
                <a:cubicBezTo>
                  <a:pt x="17564" y="3042"/>
                  <a:pt x="16111" y="2052"/>
                  <a:pt x="13615" y="1529"/>
                </a:cubicBezTo>
                <a:cubicBezTo>
                  <a:pt x="12030" y="1197"/>
                  <a:pt x="10784" y="1275"/>
                  <a:pt x="9328" y="1795"/>
                </a:cubicBezTo>
                <a:cubicBezTo>
                  <a:pt x="7693" y="2378"/>
                  <a:pt x="6916" y="3030"/>
                  <a:pt x="5564" y="4954"/>
                </a:cubicBezTo>
                <a:cubicBezTo>
                  <a:pt x="5436" y="5136"/>
                  <a:pt x="5379" y="5111"/>
                  <a:pt x="4521" y="4497"/>
                </a:cubicBezTo>
                <a:cubicBezTo>
                  <a:pt x="3329" y="3645"/>
                  <a:pt x="2032" y="2297"/>
                  <a:pt x="1180" y="1026"/>
                </a:cubicBezTo>
                <a:cubicBezTo>
                  <a:pt x="802" y="462"/>
                  <a:pt x="431" y="0"/>
                  <a:pt x="355" y="0"/>
                </a:cubicBez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ll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10"/>
                                        </p:tgtEl>
                                        <p:attrNameLst>
                                          <p:attrName>style.visibility</p:attrName>
                                        </p:attrNameLst>
                                      </p:cBhvr>
                                      <p:to>
                                        <p:strVal val="visible"/>
                                      </p:to>
                                    </p:set>
                                    <p:animEffect transition="in" filter="dissolve">
                                      <p:cBhvr>
                                        <p:cTn id="7" dur="2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١٦٥"/>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١٦٥</a:t>
            </a:r>
          </a:p>
        </p:txBody>
      </p:sp>
      <p:pic>
        <p:nvPicPr>
          <p:cNvPr id="216" name="IMG_7403.jpeg" descr="IMG_7403.jpeg"/>
          <p:cNvPicPr>
            <a:picLocks noChangeAspect="1"/>
          </p:cNvPicPr>
          <p:nvPr/>
        </p:nvPicPr>
        <p:blipFill>
          <a:blip r:embed="rId2"/>
          <a:srcRect l="33291" t="70886" r="16442" b="8583"/>
          <a:stretch>
            <a:fillRect/>
          </a:stretch>
        </p:blipFill>
        <p:spPr>
          <a:xfrm>
            <a:off x="1739212" y="1487918"/>
            <a:ext cx="16575891" cy="7276130"/>
          </a:xfrm>
          <a:prstGeom prst="rect">
            <a:avLst/>
          </a:prstGeom>
          <a:ln w="25400">
            <a:miter lim="400000"/>
          </a:ln>
          <a:effectLst>
            <a:reflection stA="50000" endPos="40000" dir="5400000" sy="-100000" algn="bl" rotWithShape="0"/>
          </a:effectLst>
        </p:spPr>
      </p:pic>
      <p:pic>
        <p:nvPicPr>
          <p:cNvPr id="217" name="IMG_7403.jpeg" descr="IMG_7403.jpeg"/>
          <p:cNvPicPr>
            <a:picLocks noChangeAspect="1"/>
          </p:cNvPicPr>
          <p:nvPr/>
        </p:nvPicPr>
        <p:blipFill>
          <a:blip r:embed="rId2"/>
          <a:srcRect l="9384" t="73567" r="67523" b="11330"/>
          <a:stretch>
            <a:fillRect/>
          </a:stretch>
        </p:blipFill>
        <p:spPr>
          <a:xfrm>
            <a:off x="16320583" y="3439559"/>
            <a:ext cx="6306101" cy="4432400"/>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med">
        <p:pull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216"/>
                                        </p:tgtEl>
                                        <p:attrNameLst>
                                          <p:attrName>style.visibility</p:attrName>
                                        </p:attrNameLst>
                                      </p:cBhvr>
                                      <p:to>
                                        <p:strVal val="visible"/>
                                      </p:to>
                                    </p:set>
                                    <p:animEffect transition="in" filter="wipe(right)">
                                      <p:cBhvr>
                                        <p:cTn id="7" dur="1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١٦٦"/>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١٦٦</a:t>
            </a:r>
          </a:p>
        </p:txBody>
      </p:sp>
      <p:pic>
        <p:nvPicPr>
          <p:cNvPr id="220" name="IMG_7417.jpeg" descr="IMG_7417.jpeg"/>
          <p:cNvPicPr>
            <a:picLocks noChangeAspect="1"/>
          </p:cNvPicPr>
          <p:nvPr/>
        </p:nvPicPr>
        <p:blipFill>
          <a:blip r:embed="rId2"/>
          <a:srcRect l="16966" t="21856" r="14777" b="65402"/>
          <a:stretch>
            <a:fillRect/>
          </a:stretch>
        </p:blipFill>
        <p:spPr>
          <a:xfrm>
            <a:off x="4694038" y="963605"/>
            <a:ext cx="14996018" cy="3698138"/>
          </a:xfrm>
          <a:prstGeom prst="rect">
            <a:avLst/>
          </a:prstGeom>
          <a:ln w="25400">
            <a:miter lim="400000"/>
          </a:ln>
          <a:effectLst>
            <a:outerShdw blurRad="254000" dist="127000" dir="5400000" rotWithShape="0">
              <a:srgbClr val="000000">
                <a:alpha val="70000"/>
              </a:srgbClr>
            </a:outerShdw>
          </a:effectLst>
        </p:spPr>
      </p:pic>
      <p:pic>
        <p:nvPicPr>
          <p:cNvPr id="221" name="IMG_7417.jpeg" descr="IMG_7417.jpeg"/>
          <p:cNvPicPr>
            <a:picLocks noChangeAspect="1"/>
          </p:cNvPicPr>
          <p:nvPr/>
        </p:nvPicPr>
        <p:blipFill>
          <a:blip r:embed="rId2"/>
          <a:srcRect l="51329" t="35814" r="13026" b="60638"/>
          <a:stretch>
            <a:fillRect/>
          </a:stretch>
        </p:blipFill>
        <p:spPr>
          <a:xfrm>
            <a:off x="9855794" y="5225903"/>
            <a:ext cx="9834176" cy="1292595"/>
          </a:xfrm>
          <a:prstGeom prst="rect">
            <a:avLst/>
          </a:prstGeom>
          <a:ln w="12700">
            <a:miter lim="400000"/>
          </a:ln>
        </p:spPr>
      </p:pic>
      <p:pic>
        <p:nvPicPr>
          <p:cNvPr id="222" name="IMG_7420.jpeg" descr="IMG_7420.jpeg"/>
          <p:cNvPicPr>
            <a:picLocks noChangeAspect="1"/>
          </p:cNvPicPr>
          <p:nvPr/>
        </p:nvPicPr>
        <p:blipFill>
          <a:blip r:embed="rId3"/>
          <a:srcRect l="4455" t="6213" r="4428" b="6647"/>
          <a:stretch>
            <a:fillRect/>
          </a:stretch>
        </p:blipFill>
        <p:spPr>
          <a:xfrm>
            <a:off x="1858260" y="6518525"/>
            <a:ext cx="7264553" cy="3801793"/>
          </a:xfrm>
          <a:custGeom>
            <a:avLst/>
            <a:gdLst/>
            <a:ahLst/>
            <a:cxnLst>
              <a:cxn ang="0">
                <a:pos x="wd2" y="hd2"/>
              </a:cxn>
              <a:cxn ang="5400000">
                <a:pos x="wd2" y="hd2"/>
              </a:cxn>
              <a:cxn ang="10800000">
                <a:pos x="wd2" y="hd2"/>
              </a:cxn>
              <a:cxn ang="16200000">
                <a:pos x="wd2" y="hd2"/>
              </a:cxn>
            </a:cxnLst>
            <a:rect l="0" t="0" r="r" b="b"/>
            <a:pathLst>
              <a:path w="21193" h="21503" extrusionOk="0">
                <a:moveTo>
                  <a:pt x="2283" y="5"/>
                </a:moveTo>
                <a:cubicBezTo>
                  <a:pt x="2206" y="-2"/>
                  <a:pt x="2129" y="-2"/>
                  <a:pt x="2050" y="7"/>
                </a:cubicBezTo>
                <a:cubicBezTo>
                  <a:pt x="1697" y="46"/>
                  <a:pt x="1581" y="105"/>
                  <a:pt x="1315" y="373"/>
                </a:cubicBezTo>
                <a:cubicBezTo>
                  <a:pt x="144" y="1555"/>
                  <a:pt x="-325" y="4419"/>
                  <a:pt x="237" y="6961"/>
                </a:cubicBezTo>
                <a:cubicBezTo>
                  <a:pt x="580" y="8513"/>
                  <a:pt x="1482" y="10423"/>
                  <a:pt x="2588" y="11940"/>
                </a:cubicBezTo>
                <a:cubicBezTo>
                  <a:pt x="3366" y="13008"/>
                  <a:pt x="3811" y="13494"/>
                  <a:pt x="4155" y="13653"/>
                </a:cubicBezTo>
                <a:cubicBezTo>
                  <a:pt x="5088" y="14084"/>
                  <a:pt x="5648" y="14458"/>
                  <a:pt x="5765" y="14730"/>
                </a:cubicBezTo>
                <a:cubicBezTo>
                  <a:pt x="5823" y="14867"/>
                  <a:pt x="5811" y="14902"/>
                  <a:pt x="5661" y="15024"/>
                </a:cubicBezTo>
                <a:cubicBezTo>
                  <a:pt x="5566" y="15100"/>
                  <a:pt x="5337" y="15209"/>
                  <a:pt x="5152" y="15264"/>
                </a:cubicBezTo>
                <a:cubicBezTo>
                  <a:pt x="4501" y="15458"/>
                  <a:pt x="3554" y="15890"/>
                  <a:pt x="3365" y="16079"/>
                </a:cubicBezTo>
                <a:cubicBezTo>
                  <a:pt x="3287" y="16157"/>
                  <a:pt x="3224" y="16284"/>
                  <a:pt x="3224" y="16362"/>
                </a:cubicBezTo>
                <a:cubicBezTo>
                  <a:pt x="3224" y="16595"/>
                  <a:pt x="3448" y="16692"/>
                  <a:pt x="4036" y="16717"/>
                </a:cubicBezTo>
                <a:cubicBezTo>
                  <a:pt x="4661" y="16743"/>
                  <a:pt x="4793" y="16849"/>
                  <a:pt x="4550" y="17128"/>
                </a:cubicBezTo>
                <a:cubicBezTo>
                  <a:pt x="4359" y="17347"/>
                  <a:pt x="4308" y="17629"/>
                  <a:pt x="4427" y="17799"/>
                </a:cubicBezTo>
                <a:cubicBezTo>
                  <a:pt x="4534" y="17950"/>
                  <a:pt x="4811" y="17955"/>
                  <a:pt x="5475" y="17823"/>
                </a:cubicBezTo>
                <a:cubicBezTo>
                  <a:pt x="6124" y="17694"/>
                  <a:pt x="6432" y="17482"/>
                  <a:pt x="6432" y="17161"/>
                </a:cubicBezTo>
                <a:cubicBezTo>
                  <a:pt x="6432" y="16966"/>
                  <a:pt x="6394" y="16904"/>
                  <a:pt x="6210" y="16795"/>
                </a:cubicBezTo>
                <a:cubicBezTo>
                  <a:pt x="5778" y="16538"/>
                  <a:pt x="5763" y="16446"/>
                  <a:pt x="6107" y="16187"/>
                </a:cubicBezTo>
                <a:cubicBezTo>
                  <a:pt x="6742" y="15709"/>
                  <a:pt x="9231" y="14798"/>
                  <a:pt x="9914" y="14793"/>
                </a:cubicBezTo>
                <a:cubicBezTo>
                  <a:pt x="10126" y="14791"/>
                  <a:pt x="10178" y="14828"/>
                  <a:pt x="10242" y="15018"/>
                </a:cubicBezTo>
                <a:cubicBezTo>
                  <a:pt x="10428" y="15568"/>
                  <a:pt x="11827" y="15568"/>
                  <a:pt x="12014" y="15018"/>
                </a:cubicBezTo>
                <a:cubicBezTo>
                  <a:pt x="12070" y="14850"/>
                  <a:pt x="12134" y="14791"/>
                  <a:pt x="12262" y="14791"/>
                </a:cubicBezTo>
                <a:cubicBezTo>
                  <a:pt x="12552" y="14791"/>
                  <a:pt x="13382" y="15003"/>
                  <a:pt x="13432" y="15089"/>
                </a:cubicBezTo>
                <a:cubicBezTo>
                  <a:pt x="13457" y="15134"/>
                  <a:pt x="13557" y="15170"/>
                  <a:pt x="13654" y="15170"/>
                </a:cubicBezTo>
                <a:cubicBezTo>
                  <a:pt x="14228" y="15170"/>
                  <a:pt x="16357" y="16180"/>
                  <a:pt x="16357" y="16452"/>
                </a:cubicBezTo>
                <a:cubicBezTo>
                  <a:pt x="16357" y="16504"/>
                  <a:pt x="16228" y="16633"/>
                  <a:pt x="16071" y="16737"/>
                </a:cubicBezTo>
                <a:cubicBezTo>
                  <a:pt x="15847" y="16885"/>
                  <a:pt x="15781" y="16975"/>
                  <a:pt x="15768" y="17143"/>
                </a:cubicBezTo>
                <a:cubicBezTo>
                  <a:pt x="15756" y="17315"/>
                  <a:pt x="15790" y="17389"/>
                  <a:pt x="15940" y="17511"/>
                </a:cubicBezTo>
                <a:cubicBezTo>
                  <a:pt x="16313" y="17818"/>
                  <a:pt x="17570" y="18034"/>
                  <a:pt x="17770" y="17826"/>
                </a:cubicBezTo>
                <a:cubicBezTo>
                  <a:pt x="17921" y="17670"/>
                  <a:pt x="17886" y="17371"/>
                  <a:pt x="17690" y="17148"/>
                </a:cubicBezTo>
                <a:cubicBezTo>
                  <a:pt x="17422" y="16841"/>
                  <a:pt x="17539" y="16746"/>
                  <a:pt x="18196" y="16735"/>
                </a:cubicBezTo>
                <a:cubicBezTo>
                  <a:pt x="18806" y="16724"/>
                  <a:pt x="18992" y="16660"/>
                  <a:pt x="18992" y="16459"/>
                </a:cubicBezTo>
                <a:cubicBezTo>
                  <a:pt x="18992" y="16228"/>
                  <a:pt x="18873" y="16143"/>
                  <a:pt x="17841" y="15646"/>
                </a:cubicBezTo>
                <a:cubicBezTo>
                  <a:pt x="16774" y="15132"/>
                  <a:pt x="16626" y="15031"/>
                  <a:pt x="16480" y="14719"/>
                </a:cubicBezTo>
                <a:cubicBezTo>
                  <a:pt x="16353" y="14447"/>
                  <a:pt x="16430" y="14160"/>
                  <a:pt x="16797" y="13527"/>
                </a:cubicBezTo>
                <a:lnTo>
                  <a:pt x="17107" y="12991"/>
                </a:lnTo>
                <a:lnTo>
                  <a:pt x="17127" y="9073"/>
                </a:lnTo>
                <a:cubicBezTo>
                  <a:pt x="17138" y="6920"/>
                  <a:pt x="17154" y="4390"/>
                  <a:pt x="17164" y="3450"/>
                </a:cubicBezTo>
                <a:cubicBezTo>
                  <a:pt x="17179" y="1819"/>
                  <a:pt x="17175" y="1725"/>
                  <a:pt x="17070" y="1372"/>
                </a:cubicBezTo>
                <a:cubicBezTo>
                  <a:pt x="16870" y="703"/>
                  <a:pt x="16421" y="462"/>
                  <a:pt x="16015" y="804"/>
                </a:cubicBezTo>
                <a:cubicBezTo>
                  <a:pt x="15915" y="888"/>
                  <a:pt x="15743" y="951"/>
                  <a:pt x="15633" y="943"/>
                </a:cubicBezTo>
                <a:cubicBezTo>
                  <a:pt x="15373" y="924"/>
                  <a:pt x="15197" y="1059"/>
                  <a:pt x="14975" y="1448"/>
                </a:cubicBezTo>
                <a:cubicBezTo>
                  <a:pt x="14876" y="1621"/>
                  <a:pt x="14721" y="1790"/>
                  <a:pt x="14629" y="1825"/>
                </a:cubicBezTo>
                <a:cubicBezTo>
                  <a:pt x="14257" y="1968"/>
                  <a:pt x="13806" y="2931"/>
                  <a:pt x="13802" y="3592"/>
                </a:cubicBezTo>
                <a:cubicBezTo>
                  <a:pt x="13802" y="3723"/>
                  <a:pt x="13746" y="4031"/>
                  <a:pt x="13679" y="4276"/>
                </a:cubicBezTo>
                <a:cubicBezTo>
                  <a:pt x="13545" y="4763"/>
                  <a:pt x="13518" y="5410"/>
                  <a:pt x="13613" y="5814"/>
                </a:cubicBezTo>
                <a:cubicBezTo>
                  <a:pt x="13662" y="6024"/>
                  <a:pt x="13650" y="6091"/>
                  <a:pt x="13515" y="6389"/>
                </a:cubicBezTo>
                <a:cubicBezTo>
                  <a:pt x="13228" y="7022"/>
                  <a:pt x="13237" y="7767"/>
                  <a:pt x="13542" y="8550"/>
                </a:cubicBezTo>
                <a:cubicBezTo>
                  <a:pt x="13649" y="8825"/>
                  <a:pt x="13766" y="9198"/>
                  <a:pt x="13802" y="9381"/>
                </a:cubicBezTo>
                <a:cubicBezTo>
                  <a:pt x="13901" y="9877"/>
                  <a:pt x="14080" y="10297"/>
                  <a:pt x="14278" y="10497"/>
                </a:cubicBezTo>
                <a:cubicBezTo>
                  <a:pt x="14463" y="10683"/>
                  <a:pt x="14489" y="10745"/>
                  <a:pt x="14590" y="11269"/>
                </a:cubicBezTo>
                <a:cubicBezTo>
                  <a:pt x="14668" y="11678"/>
                  <a:pt x="14852" y="12102"/>
                  <a:pt x="15026" y="12277"/>
                </a:cubicBezTo>
                <a:cubicBezTo>
                  <a:pt x="15103" y="12353"/>
                  <a:pt x="15210" y="12603"/>
                  <a:pt x="15271" y="12847"/>
                </a:cubicBezTo>
                <a:cubicBezTo>
                  <a:pt x="15428" y="13477"/>
                  <a:pt x="15794" y="13780"/>
                  <a:pt x="16225" y="13637"/>
                </a:cubicBezTo>
                <a:cubicBezTo>
                  <a:pt x="16331" y="13602"/>
                  <a:pt x="16334" y="13649"/>
                  <a:pt x="16271" y="14384"/>
                </a:cubicBezTo>
                <a:cubicBezTo>
                  <a:pt x="16240" y="14742"/>
                  <a:pt x="16252" y="14812"/>
                  <a:pt x="16380" y="15060"/>
                </a:cubicBezTo>
                <a:cubicBezTo>
                  <a:pt x="16528" y="15348"/>
                  <a:pt x="16720" y="15478"/>
                  <a:pt x="17512" y="15830"/>
                </a:cubicBezTo>
                <a:cubicBezTo>
                  <a:pt x="18419" y="16234"/>
                  <a:pt x="18429" y="16405"/>
                  <a:pt x="17546" y="16405"/>
                </a:cubicBezTo>
                <a:cubicBezTo>
                  <a:pt x="17027" y="16405"/>
                  <a:pt x="16892" y="16373"/>
                  <a:pt x="16630" y="16183"/>
                </a:cubicBezTo>
                <a:cubicBezTo>
                  <a:pt x="15569" y="15412"/>
                  <a:pt x="13833" y="14715"/>
                  <a:pt x="12577" y="14555"/>
                </a:cubicBezTo>
                <a:cubicBezTo>
                  <a:pt x="12176" y="14504"/>
                  <a:pt x="12047" y="14452"/>
                  <a:pt x="11989" y="14322"/>
                </a:cubicBezTo>
                <a:cubicBezTo>
                  <a:pt x="11892" y="14100"/>
                  <a:pt x="11263" y="13806"/>
                  <a:pt x="11179" y="13942"/>
                </a:cubicBezTo>
                <a:cubicBezTo>
                  <a:pt x="11136" y="14011"/>
                  <a:pt x="11107" y="14010"/>
                  <a:pt x="11085" y="13940"/>
                </a:cubicBezTo>
                <a:cubicBezTo>
                  <a:pt x="11051" y="13833"/>
                  <a:pt x="10998" y="13844"/>
                  <a:pt x="10560" y="14041"/>
                </a:cubicBezTo>
                <a:cubicBezTo>
                  <a:pt x="10381" y="14122"/>
                  <a:pt x="10274" y="14224"/>
                  <a:pt x="10261" y="14324"/>
                </a:cubicBezTo>
                <a:cubicBezTo>
                  <a:pt x="10243" y="14451"/>
                  <a:pt x="10140" y="14492"/>
                  <a:pt x="9706" y="14546"/>
                </a:cubicBezTo>
                <a:cubicBezTo>
                  <a:pt x="9413" y="14583"/>
                  <a:pt x="8843" y="14718"/>
                  <a:pt x="8439" y="14849"/>
                </a:cubicBezTo>
                <a:cubicBezTo>
                  <a:pt x="8035" y="14980"/>
                  <a:pt x="7573" y="15129"/>
                  <a:pt x="7411" y="15181"/>
                </a:cubicBezTo>
                <a:cubicBezTo>
                  <a:pt x="6968" y="15324"/>
                  <a:pt x="6016" y="15860"/>
                  <a:pt x="5452" y="16284"/>
                </a:cubicBezTo>
                <a:cubicBezTo>
                  <a:pt x="5235" y="16447"/>
                  <a:pt x="5125" y="16463"/>
                  <a:pt x="4484" y="16414"/>
                </a:cubicBezTo>
                <a:cubicBezTo>
                  <a:pt x="4072" y="16382"/>
                  <a:pt x="3757" y="16317"/>
                  <a:pt x="3750" y="16263"/>
                </a:cubicBezTo>
                <a:cubicBezTo>
                  <a:pt x="3737" y="16161"/>
                  <a:pt x="4173" y="15928"/>
                  <a:pt x="4718" y="15745"/>
                </a:cubicBezTo>
                <a:cubicBezTo>
                  <a:pt x="5261" y="15562"/>
                  <a:pt x="5751" y="15370"/>
                  <a:pt x="5839" y="15305"/>
                </a:cubicBezTo>
                <a:cubicBezTo>
                  <a:pt x="5984" y="15197"/>
                  <a:pt x="6031" y="14901"/>
                  <a:pt x="5944" y="14645"/>
                </a:cubicBezTo>
                <a:cubicBezTo>
                  <a:pt x="5835" y="14322"/>
                  <a:pt x="5563" y="14076"/>
                  <a:pt x="4913" y="13713"/>
                </a:cubicBezTo>
                <a:cubicBezTo>
                  <a:pt x="4603" y="13541"/>
                  <a:pt x="4337" y="13374"/>
                  <a:pt x="4320" y="13341"/>
                </a:cubicBezTo>
                <a:cubicBezTo>
                  <a:pt x="4303" y="13308"/>
                  <a:pt x="4425" y="13119"/>
                  <a:pt x="4593" y="12921"/>
                </a:cubicBezTo>
                <a:cubicBezTo>
                  <a:pt x="6013" y="11245"/>
                  <a:pt x="7339" y="8684"/>
                  <a:pt x="7703" y="6914"/>
                </a:cubicBezTo>
                <a:cubicBezTo>
                  <a:pt x="8207" y="4462"/>
                  <a:pt x="7856" y="1919"/>
                  <a:pt x="6835" y="627"/>
                </a:cubicBezTo>
                <a:cubicBezTo>
                  <a:pt x="6438" y="125"/>
                  <a:pt x="6078" y="-52"/>
                  <a:pt x="5604" y="18"/>
                </a:cubicBezTo>
                <a:cubicBezTo>
                  <a:pt x="5048" y="100"/>
                  <a:pt x="4759" y="327"/>
                  <a:pt x="4236" y="1093"/>
                </a:cubicBezTo>
                <a:lnTo>
                  <a:pt x="3952" y="1513"/>
                </a:lnTo>
                <a:lnTo>
                  <a:pt x="3787" y="1230"/>
                </a:lnTo>
                <a:cubicBezTo>
                  <a:pt x="3339" y="468"/>
                  <a:pt x="2824" y="51"/>
                  <a:pt x="2283" y="5"/>
                </a:cubicBezTo>
                <a:close/>
                <a:moveTo>
                  <a:pt x="18106" y="649"/>
                </a:moveTo>
                <a:cubicBezTo>
                  <a:pt x="17957" y="668"/>
                  <a:pt x="17810" y="752"/>
                  <a:pt x="17701" y="896"/>
                </a:cubicBezTo>
                <a:cubicBezTo>
                  <a:pt x="17346" y="1364"/>
                  <a:pt x="17365" y="866"/>
                  <a:pt x="17388" y="8986"/>
                </a:cubicBezTo>
                <a:lnTo>
                  <a:pt x="17400" y="13004"/>
                </a:lnTo>
                <a:lnTo>
                  <a:pt x="17516" y="13186"/>
                </a:lnTo>
                <a:cubicBezTo>
                  <a:pt x="17586" y="13296"/>
                  <a:pt x="17707" y="13368"/>
                  <a:pt x="17825" y="13368"/>
                </a:cubicBezTo>
                <a:cubicBezTo>
                  <a:pt x="17931" y="13368"/>
                  <a:pt x="18062" y="13413"/>
                  <a:pt x="18115" y="13469"/>
                </a:cubicBezTo>
                <a:cubicBezTo>
                  <a:pt x="18169" y="13524"/>
                  <a:pt x="18305" y="13603"/>
                  <a:pt x="18419" y="13644"/>
                </a:cubicBezTo>
                <a:cubicBezTo>
                  <a:pt x="18611" y="13713"/>
                  <a:pt x="18675" y="13687"/>
                  <a:pt x="19016" y="13406"/>
                </a:cubicBezTo>
                <a:cubicBezTo>
                  <a:pt x="19080" y="13353"/>
                  <a:pt x="19286" y="12767"/>
                  <a:pt x="19286" y="12638"/>
                </a:cubicBezTo>
                <a:cubicBezTo>
                  <a:pt x="19286" y="12583"/>
                  <a:pt x="19371" y="12428"/>
                  <a:pt x="19477" y="12292"/>
                </a:cubicBezTo>
                <a:cubicBezTo>
                  <a:pt x="19718" y="11983"/>
                  <a:pt x="19912" y="11499"/>
                  <a:pt x="19953" y="11100"/>
                </a:cubicBezTo>
                <a:cubicBezTo>
                  <a:pt x="19977" y="10870"/>
                  <a:pt x="20045" y="10711"/>
                  <a:pt x="20231" y="10470"/>
                </a:cubicBezTo>
                <a:cubicBezTo>
                  <a:pt x="20472" y="10154"/>
                  <a:pt x="20754" y="9437"/>
                  <a:pt x="20754" y="9136"/>
                </a:cubicBezTo>
                <a:cubicBezTo>
                  <a:pt x="20754" y="9053"/>
                  <a:pt x="20842" y="8792"/>
                  <a:pt x="20949" y="8557"/>
                </a:cubicBezTo>
                <a:cubicBezTo>
                  <a:pt x="21241" y="7914"/>
                  <a:pt x="21275" y="7067"/>
                  <a:pt x="21033" y="6470"/>
                </a:cubicBezTo>
                <a:cubicBezTo>
                  <a:pt x="20942" y="6245"/>
                  <a:pt x="20925" y="6086"/>
                  <a:pt x="20925" y="5383"/>
                </a:cubicBezTo>
                <a:cubicBezTo>
                  <a:pt x="20925" y="4678"/>
                  <a:pt x="20910" y="4518"/>
                  <a:pt x="20815" y="4270"/>
                </a:cubicBezTo>
                <a:cubicBezTo>
                  <a:pt x="20755" y="4110"/>
                  <a:pt x="20706" y="3861"/>
                  <a:pt x="20705" y="3715"/>
                </a:cubicBezTo>
                <a:cubicBezTo>
                  <a:pt x="20705" y="3304"/>
                  <a:pt x="20489" y="2505"/>
                  <a:pt x="20307" y="2238"/>
                </a:cubicBezTo>
                <a:cubicBezTo>
                  <a:pt x="20217" y="2106"/>
                  <a:pt x="20043" y="1943"/>
                  <a:pt x="19922" y="1877"/>
                </a:cubicBezTo>
                <a:cubicBezTo>
                  <a:pt x="19800" y="1810"/>
                  <a:pt x="19635" y="1628"/>
                  <a:pt x="19555" y="1473"/>
                </a:cubicBezTo>
                <a:cubicBezTo>
                  <a:pt x="19364" y="1108"/>
                  <a:pt x="19146" y="934"/>
                  <a:pt x="18876" y="934"/>
                </a:cubicBezTo>
                <a:cubicBezTo>
                  <a:pt x="18757" y="934"/>
                  <a:pt x="18597" y="871"/>
                  <a:pt x="18519" y="793"/>
                </a:cubicBezTo>
                <a:cubicBezTo>
                  <a:pt x="18405" y="677"/>
                  <a:pt x="18255" y="630"/>
                  <a:pt x="18106" y="649"/>
                </a:cubicBezTo>
                <a:close/>
                <a:moveTo>
                  <a:pt x="10447" y="10750"/>
                </a:moveTo>
                <a:cubicBezTo>
                  <a:pt x="10439" y="10767"/>
                  <a:pt x="10434" y="10804"/>
                  <a:pt x="10431" y="10858"/>
                </a:cubicBezTo>
                <a:cubicBezTo>
                  <a:pt x="10422" y="10992"/>
                  <a:pt x="10441" y="11160"/>
                  <a:pt x="10472" y="11233"/>
                </a:cubicBezTo>
                <a:cubicBezTo>
                  <a:pt x="10553" y="11421"/>
                  <a:pt x="10489" y="11565"/>
                  <a:pt x="10325" y="11565"/>
                </a:cubicBezTo>
                <a:cubicBezTo>
                  <a:pt x="10248" y="11565"/>
                  <a:pt x="10177" y="11615"/>
                  <a:pt x="10167" y="11675"/>
                </a:cubicBezTo>
                <a:cubicBezTo>
                  <a:pt x="10156" y="11735"/>
                  <a:pt x="10278" y="12032"/>
                  <a:pt x="10438" y="12337"/>
                </a:cubicBezTo>
                <a:cubicBezTo>
                  <a:pt x="10597" y="12642"/>
                  <a:pt x="10739" y="12894"/>
                  <a:pt x="10753" y="12894"/>
                </a:cubicBezTo>
                <a:cubicBezTo>
                  <a:pt x="10766" y="12894"/>
                  <a:pt x="10764" y="12763"/>
                  <a:pt x="10748" y="12604"/>
                </a:cubicBezTo>
                <a:cubicBezTo>
                  <a:pt x="10723" y="12358"/>
                  <a:pt x="10735" y="12304"/>
                  <a:pt x="10843" y="12225"/>
                </a:cubicBezTo>
                <a:cubicBezTo>
                  <a:pt x="10992" y="12116"/>
                  <a:pt x="10999" y="12162"/>
                  <a:pt x="10691" y="11300"/>
                </a:cubicBezTo>
                <a:cubicBezTo>
                  <a:pt x="10527" y="10841"/>
                  <a:pt x="10471" y="10700"/>
                  <a:pt x="10447" y="10750"/>
                </a:cubicBezTo>
                <a:close/>
                <a:moveTo>
                  <a:pt x="11838" y="10919"/>
                </a:moveTo>
                <a:cubicBezTo>
                  <a:pt x="11827" y="10900"/>
                  <a:pt x="11801" y="10943"/>
                  <a:pt x="11750" y="11033"/>
                </a:cubicBezTo>
                <a:cubicBezTo>
                  <a:pt x="11693" y="11132"/>
                  <a:pt x="11647" y="11257"/>
                  <a:pt x="11647" y="11309"/>
                </a:cubicBezTo>
                <a:cubicBezTo>
                  <a:pt x="11647" y="11361"/>
                  <a:pt x="11591" y="11544"/>
                  <a:pt x="11524" y="11716"/>
                </a:cubicBezTo>
                <a:cubicBezTo>
                  <a:pt x="11374" y="12096"/>
                  <a:pt x="11366" y="12378"/>
                  <a:pt x="11503" y="12447"/>
                </a:cubicBezTo>
                <a:cubicBezTo>
                  <a:pt x="11588" y="12490"/>
                  <a:pt x="11597" y="12531"/>
                  <a:pt x="11553" y="12690"/>
                </a:cubicBezTo>
                <a:cubicBezTo>
                  <a:pt x="11524" y="12795"/>
                  <a:pt x="11499" y="12955"/>
                  <a:pt x="11499" y="13047"/>
                </a:cubicBezTo>
                <a:cubicBezTo>
                  <a:pt x="11499" y="13158"/>
                  <a:pt x="11607" y="13005"/>
                  <a:pt x="11824" y="12582"/>
                </a:cubicBezTo>
                <a:cubicBezTo>
                  <a:pt x="12046" y="12149"/>
                  <a:pt x="12138" y="11903"/>
                  <a:pt x="12118" y="11799"/>
                </a:cubicBezTo>
                <a:cubicBezTo>
                  <a:pt x="12098" y="11700"/>
                  <a:pt x="12055" y="11667"/>
                  <a:pt x="11994" y="11704"/>
                </a:cubicBezTo>
                <a:cubicBezTo>
                  <a:pt x="11872" y="11779"/>
                  <a:pt x="11819" y="11603"/>
                  <a:pt x="11838" y="11186"/>
                </a:cubicBezTo>
                <a:cubicBezTo>
                  <a:pt x="11845" y="11020"/>
                  <a:pt x="11849" y="10938"/>
                  <a:pt x="11838" y="10919"/>
                </a:cubicBezTo>
                <a:close/>
                <a:moveTo>
                  <a:pt x="12472" y="12432"/>
                </a:moveTo>
                <a:cubicBezTo>
                  <a:pt x="12436" y="12461"/>
                  <a:pt x="12379" y="12557"/>
                  <a:pt x="12312" y="12710"/>
                </a:cubicBezTo>
                <a:cubicBezTo>
                  <a:pt x="12169" y="13039"/>
                  <a:pt x="12162" y="13108"/>
                  <a:pt x="12242" y="13356"/>
                </a:cubicBezTo>
                <a:cubicBezTo>
                  <a:pt x="12296" y="13527"/>
                  <a:pt x="12305" y="13527"/>
                  <a:pt x="12487" y="13338"/>
                </a:cubicBezTo>
                <a:cubicBezTo>
                  <a:pt x="12700" y="13118"/>
                  <a:pt x="12720" y="12994"/>
                  <a:pt x="12573" y="12815"/>
                </a:cubicBezTo>
                <a:cubicBezTo>
                  <a:pt x="12515" y="12745"/>
                  <a:pt x="12482" y="12633"/>
                  <a:pt x="12498" y="12555"/>
                </a:cubicBezTo>
                <a:cubicBezTo>
                  <a:pt x="12521" y="12438"/>
                  <a:pt x="12508" y="12402"/>
                  <a:pt x="12472" y="12432"/>
                </a:cubicBezTo>
                <a:close/>
                <a:moveTo>
                  <a:pt x="10001" y="12667"/>
                </a:moveTo>
                <a:cubicBezTo>
                  <a:pt x="9960" y="12656"/>
                  <a:pt x="9915" y="12690"/>
                  <a:pt x="9899" y="12777"/>
                </a:cubicBezTo>
                <a:cubicBezTo>
                  <a:pt x="9883" y="12868"/>
                  <a:pt x="9837" y="13014"/>
                  <a:pt x="9797" y="13103"/>
                </a:cubicBezTo>
                <a:cubicBezTo>
                  <a:pt x="9734" y="13247"/>
                  <a:pt x="9741" y="13295"/>
                  <a:pt x="9866" y="13549"/>
                </a:cubicBezTo>
                <a:cubicBezTo>
                  <a:pt x="9943" y="13706"/>
                  <a:pt x="10022" y="13834"/>
                  <a:pt x="10042" y="13837"/>
                </a:cubicBezTo>
                <a:cubicBezTo>
                  <a:pt x="10061" y="13839"/>
                  <a:pt x="10112" y="13711"/>
                  <a:pt x="10155" y="13549"/>
                </a:cubicBezTo>
                <a:cubicBezTo>
                  <a:pt x="10226" y="13283"/>
                  <a:pt x="10226" y="13242"/>
                  <a:pt x="10156" y="13092"/>
                </a:cubicBezTo>
                <a:cubicBezTo>
                  <a:pt x="10114" y="13001"/>
                  <a:pt x="10080" y="12880"/>
                  <a:pt x="10080" y="12824"/>
                </a:cubicBezTo>
                <a:cubicBezTo>
                  <a:pt x="10080" y="12733"/>
                  <a:pt x="10042" y="12678"/>
                  <a:pt x="10001" y="12667"/>
                </a:cubicBezTo>
                <a:close/>
                <a:moveTo>
                  <a:pt x="11861" y="15902"/>
                </a:moveTo>
                <a:lnTo>
                  <a:pt x="11758" y="16241"/>
                </a:lnTo>
                <a:cubicBezTo>
                  <a:pt x="11645" y="16611"/>
                  <a:pt x="11663" y="16714"/>
                  <a:pt x="11887" y="17004"/>
                </a:cubicBezTo>
                <a:cubicBezTo>
                  <a:pt x="11997" y="17145"/>
                  <a:pt x="12010" y="17145"/>
                  <a:pt x="12069" y="16995"/>
                </a:cubicBezTo>
                <a:cubicBezTo>
                  <a:pt x="12166" y="16749"/>
                  <a:pt x="12150" y="16571"/>
                  <a:pt x="11998" y="16221"/>
                </a:cubicBezTo>
                <a:lnTo>
                  <a:pt x="11861" y="15902"/>
                </a:lnTo>
                <a:close/>
                <a:moveTo>
                  <a:pt x="10206" y="16021"/>
                </a:moveTo>
                <a:cubicBezTo>
                  <a:pt x="10164" y="16062"/>
                  <a:pt x="10116" y="16195"/>
                  <a:pt x="10058" y="16423"/>
                </a:cubicBezTo>
                <a:cubicBezTo>
                  <a:pt x="10000" y="16647"/>
                  <a:pt x="9997" y="16742"/>
                  <a:pt x="10044" y="16887"/>
                </a:cubicBezTo>
                <a:cubicBezTo>
                  <a:pt x="10123" y="17131"/>
                  <a:pt x="10206" y="17116"/>
                  <a:pt x="10351" y="16836"/>
                </a:cubicBezTo>
                <a:cubicBezTo>
                  <a:pt x="10476" y="16593"/>
                  <a:pt x="10507" y="16405"/>
                  <a:pt x="10422" y="16405"/>
                </a:cubicBezTo>
                <a:cubicBezTo>
                  <a:pt x="10394" y="16405"/>
                  <a:pt x="10347" y="16299"/>
                  <a:pt x="10316" y="16169"/>
                </a:cubicBezTo>
                <a:cubicBezTo>
                  <a:pt x="10284" y="16031"/>
                  <a:pt x="10248" y="15980"/>
                  <a:pt x="10206" y="16021"/>
                </a:cubicBezTo>
                <a:close/>
                <a:moveTo>
                  <a:pt x="11860" y="19864"/>
                </a:moveTo>
                <a:cubicBezTo>
                  <a:pt x="11529" y="19859"/>
                  <a:pt x="11152" y="19863"/>
                  <a:pt x="10716" y="19871"/>
                </a:cubicBezTo>
                <a:cubicBezTo>
                  <a:pt x="9081" y="19900"/>
                  <a:pt x="8293" y="19994"/>
                  <a:pt x="7730" y="20230"/>
                </a:cubicBezTo>
                <a:cubicBezTo>
                  <a:pt x="7303" y="20409"/>
                  <a:pt x="6733" y="20364"/>
                  <a:pt x="6186" y="20106"/>
                </a:cubicBezTo>
                <a:cubicBezTo>
                  <a:pt x="5739" y="19895"/>
                  <a:pt x="5602" y="19876"/>
                  <a:pt x="4595" y="19882"/>
                </a:cubicBezTo>
                <a:cubicBezTo>
                  <a:pt x="3489" y="19888"/>
                  <a:pt x="3173" y="19959"/>
                  <a:pt x="2685" y="20315"/>
                </a:cubicBezTo>
                <a:cubicBezTo>
                  <a:pt x="2323" y="20578"/>
                  <a:pt x="2308" y="20693"/>
                  <a:pt x="2599" y="20950"/>
                </a:cubicBezTo>
                <a:cubicBezTo>
                  <a:pt x="2806" y="21133"/>
                  <a:pt x="3214" y="21271"/>
                  <a:pt x="4007" y="21428"/>
                </a:cubicBezTo>
                <a:cubicBezTo>
                  <a:pt x="4610" y="21548"/>
                  <a:pt x="5539" y="21469"/>
                  <a:pt x="6065" y="21253"/>
                </a:cubicBezTo>
                <a:cubicBezTo>
                  <a:pt x="6701" y="20993"/>
                  <a:pt x="7304" y="20953"/>
                  <a:pt x="7901" y="21130"/>
                </a:cubicBezTo>
                <a:cubicBezTo>
                  <a:pt x="8670" y="21358"/>
                  <a:pt x="8837" y="21385"/>
                  <a:pt x="9291" y="21363"/>
                </a:cubicBezTo>
                <a:cubicBezTo>
                  <a:pt x="9554" y="21351"/>
                  <a:pt x="9778" y="21382"/>
                  <a:pt x="9813" y="21437"/>
                </a:cubicBezTo>
                <a:cubicBezTo>
                  <a:pt x="9853" y="21502"/>
                  <a:pt x="10312" y="21520"/>
                  <a:pt x="11164" y="21487"/>
                </a:cubicBezTo>
                <a:cubicBezTo>
                  <a:pt x="11874" y="21459"/>
                  <a:pt x="12609" y="21434"/>
                  <a:pt x="12797" y="21431"/>
                </a:cubicBezTo>
                <a:cubicBezTo>
                  <a:pt x="12986" y="21428"/>
                  <a:pt x="13361" y="21359"/>
                  <a:pt x="13630" y="21278"/>
                </a:cubicBezTo>
                <a:cubicBezTo>
                  <a:pt x="14125" y="21130"/>
                  <a:pt x="15302" y="21036"/>
                  <a:pt x="15392" y="21137"/>
                </a:cubicBezTo>
                <a:cubicBezTo>
                  <a:pt x="15419" y="21167"/>
                  <a:pt x="15518" y="21199"/>
                  <a:pt x="15612" y="21208"/>
                </a:cubicBezTo>
                <a:cubicBezTo>
                  <a:pt x="15707" y="21218"/>
                  <a:pt x="15994" y="21281"/>
                  <a:pt x="16250" y="21350"/>
                </a:cubicBezTo>
                <a:cubicBezTo>
                  <a:pt x="16703" y="21472"/>
                  <a:pt x="17715" y="21498"/>
                  <a:pt x="18258" y="21402"/>
                </a:cubicBezTo>
                <a:cubicBezTo>
                  <a:pt x="18811" y="21303"/>
                  <a:pt x="19482" y="20928"/>
                  <a:pt x="19482" y="20719"/>
                </a:cubicBezTo>
                <a:cubicBezTo>
                  <a:pt x="19482" y="20565"/>
                  <a:pt x="19406" y="20391"/>
                  <a:pt x="19339" y="20391"/>
                </a:cubicBezTo>
                <a:cubicBezTo>
                  <a:pt x="19294" y="20391"/>
                  <a:pt x="19235" y="20350"/>
                  <a:pt x="19209" y="20299"/>
                </a:cubicBezTo>
                <a:cubicBezTo>
                  <a:pt x="19184" y="20249"/>
                  <a:pt x="18997" y="20134"/>
                  <a:pt x="18795" y="20046"/>
                </a:cubicBezTo>
                <a:cubicBezTo>
                  <a:pt x="18236" y="19799"/>
                  <a:pt x="16419" y="19807"/>
                  <a:pt x="15882" y="20057"/>
                </a:cubicBezTo>
                <a:cubicBezTo>
                  <a:pt x="15408" y="20277"/>
                  <a:pt x="14748" y="20298"/>
                  <a:pt x="14070" y="20118"/>
                </a:cubicBezTo>
                <a:cubicBezTo>
                  <a:pt x="13440" y="19950"/>
                  <a:pt x="12852" y="19877"/>
                  <a:pt x="11860" y="19864"/>
                </a:cubicBezTo>
                <a:close/>
              </a:path>
            </a:pathLst>
          </a:custGeom>
          <a:ln w="12700">
            <a:miter lim="400000"/>
          </a:ln>
        </p:spPr>
      </p:pic>
      <p:grpSp>
        <p:nvGrpSpPr>
          <p:cNvPr id="225" name="IMG_7418.jpeg"/>
          <p:cNvGrpSpPr/>
          <p:nvPr/>
        </p:nvGrpSpPr>
        <p:grpSpPr>
          <a:xfrm>
            <a:off x="10193535" y="7082742"/>
            <a:ext cx="9496426" cy="5714207"/>
            <a:chOff x="0" y="0"/>
            <a:chExt cx="9496425" cy="5714206"/>
          </a:xfrm>
        </p:grpSpPr>
        <p:pic>
          <p:nvPicPr>
            <p:cNvPr id="224" name="IMG_7418.jpeg" descr="IMG_7418.jpeg"/>
            <p:cNvPicPr>
              <a:picLocks noChangeAspect="1"/>
            </p:cNvPicPr>
            <p:nvPr/>
          </p:nvPicPr>
          <p:blipFill>
            <a:blip r:embed="rId4"/>
            <a:srcRect l="6107" t="16798" r="18443" b="41200"/>
            <a:stretch>
              <a:fillRect/>
            </a:stretch>
          </p:blipFill>
          <p:spPr>
            <a:xfrm>
              <a:off x="31750" y="31750"/>
              <a:ext cx="9432905" cy="5650852"/>
            </a:xfrm>
            <a:prstGeom prst="rect">
              <a:avLst/>
            </a:prstGeom>
            <a:ln>
              <a:noFill/>
            </a:ln>
            <a:effectLst/>
          </p:spPr>
        </p:pic>
        <p:pic>
          <p:nvPicPr>
            <p:cNvPr id="223" name="IMG_7418.jpeg" descr="IMG_7418.jpeg"/>
            <p:cNvPicPr>
              <a:picLocks/>
            </p:cNvPicPr>
            <p:nvPr/>
          </p:nvPicPr>
          <p:blipFill>
            <a:blip r:embed="rId5"/>
            <a:stretch>
              <a:fillRect/>
            </a:stretch>
          </p:blipFill>
          <p:spPr>
            <a:xfrm>
              <a:off x="0" y="0"/>
              <a:ext cx="9496425" cy="5714207"/>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med">
        <p14:prism dir="r" isInverted="1"/>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iterate>
                                    <p:tmAbs val="0"/>
                                  </p:iterate>
                                  <p:childTnLst>
                                    <p:set>
                                      <p:cBhvr>
                                        <p:cTn id="6" fill="hold"/>
                                        <p:tgtEl>
                                          <p:spTgt spid="221"/>
                                        </p:tgtEl>
                                        <p:attrNameLst>
                                          <p:attrName>style.visibility</p:attrName>
                                        </p:attrNameLst>
                                      </p:cBhvr>
                                      <p:to>
                                        <p:strVal val="visible"/>
                                      </p:to>
                                    </p:set>
                                    <p:anim calcmode="lin" valueType="num">
                                      <p:cBhvr>
                                        <p:cTn id="7" dur="1000" fill="hold"/>
                                        <p:tgtEl>
                                          <p:spTgt spid="221"/>
                                        </p:tgtEl>
                                        <p:attrNameLst>
                                          <p:attrName>ppt_x</p:attrName>
                                        </p:attrNameLst>
                                      </p:cBhvr>
                                      <p:tavLst>
                                        <p:tav tm="0">
                                          <p:val>
                                            <p:strVal val="1+#ppt_w/2"/>
                                          </p:val>
                                        </p:tav>
                                        <p:tav tm="100000">
                                          <p:val>
                                            <p:strVal val="#ppt_x"/>
                                          </p:val>
                                        </p:tav>
                                      </p:tavLst>
                                    </p:anim>
                                    <p:anim calcmode="lin" valueType="num">
                                      <p:cBhvr>
                                        <p:cTn id="8" dur="1000" fill="hold"/>
                                        <p:tgtEl>
                                          <p:spTgt spid="2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12" fill="hold" grpId="0" nodeType="clickEffect">
                                  <p:stCondLst>
                                    <p:cond delay="0"/>
                                  </p:stCondLst>
                                  <p:iterate>
                                    <p:tmAbs val="0"/>
                                  </p:iterate>
                                  <p:childTnLst>
                                    <p:set>
                                      <p:cBhvr>
                                        <p:cTn id="12" fill="hold"/>
                                        <p:tgtEl>
                                          <p:spTgt spid="225"/>
                                        </p:tgtEl>
                                        <p:attrNameLst>
                                          <p:attrName>style.visibility</p:attrName>
                                        </p:attrNameLst>
                                      </p:cBhvr>
                                      <p:to>
                                        <p:strVal val="visible"/>
                                      </p:to>
                                    </p:set>
                                    <p:anim calcmode="lin" valueType="num">
                                      <p:cBhvr>
                                        <p:cTn id="13" dur="1000" fill="hold"/>
                                        <p:tgtEl>
                                          <p:spTgt spid="225"/>
                                        </p:tgtEl>
                                        <p:attrNameLst>
                                          <p:attrName>ppt_w</p:attrName>
                                        </p:attrNameLst>
                                      </p:cBhvr>
                                      <p:tavLst>
                                        <p:tav tm="0">
                                          <p:val>
                                            <p:fltVal val="0"/>
                                          </p:val>
                                        </p:tav>
                                        <p:tav tm="100000">
                                          <p:val>
                                            <p:strVal val="#ppt_w"/>
                                          </p:val>
                                        </p:tav>
                                      </p:tavLst>
                                    </p:anim>
                                    <p:anim calcmode="lin" valueType="num">
                                      <p:cBhvr>
                                        <p:cTn id="14" dur="1000" fill="hold"/>
                                        <p:tgtEl>
                                          <p:spTgt spid="225"/>
                                        </p:tgtEl>
                                        <p:attrNameLst>
                                          <p:attrName>ppt_h</p:attrName>
                                        </p:attrNameLst>
                                      </p:cBhvr>
                                      <p:tavLst>
                                        <p:tav tm="0">
                                          <p:val>
                                            <p:fltVal val="0"/>
                                          </p:val>
                                        </p:tav>
                                        <p:tav tm="100000">
                                          <p:val>
                                            <p:strVal val="#ppt_h"/>
                                          </p:val>
                                        </p:tav>
                                      </p:tavLst>
                                    </p:anim>
                                    <p:anim calcmode="lin" valueType="num">
                                      <p:cBhvr>
                                        <p:cTn id="15" dur="1000" fill="hold"/>
                                        <p:tgtEl>
                                          <p:spTgt spid="22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animBg="1" advAuto="0"/>
      <p:bldP spid="225"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١٦٦"/>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١٦٦</a:t>
            </a:r>
          </a:p>
        </p:txBody>
      </p:sp>
      <p:grpSp>
        <p:nvGrpSpPr>
          <p:cNvPr id="230" name="IMG_7417.jpeg"/>
          <p:cNvGrpSpPr/>
          <p:nvPr/>
        </p:nvGrpSpPr>
        <p:grpSpPr>
          <a:xfrm>
            <a:off x="2737686" y="2449557"/>
            <a:ext cx="18127789" cy="6120126"/>
            <a:chOff x="0" y="0"/>
            <a:chExt cx="18127788" cy="6120125"/>
          </a:xfrm>
        </p:grpSpPr>
        <p:pic>
          <p:nvPicPr>
            <p:cNvPr id="229" name="IMG_7417.jpeg" descr="IMG_7417.jpeg"/>
            <p:cNvPicPr>
              <a:picLocks noChangeAspect="1"/>
            </p:cNvPicPr>
            <p:nvPr/>
          </p:nvPicPr>
          <p:blipFill>
            <a:blip r:embed="rId2"/>
            <a:srcRect l="13630" t="63291" r="13630" b="18872"/>
            <a:stretch>
              <a:fillRect/>
            </a:stretch>
          </p:blipFill>
          <p:spPr>
            <a:xfrm>
              <a:off x="127000" y="88900"/>
              <a:ext cx="17873789" cy="5789926"/>
            </a:xfrm>
            <a:prstGeom prst="rect">
              <a:avLst/>
            </a:prstGeom>
            <a:ln>
              <a:noFill/>
            </a:ln>
            <a:effectLst/>
          </p:spPr>
        </p:pic>
        <p:pic>
          <p:nvPicPr>
            <p:cNvPr id="228" name="IMG_7417.jpeg" descr="IMG_7417.jpeg"/>
            <p:cNvPicPr>
              <a:picLocks/>
            </p:cNvPicPr>
            <p:nvPr/>
          </p:nvPicPr>
          <p:blipFill>
            <a:blip r:embed="rId3"/>
            <a:stretch>
              <a:fillRect/>
            </a:stretch>
          </p:blipFill>
          <p:spPr>
            <a:xfrm>
              <a:off x="0" y="-1"/>
              <a:ext cx="18127789" cy="6120127"/>
            </a:xfrm>
            <a:prstGeom prst="rect">
              <a:avLst/>
            </a:prstGeom>
            <a:effectLst/>
          </p:spPr>
        </p:pic>
      </p:grpSp>
      <p:pic>
        <p:nvPicPr>
          <p:cNvPr id="231" name="IMG_7417.jpeg" descr="IMG_7417.jpeg"/>
          <p:cNvPicPr>
            <a:picLocks noChangeAspect="1"/>
          </p:cNvPicPr>
          <p:nvPr/>
        </p:nvPicPr>
        <p:blipFill>
          <a:blip r:embed="rId2"/>
          <a:srcRect l="31685" t="81421" r="31685" b="9705"/>
          <a:stretch>
            <a:fillRect/>
          </a:stretch>
        </p:blipFill>
        <p:spPr>
          <a:xfrm>
            <a:off x="4836120" y="9008098"/>
            <a:ext cx="14711625" cy="4707967"/>
          </a:xfrm>
          <a:prstGeom prst="rect">
            <a:avLst/>
          </a:prstGeom>
          <a:ln w="12700">
            <a:miter lim="400000"/>
          </a:ln>
        </p:spPr>
      </p:pic>
      <p:pic>
        <p:nvPicPr>
          <p:cNvPr id="232" name="IMG_7417.jpeg" descr="IMG_7417.jpeg"/>
          <p:cNvPicPr>
            <a:picLocks noChangeAspect="1"/>
          </p:cNvPicPr>
          <p:nvPr/>
        </p:nvPicPr>
        <p:blipFill>
          <a:blip r:embed="rId2"/>
          <a:srcRect l="74009" t="60055" r="8577" b="36826"/>
          <a:stretch>
            <a:fillRect/>
          </a:stretch>
        </p:blipFill>
        <p:spPr>
          <a:xfrm>
            <a:off x="16549157" y="1357095"/>
            <a:ext cx="5316636" cy="125771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ll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230"/>
                                        </p:tgtEl>
                                        <p:attrNameLst>
                                          <p:attrName>style.visibility</p:attrName>
                                        </p:attrNameLst>
                                      </p:cBhvr>
                                      <p:to>
                                        <p:strVal val="visible"/>
                                      </p:to>
                                    </p:set>
                                    <p:animEffect transition="in" filter="wipe(right)">
                                      <p:cBhvr>
                                        <p:cTn id="7" dur="1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١٦٦"/>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١٦٦</a:t>
            </a:r>
          </a:p>
        </p:txBody>
      </p:sp>
      <p:pic>
        <p:nvPicPr>
          <p:cNvPr id="235" name="IMG_7417.jpeg" descr="IMG_7417.jpeg"/>
          <p:cNvPicPr>
            <a:picLocks noChangeAspect="1"/>
          </p:cNvPicPr>
          <p:nvPr/>
        </p:nvPicPr>
        <p:blipFill>
          <a:blip r:embed="rId2"/>
          <a:srcRect l="13009" t="59404" r="7643" b="8162"/>
          <a:stretch>
            <a:fillRect/>
          </a:stretch>
        </p:blipFill>
        <p:spPr>
          <a:xfrm>
            <a:off x="1402642" y="1522387"/>
            <a:ext cx="7882722" cy="4256715"/>
          </a:xfrm>
          <a:prstGeom prst="rect">
            <a:avLst/>
          </a:prstGeom>
          <a:ln w="12700">
            <a:miter lim="400000"/>
          </a:ln>
        </p:spPr>
      </p:pic>
      <p:sp>
        <p:nvSpPr>
          <p:cNvPr id="236" name="ارسم خريطة ذهنية تجسد مراحل التفكير المنطقي"/>
          <p:cNvSpPr txBox="1"/>
          <p:nvPr/>
        </p:nvSpPr>
        <p:spPr>
          <a:xfrm>
            <a:off x="9766675" y="2934469"/>
            <a:ext cx="10447379" cy="716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lnSpc>
                <a:spcPct val="90000"/>
              </a:lnSpc>
              <a:spcBef>
                <a:spcPts val="4500"/>
              </a:spcBef>
              <a:defRPr sz="4800">
                <a:solidFill>
                  <a:srgbClr val="FF4015"/>
                </a:solidFill>
                <a:latin typeface="Calibri"/>
                <a:ea typeface="Calibri"/>
                <a:cs typeface="Calibri"/>
                <a:sym typeface="Calibri"/>
              </a:defRPr>
            </a:lvl1pPr>
          </a:lstStyle>
          <a:p>
            <a:pPr rtl="0">
              <a:defRPr/>
            </a:pPr>
            <a:r>
              <a:t>‏ارسم خريطة ذهنية تجسد مراحل التفكير المنطقي</a:t>
            </a:r>
          </a:p>
        </p:txBody>
      </p:sp>
      <p:pic>
        <p:nvPicPr>
          <p:cNvPr id="237" name="IMG_7432.jpeg" descr="IMG_7432.jpeg"/>
          <p:cNvPicPr>
            <a:picLocks noChangeAspect="1"/>
          </p:cNvPicPr>
          <p:nvPr/>
        </p:nvPicPr>
        <p:blipFill>
          <a:blip r:embed="rId3"/>
          <a:stretch>
            <a:fillRect/>
          </a:stretch>
        </p:blipFill>
        <p:spPr>
          <a:xfrm>
            <a:off x="13135373" y="6249330"/>
            <a:ext cx="2819401" cy="2806701"/>
          </a:xfrm>
          <a:prstGeom prst="rect">
            <a:avLst/>
          </a:prstGeom>
          <a:ln w="12700">
            <a:miter lim="400000"/>
          </a:ln>
        </p:spPr>
      </p:pic>
      <p:sp>
        <p:nvSpPr>
          <p:cNvPr id="238" name="وسيلة شرح"/>
          <p:cNvSpPr/>
          <p:nvPr/>
        </p:nvSpPr>
        <p:spPr>
          <a:xfrm>
            <a:off x="16064580" y="5108300"/>
            <a:ext cx="2703117" cy="1804195"/>
          </a:xfrm>
          <a:custGeom>
            <a:avLst/>
            <a:gdLst/>
            <a:ahLst/>
            <a:cxnLst>
              <a:cxn ang="0">
                <a:pos x="wd2" y="hd2"/>
              </a:cxn>
              <a:cxn ang="5400000">
                <a:pos x="wd2" y="hd2"/>
              </a:cxn>
              <a:cxn ang="10800000">
                <a:pos x="wd2" y="hd2"/>
              </a:cxn>
              <a:cxn ang="16200000">
                <a:pos x="wd2" y="hd2"/>
              </a:cxn>
            </a:cxnLst>
            <a:rect l="0" t="0" r="r" b="b"/>
            <a:pathLst>
              <a:path w="21600" h="21600" extrusionOk="0">
                <a:moveTo>
                  <a:pt x="10037" y="0"/>
                </a:moveTo>
                <a:cubicBezTo>
                  <a:pt x="8016" y="0"/>
                  <a:pt x="6378" y="2455"/>
                  <a:pt x="6378" y="5483"/>
                </a:cubicBezTo>
                <a:lnTo>
                  <a:pt x="6378" y="11204"/>
                </a:lnTo>
                <a:cubicBezTo>
                  <a:pt x="6378" y="11817"/>
                  <a:pt x="6460" y="12397"/>
                  <a:pt x="6584" y="12948"/>
                </a:cubicBezTo>
                <a:lnTo>
                  <a:pt x="0" y="21600"/>
                </a:lnTo>
                <a:lnTo>
                  <a:pt x="7732" y="15428"/>
                </a:lnTo>
                <a:cubicBezTo>
                  <a:pt x="8363" y="16202"/>
                  <a:pt x="9158" y="16687"/>
                  <a:pt x="10037" y="16687"/>
                </a:cubicBezTo>
                <a:lnTo>
                  <a:pt x="17940" y="16687"/>
                </a:lnTo>
                <a:cubicBezTo>
                  <a:pt x="19962" y="16687"/>
                  <a:pt x="21600" y="14232"/>
                  <a:pt x="21600" y="11204"/>
                </a:cubicBezTo>
                <a:lnTo>
                  <a:pt x="21600" y="5483"/>
                </a:lnTo>
                <a:cubicBezTo>
                  <a:pt x="21600" y="2455"/>
                  <a:pt x="19962" y="0"/>
                  <a:pt x="17940" y="0"/>
                </a:cubicBezTo>
                <a:lnTo>
                  <a:pt x="10037" y="0"/>
                </a:lnTo>
                <a:close/>
              </a:path>
            </a:pathLst>
          </a:custGeom>
          <a:solidFill>
            <a:srgbClr val="FBAB36"/>
          </a:solidFill>
          <a:ln w="12700">
            <a:miter lim="400000"/>
          </a:ln>
        </p:spPr>
        <p:txBody>
          <a:bodyPr lIns="50800" tIns="50800" rIns="50800" bIns="50800" anchor="ctr"/>
          <a:lstStyle/>
          <a:p>
            <a:pPr defTabSz="825500">
              <a:defRPr sz="3200">
                <a:solidFill>
                  <a:srgbClr val="FFFFFF"/>
                </a:solidFill>
                <a:latin typeface="Geeza Pro Regular"/>
                <a:ea typeface="Geeza Pro Regular"/>
                <a:cs typeface="Geeza Pro Regular"/>
                <a:sym typeface="Geeza Pro Regular"/>
              </a:defRPr>
            </a:pPr>
            <a:endParaRPr/>
          </a:p>
        </p:txBody>
      </p:sp>
      <p:sp>
        <p:nvSpPr>
          <p:cNvPr id="239" name="وسيلة شرح"/>
          <p:cNvSpPr/>
          <p:nvPr/>
        </p:nvSpPr>
        <p:spPr>
          <a:xfrm>
            <a:off x="15630001" y="8705685"/>
            <a:ext cx="3316288" cy="18930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8352" y="7082"/>
                </a:lnTo>
                <a:cubicBezTo>
                  <a:pt x="8289" y="7556"/>
                  <a:pt x="8246" y="8046"/>
                  <a:pt x="8246" y="8554"/>
                </a:cubicBezTo>
                <a:lnTo>
                  <a:pt x="8246" y="15165"/>
                </a:lnTo>
                <a:cubicBezTo>
                  <a:pt x="8246" y="18718"/>
                  <a:pt x="9891" y="21600"/>
                  <a:pt x="11919" y="21600"/>
                </a:cubicBezTo>
                <a:lnTo>
                  <a:pt x="17929" y="21600"/>
                </a:lnTo>
                <a:cubicBezTo>
                  <a:pt x="19958" y="21600"/>
                  <a:pt x="21600" y="18718"/>
                  <a:pt x="21600" y="15165"/>
                </a:cubicBezTo>
                <a:lnTo>
                  <a:pt x="21600" y="8554"/>
                </a:lnTo>
                <a:cubicBezTo>
                  <a:pt x="21600" y="5001"/>
                  <a:pt x="19958" y="2119"/>
                  <a:pt x="17929" y="2119"/>
                </a:cubicBezTo>
                <a:lnTo>
                  <a:pt x="11919" y="2119"/>
                </a:lnTo>
                <a:cubicBezTo>
                  <a:pt x="10591" y="2119"/>
                  <a:pt x="9436" y="3365"/>
                  <a:pt x="8791" y="5217"/>
                </a:cubicBezTo>
                <a:lnTo>
                  <a:pt x="0" y="0"/>
                </a:lnTo>
                <a:close/>
              </a:path>
            </a:pathLst>
          </a:custGeom>
          <a:solidFill>
            <a:srgbClr val="34A7C2"/>
          </a:solidFill>
          <a:ln w="12700">
            <a:miter lim="400000"/>
          </a:ln>
        </p:spPr>
        <p:txBody>
          <a:bodyPr lIns="50800" tIns="50800" rIns="50800" bIns="50800" anchor="ctr"/>
          <a:lstStyle/>
          <a:p>
            <a:pPr defTabSz="825500">
              <a:defRPr sz="3200">
                <a:solidFill>
                  <a:srgbClr val="FFFFFF"/>
                </a:solidFill>
                <a:latin typeface="Geeza Pro Regular"/>
                <a:ea typeface="Geeza Pro Regular"/>
                <a:cs typeface="Geeza Pro Regular"/>
                <a:sym typeface="Geeza Pro Regular"/>
              </a:defRPr>
            </a:pPr>
            <a:endParaRPr/>
          </a:p>
        </p:txBody>
      </p:sp>
      <p:pic>
        <p:nvPicPr>
          <p:cNvPr id="240" name="IMG_7417.jpeg" descr="IMG_7417.jpeg"/>
          <p:cNvPicPr>
            <a:picLocks noChangeAspect="1"/>
          </p:cNvPicPr>
          <p:nvPr/>
        </p:nvPicPr>
        <p:blipFill>
          <a:blip r:embed="rId2"/>
          <a:srcRect l="38433" t="81936" r="59527" b="15573"/>
          <a:stretch>
            <a:fillRect/>
          </a:stretch>
        </p:blipFill>
        <p:spPr>
          <a:xfrm>
            <a:off x="17521610" y="5338192"/>
            <a:ext cx="546907" cy="882156"/>
          </a:xfrm>
          <a:custGeom>
            <a:avLst/>
            <a:gdLst/>
            <a:ahLst/>
            <a:cxnLst>
              <a:cxn ang="0">
                <a:pos x="wd2" y="hd2"/>
              </a:cxn>
              <a:cxn ang="5400000">
                <a:pos x="wd2" y="hd2"/>
              </a:cxn>
              <a:cxn ang="10800000">
                <a:pos x="wd2" y="hd2"/>
              </a:cxn>
              <a:cxn ang="16200000">
                <a:pos x="wd2" y="hd2"/>
              </a:cxn>
            </a:cxnLst>
            <a:rect l="0" t="0" r="r" b="b"/>
            <a:pathLst>
              <a:path w="19061" h="21251" extrusionOk="0">
                <a:moveTo>
                  <a:pt x="12342" y="0"/>
                </a:moveTo>
                <a:cubicBezTo>
                  <a:pt x="11639" y="0"/>
                  <a:pt x="10786" y="34"/>
                  <a:pt x="9714" y="95"/>
                </a:cubicBezTo>
                <a:cubicBezTo>
                  <a:pt x="5666" y="327"/>
                  <a:pt x="4543" y="670"/>
                  <a:pt x="2494" y="2256"/>
                </a:cubicBezTo>
                <a:cubicBezTo>
                  <a:pt x="-175" y="4322"/>
                  <a:pt x="-885" y="7890"/>
                  <a:pt x="1263" y="8461"/>
                </a:cubicBezTo>
                <a:cubicBezTo>
                  <a:pt x="2920" y="8900"/>
                  <a:pt x="3490" y="8357"/>
                  <a:pt x="3490" y="6357"/>
                </a:cubicBezTo>
                <a:cubicBezTo>
                  <a:pt x="3490" y="4208"/>
                  <a:pt x="6929" y="1740"/>
                  <a:pt x="9922" y="1740"/>
                </a:cubicBezTo>
                <a:cubicBezTo>
                  <a:pt x="12794" y="1740"/>
                  <a:pt x="16354" y="4210"/>
                  <a:pt x="16354" y="6204"/>
                </a:cubicBezTo>
                <a:cubicBezTo>
                  <a:pt x="16354" y="7091"/>
                  <a:pt x="15531" y="8236"/>
                  <a:pt x="14431" y="8872"/>
                </a:cubicBezTo>
                <a:cubicBezTo>
                  <a:pt x="13370" y="9485"/>
                  <a:pt x="11347" y="10642"/>
                  <a:pt x="9949" y="11434"/>
                </a:cubicBezTo>
                <a:cubicBezTo>
                  <a:pt x="7717" y="12699"/>
                  <a:pt x="7530" y="13045"/>
                  <a:pt x="8359" y="14302"/>
                </a:cubicBezTo>
                <a:cubicBezTo>
                  <a:pt x="9084" y="15403"/>
                  <a:pt x="9024" y="15990"/>
                  <a:pt x="8110" y="16855"/>
                </a:cubicBezTo>
                <a:cubicBezTo>
                  <a:pt x="6630" y="18254"/>
                  <a:pt x="6571" y="20519"/>
                  <a:pt x="7999" y="20918"/>
                </a:cubicBezTo>
                <a:cubicBezTo>
                  <a:pt x="10433" y="21597"/>
                  <a:pt x="12156" y="21234"/>
                  <a:pt x="13075" y="19838"/>
                </a:cubicBezTo>
                <a:cubicBezTo>
                  <a:pt x="13869" y="18633"/>
                  <a:pt x="13790" y="18150"/>
                  <a:pt x="12633" y="17266"/>
                </a:cubicBezTo>
                <a:cubicBezTo>
                  <a:pt x="10582" y="15698"/>
                  <a:pt x="10867" y="14647"/>
                  <a:pt x="13864" y="12677"/>
                </a:cubicBezTo>
                <a:cubicBezTo>
                  <a:pt x="19482" y="8982"/>
                  <a:pt x="20715" y="4106"/>
                  <a:pt x="16727" y="1348"/>
                </a:cubicBezTo>
                <a:cubicBezTo>
                  <a:pt x="15248" y="325"/>
                  <a:pt x="14453" y="-3"/>
                  <a:pt x="12342" y="0"/>
                </a:cubicBezTo>
                <a:close/>
              </a:path>
            </a:pathLst>
          </a:custGeom>
          <a:ln w="12700">
            <a:miter lim="400000"/>
          </a:ln>
        </p:spPr>
      </p:pic>
      <p:pic>
        <p:nvPicPr>
          <p:cNvPr id="241" name="IMG_7417.jpeg" descr="IMG_7417.jpeg"/>
          <p:cNvPicPr>
            <a:picLocks noChangeAspect="1"/>
          </p:cNvPicPr>
          <p:nvPr/>
        </p:nvPicPr>
        <p:blipFill>
          <a:blip r:embed="rId2"/>
          <a:srcRect l="44863" t="82705" r="51216" b="15158"/>
          <a:stretch>
            <a:fillRect/>
          </a:stretch>
        </p:blipFill>
        <p:spPr>
          <a:xfrm>
            <a:off x="17288144" y="9333451"/>
            <a:ext cx="1013838" cy="729714"/>
          </a:xfrm>
          <a:custGeom>
            <a:avLst/>
            <a:gdLst/>
            <a:ahLst/>
            <a:cxnLst>
              <a:cxn ang="0">
                <a:pos x="wd2" y="hd2"/>
              </a:cxn>
              <a:cxn ang="5400000">
                <a:pos x="wd2" y="hd2"/>
              </a:cxn>
              <a:cxn ang="10800000">
                <a:pos x="wd2" y="hd2"/>
              </a:cxn>
              <a:cxn ang="16200000">
                <a:pos x="wd2" y="hd2"/>
              </a:cxn>
            </a:cxnLst>
            <a:rect l="0" t="0" r="r" b="b"/>
            <a:pathLst>
              <a:path w="21193" h="21267" extrusionOk="0">
                <a:moveTo>
                  <a:pt x="16832" y="0"/>
                </a:moveTo>
                <a:cubicBezTo>
                  <a:pt x="15511" y="11"/>
                  <a:pt x="13713" y="1027"/>
                  <a:pt x="12916" y="2440"/>
                </a:cubicBezTo>
                <a:cubicBezTo>
                  <a:pt x="11697" y="4602"/>
                  <a:pt x="11969" y="7193"/>
                  <a:pt x="13638" y="9334"/>
                </a:cubicBezTo>
                <a:cubicBezTo>
                  <a:pt x="15871" y="12199"/>
                  <a:pt x="20482" y="10605"/>
                  <a:pt x="21088" y="6755"/>
                </a:cubicBezTo>
                <a:cubicBezTo>
                  <a:pt x="21287" y="5490"/>
                  <a:pt x="21195" y="4303"/>
                  <a:pt x="20872" y="3852"/>
                </a:cubicBezTo>
                <a:cubicBezTo>
                  <a:pt x="20572" y="3432"/>
                  <a:pt x="20333" y="2513"/>
                  <a:pt x="20333" y="1804"/>
                </a:cubicBezTo>
                <a:cubicBezTo>
                  <a:pt x="20333" y="962"/>
                  <a:pt x="20029" y="587"/>
                  <a:pt x="19462" y="717"/>
                </a:cubicBezTo>
                <a:cubicBezTo>
                  <a:pt x="18984" y="826"/>
                  <a:pt x="18302" y="660"/>
                  <a:pt x="17944" y="347"/>
                </a:cubicBezTo>
                <a:cubicBezTo>
                  <a:pt x="17665" y="103"/>
                  <a:pt x="17272" y="-4"/>
                  <a:pt x="16832" y="0"/>
                </a:cubicBezTo>
                <a:close/>
                <a:moveTo>
                  <a:pt x="5126" y="4071"/>
                </a:moveTo>
                <a:cubicBezTo>
                  <a:pt x="4742" y="4126"/>
                  <a:pt x="4462" y="4522"/>
                  <a:pt x="4462" y="5332"/>
                </a:cubicBezTo>
                <a:cubicBezTo>
                  <a:pt x="4462" y="7169"/>
                  <a:pt x="3987" y="7553"/>
                  <a:pt x="2886" y="6616"/>
                </a:cubicBezTo>
                <a:cubicBezTo>
                  <a:pt x="2083" y="5932"/>
                  <a:pt x="1798" y="6013"/>
                  <a:pt x="1219" y="7102"/>
                </a:cubicBezTo>
                <a:cubicBezTo>
                  <a:pt x="835" y="7824"/>
                  <a:pt x="630" y="8666"/>
                  <a:pt x="762" y="8964"/>
                </a:cubicBezTo>
                <a:cubicBezTo>
                  <a:pt x="894" y="9262"/>
                  <a:pt x="774" y="9697"/>
                  <a:pt x="497" y="9936"/>
                </a:cubicBezTo>
                <a:cubicBezTo>
                  <a:pt x="-313" y="10634"/>
                  <a:pt x="-82" y="13559"/>
                  <a:pt x="820" y="14042"/>
                </a:cubicBezTo>
                <a:cubicBezTo>
                  <a:pt x="1451" y="14379"/>
                  <a:pt x="1511" y="14676"/>
                  <a:pt x="1069" y="15291"/>
                </a:cubicBezTo>
                <a:cubicBezTo>
                  <a:pt x="365" y="16274"/>
                  <a:pt x="313" y="18361"/>
                  <a:pt x="978" y="18935"/>
                </a:cubicBezTo>
                <a:cubicBezTo>
                  <a:pt x="1245" y="19165"/>
                  <a:pt x="1891" y="19036"/>
                  <a:pt x="2413" y="18646"/>
                </a:cubicBezTo>
                <a:cubicBezTo>
                  <a:pt x="3123" y="18115"/>
                  <a:pt x="3518" y="18193"/>
                  <a:pt x="3973" y="18958"/>
                </a:cubicBezTo>
                <a:cubicBezTo>
                  <a:pt x="4308" y="19521"/>
                  <a:pt x="4385" y="19995"/>
                  <a:pt x="4147" y="20022"/>
                </a:cubicBezTo>
                <a:cubicBezTo>
                  <a:pt x="3909" y="20049"/>
                  <a:pt x="4157" y="20343"/>
                  <a:pt x="4703" y="20670"/>
                </a:cubicBezTo>
                <a:cubicBezTo>
                  <a:pt x="6248" y="21596"/>
                  <a:pt x="7024" y="21462"/>
                  <a:pt x="7723" y="20149"/>
                </a:cubicBezTo>
                <a:cubicBezTo>
                  <a:pt x="8253" y="19153"/>
                  <a:pt x="8542" y="19088"/>
                  <a:pt x="9341" y="19768"/>
                </a:cubicBezTo>
                <a:cubicBezTo>
                  <a:pt x="10147" y="20454"/>
                  <a:pt x="10461" y="20363"/>
                  <a:pt x="11207" y="19212"/>
                </a:cubicBezTo>
                <a:cubicBezTo>
                  <a:pt x="11979" y="18023"/>
                  <a:pt x="12013" y="17617"/>
                  <a:pt x="11448" y="16355"/>
                </a:cubicBezTo>
                <a:cubicBezTo>
                  <a:pt x="10882" y="15092"/>
                  <a:pt x="10912" y="14765"/>
                  <a:pt x="11655" y="14007"/>
                </a:cubicBezTo>
                <a:cubicBezTo>
                  <a:pt x="13481" y="12145"/>
                  <a:pt x="10422" y="5347"/>
                  <a:pt x="8428" y="6836"/>
                </a:cubicBezTo>
                <a:cubicBezTo>
                  <a:pt x="7612" y="7445"/>
                  <a:pt x="7359" y="7347"/>
                  <a:pt x="7092" y="6338"/>
                </a:cubicBezTo>
                <a:cubicBezTo>
                  <a:pt x="6695" y="4836"/>
                  <a:pt x="5767" y="3980"/>
                  <a:pt x="5126" y="4071"/>
                </a:cubicBezTo>
                <a:close/>
              </a:path>
            </a:pathLst>
          </a:custGeom>
          <a:ln w="12700">
            <a:miter lim="400000"/>
          </a:ln>
        </p:spPr>
      </p:pic>
      <p:sp>
        <p:nvSpPr>
          <p:cNvPr id="242" name="وسيلة شرح"/>
          <p:cNvSpPr/>
          <p:nvPr/>
        </p:nvSpPr>
        <p:spPr>
          <a:xfrm>
            <a:off x="10339913" y="5108300"/>
            <a:ext cx="2801145" cy="1900635"/>
          </a:xfrm>
          <a:custGeom>
            <a:avLst/>
            <a:gdLst/>
            <a:ahLst/>
            <a:cxnLst>
              <a:cxn ang="0">
                <a:pos x="wd2" y="hd2"/>
              </a:cxn>
              <a:cxn ang="5400000">
                <a:pos x="wd2" y="hd2"/>
              </a:cxn>
              <a:cxn ang="10800000">
                <a:pos x="wd2" y="hd2"/>
              </a:cxn>
              <a:cxn ang="16200000">
                <a:pos x="wd2" y="hd2"/>
              </a:cxn>
            </a:cxnLst>
            <a:rect l="0" t="0" r="r" b="b"/>
            <a:pathLst>
              <a:path w="21600" h="21600" extrusionOk="0">
                <a:moveTo>
                  <a:pt x="3532" y="0"/>
                </a:moveTo>
                <a:cubicBezTo>
                  <a:pt x="1581" y="0"/>
                  <a:pt x="0" y="2330"/>
                  <a:pt x="0" y="5205"/>
                </a:cubicBezTo>
                <a:lnTo>
                  <a:pt x="0" y="10635"/>
                </a:lnTo>
                <a:cubicBezTo>
                  <a:pt x="0" y="13510"/>
                  <a:pt x="1581" y="15840"/>
                  <a:pt x="3532" y="15840"/>
                </a:cubicBezTo>
                <a:lnTo>
                  <a:pt x="11158" y="15840"/>
                </a:lnTo>
                <a:cubicBezTo>
                  <a:pt x="11990" y="15840"/>
                  <a:pt x="12746" y="15400"/>
                  <a:pt x="13349" y="14690"/>
                </a:cubicBezTo>
                <a:lnTo>
                  <a:pt x="21600" y="21600"/>
                </a:lnTo>
                <a:lnTo>
                  <a:pt x="14472" y="12367"/>
                </a:lnTo>
                <a:cubicBezTo>
                  <a:pt x="14604" y="11823"/>
                  <a:pt x="14690" y="11246"/>
                  <a:pt x="14690" y="10635"/>
                </a:cubicBezTo>
                <a:lnTo>
                  <a:pt x="14690" y="5205"/>
                </a:lnTo>
                <a:cubicBezTo>
                  <a:pt x="14690" y="2330"/>
                  <a:pt x="13109" y="0"/>
                  <a:pt x="11158" y="0"/>
                </a:cubicBezTo>
                <a:lnTo>
                  <a:pt x="3532" y="0"/>
                </a:lnTo>
                <a:close/>
              </a:path>
            </a:pathLst>
          </a:custGeom>
          <a:solidFill>
            <a:srgbClr val="7A0250"/>
          </a:solidFill>
          <a:ln w="12700">
            <a:miter lim="400000"/>
          </a:ln>
        </p:spPr>
        <p:txBody>
          <a:bodyPr lIns="50800" tIns="50800" rIns="50800" bIns="50800" anchor="ctr"/>
          <a:lstStyle/>
          <a:p>
            <a:pPr defTabSz="825500">
              <a:defRPr sz="3200">
                <a:solidFill>
                  <a:srgbClr val="FFFFFF"/>
                </a:solidFill>
                <a:latin typeface="Geeza Pro Regular"/>
                <a:ea typeface="Geeza Pro Regular"/>
                <a:cs typeface="Geeza Pro Regular"/>
                <a:sym typeface="Geeza Pro Regular"/>
              </a:defRPr>
            </a:pPr>
            <a:endParaRPr/>
          </a:p>
        </p:txBody>
      </p:sp>
      <p:pic>
        <p:nvPicPr>
          <p:cNvPr id="243" name="IMG_7417.jpeg" descr="IMG_7417.jpeg"/>
          <p:cNvPicPr>
            <a:picLocks noChangeAspect="1"/>
          </p:cNvPicPr>
          <p:nvPr/>
        </p:nvPicPr>
        <p:blipFill>
          <a:blip r:embed="rId2"/>
          <a:srcRect l="60302" t="81804" r="33795" b="15650"/>
          <a:stretch>
            <a:fillRect/>
          </a:stretch>
        </p:blipFill>
        <p:spPr>
          <a:xfrm>
            <a:off x="10841851" y="5338191"/>
            <a:ext cx="1599253" cy="911140"/>
          </a:xfrm>
          <a:custGeom>
            <a:avLst/>
            <a:gdLst/>
            <a:ahLst/>
            <a:cxnLst>
              <a:cxn ang="0">
                <a:pos x="wd2" y="hd2"/>
              </a:cxn>
              <a:cxn ang="5400000">
                <a:pos x="wd2" y="hd2"/>
              </a:cxn>
              <a:cxn ang="10800000">
                <a:pos x="wd2" y="hd2"/>
              </a:cxn>
              <a:cxn ang="16200000">
                <a:pos x="wd2" y="hd2"/>
              </a:cxn>
            </a:cxnLst>
            <a:rect l="0" t="0" r="r" b="b"/>
            <a:pathLst>
              <a:path w="20428" h="21382" extrusionOk="0">
                <a:moveTo>
                  <a:pt x="7086" y="25"/>
                </a:moveTo>
                <a:cubicBezTo>
                  <a:pt x="6043" y="-84"/>
                  <a:pt x="4930" y="170"/>
                  <a:pt x="3780" y="798"/>
                </a:cubicBezTo>
                <a:cubicBezTo>
                  <a:pt x="211" y="2746"/>
                  <a:pt x="-1142" y="10992"/>
                  <a:pt x="1083" y="17236"/>
                </a:cubicBezTo>
                <a:cubicBezTo>
                  <a:pt x="1380" y="18069"/>
                  <a:pt x="2347" y="19387"/>
                  <a:pt x="3228" y="20161"/>
                </a:cubicBezTo>
                <a:cubicBezTo>
                  <a:pt x="4527" y="21304"/>
                  <a:pt x="5188" y="21516"/>
                  <a:pt x="6746" y="21316"/>
                </a:cubicBezTo>
                <a:cubicBezTo>
                  <a:pt x="8889" y="21040"/>
                  <a:pt x="10323" y="19905"/>
                  <a:pt x="11973" y="17162"/>
                </a:cubicBezTo>
                <a:cubicBezTo>
                  <a:pt x="12929" y="15570"/>
                  <a:pt x="13101" y="14892"/>
                  <a:pt x="13189" y="12272"/>
                </a:cubicBezTo>
                <a:cubicBezTo>
                  <a:pt x="13321" y="8354"/>
                  <a:pt x="12847" y="5818"/>
                  <a:pt x="11567" y="3536"/>
                </a:cubicBezTo>
                <a:cubicBezTo>
                  <a:pt x="10365" y="1394"/>
                  <a:pt x="8823" y="206"/>
                  <a:pt x="7086" y="25"/>
                </a:cubicBezTo>
                <a:close/>
                <a:moveTo>
                  <a:pt x="13879" y="15746"/>
                </a:moveTo>
                <a:cubicBezTo>
                  <a:pt x="13578" y="15746"/>
                  <a:pt x="13635" y="15933"/>
                  <a:pt x="14036" y="16249"/>
                </a:cubicBezTo>
                <a:cubicBezTo>
                  <a:pt x="14385" y="16525"/>
                  <a:pt x="14884" y="16752"/>
                  <a:pt x="15146" y="16752"/>
                </a:cubicBezTo>
                <a:cubicBezTo>
                  <a:pt x="15446" y="16752"/>
                  <a:pt x="15389" y="16565"/>
                  <a:pt x="14989" y="16249"/>
                </a:cubicBezTo>
                <a:cubicBezTo>
                  <a:pt x="14640" y="15973"/>
                  <a:pt x="14141" y="15746"/>
                  <a:pt x="13879" y="15746"/>
                </a:cubicBezTo>
                <a:close/>
                <a:moveTo>
                  <a:pt x="17883" y="16678"/>
                </a:moveTo>
                <a:cubicBezTo>
                  <a:pt x="16880" y="17030"/>
                  <a:pt x="16866" y="17256"/>
                  <a:pt x="17726" y="18941"/>
                </a:cubicBezTo>
                <a:cubicBezTo>
                  <a:pt x="18271" y="20007"/>
                  <a:pt x="18543" y="20151"/>
                  <a:pt x="19181" y="19705"/>
                </a:cubicBezTo>
                <a:cubicBezTo>
                  <a:pt x="19613" y="19403"/>
                  <a:pt x="20086" y="19298"/>
                  <a:pt x="20231" y="19462"/>
                </a:cubicBezTo>
                <a:cubicBezTo>
                  <a:pt x="20375" y="19627"/>
                  <a:pt x="20458" y="19346"/>
                  <a:pt x="20418" y="18848"/>
                </a:cubicBezTo>
                <a:cubicBezTo>
                  <a:pt x="20316" y="17569"/>
                  <a:pt x="18869" y="16331"/>
                  <a:pt x="17883" y="16678"/>
                </a:cubicBezTo>
                <a:close/>
                <a:moveTo>
                  <a:pt x="16393" y="16901"/>
                </a:moveTo>
                <a:cubicBezTo>
                  <a:pt x="16283" y="16893"/>
                  <a:pt x="16158" y="16929"/>
                  <a:pt x="16043" y="17013"/>
                </a:cubicBezTo>
                <a:cubicBezTo>
                  <a:pt x="15790" y="17199"/>
                  <a:pt x="15866" y="17339"/>
                  <a:pt x="16236" y="17367"/>
                </a:cubicBezTo>
                <a:cubicBezTo>
                  <a:pt x="16571" y="17392"/>
                  <a:pt x="16757" y="17253"/>
                  <a:pt x="16652" y="17059"/>
                </a:cubicBezTo>
                <a:cubicBezTo>
                  <a:pt x="16599" y="16962"/>
                  <a:pt x="16503" y="16909"/>
                  <a:pt x="16393" y="16901"/>
                </a:cubicBezTo>
                <a:close/>
              </a:path>
            </a:pathLst>
          </a:custGeom>
          <a:ln w="12700">
            <a:miter lim="400000"/>
          </a:ln>
        </p:spPr>
      </p:pic>
      <p:sp>
        <p:nvSpPr>
          <p:cNvPr id="244" name="وسيلة شرح"/>
          <p:cNvSpPr/>
          <p:nvPr/>
        </p:nvSpPr>
        <p:spPr>
          <a:xfrm>
            <a:off x="10534593" y="8591980"/>
            <a:ext cx="2768601" cy="17446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3317" y="6432"/>
                </a:lnTo>
                <a:cubicBezTo>
                  <a:pt x="12597" y="5123"/>
                  <a:pt x="11548" y="4280"/>
                  <a:pt x="10367" y="4280"/>
                </a:cubicBezTo>
                <a:lnTo>
                  <a:pt x="3932" y="4280"/>
                </a:lnTo>
                <a:cubicBezTo>
                  <a:pt x="1761" y="4280"/>
                  <a:pt x="0" y="7074"/>
                  <a:pt x="0" y="10520"/>
                </a:cubicBezTo>
                <a:lnTo>
                  <a:pt x="0" y="15360"/>
                </a:lnTo>
                <a:cubicBezTo>
                  <a:pt x="0" y="18806"/>
                  <a:pt x="1761" y="21600"/>
                  <a:pt x="3932" y="21600"/>
                </a:cubicBezTo>
                <a:lnTo>
                  <a:pt x="10367" y="21600"/>
                </a:lnTo>
                <a:cubicBezTo>
                  <a:pt x="12538" y="21600"/>
                  <a:pt x="14299" y="18806"/>
                  <a:pt x="14299" y="15360"/>
                </a:cubicBezTo>
                <a:lnTo>
                  <a:pt x="14299" y="10520"/>
                </a:lnTo>
                <a:cubicBezTo>
                  <a:pt x="14299" y="9770"/>
                  <a:pt x="14201" y="9063"/>
                  <a:pt x="14048" y="8397"/>
                </a:cubicBezTo>
                <a:lnTo>
                  <a:pt x="21600" y="0"/>
                </a:lnTo>
                <a:close/>
              </a:path>
            </a:pathLst>
          </a:custGeom>
          <a:solidFill>
            <a:srgbClr val="6F9F43"/>
          </a:solidFill>
          <a:ln w="12700">
            <a:miter lim="400000"/>
          </a:ln>
        </p:spPr>
        <p:txBody>
          <a:bodyPr lIns="50800" tIns="50800" rIns="50800" bIns="50800" anchor="ctr"/>
          <a:lstStyle/>
          <a:p>
            <a:pPr defTabSz="825500">
              <a:defRPr sz="3200">
                <a:solidFill>
                  <a:srgbClr val="FFFFFF"/>
                </a:solidFill>
                <a:latin typeface="Geeza Pro Regular"/>
                <a:ea typeface="Geeza Pro Regular"/>
                <a:cs typeface="Geeza Pro Regular"/>
                <a:sym typeface="Geeza Pro Regular"/>
              </a:defRPr>
            </a:pPr>
            <a:endParaRPr/>
          </a:p>
        </p:txBody>
      </p:sp>
      <p:pic>
        <p:nvPicPr>
          <p:cNvPr id="245" name="IMG_7417.jpeg" descr="IMG_7417.jpeg"/>
          <p:cNvPicPr>
            <a:picLocks noChangeAspect="1"/>
          </p:cNvPicPr>
          <p:nvPr/>
        </p:nvPicPr>
        <p:blipFill>
          <a:blip r:embed="rId2"/>
          <a:srcRect l="52706" t="82244" r="44954" b="15575"/>
          <a:stretch>
            <a:fillRect/>
          </a:stretch>
        </p:blipFill>
        <p:spPr>
          <a:xfrm>
            <a:off x="11082986" y="9241302"/>
            <a:ext cx="667696" cy="821863"/>
          </a:xfrm>
          <a:custGeom>
            <a:avLst/>
            <a:gdLst/>
            <a:ahLst/>
            <a:cxnLst>
              <a:cxn ang="0">
                <a:pos x="wd2" y="hd2"/>
              </a:cxn>
              <a:cxn ang="5400000">
                <a:pos x="wd2" y="hd2"/>
              </a:cxn>
              <a:cxn ang="10800000">
                <a:pos x="wd2" y="hd2"/>
              </a:cxn>
              <a:cxn ang="16200000">
                <a:pos x="wd2" y="hd2"/>
              </a:cxn>
            </a:cxnLst>
            <a:rect l="0" t="0" r="r" b="b"/>
            <a:pathLst>
              <a:path w="21561" h="21522" extrusionOk="0">
                <a:moveTo>
                  <a:pt x="0" y="0"/>
                </a:moveTo>
                <a:lnTo>
                  <a:pt x="2051" y="1881"/>
                </a:lnTo>
                <a:cubicBezTo>
                  <a:pt x="3967" y="3645"/>
                  <a:pt x="4652" y="4082"/>
                  <a:pt x="4652" y="3544"/>
                </a:cubicBezTo>
                <a:cubicBezTo>
                  <a:pt x="4652" y="3421"/>
                  <a:pt x="3599" y="2578"/>
                  <a:pt x="2320" y="1663"/>
                </a:cubicBezTo>
                <a:lnTo>
                  <a:pt x="0" y="0"/>
                </a:lnTo>
                <a:close/>
                <a:moveTo>
                  <a:pt x="21556" y="1715"/>
                </a:moveTo>
                <a:cubicBezTo>
                  <a:pt x="21513" y="1679"/>
                  <a:pt x="21176" y="1880"/>
                  <a:pt x="20505" y="2307"/>
                </a:cubicBezTo>
                <a:cubicBezTo>
                  <a:pt x="19691" y="2825"/>
                  <a:pt x="19019" y="3370"/>
                  <a:pt x="19019" y="3513"/>
                </a:cubicBezTo>
                <a:cubicBezTo>
                  <a:pt x="19019" y="4078"/>
                  <a:pt x="19721" y="3710"/>
                  <a:pt x="20826" y="2567"/>
                </a:cubicBezTo>
                <a:cubicBezTo>
                  <a:pt x="21352" y="2023"/>
                  <a:pt x="21600" y="1750"/>
                  <a:pt x="21556" y="1715"/>
                </a:cubicBezTo>
                <a:close/>
                <a:moveTo>
                  <a:pt x="11727" y="4448"/>
                </a:moveTo>
                <a:cubicBezTo>
                  <a:pt x="11003" y="4475"/>
                  <a:pt x="10211" y="4695"/>
                  <a:pt x="9074" y="5113"/>
                </a:cubicBezTo>
                <a:cubicBezTo>
                  <a:pt x="4978" y="6620"/>
                  <a:pt x="4093" y="10417"/>
                  <a:pt x="6997" y="14061"/>
                </a:cubicBezTo>
                <a:cubicBezTo>
                  <a:pt x="7750" y="15005"/>
                  <a:pt x="8439" y="16866"/>
                  <a:pt x="8523" y="18187"/>
                </a:cubicBezTo>
                <a:cubicBezTo>
                  <a:pt x="8606" y="19508"/>
                  <a:pt x="8710" y="20832"/>
                  <a:pt x="8766" y="21139"/>
                </a:cubicBezTo>
                <a:cubicBezTo>
                  <a:pt x="8823" y="21446"/>
                  <a:pt x="10112" y="21600"/>
                  <a:pt x="11624" y="21482"/>
                </a:cubicBezTo>
                <a:cubicBezTo>
                  <a:pt x="14128" y="21286"/>
                  <a:pt x="14408" y="21031"/>
                  <a:pt x="14841" y="18530"/>
                </a:cubicBezTo>
                <a:cubicBezTo>
                  <a:pt x="15102" y="17020"/>
                  <a:pt x="15965" y="14791"/>
                  <a:pt x="16750" y="13583"/>
                </a:cubicBezTo>
                <a:cubicBezTo>
                  <a:pt x="19281" y="9691"/>
                  <a:pt x="18305" y="6691"/>
                  <a:pt x="13944" y="4926"/>
                </a:cubicBezTo>
                <a:cubicBezTo>
                  <a:pt x="13094" y="4582"/>
                  <a:pt x="12450" y="4421"/>
                  <a:pt x="11727" y="4448"/>
                </a:cubicBezTo>
                <a:close/>
              </a:path>
            </a:pathLst>
          </a:custGeom>
          <a:ln w="12700">
            <a:miter lim="400000"/>
          </a:ln>
        </p:spPr>
      </p:pic>
      <p:sp>
        <p:nvSpPr>
          <p:cNvPr id="246" name="مراحل التفكير المنطقي"/>
          <p:cNvSpPr txBox="1"/>
          <p:nvPr/>
        </p:nvSpPr>
        <p:spPr>
          <a:xfrm>
            <a:off x="12599921" y="5338191"/>
            <a:ext cx="4167611" cy="62168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nSpc>
                <a:spcPct val="90000"/>
              </a:lnSpc>
              <a:spcBef>
                <a:spcPts val="4500"/>
              </a:spcBef>
              <a:defRPr sz="4100" b="1">
                <a:solidFill>
                  <a:srgbClr val="000000"/>
                </a:solidFill>
                <a:latin typeface="Calibri"/>
                <a:ea typeface="Calibri"/>
                <a:cs typeface="Calibri"/>
                <a:sym typeface="Calibri"/>
              </a:defRPr>
            </a:lvl1pPr>
          </a:lstStyle>
          <a:p>
            <a:pPr rtl="0">
              <a:defRPr/>
            </a:pPr>
            <a:r>
              <a:t>مراحل التفكير المنطقي</a:t>
            </a:r>
          </a:p>
        </p:txBody>
      </p:sp>
    </p:spTree>
  </p:cSld>
  <p:clrMapOvr>
    <a:masterClrMapping/>
  </p:clrMapOvr>
  <mc:AlternateContent xmlns:mc="http://schemas.openxmlformats.org/markup-compatibility/2006" xmlns:p14="http://schemas.microsoft.com/office/powerpoint/2010/main">
    <mc:Choice Requires="p14">
      <p:transition spd="med">
        <p:pull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236"/>
                                        </p:tgtEl>
                                        <p:attrNameLst>
                                          <p:attrName>style.visibility</p:attrName>
                                        </p:attrNameLst>
                                      </p:cBhvr>
                                      <p:to>
                                        <p:strVal val="visible"/>
                                      </p:to>
                                    </p:set>
                                    <p:animEffect transition="in" filter="wipe(right)">
                                      <p:cBhvr>
                                        <p:cTn id="7" dur="1500"/>
                                        <p:tgtEl>
                                          <p:spTgt spid="23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iterate>
                                    <p:tmAbs val="0"/>
                                  </p:iterate>
                                  <p:childTnLst>
                                    <p:set>
                                      <p:cBhvr>
                                        <p:cTn id="11" fill="hold"/>
                                        <p:tgtEl>
                                          <p:spTgt spid="238"/>
                                        </p:tgtEl>
                                        <p:attrNameLst>
                                          <p:attrName>style.visibility</p:attrName>
                                        </p:attrNameLst>
                                      </p:cBhvr>
                                      <p:to>
                                        <p:strVal val="visible"/>
                                      </p:to>
                                    </p:set>
                                    <p:animEffect transition="in" filter="strips(upRight)">
                                      <p:cBhvr>
                                        <p:cTn id="12" dur="1000"/>
                                        <p:tgtEl>
                                          <p:spTgt spid="238"/>
                                        </p:tgtEl>
                                      </p:cBhvr>
                                    </p:animEffect>
                                  </p:childTnLst>
                                </p:cTn>
                              </p:par>
                            </p:childTnLst>
                          </p:cTn>
                        </p:par>
                      </p:childTnLst>
                    </p:cTn>
                  </p:par>
                  <p:par>
                    <p:cTn id="13" fill="hold">
                      <p:stCondLst>
                        <p:cond delay="indefinite"/>
                      </p:stCondLst>
                      <p:childTnLst>
                        <p:par>
                          <p:cTn id="14" fill="hold">
                            <p:stCondLst>
                              <p:cond delay="0"/>
                            </p:stCondLst>
                            <p:childTnLst>
                              <p:par>
                                <p:cTn id="15" presetID="19" presetClass="entr" presetSubtype="10" fill="hold" grpId="0" nodeType="clickEffect">
                                  <p:stCondLst>
                                    <p:cond delay="0"/>
                                  </p:stCondLst>
                                  <p:iterate>
                                    <p:tmAbs val="0"/>
                                  </p:iterate>
                                  <p:childTnLst>
                                    <p:set>
                                      <p:cBhvr>
                                        <p:cTn id="16" fill="hold"/>
                                        <p:tgtEl>
                                          <p:spTgt spid="240"/>
                                        </p:tgtEl>
                                        <p:attrNameLst>
                                          <p:attrName>style.visibility</p:attrName>
                                        </p:attrNameLst>
                                      </p:cBhvr>
                                      <p:to>
                                        <p:strVal val="visible"/>
                                      </p:to>
                                    </p:set>
                                    <p:anim calcmode="lin" valueType="num">
                                      <p:cBhvr>
                                        <p:cTn id="17" dur="1500" fill="hold"/>
                                        <p:tgtEl>
                                          <p:spTgt spid="240"/>
                                        </p:tgtEl>
                                        <p:attrNameLst>
                                          <p:attrName>ppt_w</p:attrName>
                                        </p:attrNameLst>
                                      </p:cBhvr>
                                      <p:tavLst>
                                        <p:tav tm="0" fmla="#ppt_w*sin(2.5*pi*$)">
                                          <p:val>
                                            <p:fltVal val="0"/>
                                          </p:val>
                                        </p:tav>
                                        <p:tav tm="100000">
                                          <p:val>
                                            <p:fltVal val="1"/>
                                          </p:val>
                                        </p:tav>
                                      </p:tavLst>
                                    </p:anim>
                                    <p:anim calcmode="lin" valueType="num">
                                      <p:cBhvr>
                                        <p:cTn id="18" dur="1500" fill="hold"/>
                                        <p:tgtEl>
                                          <p:spTgt spid="240"/>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grpId="0" nodeType="clickEffect">
                                  <p:stCondLst>
                                    <p:cond delay="0"/>
                                  </p:stCondLst>
                                  <p:iterate>
                                    <p:tmAbs val="0"/>
                                  </p:iterate>
                                  <p:childTnLst>
                                    <p:set>
                                      <p:cBhvr>
                                        <p:cTn id="22" fill="hold"/>
                                        <p:tgtEl>
                                          <p:spTgt spid="239"/>
                                        </p:tgtEl>
                                        <p:attrNameLst>
                                          <p:attrName>style.visibility</p:attrName>
                                        </p:attrNameLst>
                                      </p:cBhvr>
                                      <p:to>
                                        <p:strVal val="visible"/>
                                      </p:to>
                                    </p:set>
                                    <p:animEffect transition="in" filter="strips(downRight)">
                                      <p:cBhvr>
                                        <p:cTn id="23" dur="1000"/>
                                        <p:tgtEl>
                                          <p:spTgt spid="239"/>
                                        </p:tgtEl>
                                      </p:cBhvr>
                                    </p:animEffect>
                                  </p:childTnLst>
                                </p:cTn>
                              </p:par>
                            </p:childTnLst>
                          </p:cTn>
                        </p:par>
                      </p:childTnLst>
                    </p:cTn>
                  </p:par>
                  <p:par>
                    <p:cTn id="24" fill="hold">
                      <p:stCondLst>
                        <p:cond delay="indefinite"/>
                      </p:stCondLst>
                      <p:childTnLst>
                        <p:par>
                          <p:cTn id="25" fill="hold">
                            <p:stCondLst>
                              <p:cond delay="0"/>
                            </p:stCondLst>
                            <p:childTnLst>
                              <p:par>
                                <p:cTn id="26" presetID="19" presetClass="entr" presetSubtype="10" fill="hold" grpId="0" nodeType="clickEffect">
                                  <p:stCondLst>
                                    <p:cond delay="0"/>
                                  </p:stCondLst>
                                  <p:iterate>
                                    <p:tmAbs val="0"/>
                                  </p:iterate>
                                  <p:childTnLst>
                                    <p:set>
                                      <p:cBhvr>
                                        <p:cTn id="27" fill="hold"/>
                                        <p:tgtEl>
                                          <p:spTgt spid="241"/>
                                        </p:tgtEl>
                                        <p:attrNameLst>
                                          <p:attrName>style.visibility</p:attrName>
                                        </p:attrNameLst>
                                      </p:cBhvr>
                                      <p:to>
                                        <p:strVal val="visible"/>
                                      </p:to>
                                    </p:set>
                                    <p:anim calcmode="lin" valueType="num">
                                      <p:cBhvr>
                                        <p:cTn id="28" dur="1500" fill="hold"/>
                                        <p:tgtEl>
                                          <p:spTgt spid="241"/>
                                        </p:tgtEl>
                                        <p:attrNameLst>
                                          <p:attrName>ppt_w</p:attrName>
                                        </p:attrNameLst>
                                      </p:cBhvr>
                                      <p:tavLst>
                                        <p:tav tm="0" fmla="#ppt_w*sin(2.5*pi*$)">
                                          <p:val>
                                            <p:fltVal val="0"/>
                                          </p:val>
                                        </p:tav>
                                        <p:tav tm="100000">
                                          <p:val>
                                            <p:fltVal val="1"/>
                                          </p:val>
                                        </p:tav>
                                      </p:tavLst>
                                    </p:anim>
                                    <p:anim calcmode="lin" valueType="num">
                                      <p:cBhvr>
                                        <p:cTn id="29" dur="1500" fill="hold"/>
                                        <p:tgtEl>
                                          <p:spTgt spid="241"/>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grpId="0" nodeType="clickEffect">
                                  <p:stCondLst>
                                    <p:cond delay="0"/>
                                  </p:stCondLst>
                                  <p:iterate>
                                    <p:tmAbs val="0"/>
                                  </p:iterate>
                                  <p:childTnLst>
                                    <p:set>
                                      <p:cBhvr>
                                        <p:cTn id="33" fill="hold"/>
                                        <p:tgtEl>
                                          <p:spTgt spid="244"/>
                                        </p:tgtEl>
                                        <p:attrNameLst>
                                          <p:attrName>style.visibility</p:attrName>
                                        </p:attrNameLst>
                                      </p:cBhvr>
                                      <p:to>
                                        <p:strVal val="visible"/>
                                      </p:to>
                                    </p:set>
                                    <p:animEffect transition="in" filter="strips(downLeft)">
                                      <p:cBhvr>
                                        <p:cTn id="34" dur="1000"/>
                                        <p:tgtEl>
                                          <p:spTgt spid="244"/>
                                        </p:tgtEl>
                                      </p:cBhvr>
                                    </p:animEffect>
                                  </p:childTnLst>
                                </p:cTn>
                              </p:par>
                            </p:childTnLst>
                          </p:cTn>
                        </p:par>
                      </p:childTnLst>
                    </p:cTn>
                  </p:par>
                  <p:par>
                    <p:cTn id="35" fill="hold">
                      <p:stCondLst>
                        <p:cond delay="indefinite"/>
                      </p:stCondLst>
                      <p:childTnLst>
                        <p:par>
                          <p:cTn id="36" fill="hold">
                            <p:stCondLst>
                              <p:cond delay="0"/>
                            </p:stCondLst>
                            <p:childTnLst>
                              <p:par>
                                <p:cTn id="37" presetID="19" presetClass="entr" presetSubtype="10" fill="hold" grpId="0" nodeType="clickEffect">
                                  <p:stCondLst>
                                    <p:cond delay="0"/>
                                  </p:stCondLst>
                                  <p:iterate>
                                    <p:tmAbs val="0"/>
                                  </p:iterate>
                                  <p:childTnLst>
                                    <p:set>
                                      <p:cBhvr>
                                        <p:cTn id="38" fill="hold"/>
                                        <p:tgtEl>
                                          <p:spTgt spid="245"/>
                                        </p:tgtEl>
                                        <p:attrNameLst>
                                          <p:attrName>style.visibility</p:attrName>
                                        </p:attrNameLst>
                                      </p:cBhvr>
                                      <p:to>
                                        <p:strVal val="visible"/>
                                      </p:to>
                                    </p:set>
                                    <p:anim calcmode="lin" valueType="num">
                                      <p:cBhvr>
                                        <p:cTn id="39" dur="1500" fill="hold"/>
                                        <p:tgtEl>
                                          <p:spTgt spid="245"/>
                                        </p:tgtEl>
                                        <p:attrNameLst>
                                          <p:attrName>ppt_w</p:attrName>
                                        </p:attrNameLst>
                                      </p:cBhvr>
                                      <p:tavLst>
                                        <p:tav tm="0" fmla="#ppt_w*sin(2.5*pi*$)">
                                          <p:val>
                                            <p:fltVal val="0"/>
                                          </p:val>
                                        </p:tav>
                                        <p:tav tm="100000">
                                          <p:val>
                                            <p:fltVal val="1"/>
                                          </p:val>
                                        </p:tav>
                                      </p:tavLst>
                                    </p:anim>
                                    <p:anim calcmode="lin" valueType="num">
                                      <p:cBhvr>
                                        <p:cTn id="40" dur="1500" fill="hold"/>
                                        <p:tgtEl>
                                          <p:spTgt spid="245"/>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8" presetClass="entr" presetSubtype="9" fill="hold" grpId="0" nodeType="clickEffect">
                                  <p:stCondLst>
                                    <p:cond delay="0"/>
                                  </p:stCondLst>
                                  <p:iterate>
                                    <p:tmAbs val="0"/>
                                  </p:iterate>
                                  <p:childTnLst>
                                    <p:set>
                                      <p:cBhvr>
                                        <p:cTn id="44" fill="hold"/>
                                        <p:tgtEl>
                                          <p:spTgt spid="242"/>
                                        </p:tgtEl>
                                        <p:attrNameLst>
                                          <p:attrName>style.visibility</p:attrName>
                                        </p:attrNameLst>
                                      </p:cBhvr>
                                      <p:to>
                                        <p:strVal val="visible"/>
                                      </p:to>
                                    </p:set>
                                    <p:animEffect transition="in" filter="strips(upLeft)">
                                      <p:cBhvr>
                                        <p:cTn id="45" dur="1000"/>
                                        <p:tgtEl>
                                          <p:spTgt spid="242"/>
                                        </p:tgtEl>
                                      </p:cBhvr>
                                    </p:animEffect>
                                  </p:childTnLst>
                                </p:cTn>
                              </p:par>
                            </p:childTnLst>
                          </p:cTn>
                        </p:par>
                      </p:childTnLst>
                    </p:cTn>
                  </p:par>
                  <p:par>
                    <p:cTn id="46" fill="hold">
                      <p:stCondLst>
                        <p:cond delay="indefinite"/>
                      </p:stCondLst>
                      <p:childTnLst>
                        <p:par>
                          <p:cTn id="47" fill="hold">
                            <p:stCondLst>
                              <p:cond delay="0"/>
                            </p:stCondLst>
                            <p:childTnLst>
                              <p:par>
                                <p:cTn id="48" presetID="19" presetClass="entr" presetSubtype="10" fill="hold" grpId="0" nodeType="clickEffect">
                                  <p:stCondLst>
                                    <p:cond delay="0"/>
                                  </p:stCondLst>
                                  <p:iterate>
                                    <p:tmAbs val="0"/>
                                  </p:iterate>
                                  <p:childTnLst>
                                    <p:set>
                                      <p:cBhvr>
                                        <p:cTn id="49" fill="hold"/>
                                        <p:tgtEl>
                                          <p:spTgt spid="243"/>
                                        </p:tgtEl>
                                        <p:attrNameLst>
                                          <p:attrName>style.visibility</p:attrName>
                                        </p:attrNameLst>
                                      </p:cBhvr>
                                      <p:to>
                                        <p:strVal val="visible"/>
                                      </p:to>
                                    </p:set>
                                    <p:anim calcmode="lin" valueType="num">
                                      <p:cBhvr>
                                        <p:cTn id="50" dur="1500" fill="hold"/>
                                        <p:tgtEl>
                                          <p:spTgt spid="243"/>
                                        </p:tgtEl>
                                        <p:attrNameLst>
                                          <p:attrName>ppt_w</p:attrName>
                                        </p:attrNameLst>
                                      </p:cBhvr>
                                      <p:tavLst>
                                        <p:tav tm="0" fmla="#ppt_w*sin(2.5*pi*$)">
                                          <p:val>
                                            <p:fltVal val="0"/>
                                          </p:val>
                                        </p:tav>
                                        <p:tav tm="100000">
                                          <p:val>
                                            <p:fltVal val="1"/>
                                          </p:val>
                                        </p:tav>
                                      </p:tavLst>
                                    </p:anim>
                                    <p:anim calcmode="lin" valueType="num">
                                      <p:cBhvr>
                                        <p:cTn id="51" dur="1500" fill="hold"/>
                                        <p:tgtEl>
                                          <p:spTgt spid="24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animBg="1" advAuto="0"/>
      <p:bldP spid="238" grpId="0" animBg="1" advAuto="0"/>
      <p:bldP spid="239" grpId="0" animBg="1" advAuto="0"/>
      <p:bldP spid="240" grpId="0" animBg="1" advAuto="0"/>
      <p:bldP spid="241" grpId="0" animBg="1" advAuto="0"/>
      <p:bldP spid="242" grpId="0" animBg="1" advAuto="0"/>
      <p:bldP spid="243" grpId="0" animBg="1" advAuto="0"/>
      <p:bldP spid="244" grpId="0" animBg="1" advAuto="0"/>
      <p:bldP spid="245"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١٦٧"/>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١٦٧</a:t>
            </a:r>
          </a:p>
        </p:txBody>
      </p:sp>
      <p:pic>
        <p:nvPicPr>
          <p:cNvPr id="249" name="IMG_7417.jpeg" descr="IMG_7417.jpeg"/>
          <p:cNvPicPr>
            <a:picLocks noChangeAspect="1"/>
          </p:cNvPicPr>
          <p:nvPr/>
        </p:nvPicPr>
        <p:blipFill>
          <a:blip r:embed="rId2"/>
          <a:srcRect l="74009" t="60055" r="8577" b="36826"/>
          <a:stretch>
            <a:fillRect/>
          </a:stretch>
        </p:blipFill>
        <p:spPr>
          <a:xfrm>
            <a:off x="16549157" y="1357095"/>
            <a:ext cx="5316636" cy="1257719"/>
          </a:xfrm>
          <a:prstGeom prst="rect">
            <a:avLst/>
          </a:prstGeom>
          <a:ln w="12700">
            <a:miter lim="400000"/>
          </a:ln>
        </p:spPr>
      </p:pic>
      <p:grpSp>
        <p:nvGrpSpPr>
          <p:cNvPr id="252" name="IMG_7427.jpeg"/>
          <p:cNvGrpSpPr/>
          <p:nvPr/>
        </p:nvGrpSpPr>
        <p:grpSpPr>
          <a:xfrm>
            <a:off x="4836120" y="2614792"/>
            <a:ext cx="16261765" cy="5505816"/>
            <a:chOff x="0" y="0"/>
            <a:chExt cx="16261763" cy="5505815"/>
          </a:xfrm>
        </p:grpSpPr>
        <p:pic>
          <p:nvPicPr>
            <p:cNvPr id="251" name="IMG_7427.jpeg" descr="IMG_7427.jpeg"/>
            <p:cNvPicPr>
              <a:picLocks noChangeAspect="1"/>
            </p:cNvPicPr>
            <p:nvPr/>
          </p:nvPicPr>
          <p:blipFill>
            <a:blip r:embed="rId3"/>
            <a:srcRect l="3709" t="18056" r="7378" b="4924"/>
            <a:stretch>
              <a:fillRect/>
            </a:stretch>
          </p:blipFill>
          <p:spPr>
            <a:xfrm>
              <a:off x="127000" y="88900"/>
              <a:ext cx="16007764" cy="5175616"/>
            </a:xfrm>
            <a:prstGeom prst="rect">
              <a:avLst/>
            </a:prstGeom>
            <a:ln>
              <a:noFill/>
            </a:ln>
            <a:effectLst/>
          </p:spPr>
        </p:pic>
        <p:pic>
          <p:nvPicPr>
            <p:cNvPr id="250" name="IMG_7427.jpeg" descr="IMG_7427.jpeg"/>
            <p:cNvPicPr>
              <a:picLocks/>
            </p:cNvPicPr>
            <p:nvPr/>
          </p:nvPicPr>
          <p:blipFill>
            <a:blip r:embed="rId4"/>
            <a:stretch>
              <a:fillRect/>
            </a:stretch>
          </p:blipFill>
          <p:spPr>
            <a:xfrm>
              <a:off x="0" y="0"/>
              <a:ext cx="16261765" cy="5505816"/>
            </a:xfrm>
            <a:prstGeom prst="rect">
              <a:avLst/>
            </a:prstGeom>
            <a:effectLst/>
          </p:spPr>
        </p:pic>
      </p:grpSp>
      <p:pic>
        <p:nvPicPr>
          <p:cNvPr id="253" name="IMG_7430.jpeg" descr="IMG_7430.jpeg"/>
          <p:cNvPicPr>
            <a:picLocks noChangeAspect="1"/>
          </p:cNvPicPr>
          <p:nvPr/>
        </p:nvPicPr>
        <p:blipFill>
          <a:blip r:embed="rId5"/>
          <a:stretch>
            <a:fillRect/>
          </a:stretch>
        </p:blipFill>
        <p:spPr>
          <a:xfrm>
            <a:off x="4044968" y="6595200"/>
            <a:ext cx="3919826" cy="5389760"/>
          </a:xfrm>
          <a:prstGeom prst="rect">
            <a:avLst/>
          </a:prstGeom>
          <a:ln w="12700">
            <a:miter lim="400000"/>
          </a:ln>
          <a:effectLst>
            <a:outerShdw blurRad="50800" dist="63500" dir="2700000"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med">
        <p14:prism dir="r" isInverted="1"/>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252"/>
                                        </p:tgtEl>
                                        <p:attrNameLst>
                                          <p:attrName>style.visibility</p:attrName>
                                        </p:attrNameLst>
                                      </p:cBhvr>
                                      <p:to>
                                        <p:strVal val="visible"/>
                                      </p:to>
                                    </p:set>
                                    <p:animEffect transition="in" filter="wipe(right)">
                                      <p:cBhvr>
                                        <p:cTn id="7" dur="1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١٦٧"/>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١٦٧</a:t>
            </a:r>
          </a:p>
        </p:txBody>
      </p:sp>
      <p:pic>
        <p:nvPicPr>
          <p:cNvPr id="256" name="IMG_7427.jpeg" descr="IMG_7427.jpeg"/>
          <p:cNvPicPr>
            <a:picLocks noChangeAspect="1"/>
          </p:cNvPicPr>
          <p:nvPr/>
        </p:nvPicPr>
        <p:blipFill>
          <a:blip r:embed="rId2"/>
          <a:stretch>
            <a:fillRect/>
          </a:stretch>
        </p:blipFill>
        <p:spPr>
          <a:xfrm>
            <a:off x="419100" y="429236"/>
            <a:ext cx="11772900" cy="4394201"/>
          </a:xfrm>
          <a:prstGeom prst="rect">
            <a:avLst/>
          </a:prstGeom>
          <a:ln w="12700">
            <a:miter lim="400000"/>
          </a:ln>
        </p:spPr>
      </p:pic>
      <p:sp>
        <p:nvSpPr>
          <p:cNvPr id="257" name="لخص خصائص التفكير المنطقي برسم خريطة ذهنية"/>
          <p:cNvSpPr txBox="1"/>
          <p:nvPr/>
        </p:nvSpPr>
        <p:spPr>
          <a:xfrm>
            <a:off x="12192000" y="2626336"/>
            <a:ext cx="10447379" cy="716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lnSpc>
                <a:spcPct val="90000"/>
              </a:lnSpc>
              <a:spcBef>
                <a:spcPts val="4500"/>
              </a:spcBef>
              <a:defRPr sz="4800">
                <a:solidFill>
                  <a:srgbClr val="FF4015"/>
                </a:solidFill>
                <a:latin typeface="Calibri"/>
                <a:ea typeface="Calibri"/>
                <a:cs typeface="Calibri"/>
                <a:sym typeface="Calibri"/>
              </a:defRPr>
            </a:lvl1pPr>
          </a:lstStyle>
          <a:p>
            <a:pPr rtl="0">
              <a:defRPr/>
            </a:pPr>
            <a:r>
              <a:t>‏لخص خصائص التفكير المنطقي برسم خريطة ذهنية </a:t>
            </a:r>
          </a:p>
        </p:txBody>
      </p:sp>
      <p:sp>
        <p:nvSpPr>
          <p:cNvPr id="258" name="دائرة"/>
          <p:cNvSpPr/>
          <p:nvPr/>
        </p:nvSpPr>
        <p:spPr>
          <a:xfrm>
            <a:off x="10633092" y="5784159"/>
            <a:ext cx="5945405" cy="5945404"/>
          </a:xfrm>
          <a:prstGeom prst="ellipse">
            <a:avLst/>
          </a:prstGeom>
          <a:blipFill>
            <a:blip r:embed="rId3"/>
            <a:stretch>
              <a:fillRect/>
            </a:stretch>
          </a:blipFill>
          <a:ln w="114300">
            <a:solidFill>
              <a:srgbClr val="FCE0AE"/>
            </a:solidFill>
            <a:miter lim="400000"/>
          </a:ln>
        </p:spPr>
        <p:txBody>
          <a:bodyPr lIns="50800" tIns="50800" rIns="50800" bIns="50800" anchor="ctr"/>
          <a:lstStyle/>
          <a:p>
            <a:pPr defTabSz="825500">
              <a:defRPr sz="3200">
                <a:solidFill>
                  <a:srgbClr val="FFFFFF"/>
                </a:solidFill>
                <a:latin typeface="Geeza Pro Regular"/>
                <a:ea typeface="Geeza Pro Regular"/>
                <a:cs typeface="Geeza Pro Regular"/>
                <a:sym typeface="Geeza Pro Regular"/>
              </a:defRPr>
            </a:pPr>
            <a:endParaRPr/>
          </a:p>
        </p:txBody>
      </p:sp>
      <p:sp>
        <p:nvSpPr>
          <p:cNvPr id="259" name="خصائص التفكير المنطقي"/>
          <p:cNvSpPr txBox="1"/>
          <p:nvPr/>
        </p:nvSpPr>
        <p:spPr>
          <a:xfrm>
            <a:off x="11013533" y="10371006"/>
            <a:ext cx="4530442" cy="5495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r">
              <a:lnSpc>
                <a:spcPct val="90000"/>
              </a:lnSpc>
              <a:spcBef>
                <a:spcPts val="4500"/>
              </a:spcBef>
              <a:defRPr sz="3500" b="1">
                <a:solidFill>
                  <a:srgbClr val="FF4015"/>
                </a:solidFill>
                <a:latin typeface="Calibri"/>
                <a:ea typeface="Calibri"/>
                <a:cs typeface="Calibri"/>
                <a:sym typeface="Calibri"/>
              </a:defRPr>
            </a:lvl1pPr>
          </a:lstStyle>
          <a:p>
            <a:pPr rtl="0">
              <a:defRPr/>
            </a:pPr>
            <a:r>
              <a:t>خصائص التفكير المنطقي</a:t>
            </a:r>
          </a:p>
        </p:txBody>
      </p:sp>
      <p:sp>
        <p:nvSpPr>
          <p:cNvPr id="260" name="خط"/>
          <p:cNvSpPr/>
          <p:nvPr/>
        </p:nvSpPr>
        <p:spPr>
          <a:xfrm>
            <a:off x="16338244" y="7600039"/>
            <a:ext cx="1773041" cy="1"/>
          </a:xfrm>
          <a:prstGeom prst="line">
            <a:avLst/>
          </a:prstGeom>
          <a:ln w="88900">
            <a:solidFill>
              <a:srgbClr val="FCE0AE"/>
            </a:solidFill>
            <a:miter lim="400000"/>
            <a:tailEnd type="arrow"/>
          </a:ln>
        </p:spPr>
        <p:txBody>
          <a:bodyPr lIns="50800" tIns="50800" rIns="50800" bIns="50800" anchor="ctr"/>
          <a:lstStyle/>
          <a:p>
            <a:endParaRPr/>
          </a:p>
        </p:txBody>
      </p:sp>
      <p:sp>
        <p:nvSpPr>
          <p:cNvPr id="261" name="خط"/>
          <p:cNvSpPr/>
          <p:nvPr/>
        </p:nvSpPr>
        <p:spPr>
          <a:xfrm>
            <a:off x="16528851" y="9501817"/>
            <a:ext cx="1773041" cy="1"/>
          </a:xfrm>
          <a:prstGeom prst="line">
            <a:avLst/>
          </a:prstGeom>
          <a:ln w="88900">
            <a:solidFill>
              <a:srgbClr val="FCE0AE"/>
            </a:solidFill>
            <a:miter lim="400000"/>
            <a:tailEnd type="arrow"/>
          </a:ln>
        </p:spPr>
        <p:txBody>
          <a:bodyPr lIns="50800" tIns="50800" rIns="50800" bIns="50800" anchor="ctr"/>
          <a:lstStyle/>
          <a:p>
            <a:endParaRPr/>
          </a:p>
        </p:txBody>
      </p:sp>
      <p:sp>
        <p:nvSpPr>
          <p:cNvPr id="262" name="خط"/>
          <p:cNvSpPr/>
          <p:nvPr/>
        </p:nvSpPr>
        <p:spPr>
          <a:xfrm flipH="1">
            <a:off x="7629093" y="8543485"/>
            <a:ext cx="2946851" cy="1"/>
          </a:xfrm>
          <a:prstGeom prst="line">
            <a:avLst/>
          </a:prstGeom>
          <a:ln w="88900">
            <a:solidFill>
              <a:srgbClr val="FCE0AE"/>
            </a:solidFill>
            <a:miter lim="400000"/>
            <a:tailEnd type="arrow"/>
          </a:ln>
        </p:spPr>
        <p:txBody>
          <a:bodyPr lIns="50800" tIns="50800" rIns="50800" bIns="50800" anchor="ctr"/>
          <a:lstStyle/>
          <a:p>
            <a:endParaRPr/>
          </a:p>
        </p:txBody>
      </p:sp>
    </p:spTree>
  </p:cSld>
  <p:clrMapOvr>
    <a:masterClrMapping/>
  </p:clrMapOvr>
  <mc:AlternateContent xmlns:mc="http://schemas.openxmlformats.org/markup-compatibility/2006" xmlns:p14="http://schemas.microsoft.com/office/powerpoint/2010/main">
    <mc:Choice Requires="p14">
      <p:transition spd="med">
        <p:pull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257"/>
                                        </p:tgtEl>
                                        <p:attrNameLst>
                                          <p:attrName>style.visibility</p:attrName>
                                        </p:attrNameLst>
                                      </p:cBhvr>
                                      <p:to>
                                        <p:strVal val="visible"/>
                                      </p:to>
                                    </p:set>
                                    <p:animEffect transition="in" filter="wipe(right)">
                                      <p:cBhvr>
                                        <p:cTn id="7" dur="1500"/>
                                        <p:tgtEl>
                                          <p:spTgt spid="25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60"/>
                                        </p:tgtEl>
                                        <p:attrNameLst>
                                          <p:attrName>style.visibility</p:attrName>
                                        </p:attrNameLst>
                                      </p:cBhvr>
                                      <p:to>
                                        <p:strVal val="visible"/>
                                      </p:to>
                                    </p:set>
                                    <p:animEffect transition="in" filter="dissolve">
                                      <p:cBhvr>
                                        <p:cTn id="12" dur="2000"/>
                                        <p:tgtEl>
                                          <p:spTgt spid="26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261"/>
                                        </p:tgtEl>
                                        <p:attrNameLst>
                                          <p:attrName>style.visibility</p:attrName>
                                        </p:attrNameLst>
                                      </p:cBhvr>
                                      <p:to>
                                        <p:strVal val="visible"/>
                                      </p:to>
                                    </p:set>
                                    <p:animEffect transition="in" filter="dissolve">
                                      <p:cBhvr>
                                        <p:cTn id="17" dur="2000"/>
                                        <p:tgtEl>
                                          <p:spTgt spid="26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0" nodeType="clickEffect">
                                  <p:stCondLst>
                                    <p:cond delay="0"/>
                                  </p:stCondLst>
                                  <p:iterate>
                                    <p:tmAbs val="0"/>
                                  </p:iterate>
                                  <p:childTnLst>
                                    <p:set>
                                      <p:cBhvr>
                                        <p:cTn id="21" fill="hold"/>
                                        <p:tgtEl>
                                          <p:spTgt spid="262"/>
                                        </p:tgtEl>
                                        <p:attrNameLst>
                                          <p:attrName>style.visibility</p:attrName>
                                        </p:attrNameLst>
                                      </p:cBhvr>
                                      <p:to>
                                        <p:strVal val="visible"/>
                                      </p:to>
                                    </p:set>
                                    <p:animEffect transition="in" filter="dissolve">
                                      <p:cBhvr>
                                        <p:cTn id="22" dur="20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animBg="1" advAuto="0"/>
      <p:bldP spid="260" grpId="0" animBg="1" advAuto="0"/>
      <p:bldP spid="261" grpId="0" animBg="1" advAuto="0"/>
      <p:bldP spid="262"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IMG_7428.jpeg" descr="IMG_7428.jpeg"/>
          <p:cNvPicPr>
            <a:picLocks/>
          </p:cNvPicPr>
          <p:nvPr/>
        </p:nvPicPr>
        <p:blipFill>
          <a:blip r:embed="rId2"/>
          <a:stretch>
            <a:fillRect/>
          </a:stretch>
        </p:blipFill>
        <p:spPr>
          <a:xfrm>
            <a:off x="2224187" y="5668684"/>
            <a:ext cx="19598863" cy="6691952"/>
          </a:xfrm>
          <a:prstGeom prst="rect">
            <a:avLst/>
          </a:prstGeom>
          <a:effectLst>
            <a:outerShdw blurRad="254000" dist="127000" dir="5400000" rotWithShape="0">
              <a:srgbClr val="000000">
                <a:alpha val="70000"/>
              </a:srgbClr>
            </a:outerShdw>
          </a:effectLst>
        </p:spPr>
      </p:pic>
      <p:pic>
        <p:nvPicPr>
          <p:cNvPr id="265" name="IMG_7437.jpeg" descr="IMG_7437.jpeg"/>
          <p:cNvPicPr>
            <a:picLocks noChangeAspect="1"/>
          </p:cNvPicPr>
          <p:nvPr/>
        </p:nvPicPr>
        <p:blipFill>
          <a:blip r:embed="rId3"/>
          <a:srcRect l="3884" t="41800" r="10166" b="5300"/>
          <a:stretch>
            <a:fillRect/>
          </a:stretch>
        </p:blipFill>
        <p:spPr>
          <a:xfrm>
            <a:off x="16527204" y="-1"/>
            <a:ext cx="6508435" cy="6092423"/>
          </a:xfrm>
          <a:custGeom>
            <a:avLst/>
            <a:gdLst/>
            <a:ahLst/>
            <a:cxnLst>
              <a:cxn ang="0">
                <a:pos x="wd2" y="hd2"/>
              </a:cxn>
              <a:cxn ang="5400000">
                <a:pos x="wd2" y="hd2"/>
              </a:cxn>
              <a:cxn ang="10800000">
                <a:pos x="wd2" y="hd2"/>
              </a:cxn>
              <a:cxn ang="16200000">
                <a:pos x="wd2" y="hd2"/>
              </a:cxn>
            </a:cxnLst>
            <a:rect l="0" t="0" r="r" b="b"/>
            <a:pathLst>
              <a:path w="21465" h="21577" extrusionOk="0">
                <a:moveTo>
                  <a:pt x="21361" y="5"/>
                </a:moveTo>
                <a:cubicBezTo>
                  <a:pt x="21321" y="-16"/>
                  <a:pt x="21275" y="28"/>
                  <a:pt x="21201" y="150"/>
                </a:cubicBezTo>
                <a:cubicBezTo>
                  <a:pt x="21129" y="267"/>
                  <a:pt x="21070" y="396"/>
                  <a:pt x="21070" y="436"/>
                </a:cubicBezTo>
                <a:cubicBezTo>
                  <a:pt x="21070" y="621"/>
                  <a:pt x="20346" y="1516"/>
                  <a:pt x="19514" y="2359"/>
                </a:cubicBezTo>
                <a:cubicBezTo>
                  <a:pt x="18981" y="2899"/>
                  <a:pt x="18494" y="3477"/>
                  <a:pt x="18348" y="3744"/>
                </a:cubicBezTo>
                <a:cubicBezTo>
                  <a:pt x="17845" y="4659"/>
                  <a:pt x="17766" y="4790"/>
                  <a:pt x="17607" y="4979"/>
                </a:cubicBezTo>
                <a:cubicBezTo>
                  <a:pt x="17366" y="5263"/>
                  <a:pt x="16709" y="6345"/>
                  <a:pt x="16709" y="6456"/>
                </a:cubicBezTo>
                <a:cubicBezTo>
                  <a:pt x="16709" y="6510"/>
                  <a:pt x="16657" y="6600"/>
                  <a:pt x="16594" y="6656"/>
                </a:cubicBezTo>
                <a:cubicBezTo>
                  <a:pt x="16530" y="6712"/>
                  <a:pt x="16309" y="7070"/>
                  <a:pt x="16103" y="7452"/>
                </a:cubicBezTo>
                <a:cubicBezTo>
                  <a:pt x="15667" y="8257"/>
                  <a:pt x="15232" y="8783"/>
                  <a:pt x="15001" y="8783"/>
                </a:cubicBezTo>
                <a:cubicBezTo>
                  <a:pt x="14911" y="8783"/>
                  <a:pt x="14800" y="8824"/>
                  <a:pt x="14752" y="8875"/>
                </a:cubicBezTo>
                <a:cubicBezTo>
                  <a:pt x="14689" y="8943"/>
                  <a:pt x="14578" y="8884"/>
                  <a:pt x="14350" y="8663"/>
                </a:cubicBezTo>
                <a:cubicBezTo>
                  <a:pt x="14177" y="8495"/>
                  <a:pt x="13993" y="8358"/>
                  <a:pt x="13943" y="8358"/>
                </a:cubicBezTo>
                <a:cubicBezTo>
                  <a:pt x="13858" y="8358"/>
                  <a:pt x="13776" y="8199"/>
                  <a:pt x="13664" y="7821"/>
                </a:cubicBezTo>
                <a:cubicBezTo>
                  <a:pt x="13635" y="7724"/>
                  <a:pt x="13582" y="7692"/>
                  <a:pt x="13519" y="7734"/>
                </a:cubicBezTo>
                <a:cubicBezTo>
                  <a:pt x="13464" y="7771"/>
                  <a:pt x="13295" y="7807"/>
                  <a:pt x="13142" y="7814"/>
                </a:cubicBezTo>
                <a:cubicBezTo>
                  <a:pt x="12627" y="7839"/>
                  <a:pt x="12420" y="7910"/>
                  <a:pt x="12194" y="8142"/>
                </a:cubicBezTo>
                <a:cubicBezTo>
                  <a:pt x="12046" y="8294"/>
                  <a:pt x="11852" y="8388"/>
                  <a:pt x="11624" y="8417"/>
                </a:cubicBezTo>
                <a:cubicBezTo>
                  <a:pt x="11345" y="8453"/>
                  <a:pt x="11214" y="8534"/>
                  <a:pt x="10950" y="8835"/>
                </a:cubicBezTo>
                <a:cubicBezTo>
                  <a:pt x="10632" y="9196"/>
                  <a:pt x="10607" y="9209"/>
                  <a:pt x="10143" y="9209"/>
                </a:cubicBezTo>
                <a:cubicBezTo>
                  <a:pt x="9742" y="9209"/>
                  <a:pt x="9656" y="9234"/>
                  <a:pt x="9616" y="9370"/>
                </a:cubicBezTo>
                <a:cubicBezTo>
                  <a:pt x="9518" y="9700"/>
                  <a:pt x="9386" y="9723"/>
                  <a:pt x="9034" y="9473"/>
                </a:cubicBezTo>
                <a:cubicBezTo>
                  <a:pt x="8724" y="9253"/>
                  <a:pt x="8673" y="9242"/>
                  <a:pt x="8357" y="9328"/>
                </a:cubicBezTo>
                <a:cubicBezTo>
                  <a:pt x="8169" y="9379"/>
                  <a:pt x="7879" y="9533"/>
                  <a:pt x="7713" y="9668"/>
                </a:cubicBezTo>
                <a:cubicBezTo>
                  <a:pt x="7514" y="9831"/>
                  <a:pt x="7379" y="9888"/>
                  <a:pt x="7316" y="9837"/>
                </a:cubicBezTo>
                <a:cubicBezTo>
                  <a:pt x="7224" y="9761"/>
                  <a:pt x="6750" y="9405"/>
                  <a:pt x="6104" y="8925"/>
                </a:cubicBezTo>
                <a:lnTo>
                  <a:pt x="5780" y="8684"/>
                </a:lnTo>
                <a:lnTo>
                  <a:pt x="4373" y="8694"/>
                </a:lnTo>
                <a:cubicBezTo>
                  <a:pt x="3344" y="8702"/>
                  <a:pt x="2900" y="8737"/>
                  <a:pt x="2722" y="8825"/>
                </a:cubicBezTo>
                <a:cubicBezTo>
                  <a:pt x="2588" y="8891"/>
                  <a:pt x="2107" y="9003"/>
                  <a:pt x="1653" y="9074"/>
                </a:cubicBezTo>
                <a:cubicBezTo>
                  <a:pt x="1198" y="9145"/>
                  <a:pt x="799" y="9233"/>
                  <a:pt x="767" y="9269"/>
                </a:cubicBezTo>
                <a:cubicBezTo>
                  <a:pt x="734" y="9305"/>
                  <a:pt x="633" y="9575"/>
                  <a:pt x="541" y="9868"/>
                </a:cubicBezTo>
                <a:cubicBezTo>
                  <a:pt x="393" y="10342"/>
                  <a:pt x="387" y="10425"/>
                  <a:pt x="487" y="10632"/>
                </a:cubicBezTo>
                <a:cubicBezTo>
                  <a:pt x="548" y="10760"/>
                  <a:pt x="675" y="10938"/>
                  <a:pt x="767" y="11027"/>
                </a:cubicBezTo>
                <a:cubicBezTo>
                  <a:pt x="923" y="11179"/>
                  <a:pt x="925" y="11200"/>
                  <a:pt x="802" y="11347"/>
                </a:cubicBezTo>
                <a:cubicBezTo>
                  <a:pt x="729" y="11432"/>
                  <a:pt x="611" y="11503"/>
                  <a:pt x="538" y="11503"/>
                </a:cubicBezTo>
                <a:cubicBezTo>
                  <a:pt x="344" y="11503"/>
                  <a:pt x="296" y="11586"/>
                  <a:pt x="394" y="11754"/>
                </a:cubicBezTo>
                <a:cubicBezTo>
                  <a:pt x="459" y="11866"/>
                  <a:pt x="448" y="11968"/>
                  <a:pt x="349" y="12170"/>
                </a:cubicBezTo>
                <a:cubicBezTo>
                  <a:pt x="-85" y="13059"/>
                  <a:pt x="-64" y="12920"/>
                  <a:pt x="140" y="13562"/>
                </a:cubicBezTo>
                <a:cubicBezTo>
                  <a:pt x="242" y="13883"/>
                  <a:pt x="356" y="14165"/>
                  <a:pt x="394" y="14190"/>
                </a:cubicBezTo>
                <a:cubicBezTo>
                  <a:pt x="431" y="14215"/>
                  <a:pt x="604" y="14529"/>
                  <a:pt x="778" y="14887"/>
                </a:cubicBezTo>
                <a:cubicBezTo>
                  <a:pt x="953" y="15246"/>
                  <a:pt x="1163" y="15654"/>
                  <a:pt x="1246" y="15794"/>
                </a:cubicBezTo>
                <a:cubicBezTo>
                  <a:pt x="1329" y="15934"/>
                  <a:pt x="1400" y="16113"/>
                  <a:pt x="1403" y="16192"/>
                </a:cubicBezTo>
                <a:cubicBezTo>
                  <a:pt x="1406" y="16270"/>
                  <a:pt x="1488" y="16442"/>
                  <a:pt x="1586" y="16574"/>
                </a:cubicBezTo>
                <a:cubicBezTo>
                  <a:pt x="1833" y="16906"/>
                  <a:pt x="2043" y="17324"/>
                  <a:pt x="2043" y="17485"/>
                </a:cubicBezTo>
                <a:cubicBezTo>
                  <a:pt x="2043" y="17559"/>
                  <a:pt x="2166" y="17794"/>
                  <a:pt x="2318" y="18006"/>
                </a:cubicBezTo>
                <a:cubicBezTo>
                  <a:pt x="2469" y="18219"/>
                  <a:pt x="2633" y="18534"/>
                  <a:pt x="2682" y="18708"/>
                </a:cubicBezTo>
                <a:cubicBezTo>
                  <a:pt x="2730" y="18881"/>
                  <a:pt x="2873" y="19176"/>
                  <a:pt x="2998" y="19363"/>
                </a:cubicBezTo>
                <a:cubicBezTo>
                  <a:pt x="3124" y="19549"/>
                  <a:pt x="3374" y="20017"/>
                  <a:pt x="3555" y="20401"/>
                </a:cubicBezTo>
                <a:cubicBezTo>
                  <a:pt x="3929" y="21198"/>
                  <a:pt x="3982" y="21257"/>
                  <a:pt x="4488" y="21450"/>
                </a:cubicBezTo>
                <a:cubicBezTo>
                  <a:pt x="4690" y="21527"/>
                  <a:pt x="4874" y="21584"/>
                  <a:pt x="4896" y="21576"/>
                </a:cubicBezTo>
                <a:cubicBezTo>
                  <a:pt x="4918" y="21569"/>
                  <a:pt x="5079" y="21492"/>
                  <a:pt x="5253" y="21405"/>
                </a:cubicBezTo>
                <a:cubicBezTo>
                  <a:pt x="5428" y="21318"/>
                  <a:pt x="5713" y="21219"/>
                  <a:pt x="5887" y="21183"/>
                </a:cubicBezTo>
                <a:cubicBezTo>
                  <a:pt x="7335" y="20885"/>
                  <a:pt x="8049" y="20728"/>
                  <a:pt x="8662" y="20574"/>
                </a:cubicBezTo>
                <a:cubicBezTo>
                  <a:pt x="9054" y="20476"/>
                  <a:pt x="9437" y="20399"/>
                  <a:pt x="9510" y="20404"/>
                </a:cubicBezTo>
                <a:cubicBezTo>
                  <a:pt x="9583" y="20409"/>
                  <a:pt x="9686" y="20359"/>
                  <a:pt x="9738" y="20292"/>
                </a:cubicBezTo>
                <a:cubicBezTo>
                  <a:pt x="9790" y="20225"/>
                  <a:pt x="9925" y="20170"/>
                  <a:pt x="10040" y="20169"/>
                </a:cubicBezTo>
                <a:cubicBezTo>
                  <a:pt x="10155" y="20169"/>
                  <a:pt x="10356" y="20100"/>
                  <a:pt x="10486" y="20015"/>
                </a:cubicBezTo>
                <a:cubicBezTo>
                  <a:pt x="10617" y="19929"/>
                  <a:pt x="10827" y="19831"/>
                  <a:pt x="10954" y="19797"/>
                </a:cubicBezTo>
                <a:cubicBezTo>
                  <a:pt x="11230" y="19723"/>
                  <a:pt x="11705" y="19377"/>
                  <a:pt x="12191" y="18896"/>
                </a:cubicBezTo>
                <a:cubicBezTo>
                  <a:pt x="12614" y="18476"/>
                  <a:pt x="13440" y="17937"/>
                  <a:pt x="13548" y="18009"/>
                </a:cubicBezTo>
                <a:cubicBezTo>
                  <a:pt x="13590" y="18037"/>
                  <a:pt x="13600" y="18142"/>
                  <a:pt x="13570" y="18242"/>
                </a:cubicBezTo>
                <a:cubicBezTo>
                  <a:pt x="13540" y="18343"/>
                  <a:pt x="13521" y="18796"/>
                  <a:pt x="13528" y="19249"/>
                </a:cubicBezTo>
                <a:cubicBezTo>
                  <a:pt x="13540" y="20000"/>
                  <a:pt x="13471" y="20311"/>
                  <a:pt x="13341" y="20087"/>
                </a:cubicBezTo>
                <a:cubicBezTo>
                  <a:pt x="13314" y="20039"/>
                  <a:pt x="13256" y="20001"/>
                  <a:pt x="13213" y="20001"/>
                </a:cubicBezTo>
                <a:cubicBezTo>
                  <a:pt x="13170" y="20001"/>
                  <a:pt x="13199" y="20095"/>
                  <a:pt x="13277" y="20210"/>
                </a:cubicBezTo>
                <a:cubicBezTo>
                  <a:pt x="13407" y="20401"/>
                  <a:pt x="13474" y="20420"/>
                  <a:pt x="14031" y="20422"/>
                </a:cubicBezTo>
                <a:cubicBezTo>
                  <a:pt x="14515" y="20425"/>
                  <a:pt x="14671" y="20393"/>
                  <a:pt x="14783" y="20272"/>
                </a:cubicBezTo>
                <a:cubicBezTo>
                  <a:pt x="14861" y="20188"/>
                  <a:pt x="15051" y="20109"/>
                  <a:pt x="15204" y="20095"/>
                </a:cubicBezTo>
                <a:cubicBezTo>
                  <a:pt x="15756" y="20044"/>
                  <a:pt x="15528" y="20001"/>
                  <a:pt x="14710" y="20001"/>
                </a:cubicBezTo>
                <a:cubicBezTo>
                  <a:pt x="14116" y="20001"/>
                  <a:pt x="13850" y="19968"/>
                  <a:pt x="13789" y="19888"/>
                </a:cubicBezTo>
                <a:cubicBezTo>
                  <a:pt x="13725" y="19806"/>
                  <a:pt x="13756" y="19559"/>
                  <a:pt x="13910" y="18947"/>
                </a:cubicBezTo>
                <a:cubicBezTo>
                  <a:pt x="14137" y="18046"/>
                  <a:pt x="14211" y="17961"/>
                  <a:pt x="14759" y="17961"/>
                </a:cubicBezTo>
                <a:cubicBezTo>
                  <a:pt x="15311" y="17961"/>
                  <a:pt x="18729" y="16660"/>
                  <a:pt x="19993" y="15970"/>
                </a:cubicBezTo>
                <a:cubicBezTo>
                  <a:pt x="20469" y="15709"/>
                  <a:pt x="20923" y="15496"/>
                  <a:pt x="21003" y="15496"/>
                </a:cubicBezTo>
                <a:cubicBezTo>
                  <a:pt x="21192" y="15496"/>
                  <a:pt x="21204" y="15056"/>
                  <a:pt x="21019" y="14891"/>
                </a:cubicBezTo>
                <a:cubicBezTo>
                  <a:pt x="20876" y="14764"/>
                  <a:pt x="20483" y="14134"/>
                  <a:pt x="20478" y="14026"/>
                </a:cubicBezTo>
                <a:cubicBezTo>
                  <a:pt x="20477" y="13988"/>
                  <a:pt x="20390" y="13888"/>
                  <a:pt x="20285" y="13803"/>
                </a:cubicBezTo>
                <a:cubicBezTo>
                  <a:pt x="20168" y="13709"/>
                  <a:pt x="20112" y="13598"/>
                  <a:pt x="20141" y="13518"/>
                </a:cubicBezTo>
                <a:cubicBezTo>
                  <a:pt x="20172" y="13430"/>
                  <a:pt x="20116" y="13356"/>
                  <a:pt x="19965" y="13289"/>
                </a:cubicBezTo>
                <a:cubicBezTo>
                  <a:pt x="19843" y="13235"/>
                  <a:pt x="19625" y="13059"/>
                  <a:pt x="19480" y="12898"/>
                </a:cubicBezTo>
                <a:cubicBezTo>
                  <a:pt x="19310" y="12711"/>
                  <a:pt x="19141" y="12607"/>
                  <a:pt x="19006" y="12607"/>
                </a:cubicBezTo>
                <a:cubicBezTo>
                  <a:pt x="18709" y="12607"/>
                  <a:pt x="18532" y="12366"/>
                  <a:pt x="18562" y="12000"/>
                </a:cubicBezTo>
                <a:cubicBezTo>
                  <a:pt x="18594" y="11622"/>
                  <a:pt x="18661" y="11503"/>
                  <a:pt x="18844" y="11503"/>
                </a:cubicBezTo>
                <a:cubicBezTo>
                  <a:pt x="18951" y="11503"/>
                  <a:pt x="18900" y="11410"/>
                  <a:pt x="18641" y="11131"/>
                </a:cubicBezTo>
                <a:lnTo>
                  <a:pt x="18295" y="10760"/>
                </a:lnTo>
                <a:lnTo>
                  <a:pt x="18405" y="10426"/>
                </a:lnTo>
                <a:cubicBezTo>
                  <a:pt x="18466" y="10242"/>
                  <a:pt x="18644" y="9875"/>
                  <a:pt x="18802" y="9611"/>
                </a:cubicBezTo>
                <a:cubicBezTo>
                  <a:pt x="18959" y="9347"/>
                  <a:pt x="19088" y="9071"/>
                  <a:pt x="19088" y="8998"/>
                </a:cubicBezTo>
                <a:cubicBezTo>
                  <a:pt x="19088" y="8794"/>
                  <a:pt x="19603" y="7742"/>
                  <a:pt x="19793" y="7558"/>
                </a:cubicBezTo>
                <a:cubicBezTo>
                  <a:pt x="19906" y="7449"/>
                  <a:pt x="19960" y="7295"/>
                  <a:pt x="19960" y="7082"/>
                </a:cubicBezTo>
                <a:cubicBezTo>
                  <a:pt x="19960" y="6743"/>
                  <a:pt x="20076" y="6325"/>
                  <a:pt x="20595" y="4789"/>
                </a:cubicBezTo>
                <a:cubicBezTo>
                  <a:pt x="21088" y="3330"/>
                  <a:pt x="21147" y="3121"/>
                  <a:pt x="21313" y="2216"/>
                </a:cubicBezTo>
                <a:cubicBezTo>
                  <a:pt x="21471" y="1360"/>
                  <a:pt x="21515" y="244"/>
                  <a:pt x="21399" y="47"/>
                </a:cubicBezTo>
                <a:cubicBezTo>
                  <a:pt x="21386" y="26"/>
                  <a:pt x="21374" y="12"/>
                  <a:pt x="21361" y="5"/>
                </a:cubicBezTo>
                <a:close/>
                <a:moveTo>
                  <a:pt x="16317" y="19422"/>
                </a:moveTo>
                <a:cubicBezTo>
                  <a:pt x="14935" y="19405"/>
                  <a:pt x="14739" y="19484"/>
                  <a:pt x="15668" y="19687"/>
                </a:cubicBezTo>
                <a:cubicBezTo>
                  <a:pt x="16209" y="19806"/>
                  <a:pt x="16325" y="19932"/>
                  <a:pt x="15956" y="20001"/>
                </a:cubicBezTo>
                <a:cubicBezTo>
                  <a:pt x="15825" y="20025"/>
                  <a:pt x="15717" y="20082"/>
                  <a:pt x="15717" y="20129"/>
                </a:cubicBezTo>
                <a:cubicBezTo>
                  <a:pt x="15716" y="20175"/>
                  <a:pt x="15687" y="20260"/>
                  <a:pt x="15653" y="20318"/>
                </a:cubicBezTo>
                <a:cubicBezTo>
                  <a:pt x="15544" y="20502"/>
                  <a:pt x="15902" y="20441"/>
                  <a:pt x="16086" y="20244"/>
                </a:cubicBezTo>
                <a:cubicBezTo>
                  <a:pt x="16245" y="20073"/>
                  <a:pt x="16313" y="20066"/>
                  <a:pt x="17314" y="20102"/>
                </a:cubicBezTo>
                <a:cubicBezTo>
                  <a:pt x="17897" y="20123"/>
                  <a:pt x="18374" y="20116"/>
                  <a:pt x="18374" y="20085"/>
                </a:cubicBezTo>
                <a:cubicBezTo>
                  <a:pt x="18374" y="20008"/>
                  <a:pt x="17627" y="19831"/>
                  <a:pt x="17303" y="19831"/>
                </a:cubicBezTo>
                <a:cubicBezTo>
                  <a:pt x="16958" y="19831"/>
                  <a:pt x="16581" y="19679"/>
                  <a:pt x="16676" y="19578"/>
                </a:cubicBezTo>
                <a:cubicBezTo>
                  <a:pt x="16716" y="19535"/>
                  <a:pt x="16945" y="19485"/>
                  <a:pt x="17185" y="19468"/>
                </a:cubicBezTo>
                <a:cubicBezTo>
                  <a:pt x="17425" y="19451"/>
                  <a:pt x="17035" y="19430"/>
                  <a:pt x="16317" y="19422"/>
                </a:cubicBezTo>
                <a:close/>
                <a:moveTo>
                  <a:pt x="18417" y="19444"/>
                </a:moveTo>
                <a:cubicBezTo>
                  <a:pt x="18259" y="19447"/>
                  <a:pt x="18231" y="19454"/>
                  <a:pt x="18372" y="19464"/>
                </a:cubicBezTo>
                <a:cubicBezTo>
                  <a:pt x="18674" y="19485"/>
                  <a:pt x="18940" y="19551"/>
                  <a:pt x="19016" y="19625"/>
                </a:cubicBezTo>
                <a:cubicBezTo>
                  <a:pt x="19088" y="19695"/>
                  <a:pt x="19277" y="19775"/>
                  <a:pt x="19434" y="19803"/>
                </a:cubicBezTo>
                <a:cubicBezTo>
                  <a:pt x="19591" y="19830"/>
                  <a:pt x="19762" y="19907"/>
                  <a:pt x="19813" y="19974"/>
                </a:cubicBezTo>
                <a:cubicBezTo>
                  <a:pt x="19884" y="20065"/>
                  <a:pt x="20067" y="20089"/>
                  <a:pt x="20531" y="20072"/>
                </a:cubicBezTo>
                <a:cubicBezTo>
                  <a:pt x="21244" y="20046"/>
                  <a:pt x="21332" y="20013"/>
                  <a:pt x="21196" y="19812"/>
                </a:cubicBezTo>
                <a:cubicBezTo>
                  <a:pt x="21002" y="19529"/>
                  <a:pt x="20659" y="19463"/>
                  <a:pt x="19247" y="19446"/>
                </a:cubicBezTo>
                <a:cubicBezTo>
                  <a:pt x="18865" y="19441"/>
                  <a:pt x="18575" y="19441"/>
                  <a:pt x="18417" y="19444"/>
                </a:cubicBezTo>
                <a:close/>
              </a:path>
            </a:pathLst>
          </a:custGeom>
          <a:ln w="12700">
            <a:miter lim="400000"/>
          </a:ln>
        </p:spPr>
      </p:pic>
      <p:pic>
        <p:nvPicPr>
          <p:cNvPr id="266" name="IMG_7428.jpeg" descr="IMG_7428.jpeg"/>
          <p:cNvPicPr>
            <a:picLocks/>
          </p:cNvPicPr>
          <p:nvPr/>
        </p:nvPicPr>
        <p:blipFill>
          <a:blip r:embed="rId4"/>
          <a:stretch>
            <a:fillRect/>
          </a:stretch>
        </p:blipFill>
        <p:spPr>
          <a:xfrm>
            <a:off x="4174062" y="3624500"/>
            <a:ext cx="12114070" cy="1659720"/>
          </a:xfrm>
          <a:prstGeom prst="rect">
            <a:avLst/>
          </a:prstGeom>
          <a:effectLst>
            <a:outerShdw blurRad="254000" dist="127000" dir="5400000" rotWithShape="0">
              <a:srgbClr val="000000">
                <a:alpha val="70000"/>
              </a:srgbClr>
            </a:outerShdw>
          </a:effectLst>
        </p:spPr>
      </p:pic>
      <p:sp>
        <p:nvSpPr>
          <p:cNvPr id="267" name="١٦٧"/>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١٦٧</a:t>
            </a: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64"/>
                                        </p:tgtEl>
                                        <p:attrNameLst>
                                          <p:attrName>style.visibility</p:attrName>
                                        </p:attrNameLst>
                                      </p:cBhvr>
                                      <p:to>
                                        <p:strVal val="visible"/>
                                      </p:to>
                                    </p:set>
                                    <p:anim calcmode="lin" valueType="num">
                                      <p:cBhvr>
                                        <p:cTn id="7" dur="1000" fill="hold"/>
                                        <p:tgtEl>
                                          <p:spTgt spid="264"/>
                                        </p:tgtEl>
                                        <p:attrNameLst>
                                          <p:attrName>ppt_w</p:attrName>
                                        </p:attrNameLst>
                                      </p:cBhvr>
                                      <p:tavLst>
                                        <p:tav tm="0">
                                          <p:val>
                                            <p:fltVal val="0"/>
                                          </p:val>
                                        </p:tav>
                                        <p:tav tm="100000">
                                          <p:val>
                                            <p:strVal val="#ppt_w"/>
                                          </p:val>
                                        </p:tav>
                                      </p:tavLst>
                                    </p:anim>
                                    <p:anim calcmode="lin" valueType="num">
                                      <p:cBhvr>
                                        <p:cTn id="8" dur="1000" fill="hold"/>
                                        <p:tgtEl>
                                          <p:spTgt spid="26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iterate>
                                    <p:tmAbs val="0"/>
                                  </p:iterate>
                                  <p:childTnLst>
                                    <p:set>
                                      <p:cBhvr>
                                        <p:cTn id="12" fill="hold"/>
                                        <p:tgtEl>
                                          <p:spTgt spid="266"/>
                                        </p:tgtEl>
                                        <p:attrNameLst>
                                          <p:attrName>style.visibility</p:attrName>
                                        </p:attrNameLst>
                                      </p:cBhvr>
                                      <p:to>
                                        <p:strVal val="visible"/>
                                      </p:to>
                                    </p:set>
                                    <p:animEffect transition="in" filter="wipe(right)">
                                      <p:cBhvr>
                                        <p:cTn id="13" dur="1000"/>
                                        <p:tgtEl>
                                          <p:spTgt spid="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0" animBg="1" advAuto="0"/>
      <p:bldP spid="266"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١٦٧"/>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١٦٧</a:t>
            </a:r>
          </a:p>
        </p:txBody>
      </p:sp>
      <p:pic>
        <p:nvPicPr>
          <p:cNvPr id="270" name="IMG_7428.jpeg" descr="IMG_7428.jpeg"/>
          <p:cNvPicPr>
            <a:picLocks/>
          </p:cNvPicPr>
          <p:nvPr/>
        </p:nvPicPr>
        <p:blipFill>
          <a:blip r:embed="rId2"/>
          <a:stretch>
            <a:fillRect/>
          </a:stretch>
        </p:blipFill>
        <p:spPr>
          <a:xfrm>
            <a:off x="4395214" y="5553143"/>
            <a:ext cx="16862948" cy="1805469"/>
          </a:xfrm>
          <a:prstGeom prst="rect">
            <a:avLst/>
          </a:prstGeom>
          <a:effectLst>
            <a:outerShdw blurRad="254000" dist="127000" dir="5400000" rotWithShape="0">
              <a:srgbClr val="000000">
                <a:alpha val="70000"/>
              </a:srgbClr>
            </a:outerShdw>
          </a:effectLst>
        </p:spPr>
      </p:pic>
      <p:pic>
        <p:nvPicPr>
          <p:cNvPr id="271" name="IMG_7437.jpeg" descr="IMG_7437.jpeg"/>
          <p:cNvPicPr>
            <a:picLocks noChangeAspect="1"/>
          </p:cNvPicPr>
          <p:nvPr/>
        </p:nvPicPr>
        <p:blipFill>
          <a:blip r:embed="rId3"/>
          <a:srcRect l="3884" t="41800" r="10166" b="5300"/>
          <a:stretch>
            <a:fillRect/>
          </a:stretch>
        </p:blipFill>
        <p:spPr>
          <a:xfrm>
            <a:off x="16527204" y="-1"/>
            <a:ext cx="6508435" cy="6092423"/>
          </a:xfrm>
          <a:custGeom>
            <a:avLst/>
            <a:gdLst/>
            <a:ahLst/>
            <a:cxnLst>
              <a:cxn ang="0">
                <a:pos x="wd2" y="hd2"/>
              </a:cxn>
              <a:cxn ang="5400000">
                <a:pos x="wd2" y="hd2"/>
              </a:cxn>
              <a:cxn ang="10800000">
                <a:pos x="wd2" y="hd2"/>
              </a:cxn>
              <a:cxn ang="16200000">
                <a:pos x="wd2" y="hd2"/>
              </a:cxn>
            </a:cxnLst>
            <a:rect l="0" t="0" r="r" b="b"/>
            <a:pathLst>
              <a:path w="21465" h="21577" extrusionOk="0">
                <a:moveTo>
                  <a:pt x="21361" y="5"/>
                </a:moveTo>
                <a:cubicBezTo>
                  <a:pt x="21321" y="-16"/>
                  <a:pt x="21275" y="28"/>
                  <a:pt x="21201" y="150"/>
                </a:cubicBezTo>
                <a:cubicBezTo>
                  <a:pt x="21129" y="267"/>
                  <a:pt x="21070" y="396"/>
                  <a:pt x="21070" y="436"/>
                </a:cubicBezTo>
                <a:cubicBezTo>
                  <a:pt x="21070" y="621"/>
                  <a:pt x="20346" y="1516"/>
                  <a:pt x="19514" y="2359"/>
                </a:cubicBezTo>
                <a:cubicBezTo>
                  <a:pt x="18981" y="2899"/>
                  <a:pt x="18494" y="3477"/>
                  <a:pt x="18348" y="3744"/>
                </a:cubicBezTo>
                <a:cubicBezTo>
                  <a:pt x="17845" y="4659"/>
                  <a:pt x="17766" y="4790"/>
                  <a:pt x="17607" y="4979"/>
                </a:cubicBezTo>
                <a:cubicBezTo>
                  <a:pt x="17366" y="5263"/>
                  <a:pt x="16709" y="6345"/>
                  <a:pt x="16709" y="6456"/>
                </a:cubicBezTo>
                <a:cubicBezTo>
                  <a:pt x="16709" y="6510"/>
                  <a:pt x="16657" y="6600"/>
                  <a:pt x="16594" y="6656"/>
                </a:cubicBezTo>
                <a:cubicBezTo>
                  <a:pt x="16530" y="6712"/>
                  <a:pt x="16309" y="7070"/>
                  <a:pt x="16103" y="7452"/>
                </a:cubicBezTo>
                <a:cubicBezTo>
                  <a:pt x="15667" y="8257"/>
                  <a:pt x="15232" y="8783"/>
                  <a:pt x="15001" y="8783"/>
                </a:cubicBezTo>
                <a:cubicBezTo>
                  <a:pt x="14911" y="8783"/>
                  <a:pt x="14800" y="8824"/>
                  <a:pt x="14752" y="8875"/>
                </a:cubicBezTo>
                <a:cubicBezTo>
                  <a:pt x="14689" y="8943"/>
                  <a:pt x="14578" y="8884"/>
                  <a:pt x="14350" y="8663"/>
                </a:cubicBezTo>
                <a:cubicBezTo>
                  <a:pt x="14177" y="8495"/>
                  <a:pt x="13993" y="8358"/>
                  <a:pt x="13943" y="8358"/>
                </a:cubicBezTo>
                <a:cubicBezTo>
                  <a:pt x="13858" y="8358"/>
                  <a:pt x="13776" y="8199"/>
                  <a:pt x="13664" y="7821"/>
                </a:cubicBezTo>
                <a:cubicBezTo>
                  <a:pt x="13635" y="7724"/>
                  <a:pt x="13582" y="7692"/>
                  <a:pt x="13519" y="7734"/>
                </a:cubicBezTo>
                <a:cubicBezTo>
                  <a:pt x="13464" y="7771"/>
                  <a:pt x="13295" y="7807"/>
                  <a:pt x="13142" y="7814"/>
                </a:cubicBezTo>
                <a:cubicBezTo>
                  <a:pt x="12627" y="7839"/>
                  <a:pt x="12420" y="7910"/>
                  <a:pt x="12194" y="8142"/>
                </a:cubicBezTo>
                <a:cubicBezTo>
                  <a:pt x="12046" y="8294"/>
                  <a:pt x="11852" y="8388"/>
                  <a:pt x="11624" y="8417"/>
                </a:cubicBezTo>
                <a:cubicBezTo>
                  <a:pt x="11345" y="8453"/>
                  <a:pt x="11214" y="8534"/>
                  <a:pt x="10950" y="8835"/>
                </a:cubicBezTo>
                <a:cubicBezTo>
                  <a:pt x="10632" y="9196"/>
                  <a:pt x="10607" y="9209"/>
                  <a:pt x="10143" y="9209"/>
                </a:cubicBezTo>
                <a:cubicBezTo>
                  <a:pt x="9742" y="9209"/>
                  <a:pt x="9656" y="9234"/>
                  <a:pt x="9616" y="9370"/>
                </a:cubicBezTo>
                <a:cubicBezTo>
                  <a:pt x="9518" y="9700"/>
                  <a:pt x="9386" y="9723"/>
                  <a:pt x="9034" y="9473"/>
                </a:cubicBezTo>
                <a:cubicBezTo>
                  <a:pt x="8724" y="9253"/>
                  <a:pt x="8673" y="9242"/>
                  <a:pt x="8357" y="9328"/>
                </a:cubicBezTo>
                <a:cubicBezTo>
                  <a:pt x="8169" y="9379"/>
                  <a:pt x="7879" y="9533"/>
                  <a:pt x="7713" y="9668"/>
                </a:cubicBezTo>
                <a:cubicBezTo>
                  <a:pt x="7514" y="9831"/>
                  <a:pt x="7379" y="9888"/>
                  <a:pt x="7316" y="9837"/>
                </a:cubicBezTo>
                <a:cubicBezTo>
                  <a:pt x="7224" y="9761"/>
                  <a:pt x="6750" y="9405"/>
                  <a:pt x="6104" y="8925"/>
                </a:cubicBezTo>
                <a:lnTo>
                  <a:pt x="5780" y="8684"/>
                </a:lnTo>
                <a:lnTo>
                  <a:pt x="4373" y="8694"/>
                </a:lnTo>
                <a:cubicBezTo>
                  <a:pt x="3344" y="8702"/>
                  <a:pt x="2900" y="8737"/>
                  <a:pt x="2722" y="8825"/>
                </a:cubicBezTo>
                <a:cubicBezTo>
                  <a:pt x="2588" y="8891"/>
                  <a:pt x="2107" y="9003"/>
                  <a:pt x="1653" y="9074"/>
                </a:cubicBezTo>
                <a:cubicBezTo>
                  <a:pt x="1198" y="9145"/>
                  <a:pt x="799" y="9233"/>
                  <a:pt x="767" y="9269"/>
                </a:cubicBezTo>
                <a:cubicBezTo>
                  <a:pt x="734" y="9305"/>
                  <a:pt x="633" y="9575"/>
                  <a:pt x="541" y="9868"/>
                </a:cubicBezTo>
                <a:cubicBezTo>
                  <a:pt x="393" y="10342"/>
                  <a:pt x="387" y="10425"/>
                  <a:pt x="487" y="10632"/>
                </a:cubicBezTo>
                <a:cubicBezTo>
                  <a:pt x="548" y="10760"/>
                  <a:pt x="675" y="10938"/>
                  <a:pt x="767" y="11027"/>
                </a:cubicBezTo>
                <a:cubicBezTo>
                  <a:pt x="923" y="11179"/>
                  <a:pt x="925" y="11200"/>
                  <a:pt x="802" y="11347"/>
                </a:cubicBezTo>
                <a:cubicBezTo>
                  <a:pt x="729" y="11432"/>
                  <a:pt x="611" y="11503"/>
                  <a:pt x="538" y="11503"/>
                </a:cubicBezTo>
                <a:cubicBezTo>
                  <a:pt x="344" y="11503"/>
                  <a:pt x="296" y="11586"/>
                  <a:pt x="394" y="11754"/>
                </a:cubicBezTo>
                <a:cubicBezTo>
                  <a:pt x="459" y="11866"/>
                  <a:pt x="448" y="11968"/>
                  <a:pt x="349" y="12170"/>
                </a:cubicBezTo>
                <a:cubicBezTo>
                  <a:pt x="-85" y="13059"/>
                  <a:pt x="-64" y="12920"/>
                  <a:pt x="140" y="13562"/>
                </a:cubicBezTo>
                <a:cubicBezTo>
                  <a:pt x="242" y="13883"/>
                  <a:pt x="356" y="14165"/>
                  <a:pt x="394" y="14190"/>
                </a:cubicBezTo>
                <a:cubicBezTo>
                  <a:pt x="431" y="14215"/>
                  <a:pt x="604" y="14529"/>
                  <a:pt x="778" y="14887"/>
                </a:cubicBezTo>
                <a:cubicBezTo>
                  <a:pt x="953" y="15246"/>
                  <a:pt x="1163" y="15654"/>
                  <a:pt x="1246" y="15794"/>
                </a:cubicBezTo>
                <a:cubicBezTo>
                  <a:pt x="1329" y="15934"/>
                  <a:pt x="1400" y="16113"/>
                  <a:pt x="1403" y="16192"/>
                </a:cubicBezTo>
                <a:cubicBezTo>
                  <a:pt x="1406" y="16270"/>
                  <a:pt x="1488" y="16442"/>
                  <a:pt x="1586" y="16574"/>
                </a:cubicBezTo>
                <a:cubicBezTo>
                  <a:pt x="1833" y="16906"/>
                  <a:pt x="2043" y="17324"/>
                  <a:pt x="2043" y="17485"/>
                </a:cubicBezTo>
                <a:cubicBezTo>
                  <a:pt x="2043" y="17559"/>
                  <a:pt x="2166" y="17794"/>
                  <a:pt x="2318" y="18006"/>
                </a:cubicBezTo>
                <a:cubicBezTo>
                  <a:pt x="2469" y="18219"/>
                  <a:pt x="2633" y="18534"/>
                  <a:pt x="2682" y="18708"/>
                </a:cubicBezTo>
                <a:cubicBezTo>
                  <a:pt x="2730" y="18881"/>
                  <a:pt x="2873" y="19176"/>
                  <a:pt x="2998" y="19363"/>
                </a:cubicBezTo>
                <a:cubicBezTo>
                  <a:pt x="3124" y="19549"/>
                  <a:pt x="3374" y="20017"/>
                  <a:pt x="3555" y="20401"/>
                </a:cubicBezTo>
                <a:cubicBezTo>
                  <a:pt x="3929" y="21198"/>
                  <a:pt x="3982" y="21257"/>
                  <a:pt x="4488" y="21450"/>
                </a:cubicBezTo>
                <a:cubicBezTo>
                  <a:pt x="4690" y="21527"/>
                  <a:pt x="4874" y="21584"/>
                  <a:pt x="4896" y="21576"/>
                </a:cubicBezTo>
                <a:cubicBezTo>
                  <a:pt x="4918" y="21569"/>
                  <a:pt x="5079" y="21492"/>
                  <a:pt x="5253" y="21405"/>
                </a:cubicBezTo>
                <a:cubicBezTo>
                  <a:pt x="5428" y="21318"/>
                  <a:pt x="5713" y="21219"/>
                  <a:pt x="5887" y="21183"/>
                </a:cubicBezTo>
                <a:cubicBezTo>
                  <a:pt x="7335" y="20885"/>
                  <a:pt x="8049" y="20728"/>
                  <a:pt x="8662" y="20574"/>
                </a:cubicBezTo>
                <a:cubicBezTo>
                  <a:pt x="9054" y="20476"/>
                  <a:pt x="9437" y="20399"/>
                  <a:pt x="9510" y="20404"/>
                </a:cubicBezTo>
                <a:cubicBezTo>
                  <a:pt x="9583" y="20409"/>
                  <a:pt x="9686" y="20359"/>
                  <a:pt x="9738" y="20292"/>
                </a:cubicBezTo>
                <a:cubicBezTo>
                  <a:pt x="9790" y="20225"/>
                  <a:pt x="9925" y="20170"/>
                  <a:pt x="10040" y="20169"/>
                </a:cubicBezTo>
                <a:cubicBezTo>
                  <a:pt x="10155" y="20169"/>
                  <a:pt x="10356" y="20100"/>
                  <a:pt x="10486" y="20015"/>
                </a:cubicBezTo>
                <a:cubicBezTo>
                  <a:pt x="10617" y="19929"/>
                  <a:pt x="10827" y="19831"/>
                  <a:pt x="10954" y="19797"/>
                </a:cubicBezTo>
                <a:cubicBezTo>
                  <a:pt x="11230" y="19723"/>
                  <a:pt x="11705" y="19377"/>
                  <a:pt x="12191" y="18896"/>
                </a:cubicBezTo>
                <a:cubicBezTo>
                  <a:pt x="12614" y="18476"/>
                  <a:pt x="13440" y="17937"/>
                  <a:pt x="13548" y="18009"/>
                </a:cubicBezTo>
                <a:cubicBezTo>
                  <a:pt x="13590" y="18037"/>
                  <a:pt x="13600" y="18142"/>
                  <a:pt x="13570" y="18242"/>
                </a:cubicBezTo>
                <a:cubicBezTo>
                  <a:pt x="13540" y="18343"/>
                  <a:pt x="13521" y="18796"/>
                  <a:pt x="13528" y="19249"/>
                </a:cubicBezTo>
                <a:cubicBezTo>
                  <a:pt x="13540" y="20000"/>
                  <a:pt x="13471" y="20311"/>
                  <a:pt x="13341" y="20087"/>
                </a:cubicBezTo>
                <a:cubicBezTo>
                  <a:pt x="13314" y="20039"/>
                  <a:pt x="13256" y="20001"/>
                  <a:pt x="13213" y="20001"/>
                </a:cubicBezTo>
                <a:cubicBezTo>
                  <a:pt x="13170" y="20001"/>
                  <a:pt x="13199" y="20095"/>
                  <a:pt x="13277" y="20210"/>
                </a:cubicBezTo>
                <a:cubicBezTo>
                  <a:pt x="13407" y="20401"/>
                  <a:pt x="13474" y="20420"/>
                  <a:pt x="14031" y="20422"/>
                </a:cubicBezTo>
                <a:cubicBezTo>
                  <a:pt x="14515" y="20425"/>
                  <a:pt x="14671" y="20393"/>
                  <a:pt x="14783" y="20272"/>
                </a:cubicBezTo>
                <a:cubicBezTo>
                  <a:pt x="14861" y="20188"/>
                  <a:pt x="15051" y="20109"/>
                  <a:pt x="15204" y="20095"/>
                </a:cubicBezTo>
                <a:cubicBezTo>
                  <a:pt x="15756" y="20044"/>
                  <a:pt x="15528" y="20001"/>
                  <a:pt x="14710" y="20001"/>
                </a:cubicBezTo>
                <a:cubicBezTo>
                  <a:pt x="14116" y="20001"/>
                  <a:pt x="13850" y="19968"/>
                  <a:pt x="13789" y="19888"/>
                </a:cubicBezTo>
                <a:cubicBezTo>
                  <a:pt x="13725" y="19806"/>
                  <a:pt x="13756" y="19559"/>
                  <a:pt x="13910" y="18947"/>
                </a:cubicBezTo>
                <a:cubicBezTo>
                  <a:pt x="14137" y="18046"/>
                  <a:pt x="14211" y="17961"/>
                  <a:pt x="14759" y="17961"/>
                </a:cubicBezTo>
                <a:cubicBezTo>
                  <a:pt x="15311" y="17961"/>
                  <a:pt x="18729" y="16660"/>
                  <a:pt x="19993" y="15970"/>
                </a:cubicBezTo>
                <a:cubicBezTo>
                  <a:pt x="20469" y="15709"/>
                  <a:pt x="20923" y="15496"/>
                  <a:pt x="21003" y="15496"/>
                </a:cubicBezTo>
                <a:cubicBezTo>
                  <a:pt x="21192" y="15496"/>
                  <a:pt x="21204" y="15056"/>
                  <a:pt x="21019" y="14891"/>
                </a:cubicBezTo>
                <a:cubicBezTo>
                  <a:pt x="20876" y="14764"/>
                  <a:pt x="20483" y="14134"/>
                  <a:pt x="20478" y="14026"/>
                </a:cubicBezTo>
                <a:cubicBezTo>
                  <a:pt x="20477" y="13988"/>
                  <a:pt x="20390" y="13888"/>
                  <a:pt x="20285" y="13803"/>
                </a:cubicBezTo>
                <a:cubicBezTo>
                  <a:pt x="20168" y="13709"/>
                  <a:pt x="20112" y="13598"/>
                  <a:pt x="20141" y="13518"/>
                </a:cubicBezTo>
                <a:cubicBezTo>
                  <a:pt x="20172" y="13430"/>
                  <a:pt x="20116" y="13356"/>
                  <a:pt x="19965" y="13289"/>
                </a:cubicBezTo>
                <a:cubicBezTo>
                  <a:pt x="19843" y="13235"/>
                  <a:pt x="19625" y="13059"/>
                  <a:pt x="19480" y="12898"/>
                </a:cubicBezTo>
                <a:cubicBezTo>
                  <a:pt x="19310" y="12711"/>
                  <a:pt x="19141" y="12607"/>
                  <a:pt x="19006" y="12607"/>
                </a:cubicBezTo>
                <a:cubicBezTo>
                  <a:pt x="18709" y="12607"/>
                  <a:pt x="18532" y="12366"/>
                  <a:pt x="18562" y="12000"/>
                </a:cubicBezTo>
                <a:cubicBezTo>
                  <a:pt x="18594" y="11622"/>
                  <a:pt x="18661" y="11503"/>
                  <a:pt x="18844" y="11503"/>
                </a:cubicBezTo>
                <a:cubicBezTo>
                  <a:pt x="18951" y="11503"/>
                  <a:pt x="18900" y="11410"/>
                  <a:pt x="18641" y="11131"/>
                </a:cubicBezTo>
                <a:lnTo>
                  <a:pt x="18295" y="10760"/>
                </a:lnTo>
                <a:lnTo>
                  <a:pt x="18405" y="10426"/>
                </a:lnTo>
                <a:cubicBezTo>
                  <a:pt x="18466" y="10242"/>
                  <a:pt x="18644" y="9875"/>
                  <a:pt x="18802" y="9611"/>
                </a:cubicBezTo>
                <a:cubicBezTo>
                  <a:pt x="18959" y="9347"/>
                  <a:pt x="19088" y="9071"/>
                  <a:pt x="19088" y="8998"/>
                </a:cubicBezTo>
                <a:cubicBezTo>
                  <a:pt x="19088" y="8794"/>
                  <a:pt x="19603" y="7742"/>
                  <a:pt x="19793" y="7558"/>
                </a:cubicBezTo>
                <a:cubicBezTo>
                  <a:pt x="19906" y="7449"/>
                  <a:pt x="19960" y="7295"/>
                  <a:pt x="19960" y="7082"/>
                </a:cubicBezTo>
                <a:cubicBezTo>
                  <a:pt x="19960" y="6743"/>
                  <a:pt x="20076" y="6325"/>
                  <a:pt x="20595" y="4789"/>
                </a:cubicBezTo>
                <a:cubicBezTo>
                  <a:pt x="21088" y="3330"/>
                  <a:pt x="21147" y="3121"/>
                  <a:pt x="21313" y="2216"/>
                </a:cubicBezTo>
                <a:cubicBezTo>
                  <a:pt x="21471" y="1360"/>
                  <a:pt x="21515" y="244"/>
                  <a:pt x="21399" y="47"/>
                </a:cubicBezTo>
                <a:cubicBezTo>
                  <a:pt x="21386" y="26"/>
                  <a:pt x="21374" y="12"/>
                  <a:pt x="21361" y="5"/>
                </a:cubicBezTo>
                <a:close/>
                <a:moveTo>
                  <a:pt x="16317" y="19422"/>
                </a:moveTo>
                <a:cubicBezTo>
                  <a:pt x="14935" y="19405"/>
                  <a:pt x="14739" y="19484"/>
                  <a:pt x="15668" y="19687"/>
                </a:cubicBezTo>
                <a:cubicBezTo>
                  <a:pt x="16209" y="19806"/>
                  <a:pt x="16325" y="19932"/>
                  <a:pt x="15956" y="20001"/>
                </a:cubicBezTo>
                <a:cubicBezTo>
                  <a:pt x="15825" y="20025"/>
                  <a:pt x="15717" y="20082"/>
                  <a:pt x="15717" y="20129"/>
                </a:cubicBezTo>
                <a:cubicBezTo>
                  <a:pt x="15716" y="20175"/>
                  <a:pt x="15687" y="20260"/>
                  <a:pt x="15653" y="20318"/>
                </a:cubicBezTo>
                <a:cubicBezTo>
                  <a:pt x="15544" y="20502"/>
                  <a:pt x="15902" y="20441"/>
                  <a:pt x="16086" y="20244"/>
                </a:cubicBezTo>
                <a:cubicBezTo>
                  <a:pt x="16245" y="20073"/>
                  <a:pt x="16313" y="20066"/>
                  <a:pt x="17314" y="20102"/>
                </a:cubicBezTo>
                <a:cubicBezTo>
                  <a:pt x="17897" y="20123"/>
                  <a:pt x="18374" y="20116"/>
                  <a:pt x="18374" y="20085"/>
                </a:cubicBezTo>
                <a:cubicBezTo>
                  <a:pt x="18374" y="20008"/>
                  <a:pt x="17627" y="19831"/>
                  <a:pt x="17303" y="19831"/>
                </a:cubicBezTo>
                <a:cubicBezTo>
                  <a:pt x="16958" y="19831"/>
                  <a:pt x="16581" y="19679"/>
                  <a:pt x="16676" y="19578"/>
                </a:cubicBezTo>
                <a:cubicBezTo>
                  <a:pt x="16716" y="19535"/>
                  <a:pt x="16945" y="19485"/>
                  <a:pt x="17185" y="19468"/>
                </a:cubicBezTo>
                <a:cubicBezTo>
                  <a:pt x="17425" y="19451"/>
                  <a:pt x="17035" y="19430"/>
                  <a:pt x="16317" y="19422"/>
                </a:cubicBezTo>
                <a:close/>
                <a:moveTo>
                  <a:pt x="18417" y="19444"/>
                </a:moveTo>
                <a:cubicBezTo>
                  <a:pt x="18259" y="19447"/>
                  <a:pt x="18231" y="19454"/>
                  <a:pt x="18372" y="19464"/>
                </a:cubicBezTo>
                <a:cubicBezTo>
                  <a:pt x="18674" y="19485"/>
                  <a:pt x="18940" y="19551"/>
                  <a:pt x="19016" y="19625"/>
                </a:cubicBezTo>
                <a:cubicBezTo>
                  <a:pt x="19088" y="19695"/>
                  <a:pt x="19277" y="19775"/>
                  <a:pt x="19434" y="19803"/>
                </a:cubicBezTo>
                <a:cubicBezTo>
                  <a:pt x="19591" y="19830"/>
                  <a:pt x="19762" y="19907"/>
                  <a:pt x="19813" y="19974"/>
                </a:cubicBezTo>
                <a:cubicBezTo>
                  <a:pt x="19884" y="20065"/>
                  <a:pt x="20067" y="20089"/>
                  <a:pt x="20531" y="20072"/>
                </a:cubicBezTo>
                <a:cubicBezTo>
                  <a:pt x="21244" y="20046"/>
                  <a:pt x="21332" y="20013"/>
                  <a:pt x="21196" y="19812"/>
                </a:cubicBezTo>
                <a:cubicBezTo>
                  <a:pt x="21002" y="19529"/>
                  <a:pt x="20659" y="19463"/>
                  <a:pt x="19247" y="19446"/>
                </a:cubicBezTo>
                <a:cubicBezTo>
                  <a:pt x="18865" y="19441"/>
                  <a:pt x="18575" y="19441"/>
                  <a:pt x="18417" y="19444"/>
                </a:cubicBezTo>
                <a:close/>
              </a:path>
            </a:pathLst>
          </a:custGeom>
          <a:ln w="12700">
            <a:miter lim="400000"/>
          </a:ln>
        </p:spPr>
      </p:pic>
      <p:grpSp>
        <p:nvGrpSpPr>
          <p:cNvPr id="274" name="من الواضح أن الناس يفكرون بصورة منطقية في كثير من الحالات كما أن العرب القدماء كانوا يتميزون بالفراسة وقوة الحجة"/>
          <p:cNvGrpSpPr/>
          <p:nvPr/>
        </p:nvGrpSpPr>
        <p:grpSpPr>
          <a:xfrm>
            <a:off x="5428277" y="7875606"/>
            <a:ext cx="14353145" cy="4017884"/>
            <a:chOff x="0" y="0"/>
            <a:chExt cx="14353144" cy="4017883"/>
          </a:xfrm>
        </p:grpSpPr>
        <p:sp>
          <p:nvSpPr>
            <p:cNvPr id="273" name="من الواضح أن الناس يفكرون بصورة منطقية في كثير من الحالات كما أن العرب القدماء كانوا يتميزون بالفراسة وقوة الحجة"/>
            <p:cNvSpPr/>
            <p:nvPr/>
          </p:nvSpPr>
          <p:spPr>
            <a:xfrm>
              <a:off x="76200" y="76200"/>
              <a:ext cx="14200745" cy="3865484"/>
            </a:xfrm>
            <a:prstGeom prst="roundRect">
              <a:avLst>
                <a:gd name="adj" fmla="val 50000"/>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825500">
                <a:defRPr sz="3800">
                  <a:solidFill>
                    <a:srgbClr val="000000"/>
                  </a:solidFill>
                  <a:latin typeface="Geeza Pro Bold"/>
                  <a:ea typeface="Geeza Pro Bold"/>
                  <a:cs typeface="Geeza Pro Bold"/>
                  <a:sym typeface="Geeza Pro Bold"/>
                </a:defRPr>
              </a:lvl1pPr>
            </a:lstStyle>
            <a:p>
              <a:pPr rtl="0">
                <a:defRPr/>
              </a:pPr>
              <a:r>
                <a:t>من الواضح أن الناس يفكرون بصورة منطقية في كثير من الحالات كما أن العرب القدماء كانوا يتميزون بالفراسة وقوة الحجة‏</a:t>
              </a:r>
            </a:p>
          </p:txBody>
        </p:sp>
        <p:pic>
          <p:nvPicPr>
            <p:cNvPr id="272" name="من الواضح أن الناس يفكرون بصورة منطقية في كثير من الحالات كما أن العرب القدماء كانوا يتميزون بالفراسة وقوة الحجة من الواضح أن الناس يفكرون بصورة منطقية في كثير من الحالات كما أن العرب القدماء كانوا يتميزون بالفراسة وقوة الحجة" descr="من الواضح أن الناس يفكرون بصورة منطقية في كثير من الحالات كما أن العرب القدماء كانوا يتميزون بالفراسة وقوة الحجة من الواضح أن الناس يفكرون بصورة منطقية في كثير من الحالات كما أن العرب القدماء كانوا يتميزون بالفراسة وقوة الحجة"/>
            <p:cNvPicPr>
              <a:picLocks/>
            </p:cNvPicPr>
            <p:nvPr/>
          </p:nvPicPr>
          <p:blipFill>
            <a:blip r:embed="rId4"/>
            <a:stretch>
              <a:fillRect/>
            </a:stretch>
          </p:blipFill>
          <p:spPr>
            <a:xfrm>
              <a:off x="0" y="0"/>
              <a:ext cx="14353145" cy="4017884"/>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med">
        <p:pull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270"/>
                                        </p:tgtEl>
                                        <p:attrNameLst>
                                          <p:attrName>style.visibility</p:attrName>
                                        </p:attrNameLst>
                                      </p:cBhvr>
                                      <p:to>
                                        <p:strVal val="visible"/>
                                      </p:to>
                                    </p:set>
                                    <p:animEffect transition="in" filter="wipe(right)">
                                      <p:cBhvr>
                                        <p:cTn id="7" dur="1000"/>
                                        <p:tgtEl>
                                          <p:spTgt spid="27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74"/>
                                        </p:tgtEl>
                                        <p:attrNameLst>
                                          <p:attrName>style.visibility</p:attrName>
                                        </p:attrNameLst>
                                      </p:cBhvr>
                                      <p:to>
                                        <p:strVal val="visible"/>
                                      </p:to>
                                    </p:set>
                                    <p:animEffect transition="in" filter="dissolve">
                                      <p:cBhvr>
                                        <p:cTn id="12" dur="20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animBg="1" advAuto="0"/>
      <p:bldP spid="274"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١٦٧"/>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١٦٧</a:t>
            </a:r>
          </a:p>
        </p:txBody>
      </p:sp>
      <p:pic>
        <p:nvPicPr>
          <p:cNvPr id="277" name="IMG_7428.jpeg" descr="IMG_7428.jpeg"/>
          <p:cNvPicPr>
            <a:picLocks/>
          </p:cNvPicPr>
          <p:nvPr/>
        </p:nvPicPr>
        <p:blipFill>
          <a:blip r:embed="rId2"/>
          <a:stretch>
            <a:fillRect/>
          </a:stretch>
        </p:blipFill>
        <p:spPr>
          <a:xfrm>
            <a:off x="7809397" y="5553143"/>
            <a:ext cx="13448765" cy="1841534"/>
          </a:xfrm>
          <a:prstGeom prst="rect">
            <a:avLst/>
          </a:prstGeom>
          <a:effectLst>
            <a:outerShdw blurRad="254000" dist="127000" dir="5400000" rotWithShape="0">
              <a:srgbClr val="000000">
                <a:alpha val="70000"/>
              </a:srgbClr>
            </a:outerShdw>
          </a:effectLst>
        </p:spPr>
      </p:pic>
      <p:pic>
        <p:nvPicPr>
          <p:cNvPr id="278" name="IMG_7437.jpeg" descr="IMG_7437.jpeg"/>
          <p:cNvPicPr>
            <a:picLocks noChangeAspect="1"/>
          </p:cNvPicPr>
          <p:nvPr/>
        </p:nvPicPr>
        <p:blipFill>
          <a:blip r:embed="rId3"/>
          <a:srcRect l="3884" t="41800" r="10166" b="5300"/>
          <a:stretch>
            <a:fillRect/>
          </a:stretch>
        </p:blipFill>
        <p:spPr>
          <a:xfrm>
            <a:off x="16527204" y="-1"/>
            <a:ext cx="6508435" cy="6092423"/>
          </a:xfrm>
          <a:custGeom>
            <a:avLst/>
            <a:gdLst/>
            <a:ahLst/>
            <a:cxnLst>
              <a:cxn ang="0">
                <a:pos x="wd2" y="hd2"/>
              </a:cxn>
              <a:cxn ang="5400000">
                <a:pos x="wd2" y="hd2"/>
              </a:cxn>
              <a:cxn ang="10800000">
                <a:pos x="wd2" y="hd2"/>
              </a:cxn>
              <a:cxn ang="16200000">
                <a:pos x="wd2" y="hd2"/>
              </a:cxn>
            </a:cxnLst>
            <a:rect l="0" t="0" r="r" b="b"/>
            <a:pathLst>
              <a:path w="21465" h="21577" extrusionOk="0">
                <a:moveTo>
                  <a:pt x="21361" y="5"/>
                </a:moveTo>
                <a:cubicBezTo>
                  <a:pt x="21321" y="-16"/>
                  <a:pt x="21275" y="28"/>
                  <a:pt x="21201" y="150"/>
                </a:cubicBezTo>
                <a:cubicBezTo>
                  <a:pt x="21129" y="267"/>
                  <a:pt x="21070" y="396"/>
                  <a:pt x="21070" y="436"/>
                </a:cubicBezTo>
                <a:cubicBezTo>
                  <a:pt x="21070" y="621"/>
                  <a:pt x="20346" y="1516"/>
                  <a:pt x="19514" y="2359"/>
                </a:cubicBezTo>
                <a:cubicBezTo>
                  <a:pt x="18981" y="2899"/>
                  <a:pt x="18494" y="3477"/>
                  <a:pt x="18348" y="3744"/>
                </a:cubicBezTo>
                <a:cubicBezTo>
                  <a:pt x="17845" y="4659"/>
                  <a:pt x="17766" y="4790"/>
                  <a:pt x="17607" y="4979"/>
                </a:cubicBezTo>
                <a:cubicBezTo>
                  <a:pt x="17366" y="5263"/>
                  <a:pt x="16709" y="6345"/>
                  <a:pt x="16709" y="6456"/>
                </a:cubicBezTo>
                <a:cubicBezTo>
                  <a:pt x="16709" y="6510"/>
                  <a:pt x="16657" y="6600"/>
                  <a:pt x="16594" y="6656"/>
                </a:cubicBezTo>
                <a:cubicBezTo>
                  <a:pt x="16530" y="6712"/>
                  <a:pt x="16309" y="7070"/>
                  <a:pt x="16103" y="7452"/>
                </a:cubicBezTo>
                <a:cubicBezTo>
                  <a:pt x="15667" y="8257"/>
                  <a:pt x="15232" y="8783"/>
                  <a:pt x="15001" y="8783"/>
                </a:cubicBezTo>
                <a:cubicBezTo>
                  <a:pt x="14911" y="8783"/>
                  <a:pt x="14800" y="8824"/>
                  <a:pt x="14752" y="8875"/>
                </a:cubicBezTo>
                <a:cubicBezTo>
                  <a:pt x="14689" y="8943"/>
                  <a:pt x="14578" y="8884"/>
                  <a:pt x="14350" y="8663"/>
                </a:cubicBezTo>
                <a:cubicBezTo>
                  <a:pt x="14177" y="8495"/>
                  <a:pt x="13993" y="8358"/>
                  <a:pt x="13943" y="8358"/>
                </a:cubicBezTo>
                <a:cubicBezTo>
                  <a:pt x="13858" y="8358"/>
                  <a:pt x="13776" y="8199"/>
                  <a:pt x="13664" y="7821"/>
                </a:cubicBezTo>
                <a:cubicBezTo>
                  <a:pt x="13635" y="7724"/>
                  <a:pt x="13582" y="7692"/>
                  <a:pt x="13519" y="7734"/>
                </a:cubicBezTo>
                <a:cubicBezTo>
                  <a:pt x="13464" y="7771"/>
                  <a:pt x="13295" y="7807"/>
                  <a:pt x="13142" y="7814"/>
                </a:cubicBezTo>
                <a:cubicBezTo>
                  <a:pt x="12627" y="7839"/>
                  <a:pt x="12420" y="7910"/>
                  <a:pt x="12194" y="8142"/>
                </a:cubicBezTo>
                <a:cubicBezTo>
                  <a:pt x="12046" y="8294"/>
                  <a:pt x="11852" y="8388"/>
                  <a:pt x="11624" y="8417"/>
                </a:cubicBezTo>
                <a:cubicBezTo>
                  <a:pt x="11345" y="8453"/>
                  <a:pt x="11214" y="8534"/>
                  <a:pt x="10950" y="8835"/>
                </a:cubicBezTo>
                <a:cubicBezTo>
                  <a:pt x="10632" y="9196"/>
                  <a:pt x="10607" y="9209"/>
                  <a:pt x="10143" y="9209"/>
                </a:cubicBezTo>
                <a:cubicBezTo>
                  <a:pt x="9742" y="9209"/>
                  <a:pt x="9656" y="9234"/>
                  <a:pt x="9616" y="9370"/>
                </a:cubicBezTo>
                <a:cubicBezTo>
                  <a:pt x="9518" y="9700"/>
                  <a:pt x="9386" y="9723"/>
                  <a:pt x="9034" y="9473"/>
                </a:cubicBezTo>
                <a:cubicBezTo>
                  <a:pt x="8724" y="9253"/>
                  <a:pt x="8673" y="9242"/>
                  <a:pt x="8357" y="9328"/>
                </a:cubicBezTo>
                <a:cubicBezTo>
                  <a:pt x="8169" y="9379"/>
                  <a:pt x="7879" y="9533"/>
                  <a:pt x="7713" y="9668"/>
                </a:cubicBezTo>
                <a:cubicBezTo>
                  <a:pt x="7514" y="9831"/>
                  <a:pt x="7379" y="9888"/>
                  <a:pt x="7316" y="9837"/>
                </a:cubicBezTo>
                <a:cubicBezTo>
                  <a:pt x="7224" y="9761"/>
                  <a:pt x="6750" y="9405"/>
                  <a:pt x="6104" y="8925"/>
                </a:cubicBezTo>
                <a:lnTo>
                  <a:pt x="5780" y="8684"/>
                </a:lnTo>
                <a:lnTo>
                  <a:pt x="4373" y="8694"/>
                </a:lnTo>
                <a:cubicBezTo>
                  <a:pt x="3344" y="8702"/>
                  <a:pt x="2900" y="8737"/>
                  <a:pt x="2722" y="8825"/>
                </a:cubicBezTo>
                <a:cubicBezTo>
                  <a:pt x="2588" y="8891"/>
                  <a:pt x="2107" y="9003"/>
                  <a:pt x="1653" y="9074"/>
                </a:cubicBezTo>
                <a:cubicBezTo>
                  <a:pt x="1198" y="9145"/>
                  <a:pt x="799" y="9233"/>
                  <a:pt x="767" y="9269"/>
                </a:cubicBezTo>
                <a:cubicBezTo>
                  <a:pt x="734" y="9305"/>
                  <a:pt x="633" y="9575"/>
                  <a:pt x="541" y="9868"/>
                </a:cubicBezTo>
                <a:cubicBezTo>
                  <a:pt x="393" y="10342"/>
                  <a:pt x="387" y="10425"/>
                  <a:pt x="487" y="10632"/>
                </a:cubicBezTo>
                <a:cubicBezTo>
                  <a:pt x="548" y="10760"/>
                  <a:pt x="675" y="10938"/>
                  <a:pt x="767" y="11027"/>
                </a:cubicBezTo>
                <a:cubicBezTo>
                  <a:pt x="923" y="11179"/>
                  <a:pt x="925" y="11200"/>
                  <a:pt x="802" y="11347"/>
                </a:cubicBezTo>
                <a:cubicBezTo>
                  <a:pt x="729" y="11432"/>
                  <a:pt x="611" y="11503"/>
                  <a:pt x="538" y="11503"/>
                </a:cubicBezTo>
                <a:cubicBezTo>
                  <a:pt x="344" y="11503"/>
                  <a:pt x="296" y="11586"/>
                  <a:pt x="394" y="11754"/>
                </a:cubicBezTo>
                <a:cubicBezTo>
                  <a:pt x="459" y="11866"/>
                  <a:pt x="448" y="11968"/>
                  <a:pt x="349" y="12170"/>
                </a:cubicBezTo>
                <a:cubicBezTo>
                  <a:pt x="-85" y="13059"/>
                  <a:pt x="-64" y="12920"/>
                  <a:pt x="140" y="13562"/>
                </a:cubicBezTo>
                <a:cubicBezTo>
                  <a:pt x="242" y="13883"/>
                  <a:pt x="356" y="14165"/>
                  <a:pt x="394" y="14190"/>
                </a:cubicBezTo>
                <a:cubicBezTo>
                  <a:pt x="431" y="14215"/>
                  <a:pt x="604" y="14529"/>
                  <a:pt x="778" y="14887"/>
                </a:cubicBezTo>
                <a:cubicBezTo>
                  <a:pt x="953" y="15246"/>
                  <a:pt x="1163" y="15654"/>
                  <a:pt x="1246" y="15794"/>
                </a:cubicBezTo>
                <a:cubicBezTo>
                  <a:pt x="1329" y="15934"/>
                  <a:pt x="1400" y="16113"/>
                  <a:pt x="1403" y="16192"/>
                </a:cubicBezTo>
                <a:cubicBezTo>
                  <a:pt x="1406" y="16270"/>
                  <a:pt x="1488" y="16442"/>
                  <a:pt x="1586" y="16574"/>
                </a:cubicBezTo>
                <a:cubicBezTo>
                  <a:pt x="1833" y="16906"/>
                  <a:pt x="2043" y="17324"/>
                  <a:pt x="2043" y="17485"/>
                </a:cubicBezTo>
                <a:cubicBezTo>
                  <a:pt x="2043" y="17559"/>
                  <a:pt x="2166" y="17794"/>
                  <a:pt x="2318" y="18006"/>
                </a:cubicBezTo>
                <a:cubicBezTo>
                  <a:pt x="2469" y="18219"/>
                  <a:pt x="2633" y="18534"/>
                  <a:pt x="2682" y="18708"/>
                </a:cubicBezTo>
                <a:cubicBezTo>
                  <a:pt x="2730" y="18881"/>
                  <a:pt x="2873" y="19176"/>
                  <a:pt x="2998" y="19363"/>
                </a:cubicBezTo>
                <a:cubicBezTo>
                  <a:pt x="3124" y="19549"/>
                  <a:pt x="3374" y="20017"/>
                  <a:pt x="3555" y="20401"/>
                </a:cubicBezTo>
                <a:cubicBezTo>
                  <a:pt x="3929" y="21198"/>
                  <a:pt x="3982" y="21257"/>
                  <a:pt x="4488" y="21450"/>
                </a:cubicBezTo>
                <a:cubicBezTo>
                  <a:pt x="4690" y="21527"/>
                  <a:pt x="4874" y="21584"/>
                  <a:pt x="4896" y="21576"/>
                </a:cubicBezTo>
                <a:cubicBezTo>
                  <a:pt x="4918" y="21569"/>
                  <a:pt x="5079" y="21492"/>
                  <a:pt x="5253" y="21405"/>
                </a:cubicBezTo>
                <a:cubicBezTo>
                  <a:pt x="5428" y="21318"/>
                  <a:pt x="5713" y="21219"/>
                  <a:pt x="5887" y="21183"/>
                </a:cubicBezTo>
                <a:cubicBezTo>
                  <a:pt x="7335" y="20885"/>
                  <a:pt x="8049" y="20728"/>
                  <a:pt x="8662" y="20574"/>
                </a:cubicBezTo>
                <a:cubicBezTo>
                  <a:pt x="9054" y="20476"/>
                  <a:pt x="9437" y="20399"/>
                  <a:pt x="9510" y="20404"/>
                </a:cubicBezTo>
                <a:cubicBezTo>
                  <a:pt x="9583" y="20409"/>
                  <a:pt x="9686" y="20359"/>
                  <a:pt x="9738" y="20292"/>
                </a:cubicBezTo>
                <a:cubicBezTo>
                  <a:pt x="9790" y="20225"/>
                  <a:pt x="9925" y="20170"/>
                  <a:pt x="10040" y="20169"/>
                </a:cubicBezTo>
                <a:cubicBezTo>
                  <a:pt x="10155" y="20169"/>
                  <a:pt x="10356" y="20100"/>
                  <a:pt x="10486" y="20015"/>
                </a:cubicBezTo>
                <a:cubicBezTo>
                  <a:pt x="10617" y="19929"/>
                  <a:pt x="10827" y="19831"/>
                  <a:pt x="10954" y="19797"/>
                </a:cubicBezTo>
                <a:cubicBezTo>
                  <a:pt x="11230" y="19723"/>
                  <a:pt x="11705" y="19377"/>
                  <a:pt x="12191" y="18896"/>
                </a:cubicBezTo>
                <a:cubicBezTo>
                  <a:pt x="12614" y="18476"/>
                  <a:pt x="13440" y="17937"/>
                  <a:pt x="13548" y="18009"/>
                </a:cubicBezTo>
                <a:cubicBezTo>
                  <a:pt x="13590" y="18037"/>
                  <a:pt x="13600" y="18142"/>
                  <a:pt x="13570" y="18242"/>
                </a:cubicBezTo>
                <a:cubicBezTo>
                  <a:pt x="13540" y="18343"/>
                  <a:pt x="13521" y="18796"/>
                  <a:pt x="13528" y="19249"/>
                </a:cubicBezTo>
                <a:cubicBezTo>
                  <a:pt x="13540" y="20000"/>
                  <a:pt x="13471" y="20311"/>
                  <a:pt x="13341" y="20087"/>
                </a:cubicBezTo>
                <a:cubicBezTo>
                  <a:pt x="13314" y="20039"/>
                  <a:pt x="13256" y="20001"/>
                  <a:pt x="13213" y="20001"/>
                </a:cubicBezTo>
                <a:cubicBezTo>
                  <a:pt x="13170" y="20001"/>
                  <a:pt x="13199" y="20095"/>
                  <a:pt x="13277" y="20210"/>
                </a:cubicBezTo>
                <a:cubicBezTo>
                  <a:pt x="13407" y="20401"/>
                  <a:pt x="13474" y="20420"/>
                  <a:pt x="14031" y="20422"/>
                </a:cubicBezTo>
                <a:cubicBezTo>
                  <a:pt x="14515" y="20425"/>
                  <a:pt x="14671" y="20393"/>
                  <a:pt x="14783" y="20272"/>
                </a:cubicBezTo>
                <a:cubicBezTo>
                  <a:pt x="14861" y="20188"/>
                  <a:pt x="15051" y="20109"/>
                  <a:pt x="15204" y="20095"/>
                </a:cubicBezTo>
                <a:cubicBezTo>
                  <a:pt x="15756" y="20044"/>
                  <a:pt x="15528" y="20001"/>
                  <a:pt x="14710" y="20001"/>
                </a:cubicBezTo>
                <a:cubicBezTo>
                  <a:pt x="14116" y="20001"/>
                  <a:pt x="13850" y="19968"/>
                  <a:pt x="13789" y="19888"/>
                </a:cubicBezTo>
                <a:cubicBezTo>
                  <a:pt x="13725" y="19806"/>
                  <a:pt x="13756" y="19559"/>
                  <a:pt x="13910" y="18947"/>
                </a:cubicBezTo>
                <a:cubicBezTo>
                  <a:pt x="14137" y="18046"/>
                  <a:pt x="14211" y="17961"/>
                  <a:pt x="14759" y="17961"/>
                </a:cubicBezTo>
                <a:cubicBezTo>
                  <a:pt x="15311" y="17961"/>
                  <a:pt x="18729" y="16660"/>
                  <a:pt x="19993" y="15970"/>
                </a:cubicBezTo>
                <a:cubicBezTo>
                  <a:pt x="20469" y="15709"/>
                  <a:pt x="20923" y="15496"/>
                  <a:pt x="21003" y="15496"/>
                </a:cubicBezTo>
                <a:cubicBezTo>
                  <a:pt x="21192" y="15496"/>
                  <a:pt x="21204" y="15056"/>
                  <a:pt x="21019" y="14891"/>
                </a:cubicBezTo>
                <a:cubicBezTo>
                  <a:pt x="20876" y="14764"/>
                  <a:pt x="20483" y="14134"/>
                  <a:pt x="20478" y="14026"/>
                </a:cubicBezTo>
                <a:cubicBezTo>
                  <a:pt x="20477" y="13988"/>
                  <a:pt x="20390" y="13888"/>
                  <a:pt x="20285" y="13803"/>
                </a:cubicBezTo>
                <a:cubicBezTo>
                  <a:pt x="20168" y="13709"/>
                  <a:pt x="20112" y="13598"/>
                  <a:pt x="20141" y="13518"/>
                </a:cubicBezTo>
                <a:cubicBezTo>
                  <a:pt x="20172" y="13430"/>
                  <a:pt x="20116" y="13356"/>
                  <a:pt x="19965" y="13289"/>
                </a:cubicBezTo>
                <a:cubicBezTo>
                  <a:pt x="19843" y="13235"/>
                  <a:pt x="19625" y="13059"/>
                  <a:pt x="19480" y="12898"/>
                </a:cubicBezTo>
                <a:cubicBezTo>
                  <a:pt x="19310" y="12711"/>
                  <a:pt x="19141" y="12607"/>
                  <a:pt x="19006" y="12607"/>
                </a:cubicBezTo>
                <a:cubicBezTo>
                  <a:pt x="18709" y="12607"/>
                  <a:pt x="18532" y="12366"/>
                  <a:pt x="18562" y="12000"/>
                </a:cubicBezTo>
                <a:cubicBezTo>
                  <a:pt x="18594" y="11622"/>
                  <a:pt x="18661" y="11503"/>
                  <a:pt x="18844" y="11503"/>
                </a:cubicBezTo>
                <a:cubicBezTo>
                  <a:pt x="18951" y="11503"/>
                  <a:pt x="18900" y="11410"/>
                  <a:pt x="18641" y="11131"/>
                </a:cubicBezTo>
                <a:lnTo>
                  <a:pt x="18295" y="10760"/>
                </a:lnTo>
                <a:lnTo>
                  <a:pt x="18405" y="10426"/>
                </a:lnTo>
                <a:cubicBezTo>
                  <a:pt x="18466" y="10242"/>
                  <a:pt x="18644" y="9875"/>
                  <a:pt x="18802" y="9611"/>
                </a:cubicBezTo>
                <a:cubicBezTo>
                  <a:pt x="18959" y="9347"/>
                  <a:pt x="19088" y="9071"/>
                  <a:pt x="19088" y="8998"/>
                </a:cubicBezTo>
                <a:cubicBezTo>
                  <a:pt x="19088" y="8794"/>
                  <a:pt x="19603" y="7742"/>
                  <a:pt x="19793" y="7558"/>
                </a:cubicBezTo>
                <a:cubicBezTo>
                  <a:pt x="19906" y="7449"/>
                  <a:pt x="19960" y="7295"/>
                  <a:pt x="19960" y="7082"/>
                </a:cubicBezTo>
                <a:cubicBezTo>
                  <a:pt x="19960" y="6743"/>
                  <a:pt x="20076" y="6325"/>
                  <a:pt x="20595" y="4789"/>
                </a:cubicBezTo>
                <a:cubicBezTo>
                  <a:pt x="21088" y="3330"/>
                  <a:pt x="21147" y="3121"/>
                  <a:pt x="21313" y="2216"/>
                </a:cubicBezTo>
                <a:cubicBezTo>
                  <a:pt x="21471" y="1360"/>
                  <a:pt x="21515" y="244"/>
                  <a:pt x="21399" y="47"/>
                </a:cubicBezTo>
                <a:cubicBezTo>
                  <a:pt x="21386" y="26"/>
                  <a:pt x="21374" y="12"/>
                  <a:pt x="21361" y="5"/>
                </a:cubicBezTo>
                <a:close/>
                <a:moveTo>
                  <a:pt x="16317" y="19422"/>
                </a:moveTo>
                <a:cubicBezTo>
                  <a:pt x="14935" y="19405"/>
                  <a:pt x="14739" y="19484"/>
                  <a:pt x="15668" y="19687"/>
                </a:cubicBezTo>
                <a:cubicBezTo>
                  <a:pt x="16209" y="19806"/>
                  <a:pt x="16325" y="19932"/>
                  <a:pt x="15956" y="20001"/>
                </a:cubicBezTo>
                <a:cubicBezTo>
                  <a:pt x="15825" y="20025"/>
                  <a:pt x="15717" y="20082"/>
                  <a:pt x="15717" y="20129"/>
                </a:cubicBezTo>
                <a:cubicBezTo>
                  <a:pt x="15716" y="20175"/>
                  <a:pt x="15687" y="20260"/>
                  <a:pt x="15653" y="20318"/>
                </a:cubicBezTo>
                <a:cubicBezTo>
                  <a:pt x="15544" y="20502"/>
                  <a:pt x="15902" y="20441"/>
                  <a:pt x="16086" y="20244"/>
                </a:cubicBezTo>
                <a:cubicBezTo>
                  <a:pt x="16245" y="20073"/>
                  <a:pt x="16313" y="20066"/>
                  <a:pt x="17314" y="20102"/>
                </a:cubicBezTo>
                <a:cubicBezTo>
                  <a:pt x="17897" y="20123"/>
                  <a:pt x="18374" y="20116"/>
                  <a:pt x="18374" y="20085"/>
                </a:cubicBezTo>
                <a:cubicBezTo>
                  <a:pt x="18374" y="20008"/>
                  <a:pt x="17627" y="19831"/>
                  <a:pt x="17303" y="19831"/>
                </a:cubicBezTo>
                <a:cubicBezTo>
                  <a:pt x="16958" y="19831"/>
                  <a:pt x="16581" y="19679"/>
                  <a:pt x="16676" y="19578"/>
                </a:cubicBezTo>
                <a:cubicBezTo>
                  <a:pt x="16716" y="19535"/>
                  <a:pt x="16945" y="19485"/>
                  <a:pt x="17185" y="19468"/>
                </a:cubicBezTo>
                <a:cubicBezTo>
                  <a:pt x="17425" y="19451"/>
                  <a:pt x="17035" y="19430"/>
                  <a:pt x="16317" y="19422"/>
                </a:cubicBezTo>
                <a:close/>
                <a:moveTo>
                  <a:pt x="18417" y="19444"/>
                </a:moveTo>
                <a:cubicBezTo>
                  <a:pt x="18259" y="19447"/>
                  <a:pt x="18231" y="19454"/>
                  <a:pt x="18372" y="19464"/>
                </a:cubicBezTo>
                <a:cubicBezTo>
                  <a:pt x="18674" y="19485"/>
                  <a:pt x="18940" y="19551"/>
                  <a:pt x="19016" y="19625"/>
                </a:cubicBezTo>
                <a:cubicBezTo>
                  <a:pt x="19088" y="19695"/>
                  <a:pt x="19277" y="19775"/>
                  <a:pt x="19434" y="19803"/>
                </a:cubicBezTo>
                <a:cubicBezTo>
                  <a:pt x="19591" y="19830"/>
                  <a:pt x="19762" y="19907"/>
                  <a:pt x="19813" y="19974"/>
                </a:cubicBezTo>
                <a:cubicBezTo>
                  <a:pt x="19884" y="20065"/>
                  <a:pt x="20067" y="20089"/>
                  <a:pt x="20531" y="20072"/>
                </a:cubicBezTo>
                <a:cubicBezTo>
                  <a:pt x="21244" y="20046"/>
                  <a:pt x="21332" y="20013"/>
                  <a:pt x="21196" y="19812"/>
                </a:cubicBezTo>
                <a:cubicBezTo>
                  <a:pt x="21002" y="19529"/>
                  <a:pt x="20659" y="19463"/>
                  <a:pt x="19247" y="19446"/>
                </a:cubicBezTo>
                <a:cubicBezTo>
                  <a:pt x="18865" y="19441"/>
                  <a:pt x="18575" y="19441"/>
                  <a:pt x="18417" y="19444"/>
                </a:cubicBezTo>
                <a:close/>
              </a:path>
            </a:pathLst>
          </a:custGeom>
          <a:ln w="12700">
            <a:miter lim="400000"/>
          </a:ln>
        </p:spPr>
      </p:pic>
      <p:pic>
        <p:nvPicPr>
          <p:cNvPr id="279" name="IMG_7438.png" descr="IMG_7438.png"/>
          <p:cNvPicPr>
            <a:picLocks noChangeAspect="1"/>
          </p:cNvPicPr>
          <p:nvPr/>
        </p:nvPicPr>
        <p:blipFill>
          <a:blip r:embed="rId4"/>
          <a:stretch>
            <a:fillRect/>
          </a:stretch>
        </p:blipFill>
        <p:spPr>
          <a:xfrm>
            <a:off x="11346305" y="7905735"/>
            <a:ext cx="5084881" cy="508488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ll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277"/>
                                        </p:tgtEl>
                                        <p:attrNameLst>
                                          <p:attrName>style.visibility</p:attrName>
                                        </p:attrNameLst>
                                      </p:cBhvr>
                                      <p:to>
                                        <p:strVal val="visible"/>
                                      </p:to>
                                    </p:set>
                                    <p:animEffect transition="in" filter="wipe(right)">
                                      <p:cBhvr>
                                        <p:cTn id="7" dur="10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مراجعة الدرس السابق مراجعة الدرس السابق " descr="مراجعة الدرس السابق مراجعة الدرس السابق "/>
          <p:cNvPicPr>
            <a:picLocks/>
          </p:cNvPicPr>
          <p:nvPr/>
        </p:nvPicPr>
        <p:blipFill>
          <a:blip r:embed="rId2"/>
          <a:stretch>
            <a:fillRect/>
          </a:stretch>
        </p:blipFill>
        <p:spPr>
          <a:xfrm>
            <a:off x="8778026" y="3065868"/>
            <a:ext cx="7202383" cy="1028701"/>
          </a:xfrm>
          <a:prstGeom prst="rect">
            <a:avLst/>
          </a:prstGeom>
        </p:spPr>
      </p:pic>
      <p:sp>
        <p:nvSpPr>
          <p:cNvPr id="156" name="مربع نص 5"/>
          <p:cNvSpPr txBox="1"/>
          <p:nvPr/>
        </p:nvSpPr>
        <p:spPr>
          <a:xfrm>
            <a:off x="1816329" y="5713665"/>
            <a:ext cx="20047344" cy="19039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marL="508000" indent="-508000" algn="r" defTabSz="1828800" rtl="0">
              <a:lnSpc>
                <a:spcPct val="150000"/>
              </a:lnSpc>
              <a:buSzPct val="123000"/>
              <a:buChar char="•"/>
              <a:defRPr sz="4000">
                <a:solidFill>
                  <a:srgbClr val="474747"/>
                </a:solidFill>
                <a:effectLst>
                  <a:outerShdw blurRad="38100" dist="38100" dir="2700000" rotWithShape="0">
                    <a:srgbClr val="000000">
                      <a:alpha val="43137"/>
                    </a:srgbClr>
                  </a:outerShdw>
                </a:effectLst>
                <a:latin typeface="Helvetica"/>
                <a:ea typeface="Helvetica"/>
                <a:cs typeface="Helvetica"/>
                <a:sym typeface="Helvetica"/>
              </a:defRPr>
            </a:pPr>
            <a:r>
              <a:t>التفكير المنهجي </a:t>
            </a:r>
            <a:r>
              <a:rPr>
                <a:solidFill>
                  <a:srgbClr val="0056D6"/>
                </a:solidFill>
              </a:rPr>
              <a:t>هو تفكير …………… ينظم الأفكار ، تفكير برهاني يستعمل ………………</a:t>
            </a:r>
          </a:p>
          <a:p>
            <a:pPr marL="508000" indent="-508000" algn="r" defTabSz="1828800" rtl="0">
              <a:lnSpc>
                <a:spcPct val="150000"/>
              </a:lnSpc>
              <a:buSzPct val="123000"/>
              <a:buChar char="•"/>
              <a:defRPr sz="4000">
                <a:solidFill>
                  <a:srgbClr val="474747"/>
                </a:solidFill>
                <a:effectLst>
                  <a:outerShdw blurRad="38100" dist="38100" dir="2700000" rotWithShape="0">
                    <a:srgbClr val="000000">
                      <a:alpha val="43137"/>
                    </a:srgbClr>
                  </a:outerShdw>
                </a:effectLst>
                <a:latin typeface="Helvetica"/>
                <a:ea typeface="Helvetica"/>
                <a:cs typeface="Helvetica"/>
                <a:sym typeface="Helvetica"/>
              </a:defRPr>
            </a:pPr>
            <a:r>
              <a:t>قواعد التفكير المنهجي </a:t>
            </a:r>
            <a:r>
              <a:rPr>
                <a:solidFill>
                  <a:srgbClr val="0056D6"/>
                </a:solidFill>
              </a:rPr>
              <a:t>………… و ……………… و …………… </a:t>
            </a:r>
          </a:p>
        </p:txBody>
      </p:sp>
      <p:pic>
        <p:nvPicPr>
          <p:cNvPr id="157" name="IMG_7278.jpeg" descr="IMG_7278.jpeg"/>
          <p:cNvPicPr>
            <a:picLocks noChangeAspect="1"/>
          </p:cNvPicPr>
          <p:nvPr/>
        </p:nvPicPr>
        <p:blipFill>
          <a:blip r:embed="rId3"/>
          <a:srcRect l="3096" t="43385"/>
          <a:stretch>
            <a:fillRect/>
          </a:stretch>
        </p:blipFill>
        <p:spPr>
          <a:xfrm>
            <a:off x="20166897" y="759971"/>
            <a:ext cx="3778251" cy="15071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0455" y="21600"/>
                </a:lnTo>
                <a:lnTo>
                  <a:pt x="21600" y="21600"/>
                </a:lnTo>
                <a:lnTo>
                  <a:pt x="21600" y="2525"/>
                </a:lnTo>
                <a:lnTo>
                  <a:pt x="21600" y="0"/>
                </a:lnTo>
                <a:lnTo>
                  <a:pt x="12828" y="0"/>
                </a:lnTo>
                <a:lnTo>
                  <a:pt x="12828" y="267"/>
                </a:lnTo>
                <a:lnTo>
                  <a:pt x="10194" y="290"/>
                </a:lnTo>
                <a:cubicBezTo>
                  <a:pt x="8746" y="303"/>
                  <a:pt x="7551" y="284"/>
                  <a:pt x="7537" y="250"/>
                </a:cubicBezTo>
                <a:cubicBezTo>
                  <a:pt x="7533" y="238"/>
                  <a:pt x="7536" y="52"/>
                  <a:pt x="7533" y="0"/>
                </a:cubicBezTo>
                <a:lnTo>
                  <a:pt x="0" y="0"/>
                </a:lnTo>
                <a:close/>
              </a:path>
            </a:pathLst>
          </a:custGeom>
          <a:ln w="12700">
            <a:miter lim="400000"/>
          </a:ln>
        </p:spPr>
      </p:pic>
      <p:sp>
        <p:nvSpPr>
          <p:cNvPr id="158" name="الدرس الرابع : التفكير المنهجي حاجة انسانية"/>
          <p:cNvSpPr/>
          <p:nvPr/>
        </p:nvSpPr>
        <p:spPr>
          <a:xfrm>
            <a:off x="6175262" y="994949"/>
            <a:ext cx="13764611" cy="1272354"/>
          </a:xfrm>
          <a:prstGeom prst="roundRect">
            <a:avLst>
              <a:gd name="adj" fmla="val 50000"/>
            </a:avLst>
          </a:prstGeom>
          <a:solidFill>
            <a:srgbClr val="DD4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nSpc>
                <a:spcPct val="80000"/>
              </a:lnSpc>
              <a:defRPr sz="6500" spc="-130">
                <a:solidFill>
                  <a:srgbClr val="EBEBEB"/>
                </a:solidFill>
                <a:latin typeface="Muna Bold"/>
                <a:ea typeface="Muna Bold"/>
                <a:cs typeface="Muna Bold"/>
                <a:sym typeface="Muna Bold"/>
              </a:defRPr>
            </a:lvl1pPr>
          </a:lstStyle>
          <a:p>
            <a:pPr rtl="0">
              <a:defRPr/>
            </a:pPr>
            <a:r>
              <a:t>الدرس الرابع : التفكير المنهجي حاجة انسانية</a:t>
            </a:r>
          </a:p>
        </p:txBody>
      </p:sp>
      <p:sp>
        <p:nvSpPr>
          <p:cNvPr id="159" name="دائرة"/>
          <p:cNvSpPr/>
          <p:nvPr/>
        </p:nvSpPr>
        <p:spPr>
          <a:xfrm>
            <a:off x="3377261" y="7290783"/>
            <a:ext cx="4820281" cy="4820281"/>
          </a:xfrm>
          <a:prstGeom prst="ellipse">
            <a:avLst/>
          </a:prstGeom>
          <a:blipFill>
            <a:blip r:embed="rId4"/>
            <a:stretch>
              <a:fillRect/>
            </a:stretch>
          </a:blipFill>
          <a:ln w="12700">
            <a:miter lim="400000"/>
          </a:ln>
        </p:spPr>
        <p:txBody>
          <a:bodyPr lIns="50800" tIns="50800" rIns="50800" bIns="50800" anchor="ctr"/>
          <a:lstStyle/>
          <a:p>
            <a:pPr defTabSz="825500">
              <a:defRPr sz="3200">
                <a:solidFill>
                  <a:srgbClr val="FFFFFF"/>
                </a:solidFill>
                <a:latin typeface="Geeza Pro Regular"/>
                <a:ea typeface="Geeza Pro Regular"/>
                <a:cs typeface="Geeza Pro Regular"/>
                <a:sym typeface="Geeza Pro Regular"/>
              </a:defRPr>
            </a:pPr>
            <a:endParaRPr/>
          </a:p>
        </p:txBody>
      </p:sp>
      <p:sp>
        <p:nvSpPr>
          <p:cNvPr id="160" name="منطقي"/>
          <p:cNvSpPr txBox="1"/>
          <p:nvPr/>
        </p:nvSpPr>
        <p:spPr>
          <a:xfrm>
            <a:off x="11893504" y="6154190"/>
            <a:ext cx="2623724" cy="658970"/>
          </a:xfrm>
          <a:prstGeom prst="rect">
            <a:avLst/>
          </a:prstGeom>
          <a:solidFill>
            <a:srgbClr val="FFFBB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400" b="1">
                <a:solidFill>
                  <a:srgbClr val="FF4015"/>
                </a:solidFill>
              </a:defRPr>
            </a:lvl1pPr>
          </a:lstStyle>
          <a:p>
            <a:pPr rtl="0">
              <a:defRPr/>
            </a:pPr>
            <a:r>
              <a:t>منطقي </a:t>
            </a:r>
          </a:p>
        </p:txBody>
      </p:sp>
      <p:sp>
        <p:nvSpPr>
          <p:cNvPr id="161" name="العقل"/>
          <p:cNvSpPr txBox="1"/>
          <p:nvPr/>
        </p:nvSpPr>
        <p:spPr>
          <a:xfrm>
            <a:off x="18761141" y="5966157"/>
            <a:ext cx="3102532" cy="625812"/>
          </a:xfrm>
          <a:prstGeom prst="rect">
            <a:avLst/>
          </a:prstGeom>
          <a:solidFill>
            <a:srgbClr val="FFFBB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400" b="1">
                <a:solidFill>
                  <a:srgbClr val="FF4015"/>
                </a:solidFill>
              </a:defRPr>
            </a:lvl1pPr>
          </a:lstStyle>
          <a:p>
            <a:pPr rtl="0">
              <a:defRPr/>
            </a:pPr>
            <a:r>
              <a:t>العقل </a:t>
            </a:r>
          </a:p>
        </p:txBody>
      </p:sp>
      <p:sp>
        <p:nvSpPr>
          <p:cNvPr id="162" name="التحليل"/>
          <p:cNvSpPr txBox="1"/>
          <p:nvPr/>
        </p:nvSpPr>
        <p:spPr>
          <a:xfrm>
            <a:off x="19320263" y="6958668"/>
            <a:ext cx="2215282" cy="658971"/>
          </a:xfrm>
          <a:prstGeom prst="rect">
            <a:avLst/>
          </a:prstGeom>
          <a:solidFill>
            <a:srgbClr val="FFFBB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400" b="1">
                <a:solidFill>
                  <a:srgbClr val="FF4015"/>
                </a:solidFill>
              </a:defRPr>
            </a:lvl1pPr>
          </a:lstStyle>
          <a:p>
            <a:pPr rtl="0">
              <a:defRPr/>
            </a:pPr>
            <a:r>
              <a:t>التحليل  </a:t>
            </a:r>
          </a:p>
        </p:txBody>
      </p:sp>
      <p:sp>
        <p:nvSpPr>
          <p:cNvPr id="163" name="التركيب"/>
          <p:cNvSpPr txBox="1"/>
          <p:nvPr/>
        </p:nvSpPr>
        <p:spPr>
          <a:xfrm>
            <a:off x="12900356" y="6958668"/>
            <a:ext cx="3036267" cy="658971"/>
          </a:xfrm>
          <a:prstGeom prst="rect">
            <a:avLst/>
          </a:prstGeom>
          <a:solidFill>
            <a:srgbClr val="FFFBB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400" b="1">
                <a:solidFill>
                  <a:srgbClr val="FF4015"/>
                </a:solidFill>
              </a:defRPr>
            </a:lvl1pPr>
          </a:lstStyle>
          <a:p>
            <a:pPr rtl="0">
              <a:defRPr/>
            </a:pPr>
            <a:r>
              <a:t>التركيب   </a:t>
            </a:r>
          </a:p>
        </p:txBody>
      </p:sp>
      <p:sp>
        <p:nvSpPr>
          <p:cNvPr id="164" name="المقارنة"/>
          <p:cNvSpPr txBox="1"/>
          <p:nvPr/>
        </p:nvSpPr>
        <p:spPr>
          <a:xfrm>
            <a:off x="9948504" y="6964049"/>
            <a:ext cx="2623724" cy="658971"/>
          </a:xfrm>
          <a:prstGeom prst="rect">
            <a:avLst/>
          </a:prstGeom>
          <a:solidFill>
            <a:srgbClr val="FFFBB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400" b="1">
                <a:solidFill>
                  <a:srgbClr val="FF4015"/>
                </a:solidFill>
              </a:defRPr>
            </a:lvl1pPr>
          </a:lstStyle>
          <a:p>
            <a:pPr rtl="0">
              <a:defRPr/>
            </a:pPr>
            <a:r>
              <a:t>المقارنة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155"/>
                                        </p:tgtEl>
                                        <p:attrNameLst>
                                          <p:attrName>style.visibility</p:attrName>
                                        </p:attrNameLst>
                                      </p:cBhvr>
                                      <p:to>
                                        <p:strVal val="visible"/>
                                      </p:to>
                                    </p:set>
                                    <p:animEffect transition="in" filter="wipe(right)">
                                      <p:cBhvr>
                                        <p:cTn id="7" dur="2000"/>
                                        <p:tgtEl>
                                          <p:spTgt spid="15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p:tmAbs val="0"/>
                                  </p:iterate>
                                  <p:childTnLst>
                                    <p:set>
                                      <p:cBhvr>
                                        <p:cTn id="11" fill="hold"/>
                                        <p:tgtEl>
                                          <p:spTgt spid="156">
                                            <p:bg/>
                                          </p:spTgt>
                                        </p:tgtEl>
                                        <p:attrNameLst>
                                          <p:attrName>style.visibility</p:attrName>
                                        </p:attrNameLst>
                                      </p:cBhvr>
                                      <p:to>
                                        <p:strVal val="visible"/>
                                      </p:to>
                                    </p:set>
                                    <p:anim calcmode="lin" valueType="num">
                                      <p:cBhvr>
                                        <p:cTn id="12" dur="500" fill="hold"/>
                                        <p:tgtEl>
                                          <p:spTgt spid="156">
                                            <p:bg/>
                                          </p:spTgt>
                                        </p:tgtEl>
                                        <p:attrNameLst>
                                          <p:attrName>ppt_w</p:attrName>
                                        </p:attrNameLst>
                                      </p:cBhvr>
                                      <p:tavLst>
                                        <p:tav tm="0">
                                          <p:val>
                                            <p:fltVal val="0"/>
                                          </p:val>
                                        </p:tav>
                                        <p:tav tm="100000">
                                          <p:val>
                                            <p:strVal val="#ppt_w"/>
                                          </p:val>
                                        </p:tav>
                                      </p:tavLst>
                                    </p:anim>
                                    <p:anim calcmode="lin" valueType="num">
                                      <p:cBhvr>
                                        <p:cTn id="13" dur="500" fill="hold"/>
                                        <p:tgtEl>
                                          <p:spTgt spid="156">
                                            <p:bg/>
                                          </p:spTgt>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iterate>
                                    <p:tmAbs val="0"/>
                                  </p:iterate>
                                  <p:childTnLst>
                                    <p:set>
                                      <p:cBhvr>
                                        <p:cTn id="15" fill="hold"/>
                                        <p:tgtEl>
                                          <p:spTgt spid="156">
                                            <p:txEl>
                                              <p:pRg st="0" end="0"/>
                                            </p:txEl>
                                          </p:spTgt>
                                        </p:tgtEl>
                                        <p:attrNameLst>
                                          <p:attrName>style.visibility</p:attrName>
                                        </p:attrNameLst>
                                      </p:cBhvr>
                                      <p:to>
                                        <p:strVal val="visible"/>
                                      </p:to>
                                    </p:set>
                                    <p:anim calcmode="lin" valueType="num">
                                      <p:cBhvr>
                                        <p:cTn id="16" dur="500" fill="hold"/>
                                        <p:tgtEl>
                                          <p:spTgt spid="156">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5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iterate>
                                    <p:tmAbs val="0"/>
                                  </p:iterate>
                                  <p:childTnLst>
                                    <p:set>
                                      <p:cBhvr>
                                        <p:cTn id="21" fill="hold"/>
                                        <p:tgtEl>
                                          <p:spTgt spid="156">
                                            <p:txEl>
                                              <p:pRg st="1" end="1"/>
                                            </p:txEl>
                                          </p:spTgt>
                                        </p:tgtEl>
                                        <p:attrNameLst>
                                          <p:attrName>style.visibility</p:attrName>
                                        </p:attrNameLst>
                                      </p:cBhvr>
                                      <p:to>
                                        <p:strVal val="visible"/>
                                      </p:to>
                                    </p:set>
                                    <p:anim calcmode="lin" valueType="num">
                                      <p:cBhvr>
                                        <p:cTn id="22" dur="500" fill="hold"/>
                                        <p:tgtEl>
                                          <p:spTgt spid="156">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5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iterate>
                                    <p:tmAbs val="0"/>
                                  </p:iterate>
                                  <p:childTnLst>
                                    <p:set>
                                      <p:cBhvr>
                                        <p:cTn id="27" fill="hold"/>
                                        <p:tgtEl>
                                          <p:spTgt spid="160"/>
                                        </p:tgtEl>
                                        <p:attrNameLst>
                                          <p:attrName>style.visibility</p:attrName>
                                        </p:attrNameLst>
                                      </p:cBhvr>
                                      <p:to>
                                        <p:strVal val="visible"/>
                                      </p:to>
                                    </p:set>
                                    <p:animEffect transition="in" filter="wipe(right)">
                                      <p:cBhvr>
                                        <p:cTn id="28" dur="1000"/>
                                        <p:tgtEl>
                                          <p:spTgt spid="16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iterate>
                                    <p:tmAbs val="0"/>
                                  </p:iterate>
                                  <p:childTnLst>
                                    <p:set>
                                      <p:cBhvr>
                                        <p:cTn id="32" fill="hold"/>
                                        <p:tgtEl>
                                          <p:spTgt spid="161"/>
                                        </p:tgtEl>
                                        <p:attrNameLst>
                                          <p:attrName>style.visibility</p:attrName>
                                        </p:attrNameLst>
                                      </p:cBhvr>
                                      <p:to>
                                        <p:strVal val="visible"/>
                                      </p:to>
                                    </p:set>
                                    <p:animEffect transition="in" filter="wipe(right)">
                                      <p:cBhvr>
                                        <p:cTn id="33" dur="1000"/>
                                        <p:tgtEl>
                                          <p:spTgt spid="16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iterate>
                                    <p:tmAbs val="0"/>
                                  </p:iterate>
                                  <p:childTnLst>
                                    <p:set>
                                      <p:cBhvr>
                                        <p:cTn id="37" fill="hold"/>
                                        <p:tgtEl>
                                          <p:spTgt spid="162"/>
                                        </p:tgtEl>
                                        <p:attrNameLst>
                                          <p:attrName>style.visibility</p:attrName>
                                        </p:attrNameLst>
                                      </p:cBhvr>
                                      <p:to>
                                        <p:strVal val="visible"/>
                                      </p:to>
                                    </p:set>
                                    <p:animEffect transition="in" filter="wipe(right)">
                                      <p:cBhvr>
                                        <p:cTn id="38" dur="1000"/>
                                        <p:tgtEl>
                                          <p:spTgt spid="16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iterate>
                                    <p:tmAbs val="0"/>
                                  </p:iterate>
                                  <p:childTnLst>
                                    <p:set>
                                      <p:cBhvr>
                                        <p:cTn id="42" fill="hold"/>
                                        <p:tgtEl>
                                          <p:spTgt spid="163"/>
                                        </p:tgtEl>
                                        <p:attrNameLst>
                                          <p:attrName>style.visibility</p:attrName>
                                        </p:attrNameLst>
                                      </p:cBhvr>
                                      <p:to>
                                        <p:strVal val="visible"/>
                                      </p:to>
                                    </p:set>
                                    <p:animEffect transition="in" filter="wipe(right)">
                                      <p:cBhvr>
                                        <p:cTn id="43" dur="1000"/>
                                        <p:tgtEl>
                                          <p:spTgt spid="16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iterate>
                                    <p:tmAbs val="0"/>
                                  </p:iterate>
                                  <p:childTnLst>
                                    <p:set>
                                      <p:cBhvr>
                                        <p:cTn id="47" fill="hold"/>
                                        <p:tgtEl>
                                          <p:spTgt spid="164"/>
                                        </p:tgtEl>
                                        <p:attrNameLst>
                                          <p:attrName>style.visibility</p:attrName>
                                        </p:attrNameLst>
                                      </p:cBhvr>
                                      <p:to>
                                        <p:strVal val="visible"/>
                                      </p:to>
                                    </p:set>
                                    <p:animEffect transition="in" filter="wipe(right)">
                                      <p:cBhvr>
                                        <p:cTn id="48" dur="1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advAuto="0"/>
      <p:bldP spid="156" grpId="0" build="p" bldLvl="5" animBg="1" advAuto="0"/>
      <p:bldP spid="160" grpId="0" animBg="1" advAuto="0"/>
      <p:bldP spid="161" grpId="0" animBg="1" advAuto="0"/>
      <p:bldP spid="162" grpId="0" animBg="1" advAuto="0"/>
      <p:bldP spid="163" grpId="0" animBg="1" advAuto="0"/>
      <p:bldP spid="164"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١٦٧"/>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١٦٧</a:t>
            </a:r>
          </a:p>
        </p:txBody>
      </p:sp>
      <p:pic>
        <p:nvPicPr>
          <p:cNvPr id="282" name="IMG_7428.jpeg" descr="IMG_7428.jpeg"/>
          <p:cNvPicPr>
            <a:picLocks/>
          </p:cNvPicPr>
          <p:nvPr/>
        </p:nvPicPr>
        <p:blipFill>
          <a:blip r:embed="rId2"/>
          <a:stretch>
            <a:fillRect/>
          </a:stretch>
        </p:blipFill>
        <p:spPr>
          <a:xfrm>
            <a:off x="6018153" y="5553143"/>
            <a:ext cx="15240009" cy="1865578"/>
          </a:xfrm>
          <a:prstGeom prst="rect">
            <a:avLst/>
          </a:prstGeom>
          <a:effectLst>
            <a:outerShdw blurRad="254000" dist="127000" dir="5400000" rotWithShape="0">
              <a:srgbClr val="000000">
                <a:alpha val="70000"/>
              </a:srgbClr>
            </a:outerShdw>
          </a:effectLst>
        </p:spPr>
      </p:pic>
      <p:pic>
        <p:nvPicPr>
          <p:cNvPr id="283" name="IMG_7437.jpeg" descr="IMG_7437.jpeg"/>
          <p:cNvPicPr>
            <a:picLocks noChangeAspect="1"/>
          </p:cNvPicPr>
          <p:nvPr/>
        </p:nvPicPr>
        <p:blipFill>
          <a:blip r:embed="rId3"/>
          <a:srcRect l="3884" t="41800" r="10166" b="5300"/>
          <a:stretch>
            <a:fillRect/>
          </a:stretch>
        </p:blipFill>
        <p:spPr>
          <a:xfrm>
            <a:off x="16527204" y="-1"/>
            <a:ext cx="6508435" cy="6092423"/>
          </a:xfrm>
          <a:custGeom>
            <a:avLst/>
            <a:gdLst/>
            <a:ahLst/>
            <a:cxnLst>
              <a:cxn ang="0">
                <a:pos x="wd2" y="hd2"/>
              </a:cxn>
              <a:cxn ang="5400000">
                <a:pos x="wd2" y="hd2"/>
              </a:cxn>
              <a:cxn ang="10800000">
                <a:pos x="wd2" y="hd2"/>
              </a:cxn>
              <a:cxn ang="16200000">
                <a:pos x="wd2" y="hd2"/>
              </a:cxn>
            </a:cxnLst>
            <a:rect l="0" t="0" r="r" b="b"/>
            <a:pathLst>
              <a:path w="21465" h="21577" extrusionOk="0">
                <a:moveTo>
                  <a:pt x="21361" y="5"/>
                </a:moveTo>
                <a:cubicBezTo>
                  <a:pt x="21321" y="-16"/>
                  <a:pt x="21275" y="28"/>
                  <a:pt x="21201" y="150"/>
                </a:cubicBezTo>
                <a:cubicBezTo>
                  <a:pt x="21129" y="267"/>
                  <a:pt x="21070" y="396"/>
                  <a:pt x="21070" y="436"/>
                </a:cubicBezTo>
                <a:cubicBezTo>
                  <a:pt x="21070" y="621"/>
                  <a:pt x="20346" y="1516"/>
                  <a:pt x="19514" y="2359"/>
                </a:cubicBezTo>
                <a:cubicBezTo>
                  <a:pt x="18981" y="2899"/>
                  <a:pt x="18494" y="3477"/>
                  <a:pt x="18348" y="3744"/>
                </a:cubicBezTo>
                <a:cubicBezTo>
                  <a:pt x="17845" y="4659"/>
                  <a:pt x="17766" y="4790"/>
                  <a:pt x="17607" y="4979"/>
                </a:cubicBezTo>
                <a:cubicBezTo>
                  <a:pt x="17366" y="5263"/>
                  <a:pt x="16709" y="6345"/>
                  <a:pt x="16709" y="6456"/>
                </a:cubicBezTo>
                <a:cubicBezTo>
                  <a:pt x="16709" y="6510"/>
                  <a:pt x="16657" y="6600"/>
                  <a:pt x="16594" y="6656"/>
                </a:cubicBezTo>
                <a:cubicBezTo>
                  <a:pt x="16530" y="6712"/>
                  <a:pt x="16309" y="7070"/>
                  <a:pt x="16103" y="7452"/>
                </a:cubicBezTo>
                <a:cubicBezTo>
                  <a:pt x="15667" y="8257"/>
                  <a:pt x="15232" y="8783"/>
                  <a:pt x="15001" y="8783"/>
                </a:cubicBezTo>
                <a:cubicBezTo>
                  <a:pt x="14911" y="8783"/>
                  <a:pt x="14800" y="8824"/>
                  <a:pt x="14752" y="8875"/>
                </a:cubicBezTo>
                <a:cubicBezTo>
                  <a:pt x="14689" y="8943"/>
                  <a:pt x="14578" y="8884"/>
                  <a:pt x="14350" y="8663"/>
                </a:cubicBezTo>
                <a:cubicBezTo>
                  <a:pt x="14177" y="8495"/>
                  <a:pt x="13993" y="8358"/>
                  <a:pt x="13943" y="8358"/>
                </a:cubicBezTo>
                <a:cubicBezTo>
                  <a:pt x="13858" y="8358"/>
                  <a:pt x="13776" y="8199"/>
                  <a:pt x="13664" y="7821"/>
                </a:cubicBezTo>
                <a:cubicBezTo>
                  <a:pt x="13635" y="7724"/>
                  <a:pt x="13582" y="7692"/>
                  <a:pt x="13519" y="7734"/>
                </a:cubicBezTo>
                <a:cubicBezTo>
                  <a:pt x="13464" y="7771"/>
                  <a:pt x="13295" y="7807"/>
                  <a:pt x="13142" y="7814"/>
                </a:cubicBezTo>
                <a:cubicBezTo>
                  <a:pt x="12627" y="7839"/>
                  <a:pt x="12420" y="7910"/>
                  <a:pt x="12194" y="8142"/>
                </a:cubicBezTo>
                <a:cubicBezTo>
                  <a:pt x="12046" y="8294"/>
                  <a:pt x="11852" y="8388"/>
                  <a:pt x="11624" y="8417"/>
                </a:cubicBezTo>
                <a:cubicBezTo>
                  <a:pt x="11345" y="8453"/>
                  <a:pt x="11214" y="8534"/>
                  <a:pt x="10950" y="8835"/>
                </a:cubicBezTo>
                <a:cubicBezTo>
                  <a:pt x="10632" y="9196"/>
                  <a:pt x="10607" y="9209"/>
                  <a:pt x="10143" y="9209"/>
                </a:cubicBezTo>
                <a:cubicBezTo>
                  <a:pt x="9742" y="9209"/>
                  <a:pt x="9656" y="9234"/>
                  <a:pt x="9616" y="9370"/>
                </a:cubicBezTo>
                <a:cubicBezTo>
                  <a:pt x="9518" y="9700"/>
                  <a:pt x="9386" y="9723"/>
                  <a:pt x="9034" y="9473"/>
                </a:cubicBezTo>
                <a:cubicBezTo>
                  <a:pt x="8724" y="9253"/>
                  <a:pt x="8673" y="9242"/>
                  <a:pt x="8357" y="9328"/>
                </a:cubicBezTo>
                <a:cubicBezTo>
                  <a:pt x="8169" y="9379"/>
                  <a:pt x="7879" y="9533"/>
                  <a:pt x="7713" y="9668"/>
                </a:cubicBezTo>
                <a:cubicBezTo>
                  <a:pt x="7514" y="9831"/>
                  <a:pt x="7379" y="9888"/>
                  <a:pt x="7316" y="9837"/>
                </a:cubicBezTo>
                <a:cubicBezTo>
                  <a:pt x="7224" y="9761"/>
                  <a:pt x="6750" y="9405"/>
                  <a:pt x="6104" y="8925"/>
                </a:cubicBezTo>
                <a:lnTo>
                  <a:pt x="5780" y="8684"/>
                </a:lnTo>
                <a:lnTo>
                  <a:pt x="4373" y="8694"/>
                </a:lnTo>
                <a:cubicBezTo>
                  <a:pt x="3344" y="8702"/>
                  <a:pt x="2900" y="8737"/>
                  <a:pt x="2722" y="8825"/>
                </a:cubicBezTo>
                <a:cubicBezTo>
                  <a:pt x="2588" y="8891"/>
                  <a:pt x="2107" y="9003"/>
                  <a:pt x="1653" y="9074"/>
                </a:cubicBezTo>
                <a:cubicBezTo>
                  <a:pt x="1198" y="9145"/>
                  <a:pt x="799" y="9233"/>
                  <a:pt x="767" y="9269"/>
                </a:cubicBezTo>
                <a:cubicBezTo>
                  <a:pt x="734" y="9305"/>
                  <a:pt x="633" y="9575"/>
                  <a:pt x="541" y="9868"/>
                </a:cubicBezTo>
                <a:cubicBezTo>
                  <a:pt x="393" y="10342"/>
                  <a:pt x="387" y="10425"/>
                  <a:pt x="487" y="10632"/>
                </a:cubicBezTo>
                <a:cubicBezTo>
                  <a:pt x="548" y="10760"/>
                  <a:pt x="675" y="10938"/>
                  <a:pt x="767" y="11027"/>
                </a:cubicBezTo>
                <a:cubicBezTo>
                  <a:pt x="923" y="11179"/>
                  <a:pt x="925" y="11200"/>
                  <a:pt x="802" y="11347"/>
                </a:cubicBezTo>
                <a:cubicBezTo>
                  <a:pt x="729" y="11432"/>
                  <a:pt x="611" y="11503"/>
                  <a:pt x="538" y="11503"/>
                </a:cubicBezTo>
                <a:cubicBezTo>
                  <a:pt x="344" y="11503"/>
                  <a:pt x="296" y="11586"/>
                  <a:pt x="394" y="11754"/>
                </a:cubicBezTo>
                <a:cubicBezTo>
                  <a:pt x="459" y="11866"/>
                  <a:pt x="448" y="11968"/>
                  <a:pt x="349" y="12170"/>
                </a:cubicBezTo>
                <a:cubicBezTo>
                  <a:pt x="-85" y="13059"/>
                  <a:pt x="-64" y="12920"/>
                  <a:pt x="140" y="13562"/>
                </a:cubicBezTo>
                <a:cubicBezTo>
                  <a:pt x="242" y="13883"/>
                  <a:pt x="356" y="14165"/>
                  <a:pt x="394" y="14190"/>
                </a:cubicBezTo>
                <a:cubicBezTo>
                  <a:pt x="431" y="14215"/>
                  <a:pt x="604" y="14529"/>
                  <a:pt x="778" y="14887"/>
                </a:cubicBezTo>
                <a:cubicBezTo>
                  <a:pt x="953" y="15246"/>
                  <a:pt x="1163" y="15654"/>
                  <a:pt x="1246" y="15794"/>
                </a:cubicBezTo>
                <a:cubicBezTo>
                  <a:pt x="1329" y="15934"/>
                  <a:pt x="1400" y="16113"/>
                  <a:pt x="1403" y="16192"/>
                </a:cubicBezTo>
                <a:cubicBezTo>
                  <a:pt x="1406" y="16270"/>
                  <a:pt x="1488" y="16442"/>
                  <a:pt x="1586" y="16574"/>
                </a:cubicBezTo>
                <a:cubicBezTo>
                  <a:pt x="1833" y="16906"/>
                  <a:pt x="2043" y="17324"/>
                  <a:pt x="2043" y="17485"/>
                </a:cubicBezTo>
                <a:cubicBezTo>
                  <a:pt x="2043" y="17559"/>
                  <a:pt x="2166" y="17794"/>
                  <a:pt x="2318" y="18006"/>
                </a:cubicBezTo>
                <a:cubicBezTo>
                  <a:pt x="2469" y="18219"/>
                  <a:pt x="2633" y="18534"/>
                  <a:pt x="2682" y="18708"/>
                </a:cubicBezTo>
                <a:cubicBezTo>
                  <a:pt x="2730" y="18881"/>
                  <a:pt x="2873" y="19176"/>
                  <a:pt x="2998" y="19363"/>
                </a:cubicBezTo>
                <a:cubicBezTo>
                  <a:pt x="3124" y="19549"/>
                  <a:pt x="3374" y="20017"/>
                  <a:pt x="3555" y="20401"/>
                </a:cubicBezTo>
                <a:cubicBezTo>
                  <a:pt x="3929" y="21198"/>
                  <a:pt x="3982" y="21257"/>
                  <a:pt x="4488" y="21450"/>
                </a:cubicBezTo>
                <a:cubicBezTo>
                  <a:pt x="4690" y="21527"/>
                  <a:pt x="4874" y="21584"/>
                  <a:pt x="4896" y="21576"/>
                </a:cubicBezTo>
                <a:cubicBezTo>
                  <a:pt x="4918" y="21569"/>
                  <a:pt x="5079" y="21492"/>
                  <a:pt x="5253" y="21405"/>
                </a:cubicBezTo>
                <a:cubicBezTo>
                  <a:pt x="5428" y="21318"/>
                  <a:pt x="5713" y="21219"/>
                  <a:pt x="5887" y="21183"/>
                </a:cubicBezTo>
                <a:cubicBezTo>
                  <a:pt x="7335" y="20885"/>
                  <a:pt x="8049" y="20728"/>
                  <a:pt x="8662" y="20574"/>
                </a:cubicBezTo>
                <a:cubicBezTo>
                  <a:pt x="9054" y="20476"/>
                  <a:pt x="9437" y="20399"/>
                  <a:pt x="9510" y="20404"/>
                </a:cubicBezTo>
                <a:cubicBezTo>
                  <a:pt x="9583" y="20409"/>
                  <a:pt x="9686" y="20359"/>
                  <a:pt x="9738" y="20292"/>
                </a:cubicBezTo>
                <a:cubicBezTo>
                  <a:pt x="9790" y="20225"/>
                  <a:pt x="9925" y="20170"/>
                  <a:pt x="10040" y="20169"/>
                </a:cubicBezTo>
                <a:cubicBezTo>
                  <a:pt x="10155" y="20169"/>
                  <a:pt x="10356" y="20100"/>
                  <a:pt x="10486" y="20015"/>
                </a:cubicBezTo>
                <a:cubicBezTo>
                  <a:pt x="10617" y="19929"/>
                  <a:pt x="10827" y="19831"/>
                  <a:pt x="10954" y="19797"/>
                </a:cubicBezTo>
                <a:cubicBezTo>
                  <a:pt x="11230" y="19723"/>
                  <a:pt x="11705" y="19377"/>
                  <a:pt x="12191" y="18896"/>
                </a:cubicBezTo>
                <a:cubicBezTo>
                  <a:pt x="12614" y="18476"/>
                  <a:pt x="13440" y="17937"/>
                  <a:pt x="13548" y="18009"/>
                </a:cubicBezTo>
                <a:cubicBezTo>
                  <a:pt x="13590" y="18037"/>
                  <a:pt x="13600" y="18142"/>
                  <a:pt x="13570" y="18242"/>
                </a:cubicBezTo>
                <a:cubicBezTo>
                  <a:pt x="13540" y="18343"/>
                  <a:pt x="13521" y="18796"/>
                  <a:pt x="13528" y="19249"/>
                </a:cubicBezTo>
                <a:cubicBezTo>
                  <a:pt x="13540" y="20000"/>
                  <a:pt x="13471" y="20311"/>
                  <a:pt x="13341" y="20087"/>
                </a:cubicBezTo>
                <a:cubicBezTo>
                  <a:pt x="13314" y="20039"/>
                  <a:pt x="13256" y="20001"/>
                  <a:pt x="13213" y="20001"/>
                </a:cubicBezTo>
                <a:cubicBezTo>
                  <a:pt x="13170" y="20001"/>
                  <a:pt x="13199" y="20095"/>
                  <a:pt x="13277" y="20210"/>
                </a:cubicBezTo>
                <a:cubicBezTo>
                  <a:pt x="13407" y="20401"/>
                  <a:pt x="13474" y="20420"/>
                  <a:pt x="14031" y="20422"/>
                </a:cubicBezTo>
                <a:cubicBezTo>
                  <a:pt x="14515" y="20425"/>
                  <a:pt x="14671" y="20393"/>
                  <a:pt x="14783" y="20272"/>
                </a:cubicBezTo>
                <a:cubicBezTo>
                  <a:pt x="14861" y="20188"/>
                  <a:pt x="15051" y="20109"/>
                  <a:pt x="15204" y="20095"/>
                </a:cubicBezTo>
                <a:cubicBezTo>
                  <a:pt x="15756" y="20044"/>
                  <a:pt x="15528" y="20001"/>
                  <a:pt x="14710" y="20001"/>
                </a:cubicBezTo>
                <a:cubicBezTo>
                  <a:pt x="14116" y="20001"/>
                  <a:pt x="13850" y="19968"/>
                  <a:pt x="13789" y="19888"/>
                </a:cubicBezTo>
                <a:cubicBezTo>
                  <a:pt x="13725" y="19806"/>
                  <a:pt x="13756" y="19559"/>
                  <a:pt x="13910" y="18947"/>
                </a:cubicBezTo>
                <a:cubicBezTo>
                  <a:pt x="14137" y="18046"/>
                  <a:pt x="14211" y="17961"/>
                  <a:pt x="14759" y="17961"/>
                </a:cubicBezTo>
                <a:cubicBezTo>
                  <a:pt x="15311" y="17961"/>
                  <a:pt x="18729" y="16660"/>
                  <a:pt x="19993" y="15970"/>
                </a:cubicBezTo>
                <a:cubicBezTo>
                  <a:pt x="20469" y="15709"/>
                  <a:pt x="20923" y="15496"/>
                  <a:pt x="21003" y="15496"/>
                </a:cubicBezTo>
                <a:cubicBezTo>
                  <a:pt x="21192" y="15496"/>
                  <a:pt x="21204" y="15056"/>
                  <a:pt x="21019" y="14891"/>
                </a:cubicBezTo>
                <a:cubicBezTo>
                  <a:pt x="20876" y="14764"/>
                  <a:pt x="20483" y="14134"/>
                  <a:pt x="20478" y="14026"/>
                </a:cubicBezTo>
                <a:cubicBezTo>
                  <a:pt x="20477" y="13988"/>
                  <a:pt x="20390" y="13888"/>
                  <a:pt x="20285" y="13803"/>
                </a:cubicBezTo>
                <a:cubicBezTo>
                  <a:pt x="20168" y="13709"/>
                  <a:pt x="20112" y="13598"/>
                  <a:pt x="20141" y="13518"/>
                </a:cubicBezTo>
                <a:cubicBezTo>
                  <a:pt x="20172" y="13430"/>
                  <a:pt x="20116" y="13356"/>
                  <a:pt x="19965" y="13289"/>
                </a:cubicBezTo>
                <a:cubicBezTo>
                  <a:pt x="19843" y="13235"/>
                  <a:pt x="19625" y="13059"/>
                  <a:pt x="19480" y="12898"/>
                </a:cubicBezTo>
                <a:cubicBezTo>
                  <a:pt x="19310" y="12711"/>
                  <a:pt x="19141" y="12607"/>
                  <a:pt x="19006" y="12607"/>
                </a:cubicBezTo>
                <a:cubicBezTo>
                  <a:pt x="18709" y="12607"/>
                  <a:pt x="18532" y="12366"/>
                  <a:pt x="18562" y="12000"/>
                </a:cubicBezTo>
                <a:cubicBezTo>
                  <a:pt x="18594" y="11622"/>
                  <a:pt x="18661" y="11503"/>
                  <a:pt x="18844" y="11503"/>
                </a:cubicBezTo>
                <a:cubicBezTo>
                  <a:pt x="18951" y="11503"/>
                  <a:pt x="18900" y="11410"/>
                  <a:pt x="18641" y="11131"/>
                </a:cubicBezTo>
                <a:lnTo>
                  <a:pt x="18295" y="10760"/>
                </a:lnTo>
                <a:lnTo>
                  <a:pt x="18405" y="10426"/>
                </a:lnTo>
                <a:cubicBezTo>
                  <a:pt x="18466" y="10242"/>
                  <a:pt x="18644" y="9875"/>
                  <a:pt x="18802" y="9611"/>
                </a:cubicBezTo>
                <a:cubicBezTo>
                  <a:pt x="18959" y="9347"/>
                  <a:pt x="19088" y="9071"/>
                  <a:pt x="19088" y="8998"/>
                </a:cubicBezTo>
                <a:cubicBezTo>
                  <a:pt x="19088" y="8794"/>
                  <a:pt x="19603" y="7742"/>
                  <a:pt x="19793" y="7558"/>
                </a:cubicBezTo>
                <a:cubicBezTo>
                  <a:pt x="19906" y="7449"/>
                  <a:pt x="19960" y="7295"/>
                  <a:pt x="19960" y="7082"/>
                </a:cubicBezTo>
                <a:cubicBezTo>
                  <a:pt x="19960" y="6743"/>
                  <a:pt x="20076" y="6325"/>
                  <a:pt x="20595" y="4789"/>
                </a:cubicBezTo>
                <a:cubicBezTo>
                  <a:pt x="21088" y="3330"/>
                  <a:pt x="21147" y="3121"/>
                  <a:pt x="21313" y="2216"/>
                </a:cubicBezTo>
                <a:cubicBezTo>
                  <a:pt x="21471" y="1360"/>
                  <a:pt x="21515" y="244"/>
                  <a:pt x="21399" y="47"/>
                </a:cubicBezTo>
                <a:cubicBezTo>
                  <a:pt x="21386" y="26"/>
                  <a:pt x="21374" y="12"/>
                  <a:pt x="21361" y="5"/>
                </a:cubicBezTo>
                <a:close/>
                <a:moveTo>
                  <a:pt x="16317" y="19422"/>
                </a:moveTo>
                <a:cubicBezTo>
                  <a:pt x="14935" y="19405"/>
                  <a:pt x="14739" y="19484"/>
                  <a:pt x="15668" y="19687"/>
                </a:cubicBezTo>
                <a:cubicBezTo>
                  <a:pt x="16209" y="19806"/>
                  <a:pt x="16325" y="19932"/>
                  <a:pt x="15956" y="20001"/>
                </a:cubicBezTo>
                <a:cubicBezTo>
                  <a:pt x="15825" y="20025"/>
                  <a:pt x="15717" y="20082"/>
                  <a:pt x="15717" y="20129"/>
                </a:cubicBezTo>
                <a:cubicBezTo>
                  <a:pt x="15716" y="20175"/>
                  <a:pt x="15687" y="20260"/>
                  <a:pt x="15653" y="20318"/>
                </a:cubicBezTo>
                <a:cubicBezTo>
                  <a:pt x="15544" y="20502"/>
                  <a:pt x="15902" y="20441"/>
                  <a:pt x="16086" y="20244"/>
                </a:cubicBezTo>
                <a:cubicBezTo>
                  <a:pt x="16245" y="20073"/>
                  <a:pt x="16313" y="20066"/>
                  <a:pt x="17314" y="20102"/>
                </a:cubicBezTo>
                <a:cubicBezTo>
                  <a:pt x="17897" y="20123"/>
                  <a:pt x="18374" y="20116"/>
                  <a:pt x="18374" y="20085"/>
                </a:cubicBezTo>
                <a:cubicBezTo>
                  <a:pt x="18374" y="20008"/>
                  <a:pt x="17627" y="19831"/>
                  <a:pt x="17303" y="19831"/>
                </a:cubicBezTo>
                <a:cubicBezTo>
                  <a:pt x="16958" y="19831"/>
                  <a:pt x="16581" y="19679"/>
                  <a:pt x="16676" y="19578"/>
                </a:cubicBezTo>
                <a:cubicBezTo>
                  <a:pt x="16716" y="19535"/>
                  <a:pt x="16945" y="19485"/>
                  <a:pt x="17185" y="19468"/>
                </a:cubicBezTo>
                <a:cubicBezTo>
                  <a:pt x="17425" y="19451"/>
                  <a:pt x="17035" y="19430"/>
                  <a:pt x="16317" y="19422"/>
                </a:cubicBezTo>
                <a:close/>
                <a:moveTo>
                  <a:pt x="18417" y="19444"/>
                </a:moveTo>
                <a:cubicBezTo>
                  <a:pt x="18259" y="19447"/>
                  <a:pt x="18231" y="19454"/>
                  <a:pt x="18372" y="19464"/>
                </a:cubicBezTo>
                <a:cubicBezTo>
                  <a:pt x="18674" y="19485"/>
                  <a:pt x="18940" y="19551"/>
                  <a:pt x="19016" y="19625"/>
                </a:cubicBezTo>
                <a:cubicBezTo>
                  <a:pt x="19088" y="19695"/>
                  <a:pt x="19277" y="19775"/>
                  <a:pt x="19434" y="19803"/>
                </a:cubicBezTo>
                <a:cubicBezTo>
                  <a:pt x="19591" y="19830"/>
                  <a:pt x="19762" y="19907"/>
                  <a:pt x="19813" y="19974"/>
                </a:cubicBezTo>
                <a:cubicBezTo>
                  <a:pt x="19884" y="20065"/>
                  <a:pt x="20067" y="20089"/>
                  <a:pt x="20531" y="20072"/>
                </a:cubicBezTo>
                <a:cubicBezTo>
                  <a:pt x="21244" y="20046"/>
                  <a:pt x="21332" y="20013"/>
                  <a:pt x="21196" y="19812"/>
                </a:cubicBezTo>
                <a:cubicBezTo>
                  <a:pt x="21002" y="19529"/>
                  <a:pt x="20659" y="19463"/>
                  <a:pt x="19247" y="19446"/>
                </a:cubicBezTo>
                <a:cubicBezTo>
                  <a:pt x="18865" y="19441"/>
                  <a:pt x="18575" y="19441"/>
                  <a:pt x="18417" y="19444"/>
                </a:cubicBezTo>
                <a:close/>
              </a:path>
            </a:pathLst>
          </a:custGeom>
          <a:ln w="12700">
            <a:miter lim="400000"/>
          </a:ln>
        </p:spPr>
      </p:pic>
      <p:pic>
        <p:nvPicPr>
          <p:cNvPr id="284" name="IMG_7441.png" descr="IMG_7441.png"/>
          <p:cNvPicPr>
            <a:picLocks noChangeAspect="1"/>
          </p:cNvPicPr>
          <p:nvPr/>
        </p:nvPicPr>
        <p:blipFill>
          <a:blip r:embed="rId4"/>
          <a:srcRect l="24477" t="2186" r="25435" b="736"/>
          <a:stretch>
            <a:fillRect/>
          </a:stretch>
        </p:blipFill>
        <p:spPr>
          <a:xfrm>
            <a:off x="12192000" y="8014596"/>
            <a:ext cx="3658102" cy="4033443"/>
          </a:xfrm>
          <a:custGeom>
            <a:avLst/>
            <a:gdLst/>
            <a:ahLst/>
            <a:cxnLst>
              <a:cxn ang="0">
                <a:pos x="wd2" y="hd2"/>
              </a:cxn>
              <a:cxn ang="5400000">
                <a:pos x="wd2" y="hd2"/>
              </a:cxn>
              <a:cxn ang="10800000">
                <a:pos x="wd2" y="hd2"/>
              </a:cxn>
              <a:cxn ang="16200000">
                <a:pos x="wd2" y="hd2"/>
              </a:cxn>
            </a:cxnLst>
            <a:rect l="0" t="0" r="r" b="b"/>
            <a:pathLst>
              <a:path w="21560" h="21600" extrusionOk="0">
                <a:moveTo>
                  <a:pt x="11820" y="0"/>
                </a:moveTo>
                <a:cubicBezTo>
                  <a:pt x="7798" y="3"/>
                  <a:pt x="4707" y="1571"/>
                  <a:pt x="3142" y="4400"/>
                </a:cubicBezTo>
                <a:cubicBezTo>
                  <a:pt x="2600" y="5379"/>
                  <a:pt x="1853" y="7622"/>
                  <a:pt x="1853" y="8272"/>
                </a:cubicBezTo>
                <a:cubicBezTo>
                  <a:pt x="1853" y="8435"/>
                  <a:pt x="1939" y="8726"/>
                  <a:pt x="2045" y="8918"/>
                </a:cubicBezTo>
                <a:lnTo>
                  <a:pt x="2237" y="9267"/>
                </a:lnTo>
                <a:lnTo>
                  <a:pt x="2012" y="9543"/>
                </a:lnTo>
                <a:cubicBezTo>
                  <a:pt x="1633" y="10003"/>
                  <a:pt x="216" y="12077"/>
                  <a:pt x="83" y="12368"/>
                </a:cubicBezTo>
                <a:cubicBezTo>
                  <a:pt x="13" y="12518"/>
                  <a:pt x="-19" y="12701"/>
                  <a:pt x="12" y="12776"/>
                </a:cubicBezTo>
                <a:cubicBezTo>
                  <a:pt x="44" y="12850"/>
                  <a:pt x="369" y="13035"/>
                  <a:pt x="733" y="13186"/>
                </a:cubicBezTo>
                <a:cubicBezTo>
                  <a:pt x="1435" y="13477"/>
                  <a:pt x="1575" y="13652"/>
                  <a:pt x="1456" y="14089"/>
                </a:cubicBezTo>
                <a:cubicBezTo>
                  <a:pt x="1425" y="14201"/>
                  <a:pt x="1376" y="14384"/>
                  <a:pt x="1346" y="14495"/>
                </a:cubicBezTo>
                <a:cubicBezTo>
                  <a:pt x="1299" y="14665"/>
                  <a:pt x="1344" y="14726"/>
                  <a:pt x="1619" y="14873"/>
                </a:cubicBezTo>
                <a:lnTo>
                  <a:pt x="1947" y="15050"/>
                </a:lnTo>
                <a:lnTo>
                  <a:pt x="1720" y="15241"/>
                </a:lnTo>
                <a:cubicBezTo>
                  <a:pt x="1423" y="15491"/>
                  <a:pt x="1431" y="15562"/>
                  <a:pt x="1797" y="15877"/>
                </a:cubicBezTo>
                <a:cubicBezTo>
                  <a:pt x="2199" y="16221"/>
                  <a:pt x="2217" y="16302"/>
                  <a:pt x="2010" y="16837"/>
                </a:cubicBezTo>
                <a:cubicBezTo>
                  <a:pt x="1653" y="17758"/>
                  <a:pt x="1715" y="18274"/>
                  <a:pt x="2230" y="18695"/>
                </a:cubicBezTo>
                <a:cubicBezTo>
                  <a:pt x="2701" y="19080"/>
                  <a:pt x="3379" y="19135"/>
                  <a:pt x="5084" y="18931"/>
                </a:cubicBezTo>
                <a:cubicBezTo>
                  <a:pt x="6646" y="18743"/>
                  <a:pt x="6798" y="18857"/>
                  <a:pt x="6974" y="20333"/>
                </a:cubicBezTo>
                <a:cubicBezTo>
                  <a:pt x="7034" y="20845"/>
                  <a:pt x="7110" y="21339"/>
                  <a:pt x="7142" y="21432"/>
                </a:cubicBezTo>
                <a:cubicBezTo>
                  <a:pt x="7201" y="21600"/>
                  <a:pt x="7232" y="21600"/>
                  <a:pt x="12892" y="21600"/>
                </a:cubicBezTo>
                <a:cubicBezTo>
                  <a:pt x="16022" y="21600"/>
                  <a:pt x="18583" y="21579"/>
                  <a:pt x="18583" y="21553"/>
                </a:cubicBezTo>
                <a:cubicBezTo>
                  <a:pt x="18583" y="21527"/>
                  <a:pt x="18484" y="21351"/>
                  <a:pt x="18363" y="21162"/>
                </a:cubicBezTo>
                <a:cubicBezTo>
                  <a:pt x="17779" y="20253"/>
                  <a:pt x="17500" y="19029"/>
                  <a:pt x="17540" y="17536"/>
                </a:cubicBezTo>
                <a:cubicBezTo>
                  <a:pt x="17591" y="15572"/>
                  <a:pt x="17846" y="14886"/>
                  <a:pt x="18978" y="13660"/>
                </a:cubicBezTo>
                <a:cubicBezTo>
                  <a:pt x="20131" y="12411"/>
                  <a:pt x="20714" y="11489"/>
                  <a:pt x="21168" y="10198"/>
                </a:cubicBezTo>
                <a:cubicBezTo>
                  <a:pt x="21426" y="9463"/>
                  <a:pt x="21554" y="8697"/>
                  <a:pt x="21561" y="7934"/>
                </a:cubicBezTo>
                <a:cubicBezTo>
                  <a:pt x="21581" y="5646"/>
                  <a:pt x="20514" y="3376"/>
                  <a:pt x="18623" y="1973"/>
                </a:cubicBezTo>
                <a:cubicBezTo>
                  <a:pt x="17212" y="926"/>
                  <a:pt x="15523" y="303"/>
                  <a:pt x="13610" y="124"/>
                </a:cubicBezTo>
                <a:cubicBezTo>
                  <a:pt x="13287" y="93"/>
                  <a:pt x="12993" y="53"/>
                  <a:pt x="12957" y="34"/>
                </a:cubicBezTo>
                <a:cubicBezTo>
                  <a:pt x="12921" y="15"/>
                  <a:pt x="12409" y="0"/>
                  <a:pt x="11820" y="0"/>
                </a:cubicBez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ll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282"/>
                                        </p:tgtEl>
                                        <p:attrNameLst>
                                          <p:attrName>style.visibility</p:attrName>
                                        </p:attrNameLst>
                                      </p:cBhvr>
                                      <p:to>
                                        <p:strVal val="visible"/>
                                      </p:to>
                                    </p:set>
                                    <p:animEffect transition="in" filter="wipe(right)">
                                      <p:cBhvr>
                                        <p:cTn id="7" dur="10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١٦٨"/>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١٦٨</a:t>
            </a:r>
          </a:p>
        </p:txBody>
      </p:sp>
      <p:pic>
        <p:nvPicPr>
          <p:cNvPr id="287" name="IMG_7443.jpeg" descr="IMG_7443.jpeg"/>
          <p:cNvPicPr>
            <a:picLocks noChangeAspect="1"/>
          </p:cNvPicPr>
          <p:nvPr/>
        </p:nvPicPr>
        <p:blipFill>
          <a:blip r:embed="rId2"/>
          <a:srcRect l="4834" t="7346" r="3146" b="67019"/>
          <a:stretch>
            <a:fillRect/>
          </a:stretch>
        </p:blipFill>
        <p:spPr>
          <a:xfrm>
            <a:off x="5681555" y="2689623"/>
            <a:ext cx="16431382" cy="5569558"/>
          </a:xfrm>
          <a:prstGeom prst="rect">
            <a:avLst/>
          </a:prstGeom>
          <a:ln w="25400">
            <a:miter lim="400000"/>
          </a:ln>
          <a:effectLst>
            <a:outerShdw blurRad="254000" dist="127000" dir="5400000" rotWithShape="0">
              <a:srgbClr val="000000">
                <a:alpha val="70000"/>
              </a:srgbClr>
            </a:outerShdw>
          </a:effectLst>
        </p:spPr>
      </p:pic>
      <p:pic>
        <p:nvPicPr>
          <p:cNvPr id="288" name="IMG_7445.png" descr="IMG_7445.png"/>
          <p:cNvPicPr>
            <a:picLocks noChangeAspect="1"/>
          </p:cNvPicPr>
          <p:nvPr/>
        </p:nvPicPr>
        <p:blipFill>
          <a:blip r:embed="rId3"/>
          <a:srcRect b="47"/>
          <a:stretch>
            <a:fillRect/>
          </a:stretch>
        </p:blipFill>
        <p:spPr>
          <a:xfrm>
            <a:off x="3010081" y="7252465"/>
            <a:ext cx="7005232" cy="54848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878"/>
                </a:lnTo>
                <a:cubicBezTo>
                  <a:pt x="0" y="17650"/>
                  <a:pt x="2" y="17758"/>
                  <a:pt x="120" y="17894"/>
                </a:cubicBezTo>
                <a:cubicBezTo>
                  <a:pt x="214" y="18003"/>
                  <a:pt x="435" y="18053"/>
                  <a:pt x="1155" y="18133"/>
                </a:cubicBezTo>
                <a:cubicBezTo>
                  <a:pt x="3138" y="18354"/>
                  <a:pt x="5173" y="18485"/>
                  <a:pt x="7410" y="18533"/>
                </a:cubicBezTo>
                <a:lnTo>
                  <a:pt x="9749" y="18584"/>
                </a:lnTo>
                <a:lnTo>
                  <a:pt x="9730" y="19005"/>
                </a:lnTo>
                <a:cubicBezTo>
                  <a:pt x="9718" y="19237"/>
                  <a:pt x="9696" y="19452"/>
                  <a:pt x="9681" y="19484"/>
                </a:cubicBezTo>
                <a:cubicBezTo>
                  <a:pt x="9666" y="19515"/>
                  <a:pt x="8621" y="19541"/>
                  <a:pt x="7361" y="19542"/>
                </a:cubicBezTo>
                <a:cubicBezTo>
                  <a:pt x="5225" y="19542"/>
                  <a:pt x="5056" y="19551"/>
                  <a:pt x="4884" y="19685"/>
                </a:cubicBezTo>
                <a:cubicBezTo>
                  <a:pt x="4631" y="19882"/>
                  <a:pt x="4480" y="20322"/>
                  <a:pt x="4451" y="20940"/>
                </a:cubicBezTo>
                <a:lnTo>
                  <a:pt x="4427" y="21458"/>
                </a:lnTo>
                <a:lnTo>
                  <a:pt x="4731" y="21458"/>
                </a:lnTo>
                <a:cubicBezTo>
                  <a:pt x="4898" y="21458"/>
                  <a:pt x="5050" y="21492"/>
                  <a:pt x="5070" y="21534"/>
                </a:cubicBezTo>
                <a:cubicBezTo>
                  <a:pt x="5088" y="21571"/>
                  <a:pt x="7093" y="21590"/>
                  <a:pt x="10020" y="21600"/>
                </a:cubicBezTo>
                <a:cubicBezTo>
                  <a:pt x="12553" y="21590"/>
                  <a:pt x="14292" y="21571"/>
                  <a:pt x="14310" y="21534"/>
                </a:cubicBezTo>
                <a:cubicBezTo>
                  <a:pt x="14332" y="21488"/>
                  <a:pt x="14736" y="21458"/>
                  <a:pt x="15319" y="21458"/>
                </a:cubicBezTo>
                <a:cubicBezTo>
                  <a:pt x="15853" y="21458"/>
                  <a:pt x="16515" y="21434"/>
                  <a:pt x="16791" y="21406"/>
                </a:cubicBezTo>
                <a:lnTo>
                  <a:pt x="17291" y="21356"/>
                </a:lnTo>
                <a:lnTo>
                  <a:pt x="17250" y="20851"/>
                </a:lnTo>
                <a:cubicBezTo>
                  <a:pt x="17206" y="20320"/>
                  <a:pt x="17050" y="19760"/>
                  <a:pt x="16912" y="19646"/>
                </a:cubicBezTo>
                <a:cubicBezTo>
                  <a:pt x="16867" y="19609"/>
                  <a:pt x="15817" y="19563"/>
                  <a:pt x="14579" y="19542"/>
                </a:cubicBezTo>
                <a:lnTo>
                  <a:pt x="12330" y="19503"/>
                </a:lnTo>
                <a:lnTo>
                  <a:pt x="12291" y="19082"/>
                </a:lnTo>
                <a:cubicBezTo>
                  <a:pt x="12267" y="18825"/>
                  <a:pt x="12272" y="18624"/>
                  <a:pt x="12311" y="18565"/>
                </a:cubicBezTo>
                <a:cubicBezTo>
                  <a:pt x="12352" y="18501"/>
                  <a:pt x="12550" y="18468"/>
                  <a:pt x="12892" y="18468"/>
                </a:cubicBezTo>
                <a:cubicBezTo>
                  <a:pt x="14187" y="18467"/>
                  <a:pt x="19450" y="17974"/>
                  <a:pt x="21019" y="17707"/>
                </a:cubicBezTo>
                <a:cubicBezTo>
                  <a:pt x="21243" y="17668"/>
                  <a:pt x="21466" y="17595"/>
                  <a:pt x="21513" y="17544"/>
                </a:cubicBezTo>
                <a:cubicBezTo>
                  <a:pt x="21588" y="17465"/>
                  <a:pt x="21600" y="16232"/>
                  <a:pt x="21600" y="8726"/>
                </a:cubicBezTo>
                <a:lnTo>
                  <a:pt x="21600" y="0"/>
                </a:lnTo>
                <a:lnTo>
                  <a:pt x="10799" y="0"/>
                </a:lnTo>
                <a:lnTo>
                  <a:pt x="0" y="0"/>
                </a:lnTo>
                <a:close/>
              </a:path>
            </a:pathLst>
          </a:custGeom>
          <a:ln w="12700">
            <a:miter lim="400000"/>
          </a:ln>
        </p:spPr>
      </p:pic>
      <p:pic>
        <p:nvPicPr>
          <p:cNvPr id="289" name="IMG_7443.jpeg" descr="IMG_7443.jpeg"/>
          <p:cNvPicPr>
            <a:picLocks noChangeAspect="1"/>
          </p:cNvPicPr>
          <p:nvPr/>
        </p:nvPicPr>
        <p:blipFill>
          <a:blip r:embed="rId2"/>
          <a:srcRect l="37729" t="70134" r="34240" b="5265"/>
          <a:stretch>
            <a:fillRect/>
          </a:stretch>
        </p:blipFill>
        <p:spPr>
          <a:xfrm>
            <a:off x="3894049" y="8259367"/>
            <a:ext cx="2380611" cy="2542183"/>
          </a:xfrm>
          <a:prstGeom prst="rect">
            <a:avLst/>
          </a:prstGeom>
          <a:ln w="12700">
            <a:miter lim="400000"/>
          </a:ln>
        </p:spPr>
      </p:pic>
      <p:pic>
        <p:nvPicPr>
          <p:cNvPr id="290" name="IMG_7451.png" descr="IMG_7451.png"/>
          <p:cNvPicPr>
            <a:picLocks noChangeAspect="1"/>
          </p:cNvPicPr>
          <p:nvPr/>
        </p:nvPicPr>
        <p:blipFill>
          <a:blip r:embed="rId4"/>
          <a:stretch>
            <a:fillRect/>
          </a:stretch>
        </p:blipFill>
        <p:spPr>
          <a:xfrm>
            <a:off x="6226792" y="7849246"/>
            <a:ext cx="2681457" cy="2681458"/>
          </a:xfrm>
          <a:prstGeom prst="rect">
            <a:avLst/>
          </a:prstGeom>
          <a:ln w="25400">
            <a:miter lim="400000"/>
          </a:ln>
          <a:effectLst>
            <a:outerShdw blurRad="254000" dist="127000" dir="5400000"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med">
        <p14:prism dir="r" isInverted="1"/>
      </p:transition>
    </mc:Choice>
    <mc:Fallback xmlns:a14="http://schemas.microsoft.com/office/drawing/2010/main" xmlns:m="http://schemas.openxmlformats.org/officeDocument/2006/math" xmlns="">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١٦٨"/>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١٦٨</a:t>
            </a:r>
          </a:p>
        </p:txBody>
      </p:sp>
      <p:pic>
        <p:nvPicPr>
          <p:cNvPr id="293" name="IMG_7443.jpeg" descr="IMG_7443.jpeg"/>
          <p:cNvPicPr>
            <a:picLocks noChangeAspect="1"/>
          </p:cNvPicPr>
          <p:nvPr/>
        </p:nvPicPr>
        <p:blipFill>
          <a:blip r:embed="rId2"/>
          <a:srcRect l="4883" t="35451" r="3580" b="56956"/>
          <a:stretch>
            <a:fillRect/>
          </a:stretch>
        </p:blipFill>
        <p:spPr>
          <a:xfrm>
            <a:off x="2636021" y="1926763"/>
            <a:ext cx="19551584" cy="1973283"/>
          </a:xfrm>
          <a:prstGeom prst="rect">
            <a:avLst/>
          </a:prstGeom>
          <a:ln w="12700">
            <a:miter lim="400000"/>
          </a:ln>
        </p:spPr>
      </p:pic>
      <p:grpSp>
        <p:nvGrpSpPr>
          <p:cNvPr id="296" name="لانه المتسابق الثالث أدرك أن المتسابق الأول والثاني شهداء على رأسيهما قبعة سوداء فعجزت عن الإجابة…"/>
          <p:cNvGrpSpPr/>
          <p:nvPr/>
        </p:nvGrpSpPr>
        <p:grpSpPr>
          <a:xfrm>
            <a:off x="5841495" y="4464361"/>
            <a:ext cx="14353145" cy="4017884"/>
            <a:chOff x="0" y="0"/>
            <a:chExt cx="14353144" cy="4017883"/>
          </a:xfrm>
        </p:grpSpPr>
        <p:sp>
          <p:nvSpPr>
            <p:cNvPr id="295" name="لانه المتسابق الثالث أدرك أن المتسابق الأول والثاني شهداء على رأسيهما قبعة سوداء فعجزت عن الإجابة…"/>
            <p:cNvSpPr/>
            <p:nvPr/>
          </p:nvSpPr>
          <p:spPr>
            <a:xfrm>
              <a:off x="76200" y="76200"/>
              <a:ext cx="14200745" cy="3865484"/>
            </a:xfrm>
            <a:prstGeom prst="roundRect">
              <a:avLst>
                <a:gd name="adj" fmla="val 50000"/>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defTabSz="825500" rtl="0">
                <a:defRPr sz="3800">
                  <a:solidFill>
                    <a:srgbClr val="000000"/>
                  </a:solidFill>
                  <a:latin typeface="Geeza Pro Bold"/>
                  <a:ea typeface="Geeza Pro Bold"/>
                  <a:cs typeface="Geeza Pro Bold"/>
                  <a:sym typeface="Geeza Pro Bold"/>
                </a:defRPr>
              </a:pPr>
              <a:r>
                <a:t>‏لانه المتسابق الثالث أدرك أن المتسابق الأول والثاني شهداء على رأسيهما قبعة سوداء فعجزت عن الإجابة </a:t>
              </a:r>
            </a:p>
            <a:p>
              <a:pPr defTabSz="825500" rtl="0">
                <a:defRPr sz="3800">
                  <a:solidFill>
                    <a:srgbClr val="E22400"/>
                  </a:solidFill>
                  <a:latin typeface="Geeza Pro Bold"/>
                  <a:ea typeface="Geeza Pro Bold"/>
                  <a:cs typeface="Geeza Pro Bold"/>
                  <a:sym typeface="Geeza Pro Bold"/>
                </a:defRPr>
              </a:pPr>
              <a:r>
                <a:t>ولما كانا كل واحد منهما يرتدي قبعة سوداء فلابد انه هو من يرتدي القبعة الحمراء المتبقية</a:t>
              </a:r>
            </a:p>
          </p:txBody>
        </p:sp>
        <p:pic>
          <p:nvPicPr>
            <p:cNvPr id="294" name="لانه المتسابق الثالث أدرك أن المتسابق الأول والثاني شهداء على رأسيهما قبعة سوداء فعجزت عن الإجابة… لانه المتسابق الثالث أدرك أن المتسابق الأول والثاني شهداء على رأسيهما قبعة سوداء فعجزت عن الإجابة ولما كانا كل واحد منهما يرتدي قبعة سوداء فلابد انه هو من " descr="لانه المتسابق الثالث أدرك أن المتسابق الأول والثاني شهداء على رأسيهما قبعة سوداء فعجزت عن الإجابة… لانه المتسابق الثالث أدرك أن المتسابق الأول والثاني شهداء على رأسيهما قبعة سوداء فعجزت عن الإجابة ولما كانا كل واحد منهما يرتدي قبعة سوداء فلابد انه هو من يرتدي القبعة الحمراء المتبقية"/>
            <p:cNvPicPr>
              <a:picLocks/>
            </p:cNvPicPr>
            <p:nvPr/>
          </p:nvPicPr>
          <p:blipFill>
            <a:blip r:embed="rId3"/>
            <a:stretch>
              <a:fillRect/>
            </a:stretch>
          </p:blipFill>
          <p:spPr>
            <a:xfrm>
              <a:off x="0" y="0"/>
              <a:ext cx="14353145" cy="4017884"/>
            </a:xfrm>
            <a:prstGeom prst="rect">
              <a:avLst/>
            </a:prstGeom>
            <a:effectLst/>
          </p:spPr>
        </p:pic>
      </p:grpSp>
      <p:pic>
        <p:nvPicPr>
          <p:cNvPr id="297" name="IMG_7456.jpeg" descr="IMG_7456.jpeg"/>
          <p:cNvPicPr>
            <a:picLocks noChangeAspect="1"/>
          </p:cNvPicPr>
          <p:nvPr/>
        </p:nvPicPr>
        <p:blipFill>
          <a:blip r:embed="rId4"/>
          <a:srcRect l="71312" t="55032" r="6876" b="7397"/>
          <a:stretch>
            <a:fillRect/>
          </a:stretch>
        </p:blipFill>
        <p:spPr>
          <a:xfrm>
            <a:off x="19215005" y="5869892"/>
            <a:ext cx="2972667" cy="3779880"/>
          </a:xfrm>
          <a:custGeom>
            <a:avLst/>
            <a:gdLst/>
            <a:ahLst/>
            <a:cxnLst>
              <a:cxn ang="0">
                <a:pos x="wd2" y="hd2"/>
              </a:cxn>
              <a:cxn ang="5400000">
                <a:pos x="wd2" y="hd2"/>
              </a:cxn>
              <a:cxn ang="10800000">
                <a:pos x="wd2" y="hd2"/>
              </a:cxn>
              <a:cxn ang="16200000">
                <a:pos x="wd2" y="hd2"/>
              </a:cxn>
            </a:cxnLst>
            <a:rect l="0" t="0" r="r" b="b"/>
            <a:pathLst>
              <a:path w="21513" h="21598" extrusionOk="0">
                <a:moveTo>
                  <a:pt x="9892" y="3"/>
                </a:moveTo>
                <a:cubicBezTo>
                  <a:pt x="8842" y="17"/>
                  <a:pt x="8626" y="101"/>
                  <a:pt x="7836" y="427"/>
                </a:cubicBezTo>
                <a:cubicBezTo>
                  <a:pt x="5978" y="1192"/>
                  <a:pt x="5339" y="2039"/>
                  <a:pt x="5176" y="3953"/>
                </a:cubicBezTo>
                <a:cubicBezTo>
                  <a:pt x="5101" y="4834"/>
                  <a:pt x="5000" y="5205"/>
                  <a:pt x="4811" y="5284"/>
                </a:cubicBezTo>
                <a:cubicBezTo>
                  <a:pt x="4668" y="5345"/>
                  <a:pt x="4070" y="5556"/>
                  <a:pt x="3481" y="5756"/>
                </a:cubicBezTo>
                <a:cubicBezTo>
                  <a:pt x="2139" y="6211"/>
                  <a:pt x="1420" y="6766"/>
                  <a:pt x="1569" y="7234"/>
                </a:cubicBezTo>
                <a:cubicBezTo>
                  <a:pt x="1695" y="7632"/>
                  <a:pt x="2276" y="7954"/>
                  <a:pt x="3588" y="8355"/>
                </a:cubicBezTo>
                <a:cubicBezTo>
                  <a:pt x="4813" y="8729"/>
                  <a:pt x="4898" y="9117"/>
                  <a:pt x="3875" y="9665"/>
                </a:cubicBezTo>
                <a:cubicBezTo>
                  <a:pt x="3504" y="9864"/>
                  <a:pt x="3098" y="10177"/>
                  <a:pt x="2970" y="10359"/>
                </a:cubicBezTo>
                <a:cubicBezTo>
                  <a:pt x="2716" y="10722"/>
                  <a:pt x="2671" y="11495"/>
                  <a:pt x="2881" y="11919"/>
                </a:cubicBezTo>
                <a:cubicBezTo>
                  <a:pt x="2956" y="12070"/>
                  <a:pt x="2914" y="12452"/>
                  <a:pt x="2786" y="12786"/>
                </a:cubicBezTo>
                <a:cubicBezTo>
                  <a:pt x="2593" y="13291"/>
                  <a:pt x="2601" y="13473"/>
                  <a:pt x="2824" y="13990"/>
                </a:cubicBezTo>
                <a:cubicBezTo>
                  <a:pt x="3014" y="14433"/>
                  <a:pt x="3035" y="14672"/>
                  <a:pt x="2904" y="14865"/>
                </a:cubicBezTo>
                <a:cubicBezTo>
                  <a:pt x="2638" y="15258"/>
                  <a:pt x="2685" y="16278"/>
                  <a:pt x="2985" y="16616"/>
                </a:cubicBezTo>
                <a:cubicBezTo>
                  <a:pt x="3128" y="16777"/>
                  <a:pt x="3516" y="17042"/>
                  <a:pt x="3846" y="17203"/>
                </a:cubicBezTo>
                <a:cubicBezTo>
                  <a:pt x="4176" y="17364"/>
                  <a:pt x="4491" y="17610"/>
                  <a:pt x="4547" y="17750"/>
                </a:cubicBezTo>
                <a:cubicBezTo>
                  <a:pt x="4603" y="17890"/>
                  <a:pt x="4900" y="18098"/>
                  <a:pt x="5208" y="18215"/>
                </a:cubicBezTo>
                <a:cubicBezTo>
                  <a:pt x="5515" y="18331"/>
                  <a:pt x="5866" y="18554"/>
                  <a:pt x="5986" y="18709"/>
                </a:cubicBezTo>
                <a:cubicBezTo>
                  <a:pt x="6106" y="18864"/>
                  <a:pt x="6693" y="19175"/>
                  <a:pt x="7290" y="19401"/>
                </a:cubicBezTo>
                <a:cubicBezTo>
                  <a:pt x="7887" y="19626"/>
                  <a:pt x="8477" y="19810"/>
                  <a:pt x="8600" y="19811"/>
                </a:cubicBezTo>
                <a:cubicBezTo>
                  <a:pt x="8969" y="19814"/>
                  <a:pt x="9976" y="19443"/>
                  <a:pt x="10136" y="19244"/>
                </a:cubicBezTo>
                <a:cubicBezTo>
                  <a:pt x="10219" y="19142"/>
                  <a:pt x="10326" y="16836"/>
                  <a:pt x="10375" y="14119"/>
                </a:cubicBezTo>
                <a:cubicBezTo>
                  <a:pt x="10461" y="9295"/>
                  <a:pt x="10474" y="9180"/>
                  <a:pt x="10814" y="9180"/>
                </a:cubicBezTo>
                <a:cubicBezTo>
                  <a:pt x="11154" y="9180"/>
                  <a:pt x="11164" y="9297"/>
                  <a:pt x="11256" y="13983"/>
                </a:cubicBezTo>
                <a:cubicBezTo>
                  <a:pt x="11363" y="19350"/>
                  <a:pt x="11380" y="19437"/>
                  <a:pt x="12474" y="19695"/>
                </a:cubicBezTo>
                <a:cubicBezTo>
                  <a:pt x="13056" y="19833"/>
                  <a:pt x="13236" y="19806"/>
                  <a:pt x="14246" y="19430"/>
                </a:cubicBezTo>
                <a:cubicBezTo>
                  <a:pt x="14865" y="19200"/>
                  <a:pt x="15611" y="18836"/>
                  <a:pt x="15904" y="18623"/>
                </a:cubicBezTo>
                <a:cubicBezTo>
                  <a:pt x="16196" y="18410"/>
                  <a:pt x="16948" y="17865"/>
                  <a:pt x="17575" y="17412"/>
                </a:cubicBezTo>
                <a:cubicBezTo>
                  <a:pt x="18959" y="16412"/>
                  <a:pt x="19194" y="15980"/>
                  <a:pt x="18822" y="15115"/>
                </a:cubicBezTo>
                <a:cubicBezTo>
                  <a:pt x="18584" y="14563"/>
                  <a:pt x="18584" y="14442"/>
                  <a:pt x="18816" y="14003"/>
                </a:cubicBezTo>
                <a:cubicBezTo>
                  <a:pt x="19141" y="13390"/>
                  <a:pt x="19142" y="13125"/>
                  <a:pt x="18822" y="12641"/>
                </a:cubicBezTo>
                <a:cubicBezTo>
                  <a:pt x="18639" y="12364"/>
                  <a:pt x="18615" y="12161"/>
                  <a:pt x="18736" y="11910"/>
                </a:cubicBezTo>
                <a:cubicBezTo>
                  <a:pt x="19155" y="11039"/>
                  <a:pt x="18776" y="10150"/>
                  <a:pt x="17776" y="9663"/>
                </a:cubicBezTo>
                <a:cubicBezTo>
                  <a:pt x="17170" y="9368"/>
                  <a:pt x="16800" y="8779"/>
                  <a:pt x="17096" y="8577"/>
                </a:cubicBezTo>
                <a:cubicBezTo>
                  <a:pt x="17179" y="8520"/>
                  <a:pt x="17563" y="8401"/>
                  <a:pt x="17946" y="8314"/>
                </a:cubicBezTo>
                <a:cubicBezTo>
                  <a:pt x="19421" y="7978"/>
                  <a:pt x="20120" y="7417"/>
                  <a:pt x="20120" y="6568"/>
                </a:cubicBezTo>
                <a:cubicBezTo>
                  <a:pt x="20120" y="6198"/>
                  <a:pt x="19312" y="5803"/>
                  <a:pt x="17851" y="5461"/>
                </a:cubicBezTo>
                <a:cubicBezTo>
                  <a:pt x="17399" y="5355"/>
                  <a:pt x="16954" y="5192"/>
                  <a:pt x="16860" y="5098"/>
                </a:cubicBezTo>
                <a:cubicBezTo>
                  <a:pt x="16766" y="5004"/>
                  <a:pt x="16640" y="4371"/>
                  <a:pt x="16581" y="3690"/>
                </a:cubicBezTo>
                <a:cubicBezTo>
                  <a:pt x="16410" y="1694"/>
                  <a:pt x="16003" y="1035"/>
                  <a:pt x="14548" y="411"/>
                </a:cubicBezTo>
                <a:cubicBezTo>
                  <a:pt x="13693" y="44"/>
                  <a:pt x="13527" y="22"/>
                  <a:pt x="11274" y="5"/>
                </a:cubicBezTo>
                <a:cubicBezTo>
                  <a:pt x="10686" y="1"/>
                  <a:pt x="10242" y="-2"/>
                  <a:pt x="9892" y="3"/>
                </a:cubicBezTo>
                <a:close/>
                <a:moveTo>
                  <a:pt x="21513" y="8350"/>
                </a:moveTo>
                <a:cubicBezTo>
                  <a:pt x="21513" y="8312"/>
                  <a:pt x="21277" y="8378"/>
                  <a:pt x="20990" y="8495"/>
                </a:cubicBezTo>
                <a:cubicBezTo>
                  <a:pt x="20703" y="8612"/>
                  <a:pt x="20468" y="8739"/>
                  <a:pt x="20468" y="8776"/>
                </a:cubicBezTo>
                <a:cubicBezTo>
                  <a:pt x="20468" y="8814"/>
                  <a:pt x="20703" y="8748"/>
                  <a:pt x="20990" y="8631"/>
                </a:cubicBezTo>
                <a:cubicBezTo>
                  <a:pt x="21277" y="8514"/>
                  <a:pt x="21513" y="8388"/>
                  <a:pt x="21513" y="8350"/>
                </a:cubicBezTo>
                <a:close/>
                <a:moveTo>
                  <a:pt x="477" y="8461"/>
                </a:moveTo>
                <a:cubicBezTo>
                  <a:pt x="470" y="8469"/>
                  <a:pt x="551" y="8522"/>
                  <a:pt x="713" y="8624"/>
                </a:cubicBezTo>
                <a:cubicBezTo>
                  <a:pt x="1068" y="8849"/>
                  <a:pt x="1158" y="8879"/>
                  <a:pt x="1158" y="8774"/>
                </a:cubicBezTo>
                <a:cubicBezTo>
                  <a:pt x="1158" y="8739"/>
                  <a:pt x="983" y="8643"/>
                  <a:pt x="767" y="8561"/>
                </a:cubicBezTo>
                <a:cubicBezTo>
                  <a:pt x="579" y="8489"/>
                  <a:pt x="484" y="8453"/>
                  <a:pt x="477" y="8461"/>
                </a:cubicBezTo>
                <a:close/>
                <a:moveTo>
                  <a:pt x="20203" y="8903"/>
                </a:moveTo>
                <a:cubicBezTo>
                  <a:pt x="20174" y="8894"/>
                  <a:pt x="20120" y="8898"/>
                  <a:pt x="20042" y="8922"/>
                </a:cubicBezTo>
                <a:cubicBezTo>
                  <a:pt x="19894" y="8966"/>
                  <a:pt x="19772" y="9028"/>
                  <a:pt x="19772" y="9058"/>
                </a:cubicBezTo>
                <a:cubicBezTo>
                  <a:pt x="19772" y="9169"/>
                  <a:pt x="20104" y="9106"/>
                  <a:pt x="20206" y="8976"/>
                </a:cubicBezTo>
                <a:cubicBezTo>
                  <a:pt x="20237" y="8937"/>
                  <a:pt x="20232" y="8913"/>
                  <a:pt x="20203" y="8903"/>
                </a:cubicBezTo>
                <a:close/>
                <a:moveTo>
                  <a:pt x="273" y="10913"/>
                </a:moveTo>
                <a:cubicBezTo>
                  <a:pt x="213" y="10911"/>
                  <a:pt x="144" y="10920"/>
                  <a:pt x="81" y="10940"/>
                </a:cubicBezTo>
                <a:cubicBezTo>
                  <a:pt x="-58" y="10984"/>
                  <a:pt x="-16" y="11015"/>
                  <a:pt x="187" y="11021"/>
                </a:cubicBezTo>
                <a:cubicBezTo>
                  <a:pt x="370" y="11027"/>
                  <a:pt x="472" y="10997"/>
                  <a:pt x="414" y="10951"/>
                </a:cubicBezTo>
                <a:cubicBezTo>
                  <a:pt x="385" y="10928"/>
                  <a:pt x="334" y="10915"/>
                  <a:pt x="273" y="10913"/>
                </a:cubicBezTo>
                <a:close/>
                <a:moveTo>
                  <a:pt x="19772" y="17258"/>
                </a:moveTo>
                <a:cubicBezTo>
                  <a:pt x="19772" y="17297"/>
                  <a:pt x="20104" y="17485"/>
                  <a:pt x="20511" y="17677"/>
                </a:cubicBezTo>
                <a:cubicBezTo>
                  <a:pt x="21262" y="18032"/>
                  <a:pt x="21542" y="18124"/>
                  <a:pt x="21243" y="17915"/>
                </a:cubicBezTo>
                <a:cubicBezTo>
                  <a:pt x="20947" y="17709"/>
                  <a:pt x="19772" y="17184"/>
                  <a:pt x="19772" y="17258"/>
                </a:cubicBezTo>
                <a:close/>
                <a:moveTo>
                  <a:pt x="1230" y="17534"/>
                </a:moveTo>
                <a:cubicBezTo>
                  <a:pt x="1167" y="17548"/>
                  <a:pt x="1078" y="17578"/>
                  <a:pt x="983" y="17618"/>
                </a:cubicBezTo>
                <a:cubicBezTo>
                  <a:pt x="791" y="17699"/>
                  <a:pt x="635" y="17796"/>
                  <a:pt x="635" y="17834"/>
                </a:cubicBezTo>
                <a:cubicBezTo>
                  <a:pt x="635" y="17871"/>
                  <a:pt x="791" y="17837"/>
                  <a:pt x="983" y="17757"/>
                </a:cubicBezTo>
                <a:cubicBezTo>
                  <a:pt x="1174" y="17676"/>
                  <a:pt x="1333" y="17579"/>
                  <a:pt x="1333" y="17541"/>
                </a:cubicBezTo>
                <a:cubicBezTo>
                  <a:pt x="1333" y="17522"/>
                  <a:pt x="1293" y="17520"/>
                  <a:pt x="1230" y="17534"/>
                </a:cubicBezTo>
                <a:close/>
                <a:moveTo>
                  <a:pt x="18055" y="18904"/>
                </a:moveTo>
                <a:cubicBezTo>
                  <a:pt x="18023" y="18931"/>
                  <a:pt x="18189" y="19123"/>
                  <a:pt x="18572" y="19466"/>
                </a:cubicBezTo>
                <a:cubicBezTo>
                  <a:pt x="18869" y="19733"/>
                  <a:pt x="19181" y="19952"/>
                  <a:pt x="19267" y="19952"/>
                </a:cubicBezTo>
                <a:cubicBezTo>
                  <a:pt x="19509" y="19952"/>
                  <a:pt x="19470" y="19907"/>
                  <a:pt x="18727" y="19335"/>
                </a:cubicBezTo>
                <a:cubicBezTo>
                  <a:pt x="18314" y="19017"/>
                  <a:pt x="18086" y="18877"/>
                  <a:pt x="18055" y="18904"/>
                </a:cubicBezTo>
                <a:close/>
                <a:moveTo>
                  <a:pt x="3570" y="18927"/>
                </a:moveTo>
                <a:cubicBezTo>
                  <a:pt x="3523" y="18889"/>
                  <a:pt x="3141" y="19135"/>
                  <a:pt x="2720" y="19473"/>
                </a:cubicBezTo>
                <a:cubicBezTo>
                  <a:pt x="2300" y="19811"/>
                  <a:pt x="2035" y="20088"/>
                  <a:pt x="2132" y="20088"/>
                </a:cubicBezTo>
                <a:cubicBezTo>
                  <a:pt x="2357" y="20088"/>
                  <a:pt x="3685" y="19017"/>
                  <a:pt x="3570" y="18927"/>
                </a:cubicBezTo>
                <a:close/>
                <a:moveTo>
                  <a:pt x="15817" y="20004"/>
                </a:moveTo>
                <a:cubicBezTo>
                  <a:pt x="15772" y="20040"/>
                  <a:pt x="15789" y="20136"/>
                  <a:pt x="15852" y="20217"/>
                </a:cubicBezTo>
                <a:cubicBezTo>
                  <a:pt x="16023" y="20436"/>
                  <a:pt x="16122" y="20393"/>
                  <a:pt x="16004" y="20151"/>
                </a:cubicBezTo>
                <a:cubicBezTo>
                  <a:pt x="15947" y="20035"/>
                  <a:pt x="15863" y="19968"/>
                  <a:pt x="15817" y="20004"/>
                </a:cubicBezTo>
                <a:close/>
                <a:moveTo>
                  <a:pt x="5601" y="20280"/>
                </a:moveTo>
                <a:cubicBezTo>
                  <a:pt x="5548" y="20290"/>
                  <a:pt x="5481" y="20358"/>
                  <a:pt x="5432" y="20460"/>
                </a:cubicBezTo>
                <a:cubicBezTo>
                  <a:pt x="5337" y="20655"/>
                  <a:pt x="5357" y="20671"/>
                  <a:pt x="5529" y="20537"/>
                </a:cubicBezTo>
                <a:cubicBezTo>
                  <a:pt x="5648" y="20444"/>
                  <a:pt x="5701" y="20332"/>
                  <a:pt x="5647" y="20290"/>
                </a:cubicBezTo>
                <a:cubicBezTo>
                  <a:pt x="5634" y="20279"/>
                  <a:pt x="5619" y="20277"/>
                  <a:pt x="5601" y="20280"/>
                </a:cubicBezTo>
                <a:close/>
                <a:moveTo>
                  <a:pt x="16197" y="20500"/>
                </a:moveTo>
                <a:cubicBezTo>
                  <a:pt x="16149" y="20500"/>
                  <a:pt x="16232" y="20685"/>
                  <a:pt x="16380" y="20911"/>
                </a:cubicBezTo>
                <a:cubicBezTo>
                  <a:pt x="16529" y="21137"/>
                  <a:pt x="16689" y="21324"/>
                  <a:pt x="16737" y="21324"/>
                </a:cubicBezTo>
                <a:cubicBezTo>
                  <a:pt x="16784" y="21324"/>
                  <a:pt x="16701" y="21137"/>
                  <a:pt x="16553" y="20911"/>
                </a:cubicBezTo>
                <a:cubicBezTo>
                  <a:pt x="16404" y="20685"/>
                  <a:pt x="16244" y="20500"/>
                  <a:pt x="16197" y="20500"/>
                </a:cubicBezTo>
                <a:close/>
                <a:moveTo>
                  <a:pt x="5254" y="20775"/>
                </a:moveTo>
                <a:cubicBezTo>
                  <a:pt x="5206" y="20775"/>
                  <a:pt x="5046" y="20959"/>
                  <a:pt x="4897" y="21185"/>
                </a:cubicBezTo>
                <a:cubicBezTo>
                  <a:pt x="4749" y="21412"/>
                  <a:pt x="4669" y="21598"/>
                  <a:pt x="4716" y="21598"/>
                </a:cubicBezTo>
                <a:cubicBezTo>
                  <a:pt x="4764" y="21598"/>
                  <a:pt x="4924" y="21412"/>
                  <a:pt x="5073" y="21185"/>
                </a:cubicBezTo>
                <a:cubicBezTo>
                  <a:pt x="5221" y="20959"/>
                  <a:pt x="5301" y="20775"/>
                  <a:pt x="5254" y="20775"/>
                </a:cubicBezTo>
                <a:close/>
              </a:path>
            </a:pathLst>
          </a:custGeom>
          <a:ln w="12700">
            <a:miter lim="400000"/>
          </a:ln>
        </p:spPr>
      </p:pic>
      <p:pic>
        <p:nvPicPr>
          <p:cNvPr id="298" name="IMG_7456.jpeg" descr="IMG_7456.jpeg"/>
          <p:cNvPicPr>
            <a:picLocks noChangeAspect="1"/>
          </p:cNvPicPr>
          <p:nvPr/>
        </p:nvPicPr>
        <p:blipFill>
          <a:blip r:embed="rId4"/>
          <a:srcRect l="71312" t="55026" r="6557" b="7492"/>
          <a:stretch>
            <a:fillRect/>
          </a:stretch>
        </p:blipFill>
        <p:spPr>
          <a:xfrm>
            <a:off x="17498027" y="7759832"/>
            <a:ext cx="3016186" cy="3771024"/>
          </a:xfrm>
          <a:custGeom>
            <a:avLst/>
            <a:gdLst/>
            <a:ahLst/>
            <a:cxnLst>
              <a:cxn ang="0">
                <a:pos x="wd2" y="hd2"/>
              </a:cxn>
              <a:cxn ang="5400000">
                <a:pos x="wd2" y="hd2"/>
              </a:cxn>
              <a:cxn ang="10800000">
                <a:pos x="wd2" y="hd2"/>
              </a:cxn>
              <a:cxn ang="16200000">
                <a:pos x="wd2" y="hd2"/>
              </a:cxn>
            </a:cxnLst>
            <a:rect l="0" t="0" r="r" b="b"/>
            <a:pathLst>
              <a:path w="21502" h="21530" extrusionOk="0">
                <a:moveTo>
                  <a:pt x="11086" y="2"/>
                </a:moveTo>
                <a:cubicBezTo>
                  <a:pt x="8846" y="-8"/>
                  <a:pt x="8733" y="6"/>
                  <a:pt x="7773" y="396"/>
                </a:cubicBezTo>
                <a:cubicBezTo>
                  <a:pt x="5921" y="1146"/>
                  <a:pt x="5082" y="2301"/>
                  <a:pt x="5082" y="4107"/>
                </a:cubicBezTo>
                <a:cubicBezTo>
                  <a:pt x="5082" y="5090"/>
                  <a:pt x="4987" y="5188"/>
                  <a:pt x="3455" y="5739"/>
                </a:cubicBezTo>
                <a:cubicBezTo>
                  <a:pt x="1681" y="6377"/>
                  <a:pt x="1052" y="7109"/>
                  <a:pt x="1811" y="7658"/>
                </a:cubicBezTo>
                <a:cubicBezTo>
                  <a:pt x="1992" y="7789"/>
                  <a:pt x="2667" y="8068"/>
                  <a:pt x="3311" y="8277"/>
                </a:cubicBezTo>
                <a:cubicBezTo>
                  <a:pt x="4750" y="8743"/>
                  <a:pt x="4876" y="9086"/>
                  <a:pt x="3817" y="9661"/>
                </a:cubicBezTo>
                <a:cubicBezTo>
                  <a:pt x="3452" y="9860"/>
                  <a:pt x="3052" y="10172"/>
                  <a:pt x="2926" y="10355"/>
                </a:cubicBezTo>
                <a:cubicBezTo>
                  <a:pt x="2674" y="10718"/>
                  <a:pt x="2631" y="11489"/>
                  <a:pt x="2841" y="11918"/>
                </a:cubicBezTo>
                <a:cubicBezTo>
                  <a:pt x="2921" y="12081"/>
                  <a:pt x="2874" y="12433"/>
                  <a:pt x="2725" y="12784"/>
                </a:cubicBezTo>
                <a:cubicBezTo>
                  <a:pt x="2499" y="13314"/>
                  <a:pt x="2501" y="13435"/>
                  <a:pt x="2759" y="13976"/>
                </a:cubicBezTo>
                <a:cubicBezTo>
                  <a:pt x="2975" y="14427"/>
                  <a:pt x="3003" y="14646"/>
                  <a:pt x="2867" y="14850"/>
                </a:cubicBezTo>
                <a:cubicBezTo>
                  <a:pt x="2766" y="15000"/>
                  <a:pt x="2683" y="15409"/>
                  <a:pt x="2683" y="15759"/>
                </a:cubicBezTo>
                <a:cubicBezTo>
                  <a:pt x="2683" y="16419"/>
                  <a:pt x="2654" y="16385"/>
                  <a:pt x="4072" y="17431"/>
                </a:cubicBezTo>
                <a:cubicBezTo>
                  <a:pt x="4298" y="17598"/>
                  <a:pt x="4610" y="17837"/>
                  <a:pt x="4765" y="17961"/>
                </a:cubicBezTo>
                <a:cubicBezTo>
                  <a:pt x="5617" y="18643"/>
                  <a:pt x="6221" y="19008"/>
                  <a:pt x="7102" y="19375"/>
                </a:cubicBezTo>
                <a:cubicBezTo>
                  <a:pt x="7641" y="19600"/>
                  <a:pt x="8219" y="19787"/>
                  <a:pt x="8386" y="19792"/>
                </a:cubicBezTo>
                <a:cubicBezTo>
                  <a:pt x="8811" y="19805"/>
                  <a:pt x="9808" y="19456"/>
                  <a:pt x="9988" y="19233"/>
                </a:cubicBezTo>
                <a:cubicBezTo>
                  <a:pt x="10070" y="19131"/>
                  <a:pt x="10176" y="16826"/>
                  <a:pt x="10223" y="14112"/>
                </a:cubicBezTo>
                <a:cubicBezTo>
                  <a:pt x="10306" y="9290"/>
                  <a:pt x="10318" y="9176"/>
                  <a:pt x="10653" y="9176"/>
                </a:cubicBezTo>
                <a:cubicBezTo>
                  <a:pt x="10987" y="9176"/>
                  <a:pt x="10997" y="9294"/>
                  <a:pt x="11088" y="13976"/>
                </a:cubicBezTo>
                <a:cubicBezTo>
                  <a:pt x="11150" y="17144"/>
                  <a:pt x="11249" y="18900"/>
                  <a:pt x="11380" y="19144"/>
                </a:cubicBezTo>
                <a:cubicBezTo>
                  <a:pt x="11516" y="19398"/>
                  <a:pt x="11791" y="19563"/>
                  <a:pt x="12254" y="19674"/>
                </a:cubicBezTo>
                <a:cubicBezTo>
                  <a:pt x="12862" y="19820"/>
                  <a:pt x="13021" y="19802"/>
                  <a:pt x="13878" y="19477"/>
                </a:cubicBezTo>
                <a:cubicBezTo>
                  <a:pt x="14401" y="19279"/>
                  <a:pt x="14877" y="19117"/>
                  <a:pt x="14936" y="19117"/>
                </a:cubicBezTo>
                <a:cubicBezTo>
                  <a:pt x="14996" y="19117"/>
                  <a:pt x="15300" y="18916"/>
                  <a:pt x="15612" y="18671"/>
                </a:cubicBezTo>
                <a:cubicBezTo>
                  <a:pt x="15925" y="18426"/>
                  <a:pt x="16691" y="17854"/>
                  <a:pt x="17316" y="17402"/>
                </a:cubicBezTo>
                <a:cubicBezTo>
                  <a:pt x="18682" y="16412"/>
                  <a:pt x="18968" y="15880"/>
                  <a:pt x="18555" y="15088"/>
                </a:cubicBezTo>
                <a:cubicBezTo>
                  <a:pt x="18314" y="14626"/>
                  <a:pt x="18312" y="14518"/>
                  <a:pt x="18538" y="14084"/>
                </a:cubicBezTo>
                <a:cubicBezTo>
                  <a:pt x="18856" y="13475"/>
                  <a:pt x="18857" y="13120"/>
                  <a:pt x="18541" y="12634"/>
                </a:cubicBezTo>
                <a:cubicBezTo>
                  <a:pt x="18360" y="12357"/>
                  <a:pt x="18337" y="12155"/>
                  <a:pt x="18456" y="11905"/>
                </a:cubicBezTo>
                <a:cubicBezTo>
                  <a:pt x="18869" y="11034"/>
                  <a:pt x="18496" y="10146"/>
                  <a:pt x="17511" y="9659"/>
                </a:cubicBezTo>
                <a:cubicBezTo>
                  <a:pt x="16656" y="9236"/>
                  <a:pt x="16463" y="8425"/>
                  <a:pt x="17217" y="8422"/>
                </a:cubicBezTo>
                <a:cubicBezTo>
                  <a:pt x="17723" y="8419"/>
                  <a:pt x="19249" y="7779"/>
                  <a:pt x="19540" y="7447"/>
                </a:cubicBezTo>
                <a:cubicBezTo>
                  <a:pt x="19693" y="7272"/>
                  <a:pt x="19820" y="6934"/>
                  <a:pt x="19820" y="6695"/>
                </a:cubicBezTo>
                <a:cubicBezTo>
                  <a:pt x="19820" y="6173"/>
                  <a:pt x="19460" y="5954"/>
                  <a:pt x="17910" y="5537"/>
                </a:cubicBezTo>
                <a:cubicBezTo>
                  <a:pt x="17311" y="5376"/>
                  <a:pt x="16723" y="5182"/>
                  <a:pt x="16606" y="5104"/>
                </a:cubicBezTo>
                <a:cubicBezTo>
                  <a:pt x="16485" y="5025"/>
                  <a:pt x="16391" y="4654"/>
                  <a:pt x="16391" y="4259"/>
                </a:cubicBezTo>
                <a:cubicBezTo>
                  <a:pt x="16388" y="3106"/>
                  <a:pt x="16059" y="1807"/>
                  <a:pt x="15638" y="1293"/>
                </a:cubicBezTo>
                <a:cubicBezTo>
                  <a:pt x="15418" y="1025"/>
                  <a:pt x="14835" y="634"/>
                  <a:pt x="14325" y="412"/>
                </a:cubicBezTo>
                <a:cubicBezTo>
                  <a:pt x="13444" y="28"/>
                  <a:pt x="13313" y="11"/>
                  <a:pt x="11086" y="2"/>
                </a:cubicBezTo>
                <a:close/>
                <a:moveTo>
                  <a:pt x="21192" y="8329"/>
                </a:moveTo>
                <a:cubicBezTo>
                  <a:pt x="21192" y="8272"/>
                  <a:pt x="19721" y="8905"/>
                  <a:pt x="19491" y="9061"/>
                </a:cubicBezTo>
                <a:cubicBezTo>
                  <a:pt x="19452" y="9087"/>
                  <a:pt x="19476" y="9108"/>
                  <a:pt x="19545" y="9108"/>
                </a:cubicBezTo>
                <a:cubicBezTo>
                  <a:pt x="19722" y="9108"/>
                  <a:pt x="21192" y="8413"/>
                  <a:pt x="21192" y="8329"/>
                </a:cubicBezTo>
                <a:close/>
                <a:moveTo>
                  <a:pt x="467" y="8487"/>
                </a:moveTo>
                <a:cubicBezTo>
                  <a:pt x="457" y="8518"/>
                  <a:pt x="605" y="8616"/>
                  <a:pt x="926" y="8755"/>
                </a:cubicBezTo>
                <a:cubicBezTo>
                  <a:pt x="1464" y="8989"/>
                  <a:pt x="1483" y="8995"/>
                  <a:pt x="1483" y="8907"/>
                </a:cubicBezTo>
                <a:cubicBezTo>
                  <a:pt x="1483" y="8871"/>
                  <a:pt x="1251" y="8745"/>
                  <a:pt x="968" y="8628"/>
                </a:cubicBezTo>
                <a:cubicBezTo>
                  <a:pt x="646" y="8495"/>
                  <a:pt x="478" y="8457"/>
                  <a:pt x="467" y="8487"/>
                </a:cubicBezTo>
                <a:close/>
                <a:moveTo>
                  <a:pt x="1743" y="9036"/>
                </a:moveTo>
                <a:cubicBezTo>
                  <a:pt x="1715" y="9045"/>
                  <a:pt x="1710" y="9072"/>
                  <a:pt x="1740" y="9111"/>
                </a:cubicBezTo>
                <a:cubicBezTo>
                  <a:pt x="1798" y="9185"/>
                  <a:pt x="1918" y="9247"/>
                  <a:pt x="2006" y="9247"/>
                </a:cubicBezTo>
                <a:cubicBezTo>
                  <a:pt x="2253" y="9247"/>
                  <a:pt x="2199" y="9147"/>
                  <a:pt x="1902" y="9056"/>
                </a:cubicBezTo>
                <a:cubicBezTo>
                  <a:pt x="1826" y="9033"/>
                  <a:pt x="1772" y="9026"/>
                  <a:pt x="1743" y="9036"/>
                </a:cubicBezTo>
                <a:close/>
                <a:moveTo>
                  <a:pt x="269" y="10908"/>
                </a:moveTo>
                <a:cubicBezTo>
                  <a:pt x="210" y="10906"/>
                  <a:pt x="142" y="10915"/>
                  <a:pt x="80" y="10935"/>
                </a:cubicBezTo>
                <a:cubicBezTo>
                  <a:pt x="-57" y="10978"/>
                  <a:pt x="-15" y="11010"/>
                  <a:pt x="184" y="11016"/>
                </a:cubicBezTo>
                <a:cubicBezTo>
                  <a:pt x="365" y="11022"/>
                  <a:pt x="465" y="10992"/>
                  <a:pt x="408" y="10946"/>
                </a:cubicBezTo>
                <a:cubicBezTo>
                  <a:pt x="379" y="10923"/>
                  <a:pt x="329" y="10909"/>
                  <a:pt x="269" y="10908"/>
                </a:cubicBezTo>
                <a:close/>
                <a:moveTo>
                  <a:pt x="21347" y="15433"/>
                </a:moveTo>
                <a:cubicBezTo>
                  <a:pt x="21288" y="15431"/>
                  <a:pt x="21220" y="15438"/>
                  <a:pt x="21158" y="15457"/>
                </a:cubicBezTo>
                <a:cubicBezTo>
                  <a:pt x="21021" y="15501"/>
                  <a:pt x="21063" y="15535"/>
                  <a:pt x="21263" y="15541"/>
                </a:cubicBezTo>
                <a:cubicBezTo>
                  <a:pt x="21443" y="15547"/>
                  <a:pt x="21543" y="15514"/>
                  <a:pt x="21486" y="15469"/>
                </a:cubicBezTo>
                <a:cubicBezTo>
                  <a:pt x="21458" y="15446"/>
                  <a:pt x="21407" y="15435"/>
                  <a:pt x="21347" y="15433"/>
                </a:cubicBezTo>
                <a:close/>
                <a:moveTo>
                  <a:pt x="19361" y="17200"/>
                </a:moveTo>
                <a:cubicBezTo>
                  <a:pt x="19284" y="17201"/>
                  <a:pt x="19606" y="17384"/>
                  <a:pt x="20077" y="17608"/>
                </a:cubicBezTo>
                <a:cubicBezTo>
                  <a:pt x="20982" y="18037"/>
                  <a:pt x="21019" y="18051"/>
                  <a:pt x="21019" y="17964"/>
                </a:cubicBezTo>
                <a:cubicBezTo>
                  <a:pt x="21019" y="17884"/>
                  <a:pt x="19529" y="17197"/>
                  <a:pt x="19361" y="17200"/>
                </a:cubicBezTo>
                <a:close/>
                <a:moveTo>
                  <a:pt x="1656" y="17397"/>
                </a:moveTo>
                <a:cubicBezTo>
                  <a:pt x="1656" y="17359"/>
                  <a:pt x="1345" y="17454"/>
                  <a:pt x="968" y="17608"/>
                </a:cubicBezTo>
                <a:cubicBezTo>
                  <a:pt x="591" y="17762"/>
                  <a:pt x="283" y="17919"/>
                  <a:pt x="283" y="17957"/>
                </a:cubicBezTo>
                <a:cubicBezTo>
                  <a:pt x="283" y="17995"/>
                  <a:pt x="591" y="17900"/>
                  <a:pt x="968" y="17746"/>
                </a:cubicBezTo>
                <a:cubicBezTo>
                  <a:pt x="1345" y="17592"/>
                  <a:pt x="1656" y="17435"/>
                  <a:pt x="1656" y="17397"/>
                </a:cubicBezTo>
                <a:close/>
                <a:moveTo>
                  <a:pt x="17783" y="18893"/>
                </a:moveTo>
                <a:cubicBezTo>
                  <a:pt x="17762" y="18931"/>
                  <a:pt x="17960" y="19153"/>
                  <a:pt x="18388" y="19532"/>
                </a:cubicBezTo>
                <a:cubicBezTo>
                  <a:pt x="18731" y="19835"/>
                  <a:pt x="19054" y="20050"/>
                  <a:pt x="19107" y="20007"/>
                </a:cubicBezTo>
                <a:cubicBezTo>
                  <a:pt x="19159" y="19965"/>
                  <a:pt x="18880" y="19669"/>
                  <a:pt x="18484" y="19353"/>
                </a:cubicBezTo>
                <a:cubicBezTo>
                  <a:pt x="18042" y="18999"/>
                  <a:pt x="17803" y="18855"/>
                  <a:pt x="17783" y="18893"/>
                </a:cubicBezTo>
                <a:close/>
                <a:moveTo>
                  <a:pt x="3517" y="18915"/>
                </a:moveTo>
                <a:cubicBezTo>
                  <a:pt x="3470" y="18878"/>
                  <a:pt x="3094" y="19124"/>
                  <a:pt x="2680" y="19461"/>
                </a:cubicBezTo>
                <a:cubicBezTo>
                  <a:pt x="2266" y="19799"/>
                  <a:pt x="2005" y="20075"/>
                  <a:pt x="2100" y="20075"/>
                </a:cubicBezTo>
                <a:cubicBezTo>
                  <a:pt x="2322" y="20075"/>
                  <a:pt x="3630" y="19005"/>
                  <a:pt x="3517" y="18915"/>
                </a:cubicBezTo>
                <a:close/>
                <a:moveTo>
                  <a:pt x="15567" y="20005"/>
                </a:moveTo>
                <a:cubicBezTo>
                  <a:pt x="15533" y="20033"/>
                  <a:pt x="15713" y="20338"/>
                  <a:pt x="15966" y="20683"/>
                </a:cubicBezTo>
                <a:cubicBezTo>
                  <a:pt x="16586" y="21529"/>
                  <a:pt x="16707" y="21486"/>
                  <a:pt x="16108" y="20633"/>
                </a:cubicBezTo>
                <a:cubicBezTo>
                  <a:pt x="15846" y="20260"/>
                  <a:pt x="15602" y="19978"/>
                  <a:pt x="15567" y="20005"/>
                </a:cubicBezTo>
                <a:close/>
                <a:moveTo>
                  <a:pt x="5648" y="20146"/>
                </a:moveTo>
                <a:cubicBezTo>
                  <a:pt x="5550" y="20221"/>
                  <a:pt x="5255" y="20591"/>
                  <a:pt x="4991" y="20968"/>
                </a:cubicBezTo>
                <a:cubicBezTo>
                  <a:pt x="4728" y="21345"/>
                  <a:pt x="4591" y="21592"/>
                  <a:pt x="4689" y="21517"/>
                </a:cubicBezTo>
                <a:cubicBezTo>
                  <a:pt x="4786" y="21441"/>
                  <a:pt x="5081" y="21071"/>
                  <a:pt x="5345" y="20694"/>
                </a:cubicBezTo>
                <a:cubicBezTo>
                  <a:pt x="5609" y="20317"/>
                  <a:pt x="5745" y="20070"/>
                  <a:pt x="5648" y="20146"/>
                </a:cubicBezTo>
                <a:close/>
              </a:path>
            </a:pathLst>
          </a:custGeom>
          <a:ln w="12700">
            <a:miter lim="400000"/>
          </a:ln>
        </p:spPr>
      </p:pic>
      <p:pic>
        <p:nvPicPr>
          <p:cNvPr id="299" name="IMG_7456.jpeg" descr="IMG_7456.jpeg"/>
          <p:cNvPicPr>
            <a:picLocks noChangeAspect="1"/>
          </p:cNvPicPr>
          <p:nvPr/>
        </p:nvPicPr>
        <p:blipFill>
          <a:blip r:embed="rId4"/>
          <a:srcRect l="39390" t="2149" r="39001" b="60148"/>
          <a:stretch>
            <a:fillRect/>
          </a:stretch>
        </p:blipFill>
        <p:spPr>
          <a:xfrm>
            <a:off x="4368934" y="6857999"/>
            <a:ext cx="2945123" cy="3793175"/>
          </a:xfrm>
          <a:custGeom>
            <a:avLst/>
            <a:gdLst/>
            <a:ahLst/>
            <a:cxnLst>
              <a:cxn ang="0">
                <a:pos x="wd2" y="hd2"/>
              </a:cxn>
              <a:cxn ang="5400000">
                <a:pos x="wd2" y="hd2"/>
              </a:cxn>
              <a:cxn ang="10800000">
                <a:pos x="wd2" y="hd2"/>
              </a:cxn>
              <a:cxn ang="16200000">
                <a:pos x="wd2" y="hd2"/>
              </a:cxn>
            </a:cxnLst>
            <a:rect l="0" t="0" r="r" b="b"/>
            <a:pathLst>
              <a:path w="21378" h="21500" extrusionOk="0">
                <a:moveTo>
                  <a:pt x="11106" y="0"/>
                </a:moveTo>
                <a:cubicBezTo>
                  <a:pt x="8901" y="0"/>
                  <a:pt x="8076" y="158"/>
                  <a:pt x="6998" y="794"/>
                </a:cubicBezTo>
                <a:cubicBezTo>
                  <a:pt x="5701" y="1559"/>
                  <a:pt x="5107" y="2405"/>
                  <a:pt x="5039" y="3590"/>
                </a:cubicBezTo>
                <a:cubicBezTo>
                  <a:pt x="4951" y="5119"/>
                  <a:pt x="4966" y="5099"/>
                  <a:pt x="3532" y="5637"/>
                </a:cubicBezTo>
                <a:cubicBezTo>
                  <a:pt x="2278" y="6108"/>
                  <a:pt x="1337" y="6759"/>
                  <a:pt x="1337" y="7156"/>
                </a:cubicBezTo>
                <a:cubicBezTo>
                  <a:pt x="1337" y="7466"/>
                  <a:pt x="2139" y="7934"/>
                  <a:pt x="3308" y="8303"/>
                </a:cubicBezTo>
                <a:cubicBezTo>
                  <a:pt x="4220" y="8591"/>
                  <a:pt x="4388" y="8697"/>
                  <a:pt x="4388" y="8978"/>
                </a:cubicBezTo>
                <a:cubicBezTo>
                  <a:pt x="4388" y="9217"/>
                  <a:pt x="4185" y="9419"/>
                  <a:pt x="3665" y="9691"/>
                </a:cubicBezTo>
                <a:cubicBezTo>
                  <a:pt x="2785" y="10152"/>
                  <a:pt x="2530" y="10648"/>
                  <a:pt x="2711" y="11545"/>
                </a:cubicBezTo>
                <a:cubicBezTo>
                  <a:pt x="2785" y="11909"/>
                  <a:pt x="2775" y="12355"/>
                  <a:pt x="2688" y="12534"/>
                </a:cubicBezTo>
                <a:cubicBezTo>
                  <a:pt x="2602" y="12714"/>
                  <a:pt x="2581" y="13136"/>
                  <a:pt x="2639" y="13472"/>
                </a:cubicBezTo>
                <a:cubicBezTo>
                  <a:pt x="2781" y="14284"/>
                  <a:pt x="2780" y="14795"/>
                  <a:pt x="2636" y="15416"/>
                </a:cubicBezTo>
                <a:cubicBezTo>
                  <a:pt x="2477" y="16109"/>
                  <a:pt x="2793" y="16644"/>
                  <a:pt x="3607" y="17065"/>
                </a:cubicBezTo>
                <a:cubicBezTo>
                  <a:pt x="3975" y="17255"/>
                  <a:pt x="4323" y="17528"/>
                  <a:pt x="4382" y="17672"/>
                </a:cubicBezTo>
                <a:cubicBezTo>
                  <a:pt x="4441" y="17817"/>
                  <a:pt x="4727" y="18012"/>
                  <a:pt x="5019" y="18107"/>
                </a:cubicBezTo>
                <a:cubicBezTo>
                  <a:pt x="5311" y="18201"/>
                  <a:pt x="5672" y="18423"/>
                  <a:pt x="5820" y="18599"/>
                </a:cubicBezTo>
                <a:cubicBezTo>
                  <a:pt x="6064" y="18890"/>
                  <a:pt x="7172" y="19388"/>
                  <a:pt x="8052" y="19600"/>
                </a:cubicBezTo>
                <a:cubicBezTo>
                  <a:pt x="8244" y="19647"/>
                  <a:pt x="8669" y="19638"/>
                  <a:pt x="8994" y="19582"/>
                </a:cubicBezTo>
                <a:cubicBezTo>
                  <a:pt x="10178" y="19380"/>
                  <a:pt x="10137" y="19553"/>
                  <a:pt x="10233" y="14224"/>
                </a:cubicBezTo>
                <a:cubicBezTo>
                  <a:pt x="10298" y="10625"/>
                  <a:pt x="10376" y="9361"/>
                  <a:pt x="10539" y="9234"/>
                </a:cubicBezTo>
                <a:cubicBezTo>
                  <a:pt x="11060" y="8829"/>
                  <a:pt x="11136" y="9359"/>
                  <a:pt x="11236" y="14165"/>
                </a:cubicBezTo>
                <a:cubicBezTo>
                  <a:pt x="11335" y="18923"/>
                  <a:pt x="11342" y="18977"/>
                  <a:pt x="11731" y="19281"/>
                </a:cubicBezTo>
                <a:cubicBezTo>
                  <a:pt x="12387" y="19793"/>
                  <a:pt x="12862" y="19799"/>
                  <a:pt x="14183" y="19319"/>
                </a:cubicBezTo>
                <a:cubicBezTo>
                  <a:pt x="14842" y="19080"/>
                  <a:pt x="15447" y="18799"/>
                  <a:pt x="15525" y="18694"/>
                </a:cubicBezTo>
                <a:cubicBezTo>
                  <a:pt x="15604" y="18588"/>
                  <a:pt x="15975" y="18349"/>
                  <a:pt x="16352" y="18163"/>
                </a:cubicBezTo>
                <a:cubicBezTo>
                  <a:pt x="16730" y="17977"/>
                  <a:pt x="17041" y="17738"/>
                  <a:pt x="17041" y="17632"/>
                </a:cubicBezTo>
                <a:cubicBezTo>
                  <a:pt x="17041" y="17526"/>
                  <a:pt x="17371" y="17266"/>
                  <a:pt x="17775" y="17054"/>
                </a:cubicBezTo>
                <a:cubicBezTo>
                  <a:pt x="18783" y="16526"/>
                  <a:pt x="19122" y="15843"/>
                  <a:pt x="18760" y="15070"/>
                </a:cubicBezTo>
                <a:cubicBezTo>
                  <a:pt x="18530" y="14576"/>
                  <a:pt x="18531" y="14451"/>
                  <a:pt x="18769" y="13934"/>
                </a:cubicBezTo>
                <a:cubicBezTo>
                  <a:pt x="18988" y="13460"/>
                  <a:pt x="18999" y="13244"/>
                  <a:pt x="18835" y="12766"/>
                </a:cubicBezTo>
                <a:cubicBezTo>
                  <a:pt x="18723" y="12438"/>
                  <a:pt x="18679" y="11809"/>
                  <a:pt x="18735" y="11335"/>
                </a:cubicBezTo>
                <a:cubicBezTo>
                  <a:pt x="18841" y="10424"/>
                  <a:pt x="18825" y="10406"/>
                  <a:pt x="17196" y="9336"/>
                </a:cubicBezTo>
                <a:cubicBezTo>
                  <a:pt x="16607" y="8949"/>
                  <a:pt x="16806" y="8723"/>
                  <a:pt x="18158" y="8242"/>
                </a:cubicBezTo>
                <a:cubicBezTo>
                  <a:pt x="19489" y="7769"/>
                  <a:pt x="19928" y="7426"/>
                  <a:pt x="20097" y="6728"/>
                </a:cubicBezTo>
                <a:cubicBezTo>
                  <a:pt x="20183" y="6377"/>
                  <a:pt x="20112" y="6287"/>
                  <a:pt x="19532" y="5997"/>
                </a:cubicBezTo>
                <a:cubicBezTo>
                  <a:pt x="19168" y="5815"/>
                  <a:pt x="18400" y="5534"/>
                  <a:pt x="17824" y="5372"/>
                </a:cubicBezTo>
                <a:lnTo>
                  <a:pt x="16778" y="5079"/>
                </a:lnTo>
                <a:lnTo>
                  <a:pt x="16585" y="3725"/>
                </a:lnTo>
                <a:cubicBezTo>
                  <a:pt x="16327" y="1910"/>
                  <a:pt x="16115" y="1467"/>
                  <a:pt x="15194" y="835"/>
                </a:cubicBezTo>
                <a:cubicBezTo>
                  <a:pt x="14229" y="172"/>
                  <a:pt x="13381" y="0"/>
                  <a:pt x="11106" y="0"/>
                </a:cubicBezTo>
                <a:close/>
                <a:moveTo>
                  <a:pt x="21342" y="8362"/>
                </a:moveTo>
                <a:cubicBezTo>
                  <a:pt x="21240" y="8342"/>
                  <a:pt x="20088" y="8827"/>
                  <a:pt x="19743" y="9052"/>
                </a:cubicBezTo>
                <a:cubicBezTo>
                  <a:pt x="19551" y="9177"/>
                  <a:pt x="19787" y="9112"/>
                  <a:pt x="20267" y="8908"/>
                </a:cubicBezTo>
                <a:cubicBezTo>
                  <a:pt x="20747" y="8704"/>
                  <a:pt x="21220" y="8477"/>
                  <a:pt x="21316" y="8404"/>
                </a:cubicBezTo>
                <a:cubicBezTo>
                  <a:pt x="21349" y="8379"/>
                  <a:pt x="21356" y="8364"/>
                  <a:pt x="21342" y="8362"/>
                </a:cubicBezTo>
                <a:close/>
                <a:moveTo>
                  <a:pt x="176" y="8373"/>
                </a:moveTo>
                <a:cubicBezTo>
                  <a:pt x="185" y="8407"/>
                  <a:pt x="443" y="8556"/>
                  <a:pt x="943" y="8796"/>
                </a:cubicBezTo>
                <a:cubicBezTo>
                  <a:pt x="1303" y="8969"/>
                  <a:pt x="1670" y="9111"/>
                  <a:pt x="1758" y="9113"/>
                </a:cubicBezTo>
                <a:cubicBezTo>
                  <a:pt x="1976" y="9119"/>
                  <a:pt x="1903" y="9081"/>
                  <a:pt x="899" y="8638"/>
                </a:cubicBezTo>
                <a:cubicBezTo>
                  <a:pt x="406" y="8421"/>
                  <a:pt x="167" y="8339"/>
                  <a:pt x="176" y="8373"/>
                </a:cubicBezTo>
                <a:close/>
                <a:moveTo>
                  <a:pt x="274" y="10904"/>
                </a:moveTo>
                <a:cubicBezTo>
                  <a:pt x="214" y="10902"/>
                  <a:pt x="144" y="10911"/>
                  <a:pt x="81" y="10931"/>
                </a:cubicBezTo>
                <a:cubicBezTo>
                  <a:pt x="-58" y="10974"/>
                  <a:pt x="-15" y="11005"/>
                  <a:pt x="188" y="11012"/>
                </a:cubicBezTo>
                <a:cubicBezTo>
                  <a:pt x="372" y="11017"/>
                  <a:pt x="473" y="10987"/>
                  <a:pt x="415" y="10942"/>
                </a:cubicBezTo>
                <a:cubicBezTo>
                  <a:pt x="386" y="10919"/>
                  <a:pt x="335" y="10905"/>
                  <a:pt x="274" y="10904"/>
                </a:cubicBezTo>
                <a:close/>
                <a:moveTo>
                  <a:pt x="1645" y="17171"/>
                </a:moveTo>
                <a:cubicBezTo>
                  <a:pt x="1589" y="17188"/>
                  <a:pt x="1523" y="17221"/>
                  <a:pt x="1464" y="17267"/>
                </a:cubicBezTo>
                <a:cubicBezTo>
                  <a:pt x="1293" y="17402"/>
                  <a:pt x="1313" y="17418"/>
                  <a:pt x="1562" y="17344"/>
                </a:cubicBezTo>
                <a:cubicBezTo>
                  <a:pt x="1734" y="17293"/>
                  <a:pt x="1832" y="17217"/>
                  <a:pt x="1778" y="17175"/>
                </a:cubicBezTo>
                <a:cubicBezTo>
                  <a:pt x="1751" y="17154"/>
                  <a:pt x="1702" y="17154"/>
                  <a:pt x="1645" y="17171"/>
                </a:cubicBezTo>
                <a:close/>
                <a:moveTo>
                  <a:pt x="19731" y="17213"/>
                </a:moveTo>
                <a:cubicBezTo>
                  <a:pt x="19650" y="17213"/>
                  <a:pt x="19918" y="17374"/>
                  <a:pt x="20489" y="17639"/>
                </a:cubicBezTo>
                <a:cubicBezTo>
                  <a:pt x="20846" y="17804"/>
                  <a:pt x="21220" y="17943"/>
                  <a:pt x="21316" y="17949"/>
                </a:cubicBezTo>
                <a:cubicBezTo>
                  <a:pt x="21542" y="17963"/>
                  <a:pt x="21142" y="17753"/>
                  <a:pt x="20267" y="17398"/>
                </a:cubicBezTo>
                <a:cubicBezTo>
                  <a:pt x="19954" y="17271"/>
                  <a:pt x="19780" y="17214"/>
                  <a:pt x="19731" y="17213"/>
                </a:cubicBezTo>
                <a:close/>
                <a:moveTo>
                  <a:pt x="1161" y="17481"/>
                </a:moveTo>
                <a:cubicBezTo>
                  <a:pt x="1162" y="17444"/>
                  <a:pt x="925" y="17509"/>
                  <a:pt x="637" y="17625"/>
                </a:cubicBezTo>
                <a:cubicBezTo>
                  <a:pt x="349" y="17741"/>
                  <a:pt x="116" y="17867"/>
                  <a:pt x="116" y="17904"/>
                </a:cubicBezTo>
                <a:cubicBezTo>
                  <a:pt x="116" y="17942"/>
                  <a:pt x="349" y="17876"/>
                  <a:pt x="637" y="17760"/>
                </a:cubicBezTo>
                <a:cubicBezTo>
                  <a:pt x="925" y="17644"/>
                  <a:pt x="1161" y="17519"/>
                  <a:pt x="1161" y="17481"/>
                </a:cubicBezTo>
                <a:close/>
                <a:moveTo>
                  <a:pt x="18040" y="18853"/>
                </a:moveTo>
                <a:cubicBezTo>
                  <a:pt x="17983" y="18844"/>
                  <a:pt x="18158" y="19013"/>
                  <a:pt x="18516" y="19303"/>
                </a:cubicBezTo>
                <a:cubicBezTo>
                  <a:pt x="18992" y="19690"/>
                  <a:pt x="19411" y="20005"/>
                  <a:pt x="19446" y="20005"/>
                </a:cubicBezTo>
                <a:cubicBezTo>
                  <a:pt x="19584" y="20005"/>
                  <a:pt x="18676" y="19233"/>
                  <a:pt x="18179" y="18925"/>
                </a:cubicBezTo>
                <a:cubicBezTo>
                  <a:pt x="18106" y="18881"/>
                  <a:pt x="18059" y="18857"/>
                  <a:pt x="18040" y="18853"/>
                </a:cubicBezTo>
                <a:close/>
                <a:moveTo>
                  <a:pt x="3409" y="18856"/>
                </a:moveTo>
                <a:cubicBezTo>
                  <a:pt x="3361" y="18818"/>
                  <a:pt x="2937" y="19093"/>
                  <a:pt x="2467" y="19465"/>
                </a:cubicBezTo>
                <a:cubicBezTo>
                  <a:pt x="1996" y="19838"/>
                  <a:pt x="1690" y="20142"/>
                  <a:pt x="1787" y="20142"/>
                </a:cubicBezTo>
                <a:cubicBezTo>
                  <a:pt x="2013" y="20142"/>
                  <a:pt x="3523" y="18945"/>
                  <a:pt x="3409" y="18856"/>
                </a:cubicBezTo>
                <a:close/>
                <a:moveTo>
                  <a:pt x="5448" y="20277"/>
                </a:moveTo>
                <a:cubicBezTo>
                  <a:pt x="5400" y="20277"/>
                  <a:pt x="5277" y="20400"/>
                  <a:pt x="5174" y="20550"/>
                </a:cubicBezTo>
                <a:cubicBezTo>
                  <a:pt x="5072" y="20699"/>
                  <a:pt x="5026" y="20822"/>
                  <a:pt x="5074" y="20822"/>
                </a:cubicBezTo>
                <a:cubicBezTo>
                  <a:pt x="5122" y="20822"/>
                  <a:pt x="5247" y="20699"/>
                  <a:pt x="5350" y="20550"/>
                </a:cubicBezTo>
                <a:cubicBezTo>
                  <a:pt x="5453" y="20400"/>
                  <a:pt x="5496" y="20277"/>
                  <a:pt x="5448" y="20277"/>
                </a:cubicBezTo>
                <a:close/>
                <a:moveTo>
                  <a:pt x="16407" y="20851"/>
                </a:moveTo>
                <a:cubicBezTo>
                  <a:pt x="16399" y="20866"/>
                  <a:pt x="16447" y="20956"/>
                  <a:pt x="16542" y="21130"/>
                </a:cubicBezTo>
                <a:cubicBezTo>
                  <a:pt x="16748" y="21504"/>
                  <a:pt x="16865" y="21600"/>
                  <a:pt x="16865" y="21393"/>
                </a:cubicBezTo>
                <a:cubicBezTo>
                  <a:pt x="16865" y="21333"/>
                  <a:pt x="16745" y="21165"/>
                  <a:pt x="16600" y="21020"/>
                </a:cubicBezTo>
                <a:cubicBezTo>
                  <a:pt x="16477" y="20897"/>
                  <a:pt x="16415" y="20836"/>
                  <a:pt x="16407" y="20851"/>
                </a:cubicBez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ll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296"/>
                                        </p:tgtEl>
                                        <p:attrNameLst>
                                          <p:attrName>style.visibility</p:attrName>
                                        </p:attrNameLst>
                                      </p:cBhvr>
                                      <p:to>
                                        <p:strVal val="visible"/>
                                      </p:to>
                                    </p:set>
                                    <p:animEffect transition="in" filter="dissolve">
                                      <p:cBhvr>
                                        <p:cTn id="7" dur="20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١٦٨"/>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١٦٨</a:t>
            </a:r>
          </a:p>
        </p:txBody>
      </p:sp>
      <p:pic>
        <p:nvPicPr>
          <p:cNvPr id="302" name="IMG_7443.jpeg" descr="IMG_7443.jpeg"/>
          <p:cNvPicPr>
            <a:picLocks noChangeAspect="1"/>
          </p:cNvPicPr>
          <p:nvPr/>
        </p:nvPicPr>
        <p:blipFill>
          <a:blip r:embed="rId2"/>
          <a:srcRect l="5260" t="52843" r="3202" b="39563"/>
          <a:stretch>
            <a:fillRect/>
          </a:stretch>
        </p:blipFill>
        <p:spPr>
          <a:xfrm>
            <a:off x="2417840" y="2469312"/>
            <a:ext cx="19551584" cy="1973284"/>
          </a:xfrm>
          <a:prstGeom prst="rect">
            <a:avLst/>
          </a:prstGeom>
          <a:ln w="12700">
            <a:miter lim="400000"/>
          </a:ln>
        </p:spPr>
      </p:pic>
      <p:pic>
        <p:nvPicPr>
          <p:cNvPr id="303" name="IMG_7458.jpeg" descr="IMG_7458.jpeg"/>
          <p:cNvPicPr>
            <a:picLocks noChangeAspect="1"/>
          </p:cNvPicPr>
          <p:nvPr/>
        </p:nvPicPr>
        <p:blipFill>
          <a:blip r:embed="rId3"/>
          <a:stretch>
            <a:fillRect/>
          </a:stretch>
        </p:blipFill>
        <p:spPr>
          <a:xfrm>
            <a:off x="8045825" y="5626100"/>
            <a:ext cx="8292350" cy="621125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ll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iterate>
                                    <p:tmAbs val="0"/>
                                  </p:iterate>
                                  <p:childTnLst>
                                    <p:set>
                                      <p:cBhvr>
                                        <p:cTn id="6" fill="hold"/>
                                        <p:tgtEl>
                                          <p:spTgt spid="302"/>
                                        </p:tgtEl>
                                        <p:attrNameLst>
                                          <p:attrName>style.visibility</p:attrName>
                                        </p:attrNameLst>
                                      </p:cBhvr>
                                      <p:to>
                                        <p:strVal val="visible"/>
                                      </p:to>
                                    </p:set>
                                    <p:anim calcmode="lin" valueType="num">
                                      <p:cBhvr>
                                        <p:cTn id="7" dur="1000" fill="hold"/>
                                        <p:tgtEl>
                                          <p:spTgt spid="302"/>
                                        </p:tgtEl>
                                        <p:attrNameLst>
                                          <p:attrName>ppt_x</p:attrName>
                                        </p:attrNameLst>
                                      </p:cBhvr>
                                      <p:tavLst>
                                        <p:tav tm="0">
                                          <p:val>
                                            <p:strVal val="1+#ppt_w/2"/>
                                          </p:val>
                                        </p:tav>
                                        <p:tav tm="100000">
                                          <p:val>
                                            <p:strVal val="#ppt_x"/>
                                          </p:val>
                                        </p:tav>
                                      </p:tavLst>
                                    </p:anim>
                                    <p:anim calcmode="lin" valueType="num">
                                      <p:cBhvr>
                                        <p:cTn id="8" dur="1000" fill="hold"/>
                                        <p:tgtEl>
                                          <p:spTgt spid="3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١٦٩"/>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١٦٩</a:t>
            </a:r>
          </a:p>
        </p:txBody>
      </p:sp>
      <p:pic>
        <p:nvPicPr>
          <p:cNvPr id="306" name="IMG_7463.jpeg" descr="IMG_7463.jpeg"/>
          <p:cNvPicPr>
            <a:picLocks noChangeAspect="1"/>
          </p:cNvPicPr>
          <p:nvPr/>
        </p:nvPicPr>
        <p:blipFill>
          <a:blip r:embed="rId2"/>
          <a:stretch>
            <a:fillRect/>
          </a:stretch>
        </p:blipFill>
        <p:spPr>
          <a:xfrm>
            <a:off x="2820457" y="1377010"/>
            <a:ext cx="18743086" cy="6393190"/>
          </a:xfrm>
          <a:prstGeom prst="rect">
            <a:avLst/>
          </a:prstGeom>
          <a:ln w="12700">
            <a:miter lim="400000"/>
          </a:ln>
        </p:spPr>
      </p:pic>
      <p:pic>
        <p:nvPicPr>
          <p:cNvPr id="307" name="IMG_7462.jpeg" descr="IMG_7462.jpeg"/>
          <p:cNvPicPr>
            <a:picLocks noChangeAspect="1"/>
          </p:cNvPicPr>
          <p:nvPr/>
        </p:nvPicPr>
        <p:blipFill>
          <a:blip r:embed="rId3"/>
          <a:srcRect l="14945" t="11706" r="18771" b="8069"/>
          <a:stretch>
            <a:fillRect/>
          </a:stretch>
        </p:blipFill>
        <p:spPr>
          <a:xfrm>
            <a:off x="2820457" y="6418617"/>
            <a:ext cx="4981167" cy="4297777"/>
          </a:xfrm>
          <a:custGeom>
            <a:avLst/>
            <a:gdLst/>
            <a:ahLst/>
            <a:cxnLst>
              <a:cxn ang="0">
                <a:pos x="wd2" y="hd2"/>
              </a:cxn>
              <a:cxn ang="5400000">
                <a:pos x="wd2" y="hd2"/>
              </a:cxn>
              <a:cxn ang="10800000">
                <a:pos x="wd2" y="hd2"/>
              </a:cxn>
              <a:cxn ang="16200000">
                <a:pos x="wd2" y="hd2"/>
              </a:cxn>
            </a:cxnLst>
            <a:rect l="0" t="0" r="r" b="b"/>
            <a:pathLst>
              <a:path w="21572" h="21598" extrusionOk="0">
                <a:moveTo>
                  <a:pt x="12107" y="0"/>
                </a:moveTo>
                <a:lnTo>
                  <a:pt x="11691" y="70"/>
                </a:lnTo>
                <a:cubicBezTo>
                  <a:pt x="11463" y="108"/>
                  <a:pt x="11156" y="229"/>
                  <a:pt x="11011" y="337"/>
                </a:cubicBezTo>
                <a:cubicBezTo>
                  <a:pt x="10452" y="749"/>
                  <a:pt x="10107" y="874"/>
                  <a:pt x="9410" y="919"/>
                </a:cubicBezTo>
                <a:cubicBezTo>
                  <a:pt x="8589" y="973"/>
                  <a:pt x="8314" y="863"/>
                  <a:pt x="8314" y="479"/>
                </a:cubicBezTo>
                <a:cubicBezTo>
                  <a:pt x="8314" y="244"/>
                  <a:pt x="8283" y="227"/>
                  <a:pt x="7865" y="227"/>
                </a:cubicBezTo>
                <a:cubicBezTo>
                  <a:pt x="7478" y="227"/>
                  <a:pt x="7424" y="252"/>
                  <a:pt x="7466" y="407"/>
                </a:cubicBezTo>
                <a:cubicBezTo>
                  <a:pt x="7526" y="624"/>
                  <a:pt x="7213" y="1251"/>
                  <a:pt x="7045" y="1251"/>
                </a:cubicBezTo>
                <a:cubicBezTo>
                  <a:pt x="6979" y="1251"/>
                  <a:pt x="6854" y="1343"/>
                  <a:pt x="6765" y="1456"/>
                </a:cubicBezTo>
                <a:cubicBezTo>
                  <a:pt x="6518" y="1772"/>
                  <a:pt x="5791" y="1983"/>
                  <a:pt x="5208" y="1907"/>
                </a:cubicBezTo>
                <a:cubicBezTo>
                  <a:pt x="4618" y="1830"/>
                  <a:pt x="4565" y="1889"/>
                  <a:pt x="4579" y="2615"/>
                </a:cubicBezTo>
                <a:cubicBezTo>
                  <a:pt x="4584" y="2895"/>
                  <a:pt x="4537" y="3244"/>
                  <a:pt x="4474" y="3391"/>
                </a:cubicBezTo>
                <a:cubicBezTo>
                  <a:pt x="4411" y="3537"/>
                  <a:pt x="4309" y="3955"/>
                  <a:pt x="4249" y="4320"/>
                </a:cubicBezTo>
                <a:cubicBezTo>
                  <a:pt x="4188" y="4685"/>
                  <a:pt x="4048" y="5169"/>
                  <a:pt x="3936" y="5395"/>
                </a:cubicBezTo>
                <a:cubicBezTo>
                  <a:pt x="3824" y="5621"/>
                  <a:pt x="3705" y="5913"/>
                  <a:pt x="3671" y="6045"/>
                </a:cubicBezTo>
                <a:cubicBezTo>
                  <a:pt x="3637" y="6177"/>
                  <a:pt x="3498" y="6477"/>
                  <a:pt x="3362" y="6711"/>
                </a:cubicBezTo>
                <a:cubicBezTo>
                  <a:pt x="3226" y="6945"/>
                  <a:pt x="3061" y="7344"/>
                  <a:pt x="2998" y="7597"/>
                </a:cubicBezTo>
                <a:cubicBezTo>
                  <a:pt x="2934" y="7850"/>
                  <a:pt x="2771" y="8278"/>
                  <a:pt x="2635" y="8548"/>
                </a:cubicBezTo>
                <a:cubicBezTo>
                  <a:pt x="2499" y="8818"/>
                  <a:pt x="2387" y="9085"/>
                  <a:pt x="2387" y="9141"/>
                </a:cubicBezTo>
                <a:cubicBezTo>
                  <a:pt x="2387" y="9435"/>
                  <a:pt x="1800" y="10966"/>
                  <a:pt x="1586" y="11231"/>
                </a:cubicBezTo>
                <a:cubicBezTo>
                  <a:pt x="1321" y="11560"/>
                  <a:pt x="1193" y="11979"/>
                  <a:pt x="1303" y="12164"/>
                </a:cubicBezTo>
                <a:cubicBezTo>
                  <a:pt x="1487" y="12476"/>
                  <a:pt x="2207" y="12746"/>
                  <a:pt x="3493" y="12990"/>
                </a:cubicBezTo>
                <a:cubicBezTo>
                  <a:pt x="4683" y="13216"/>
                  <a:pt x="5419" y="13215"/>
                  <a:pt x="6038" y="12986"/>
                </a:cubicBezTo>
                <a:cubicBezTo>
                  <a:pt x="6602" y="12778"/>
                  <a:pt x="6906" y="12817"/>
                  <a:pt x="6722" y="13074"/>
                </a:cubicBezTo>
                <a:cubicBezTo>
                  <a:pt x="6398" y="13526"/>
                  <a:pt x="5735" y="13743"/>
                  <a:pt x="4569" y="13780"/>
                </a:cubicBezTo>
                <a:cubicBezTo>
                  <a:pt x="4120" y="13794"/>
                  <a:pt x="3804" y="14198"/>
                  <a:pt x="3804" y="14755"/>
                </a:cubicBezTo>
                <a:cubicBezTo>
                  <a:pt x="3804" y="15086"/>
                  <a:pt x="3744" y="15209"/>
                  <a:pt x="3410" y="15565"/>
                </a:cubicBezTo>
                <a:cubicBezTo>
                  <a:pt x="3194" y="15796"/>
                  <a:pt x="2744" y="16188"/>
                  <a:pt x="2411" y="16435"/>
                </a:cubicBezTo>
                <a:cubicBezTo>
                  <a:pt x="1481" y="17125"/>
                  <a:pt x="0" y="18557"/>
                  <a:pt x="0" y="18766"/>
                </a:cubicBezTo>
                <a:cubicBezTo>
                  <a:pt x="0" y="18905"/>
                  <a:pt x="290" y="18962"/>
                  <a:pt x="411" y="18846"/>
                </a:cubicBezTo>
                <a:cubicBezTo>
                  <a:pt x="506" y="18754"/>
                  <a:pt x="571" y="18768"/>
                  <a:pt x="701" y="18904"/>
                </a:cubicBezTo>
                <a:cubicBezTo>
                  <a:pt x="861" y="19071"/>
                  <a:pt x="891" y="19067"/>
                  <a:pt x="1284" y="18866"/>
                </a:cubicBezTo>
                <a:cubicBezTo>
                  <a:pt x="1512" y="18749"/>
                  <a:pt x="2182" y="18312"/>
                  <a:pt x="2772" y="17894"/>
                </a:cubicBezTo>
                <a:cubicBezTo>
                  <a:pt x="3363" y="17477"/>
                  <a:pt x="3947" y="17120"/>
                  <a:pt x="4068" y="17101"/>
                </a:cubicBezTo>
                <a:lnTo>
                  <a:pt x="4290" y="17067"/>
                </a:lnTo>
                <a:lnTo>
                  <a:pt x="4307" y="18704"/>
                </a:lnTo>
                <a:cubicBezTo>
                  <a:pt x="4328" y="20607"/>
                  <a:pt x="4370" y="20968"/>
                  <a:pt x="4593" y="21106"/>
                </a:cubicBezTo>
                <a:cubicBezTo>
                  <a:pt x="4867" y="21276"/>
                  <a:pt x="5945" y="21428"/>
                  <a:pt x="7451" y="21510"/>
                </a:cubicBezTo>
                <a:cubicBezTo>
                  <a:pt x="8475" y="21567"/>
                  <a:pt x="10056" y="21596"/>
                  <a:pt x="11665" y="21598"/>
                </a:cubicBezTo>
                <a:cubicBezTo>
                  <a:pt x="13275" y="21600"/>
                  <a:pt x="14912" y="21574"/>
                  <a:pt x="16052" y="21520"/>
                </a:cubicBezTo>
                <a:cubicBezTo>
                  <a:pt x="17795" y="21438"/>
                  <a:pt x="18072" y="21401"/>
                  <a:pt x="18706" y="21157"/>
                </a:cubicBezTo>
                <a:cubicBezTo>
                  <a:pt x="19095" y="21008"/>
                  <a:pt x="19476" y="20822"/>
                  <a:pt x="19553" y="20743"/>
                </a:cubicBezTo>
                <a:cubicBezTo>
                  <a:pt x="19630" y="20663"/>
                  <a:pt x="19731" y="20597"/>
                  <a:pt x="19780" y="20597"/>
                </a:cubicBezTo>
                <a:cubicBezTo>
                  <a:pt x="19828" y="20597"/>
                  <a:pt x="19961" y="20482"/>
                  <a:pt x="20075" y="20342"/>
                </a:cubicBezTo>
                <a:cubicBezTo>
                  <a:pt x="20190" y="20201"/>
                  <a:pt x="20321" y="20086"/>
                  <a:pt x="20366" y="20086"/>
                </a:cubicBezTo>
                <a:cubicBezTo>
                  <a:pt x="20411" y="20086"/>
                  <a:pt x="20561" y="19991"/>
                  <a:pt x="20699" y="19877"/>
                </a:cubicBezTo>
                <a:cubicBezTo>
                  <a:pt x="20866" y="19740"/>
                  <a:pt x="21024" y="19690"/>
                  <a:pt x="21165" y="19731"/>
                </a:cubicBezTo>
                <a:cubicBezTo>
                  <a:pt x="21321" y="19777"/>
                  <a:pt x="21398" y="19744"/>
                  <a:pt x="21450" y="19608"/>
                </a:cubicBezTo>
                <a:cubicBezTo>
                  <a:pt x="21490" y="19505"/>
                  <a:pt x="21540" y="18433"/>
                  <a:pt x="21560" y="17226"/>
                </a:cubicBezTo>
                <a:cubicBezTo>
                  <a:pt x="21600" y="14915"/>
                  <a:pt x="21556" y="14516"/>
                  <a:pt x="21213" y="14045"/>
                </a:cubicBezTo>
                <a:cubicBezTo>
                  <a:pt x="21027" y="13789"/>
                  <a:pt x="21026" y="13790"/>
                  <a:pt x="19424" y="13790"/>
                </a:cubicBezTo>
                <a:cubicBezTo>
                  <a:pt x="18448" y="13790"/>
                  <a:pt x="17803" y="13750"/>
                  <a:pt x="17776" y="13688"/>
                </a:cubicBezTo>
                <a:cubicBezTo>
                  <a:pt x="17751" y="13632"/>
                  <a:pt x="17913" y="13470"/>
                  <a:pt x="18133" y="13329"/>
                </a:cubicBezTo>
                <a:cubicBezTo>
                  <a:pt x="19190" y="12652"/>
                  <a:pt x="19573" y="11956"/>
                  <a:pt x="19584" y="10692"/>
                </a:cubicBezTo>
                <a:lnTo>
                  <a:pt x="19589" y="9948"/>
                </a:lnTo>
                <a:lnTo>
                  <a:pt x="19178" y="9540"/>
                </a:lnTo>
                <a:cubicBezTo>
                  <a:pt x="18879" y="9244"/>
                  <a:pt x="18778" y="9078"/>
                  <a:pt x="18810" y="8933"/>
                </a:cubicBezTo>
                <a:cubicBezTo>
                  <a:pt x="18881" y="8619"/>
                  <a:pt x="18595" y="7770"/>
                  <a:pt x="18207" y="7142"/>
                </a:cubicBezTo>
                <a:cubicBezTo>
                  <a:pt x="17766" y="6430"/>
                  <a:pt x="17334" y="5346"/>
                  <a:pt x="17334" y="4952"/>
                </a:cubicBezTo>
                <a:cubicBezTo>
                  <a:pt x="17334" y="4790"/>
                  <a:pt x="17201" y="4339"/>
                  <a:pt x="17038" y="3951"/>
                </a:cubicBezTo>
                <a:cubicBezTo>
                  <a:pt x="16876" y="3563"/>
                  <a:pt x="16672" y="3049"/>
                  <a:pt x="16583" y="2808"/>
                </a:cubicBezTo>
                <a:cubicBezTo>
                  <a:pt x="16127" y="1573"/>
                  <a:pt x="14845" y="1080"/>
                  <a:pt x="13166" y="1496"/>
                </a:cubicBezTo>
                <a:cubicBezTo>
                  <a:pt x="12661" y="1621"/>
                  <a:pt x="12428" y="1636"/>
                  <a:pt x="12246" y="1556"/>
                </a:cubicBezTo>
                <a:cubicBezTo>
                  <a:pt x="12005" y="1449"/>
                  <a:pt x="12003" y="1443"/>
                  <a:pt x="12056" y="724"/>
                </a:cubicBezTo>
                <a:lnTo>
                  <a:pt x="12107" y="0"/>
                </a:lnTo>
                <a:close/>
              </a:path>
            </a:pathLst>
          </a:custGeom>
          <a:ln w="12700">
            <a:miter lim="400000"/>
          </a:ln>
        </p:spPr>
      </p:pic>
      <p:pic>
        <p:nvPicPr>
          <p:cNvPr id="308" name="IMG_7444.jpeg" descr="IMG_7444.jpeg"/>
          <p:cNvPicPr>
            <a:picLocks noChangeAspect="1"/>
          </p:cNvPicPr>
          <p:nvPr/>
        </p:nvPicPr>
        <p:blipFill>
          <a:blip r:embed="rId4"/>
          <a:srcRect l="25507" t="77068" r="40111" b="8518"/>
          <a:stretch>
            <a:fillRect/>
          </a:stretch>
        </p:blipFill>
        <p:spPr>
          <a:xfrm>
            <a:off x="8874272" y="8351178"/>
            <a:ext cx="5498372" cy="3372411"/>
          </a:xfrm>
          <a:prstGeom prst="rect">
            <a:avLst/>
          </a:prstGeom>
          <a:ln w="12700">
            <a:miter lim="400000"/>
          </a:ln>
        </p:spPr>
      </p:pic>
      <p:grpSp>
        <p:nvGrpSpPr>
          <p:cNvPr id="311" name="القضية كاذبة"/>
          <p:cNvGrpSpPr/>
          <p:nvPr/>
        </p:nvGrpSpPr>
        <p:grpSpPr>
          <a:xfrm>
            <a:off x="15055524" y="7430906"/>
            <a:ext cx="5780518" cy="2273199"/>
            <a:chOff x="0" y="0"/>
            <a:chExt cx="5780517" cy="2273198"/>
          </a:xfrm>
        </p:grpSpPr>
        <p:sp>
          <p:nvSpPr>
            <p:cNvPr id="310" name="القضية كاذبة"/>
            <p:cNvSpPr/>
            <p:nvPr/>
          </p:nvSpPr>
          <p:spPr>
            <a:xfrm>
              <a:off x="12700" y="355600"/>
              <a:ext cx="5755118" cy="1803299"/>
            </a:xfrm>
            <a:prstGeom prst="rect">
              <a:avLst/>
            </a:prstGeom>
            <a:solidFill>
              <a:srgbClr val="D5D5D5"/>
            </a:solid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nSpc>
                  <a:spcPct val="80000"/>
                </a:lnSpc>
                <a:defRPr sz="8500" b="1" spc="-170">
                  <a:solidFill>
                    <a:srgbClr val="FF4015"/>
                  </a:solidFill>
                  <a:latin typeface="Georgia"/>
                  <a:ea typeface="Georgia"/>
                  <a:cs typeface="Georgia"/>
                  <a:sym typeface="Georgia"/>
                </a:defRPr>
              </a:lvl1pPr>
            </a:lstStyle>
            <a:p>
              <a:pPr rtl="0">
                <a:defRPr/>
              </a:pPr>
              <a:r>
                <a:t>القضية كاذبة </a:t>
              </a:r>
            </a:p>
          </p:txBody>
        </p:sp>
        <p:pic>
          <p:nvPicPr>
            <p:cNvPr id="309" name="القضية كاذبة القضية كاذبة " descr="القضية كاذبة القضية كاذبة "/>
            <p:cNvPicPr>
              <a:picLocks/>
            </p:cNvPicPr>
            <p:nvPr/>
          </p:nvPicPr>
          <p:blipFill>
            <a:blip r:embed="rId5"/>
            <a:stretch>
              <a:fillRect/>
            </a:stretch>
          </p:blipFill>
          <p:spPr>
            <a:xfrm>
              <a:off x="0" y="0"/>
              <a:ext cx="5780518" cy="2273199"/>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med">
        <p14:prism dir="r" isInverted="1"/>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311"/>
                                        </p:tgtEl>
                                        <p:attrNameLst>
                                          <p:attrName>style.visibility</p:attrName>
                                        </p:attrNameLst>
                                      </p:cBhvr>
                                      <p:to>
                                        <p:strVal val="visible"/>
                                      </p:to>
                                    </p:set>
                                    <p:animEffect transition="in" filter="wipe(up)">
                                      <p:cBhvr>
                                        <p:cTn id="7" dur="1000"/>
                                        <p:tgtEl>
                                          <p:spTgt spid="3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308"/>
                                        </p:tgtEl>
                                        <p:attrNameLst>
                                          <p:attrName>style.visibility</p:attrName>
                                        </p:attrNameLst>
                                      </p:cBhvr>
                                      <p:to>
                                        <p:strVal val="visible"/>
                                      </p:to>
                                    </p:set>
                                    <p:animEffect transition="in" filter="wipe(right)">
                                      <p:cBhvr>
                                        <p:cTn id="12" dur="10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 grpId="0" animBg="1" advAuto="0"/>
      <p:bldP spid="311"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١٦٩"/>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١٦٩</a:t>
            </a:r>
          </a:p>
        </p:txBody>
      </p:sp>
      <p:pic>
        <p:nvPicPr>
          <p:cNvPr id="314" name="IMG_7477.png" descr="IMG_7477.png"/>
          <p:cNvPicPr>
            <a:picLocks noChangeAspect="1"/>
          </p:cNvPicPr>
          <p:nvPr/>
        </p:nvPicPr>
        <p:blipFill>
          <a:blip r:embed="rId2"/>
          <a:srcRect b="15831"/>
          <a:stretch>
            <a:fillRect/>
          </a:stretch>
        </p:blipFill>
        <p:spPr>
          <a:xfrm>
            <a:off x="3373345" y="7050820"/>
            <a:ext cx="7443928" cy="6265471"/>
          </a:xfrm>
          <a:prstGeom prst="rect">
            <a:avLst/>
          </a:prstGeom>
          <a:ln w="12700">
            <a:miter lim="400000"/>
          </a:ln>
        </p:spPr>
      </p:pic>
      <p:pic>
        <p:nvPicPr>
          <p:cNvPr id="315" name="IMG_7474.jpeg" descr="IMG_7474.jpeg"/>
          <p:cNvPicPr>
            <a:picLocks noChangeAspect="1"/>
          </p:cNvPicPr>
          <p:nvPr/>
        </p:nvPicPr>
        <p:blipFill>
          <a:blip r:embed="rId3"/>
          <a:srcRect l="3164" t="22651" r="9028" b="52979"/>
          <a:stretch>
            <a:fillRect/>
          </a:stretch>
        </p:blipFill>
        <p:spPr>
          <a:xfrm>
            <a:off x="3054857" y="4213325"/>
            <a:ext cx="17760280" cy="3572786"/>
          </a:xfrm>
          <a:prstGeom prst="rect">
            <a:avLst/>
          </a:prstGeom>
          <a:ln w="12700">
            <a:miter lim="400000"/>
          </a:ln>
        </p:spPr>
      </p:pic>
      <p:sp>
        <p:nvSpPr>
          <p:cNvPr id="316" name="فهد قائد الطائر…"/>
          <p:cNvSpPr/>
          <p:nvPr/>
        </p:nvSpPr>
        <p:spPr>
          <a:xfrm>
            <a:off x="11613388" y="7785994"/>
            <a:ext cx="7908760" cy="4277840"/>
          </a:xfrm>
          <a:prstGeom prst="roundRect">
            <a:avLst>
              <a:gd name="adj" fmla="val 33992"/>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825500" rtl="0">
              <a:defRPr sz="4000">
                <a:solidFill>
                  <a:srgbClr val="17469E"/>
                </a:solidFill>
                <a:latin typeface="Geeza Pro Bold"/>
                <a:ea typeface="Geeza Pro Bold"/>
                <a:cs typeface="Geeza Pro Bold"/>
                <a:sym typeface="Geeza Pro Bold"/>
              </a:defRPr>
            </a:pPr>
            <a:r>
              <a:t>فهد قائد الطائر </a:t>
            </a:r>
          </a:p>
          <a:p>
            <a:pPr defTabSz="825500" rtl="0">
              <a:defRPr sz="4000">
                <a:solidFill>
                  <a:srgbClr val="17469E"/>
                </a:solidFill>
                <a:latin typeface="Geeza Pro Bold"/>
                <a:ea typeface="Geeza Pro Bold"/>
                <a:cs typeface="Geeza Pro Bold"/>
                <a:sym typeface="Geeza Pro Bold"/>
              </a:defRPr>
            </a:pPr>
            <a:r>
              <a:t>سعود مساعد القائد </a:t>
            </a:r>
          </a:p>
          <a:p>
            <a:pPr defTabSz="825500" rtl="0">
              <a:defRPr sz="4000">
                <a:solidFill>
                  <a:srgbClr val="17469E"/>
                </a:solidFill>
                <a:latin typeface="Geeza Pro Bold"/>
                <a:ea typeface="Geeza Pro Bold"/>
                <a:cs typeface="Geeza Pro Bold"/>
                <a:sym typeface="Geeza Pro Bold"/>
              </a:defRPr>
            </a:pPr>
            <a:r>
              <a:t>منصور المهندس الجوي </a:t>
            </a:r>
          </a:p>
        </p:txBody>
      </p:sp>
      <p:pic>
        <p:nvPicPr>
          <p:cNvPr id="317" name="IMG_7474.jpeg" descr="IMG_7474.jpeg"/>
          <p:cNvPicPr>
            <a:picLocks noChangeAspect="1"/>
          </p:cNvPicPr>
          <p:nvPr/>
        </p:nvPicPr>
        <p:blipFill>
          <a:blip r:embed="rId3"/>
          <a:srcRect b="77227"/>
          <a:stretch>
            <a:fillRect/>
          </a:stretch>
        </p:blipFill>
        <p:spPr>
          <a:xfrm>
            <a:off x="2396133" y="593947"/>
            <a:ext cx="19591665" cy="3233945"/>
          </a:xfrm>
          <a:prstGeom prst="rect">
            <a:avLst/>
          </a:prstGeom>
          <a:ln w="50800">
            <a:solidFill>
              <a:srgbClr val="091D41"/>
            </a:solidFill>
            <a:miter lim="400000"/>
          </a:ln>
        </p:spPr>
      </p:pic>
    </p:spTree>
  </p:cSld>
  <p:clrMapOvr>
    <a:masterClrMapping/>
  </p:clrMapOvr>
  <mc:AlternateContent xmlns:mc="http://schemas.openxmlformats.org/markup-compatibility/2006" xmlns:p14="http://schemas.microsoft.com/office/powerpoint/2010/main">
    <mc:Choice Requires="p14">
      <p:transition spd="med">
        <p14:prism dir="r" isInverted="1"/>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315"/>
                                        </p:tgtEl>
                                        <p:attrNameLst>
                                          <p:attrName>style.visibility</p:attrName>
                                        </p:attrNameLst>
                                      </p:cBhvr>
                                      <p:to>
                                        <p:strVal val="visible"/>
                                      </p:to>
                                    </p:set>
                                    <p:animEffect transition="in" filter="wipe(right)">
                                      <p:cBhvr>
                                        <p:cTn id="7" dur="1000"/>
                                        <p:tgtEl>
                                          <p:spTgt spid="3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100"/>
                                  </p:iterate>
                                  <p:childTnLst>
                                    <p:set>
                                      <p:cBhvr>
                                        <p:cTn id="11" fill="hold"/>
                                        <p:tgtEl>
                                          <p:spTgt spid="316">
                                            <p:bg/>
                                          </p:spTgt>
                                        </p:tgtEl>
                                        <p:attrNameLst>
                                          <p:attrName>style.visibility</p:attrName>
                                        </p:attrNameLst>
                                      </p:cBhvr>
                                      <p:to>
                                        <p:strVal val="visible"/>
                                      </p:to>
                                    </p:set>
                                  </p:childTnLst>
                                </p:cTn>
                              </p:par>
                              <p:par>
                                <p:cTn id="12" presetID="1" presetClass="entr" presetSubtype="0" fill="hold" grpId="0" nodeType="withEffect">
                                  <p:stCondLst>
                                    <p:cond delay="0"/>
                                  </p:stCondLst>
                                  <p:iterate type="lt">
                                    <p:tmAbs val="100"/>
                                  </p:iterate>
                                  <p:childTnLst>
                                    <p:set>
                                      <p:cBhvr>
                                        <p:cTn id="13" fill="hold"/>
                                        <p:tgtEl>
                                          <p:spTgt spid="31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type="lt">
                                    <p:tmAbs val="100"/>
                                  </p:iterate>
                                  <p:childTnLst>
                                    <p:set>
                                      <p:cBhvr>
                                        <p:cTn id="17" fill="hold"/>
                                        <p:tgtEl>
                                          <p:spTgt spid="316">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type="lt">
                                    <p:tmAbs val="100"/>
                                  </p:iterate>
                                  <p:childTnLst>
                                    <p:set>
                                      <p:cBhvr>
                                        <p:cTn id="21" fill="hold"/>
                                        <p:tgtEl>
                                          <p:spTgt spid="3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0" animBg="1" advAuto="0"/>
      <p:bldP spid="316" grpId="0"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١٦٩"/>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١٦٩</a:t>
            </a:r>
          </a:p>
        </p:txBody>
      </p:sp>
      <p:pic>
        <p:nvPicPr>
          <p:cNvPr id="320" name="IMG_7474.jpeg" descr="IMG_7474.jpeg"/>
          <p:cNvPicPr>
            <a:picLocks noChangeAspect="1"/>
          </p:cNvPicPr>
          <p:nvPr/>
        </p:nvPicPr>
        <p:blipFill>
          <a:blip r:embed="rId2"/>
          <a:srcRect l="3479" t="56975" r="8713" b="29300"/>
          <a:stretch>
            <a:fillRect/>
          </a:stretch>
        </p:blipFill>
        <p:spPr>
          <a:xfrm>
            <a:off x="3054858" y="4213325"/>
            <a:ext cx="17760279" cy="2012126"/>
          </a:xfrm>
          <a:prstGeom prst="rect">
            <a:avLst/>
          </a:prstGeom>
          <a:ln w="12700">
            <a:miter lim="400000"/>
          </a:ln>
        </p:spPr>
      </p:pic>
      <p:pic>
        <p:nvPicPr>
          <p:cNvPr id="321" name="IMG_7474.jpeg" descr="IMG_7474.jpeg"/>
          <p:cNvPicPr>
            <a:picLocks noChangeAspect="1"/>
          </p:cNvPicPr>
          <p:nvPr/>
        </p:nvPicPr>
        <p:blipFill>
          <a:blip r:embed="rId2"/>
          <a:srcRect b="77227"/>
          <a:stretch>
            <a:fillRect/>
          </a:stretch>
        </p:blipFill>
        <p:spPr>
          <a:xfrm>
            <a:off x="2443240" y="733649"/>
            <a:ext cx="19591665" cy="3233944"/>
          </a:xfrm>
          <a:prstGeom prst="rect">
            <a:avLst/>
          </a:prstGeom>
          <a:ln w="50800">
            <a:solidFill>
              <a:srgbClr val="091D41"/>
            </a:solidFill>
            <a:miter lim="400000"/>
          </a:ln>
        </p:spPr>
      </p:pic>
      <p:pic>
        <p:nvPicPr>
          <p:cNvPr id="322" name="IMG_7478.jpeg" descr="IMG_7478.jpeg"/>
          <p:cNvPicPr>
            <a:picLocks noChangeAspect="1"/>
          </p:cNvPicPr>
          <p:nvPr/>
        </p:nvPicPr>
        <p:blipFill>
          <a:blip r:embed="rId3"/>
          <a:srcRect l="22863" r="35057"/>
          <a:stretch>
            <a:fillRect/>
          </a:stretch>
        </p:blipFill>
        <p:spPr>
          <a:xfrm>
            <a:off x="4877206" y="6225482"/>
            <a:ext cx="5000975" cy="5524546"/>
          </a:xfrm>
          <a:prstGeom prst="rect">
            <a:avLst/>
          </a:prstGeom>
          <a:ln w="12700">
            <a:miter lim="400000"/>
          </a:ln>
        </p:spPr>
      </p:pic>
      <p:sp>
        <p:nvSpPr>
          <p:cNvPr id="323" name="الديك لا يبيض 😀"/>
          <p:cNvSpPr/>
          <p:nvPr/>
        </p:nvSpPr>
        <p:spPr>
          <a:xfrm>
            <a:off x="10424043" y="7686882"/>
            <a:ext cx="7908761" cy="1568778"/>
          </a:xfrm>
          <a:prstGeom prst="roundRect">
            <a:avLst>
              <a:gd name="adj" fmla="val 50000"/>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200">
                <a:solidFill>
                  <a:srgbClr val="E22400"/>
                </a:solidFill>
                <a:latin typeface="Geeza Pro Bold"/>
                <a:ea typeface="Geeza Pro Bold"/>
                <a:cs typeface="Geeza Pro Bold"/>
                <a:sym typeface="Geeza Pro Bold"/>
              </a:defRPr>
            </a:lvl1pPr>
          </a:lstStyle>
          <a:p>
            <a:pPr rtl="0">
              <a:defRPr/>
            </a:pPr>
            <a:r>
              <a:t>الديك لا يبيض 😀 </a:t>
            </a:r>
          </a:p>
        </p:txBody>
      </p:sp>
    </p:spTree>
  </p:cSld>
  <p:clrMapOvr>
    <a:masterClrMapping/>
  </p:clrMapOvr>
  <mc:AlternateContent xmlns:mc="http://schemas.openxmlformats.org/markup-compatibility/2006" xmlns:p14="http://schemas.microsoft.com/office/powerpoint/2010/main">
    <mc:Choice Requires="p14">
      <p:transition spd="med">
        <p:pull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320"/>
                                        </p:tgtEl>
                                        <p:attrNameLst>
                                          <p:attrName>style.visibility</p:attrName>
                                        </p:attrNameLst>
                                      </p:cBhvr>
                                      <p:to>
                                        <p:strVal val="visible"/>
                                      </p:to>
                                    </p:set>
                                    <p:animEffect transition="in" filter="wipe(right)">
                                      <p:cBhvr>
                                        <p:cTn id="7" dur="1000"/>
                                        <p:tgtEl>
                                          <p:spTgt spid="3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100"/>
                                  </p:iterate>
                                  <p:childTnLst>
                                    <p:set>
                                      <p:cBhvr>
                                        <p:cTn id="11" fill="hold"/>
                                        <p:tgtEl>
                                          <p:spTgt spid="323">
                                            <p:bg/>
                                          </p:spTgt>
                                        </p:tgtEl>
                                        <p:attrNameLst>
                                          <p:attrName>style.visibility</p:attrName>
                                        </p:attrNameLst>
                                      </p:cBhvr>
                                      <p:to>
                                        <p:strVal val="visible"/>
                                      </p:to>
                                    </p:set>
                                  </p:childTnLst>
                                </p:cTn>
                              </p:par>
                              <p:par>
                                <p:cTn id="12" presetID="1" presetClass="entr" presetSubtype="0" fill="hold" grpId="0" nodeType="withEffect">
                                  <p:stCondLst>
                                    <p:cond delay="0"/>
                                  </p:stCondLst>
                                  <p:iterate type="lt">
                                    <p:tmAbs val="100"/>
                                  </p:iterate>
                                  <p:childTnLst>
                                    <p:set>
                                      <p:cBhvr>
                                        <p:cTn id="13" fill="hold"/>
                                        <p:tgtEl>
                                          <p:spTgt spid="3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advAuto="0"/>
      <p:bldP spid="323" grpId="0" build="p" bldLvl="5"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١٦٩"/>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١٦٩</a:t>
            </a:r>
          </a:p>
        </p:txBody>
      </p:sp>
      <p:pic>
        <p:nvPicPr>
          <p:cNvPr id="326" name="IMG_7474.jpeg" descr="IMG_7474.jpeg"/>
          <p:cNvPicPr>
            <a:picLocks noChangeAspect="1"/>
          </p:cNvPicPr>
          <p:nvPr/>
        </p:nvPicPr>
        <p:blipFill>
          <a:blip r:embed="rId2"/>
          <a:srcRect l="4825" t="81961" r="7367" b="10285"/>
          <a:stretch>
            <a:fillRect/>
          </a:stretch>
        </p:blipFill>
        <p:spPr>
          <a:xfrm>
            <a:off x="3054858" y="4213325"/>
            <a:ext cx="17760280" cy="1136637"/>
          </a:xfrm>
          <a:prstGeom prst="rect">
            <a:avLst/>
          </a:prstGeom>
          <a:ln w="12700">
            <a:miter lim="400000"/>
          </a:ln>
        </p:spPr>
      </p:pic>
      <p:pic>
        <p:nvPicPr>
          <p:cNvPr id="327" name="IMG_7474.jpeg" descr="IMG_7474.jpeg"/>
          <p:cNvPicPr>
            <a:picLocks noChangeAspect="1"/>
          </p:cNvPicPr>
          <p:nvPr/>
        </p:nvPicPr>
        <p:blipFill>
          <a:blip r:embed="rId2"/>
          <a:srcRect b="77227"/>
          <a:stretch>
            <a:fillRect/>
          </a:stretch>
        </p:blipFill>
        <p:spPr>
          <a:xfrm>
            <a:off x="2396133" y="768046"/>
            <a:ext cx="19591665" cy="3233945"/>
          </a:xfrm>
          <a:prstGeom prst="rect">
            <a:avLst/>
          </a:prstGeom>
          <a:ln w="50800">
            <a:solidFill>
              <a:srgbClr val="091D41"/>
            </a:solidFill>
            <a:miter lim="400000"/>
          </a:ln>
        </p:spPr>
      </p:pic>
      <p:sp>
        <p:nvSpPr>
          <p:cNvPr id="328" name="ترتيبي سوف يكون…"/>
          <p:cNvSpPr/>
          <p:nvPr/>
        </p:nvSpPr>
        <p:spPr>
          <a:xfrm>
            <a:off x="10589230" y="6625811"/>
            <a:ext cx="7908761" cy="4261321"/>
          </a:xfrm>
          <a:prstGeom prst="roundRect">
            <a:avLst>
              <a:gd name="adj" fmla="val 34124"/>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825500" rtl="0">
              <a:defRPr sz="5200">
                <a:solidFill>
                  <a:srgbClr val="E22400"/>
                </a:solidFill>
                <a:latin typeface="Geeza Pro Bold"/>
                <a:ea typeface="Geeza Pro Bold"/>
                <a:cs typeface="Geeza Pro Bold"/>
                <a:sym typeface="Geeza Pro Bold"/>
              </a:defRPr>
            </a:pPr>
            <a:r>
              <a:t>ترتيبي سوف يكون</a:t>
            </a:r>
          </a:p>
          <a:p>
            <a:pPr defTabSz="825500" rtl="0">
              <a:defRPr sz="5200">
                <a:solidFill>
                  <a:srgbClr val="E22400"/>
                </a:solidFill>
                <a:latin typeface="Geeza Pro Bold"/>
                <a:ea typeface="Geeza Pro Bold"/>
                <a:cs typeface="Geeza Pro Bold"/>
                <a:sym typeface="Geeza Pro Bold"/>
              </a:defRPr>
            </a:pPr>
            <a:r>
              <a:t> </a:t>
            </a:r>
            <a:r>
              <a:rPr sz="6300" u="sng"/>
              <a:t>الثاني</a:t>
            </a:r>
            <a:r>
              <a:t> </a:t>
            </a:r>
          </a:p>
          <a:p>
            <a:pPr defTabSz="825500" rtl="0">
              <a:defRPr sz="5200">
                <a:solidFill>
                  <a:srgbClr val="E22400"/>
                </a:solidFill>
                <a:latin typeface="Geeza Pro Bold"/>
                <a:ea typeface="Geeza Pro Bold"/>
                <a:cs typeface="Geeza Pro Bold"/>
                <a:sym typeface="Geeza Pro Bold"/>
              </a:defRPr>
            </a:pPr>
            <a:r>
              <a:t>بدلا منه </a:t>
            </a:r>
          </a:p>
        </p:txBody>
      </p:sp>
      <p:pic>
        <p:nvPicPr>
          <p:cNvPr id="329" name="IMG_7479.jpeg" descr="IMG_7479.jpeg"/>
          <p:cNvPicPr>
            <a:picLocks noChangeAspect="1"/>
          </p:cNvPicPr>
          <p:nvPr/>
        </p:nvPicPr>
        <p:blipFill>
          <a:blip r:embed="rId3"/>
          <a:srcRect l="3015" t="32505" r="3079" b="30931"/>
          <a:stretch>
            <a:fillRect/>
          </a:stretch>
        </p:blipFill>
        <p:spPr>
          <a:xfrm>
            <a:off x="2463575" y="6625815"/>
            <a:ext cx="8906785" cy="3467937"/>
          </a:xfrm>
          <a:custGeom>
            <a:avLst/>
            <a:gdLst/>
            <a:ahLst/>
            <a:cxnLst>
              <a:cxn ang="0">
                <a:pos x="wd2" y="hd2"/>
              </a:cxn>
              <a:cxn ang="5400000">
                <a:pos x="wd2" y="hd2"/>
              </a:cxn>
              <a:cxn ang="10800000">
                <a:pos x="wd2" y="hd2"/>
              </a:cxn>
              <a:cxn ang="16200000">
                <a:pos x="wd2" y="hd2"/>
              </a:cxn>
            </a:cxnLst>
            <a:rect l="0" t="0" r="r" b="b"/>
            <a:pathLst>
              <a:path w="21585" h="21575" extrusionOk="0">
                <a:moveTo>
                  <a:pt x="3956" y="0"/>
                </a:moveTo>
                <a:cubicBezTo>
                  <a:pt x="3924" y="-23"/>
                  <a:pt x="3365" y="1766"/>
                  <a:pt x="2714" y="3975"/>
                </a:cubicBezTo>
                <a:cubicBezTo>
                  <a:pt x="2063" y="6184"/>
                  <a:pt x="1485" y="8065"/>
                  <a:pt x="1429" y="8155"/>
                </a:cubicBezTo>
                <a:cubicBezTo>
                  <a:pt x="1344" y="8294"/>
                  <a:pt x="1328" y="8553"/>
                  <a:pt x="1328" y="9852"/>
                </a:cubicBezTo>
                <a:cubicBezTo>
                  <a:pt x="1328" y="11011"/>
                  <a:pt x="1346" y="11371"/>
                  <a:pt x="1400" y="11326"/>
                </a:cubicBezTo>
                <a:cubicBezTo>
                  <a:pt x="1440" y="11293"/>
                  <a:pt x="2008" y="9470"/>
                  <a:pt x="2661" y="7274"/>
                </a:cubicBezTo>
                <a:cubicBezTo>
                  <a:pt x="3315" y="5078"/>
                  <a:pt x="3887" y="3281"/>
                  <a:pt x="3932" y="3281"/>
                </a:cubicBezTo>
                <a:cubicBezTo>
                  <a:pt x="3977" y="3281"/>
                  <a:pt x="4027" y="3201"/>
                  <a:pt x="4042" y="3104"/>
                </a:cubicBezTo>
                <a:cubicBezTo>
                  <a:pt x="4093" y="2795"/>
                  <a:pt x="4016" y="44"/>
                  <a:pt x="3956" y="0"/>
                </a:cubicBezTo>
                <a:close/>
                <a:moveTo>
                  <a:pt x="7047" y="3533"/>
                </a:moveTo>
                <a:cubicBezTo>
                  <a:pt x="7005" y="3519"/>
                  <a:pt x="6954" y="3657"/>
                  <a:pt x="6876" y="3938"/>
                </a:cubicBezTo>
                <a:cubicBezTo>
                  <a:pt x="6688" y="4617"/>
                  <a:pt x="6088" y="5700"/>
                  <a:pt x="5474" y="6474"/>
                </a:cubicBezTo>
                <a:cubicBezTo>
                  <a:pt x="5165" y="6863"/>
                  <a:pt x="4882" y="7208"/>
                  <a:pt x="4845" y="7239"/>
                </a:cubicBezTo>
                <a:cubicBezTo>
                  <a:pt x="4803" y="7275"/>
                  <a:pt x="4793" y="7423"/>
                  <a:pt x="4820" y="7634"/>
                </a:cubicBezTo>
                <a:cubicBezTo>
                  <a:pt x="4856" y="7933"/>
                  <a:pt x="4887" y="7961"/>
                  <a:pt x="5081" y="7876"/>
                </a:cubicBezTo>
                <a:cubicBezTo>
                  <a:pt x="5345" y="7762"/>
                  <a:pt x="5400" y="7924"/>
                  <a:pt x="5377" y="8745"/>
                </a:cubicBezTo>
                <a:cubicBezTo>
                  <a:pt x="5367" y="9108"/>
                  <a:pt x="5390" y="9373"/>
                  <a:pt x="5438" y="9452"/>
                </a:cubicBezTo>
                <a:cubicBezTo>
                  <a:pt x="5541" y="9619"/>
                  <a:pt x="5532" y="9623"/>
                  <a:pt x="5718" y="9284"/>
                </a:cubicBezTo>
                <a:cubicBezTo>
                  <a:pt x="5814" y="9109"/>
                  <a:pt x="5872" y="8881"/>
                  <a:pt x="5861" y="8728"/>
                </a:cubicBezTo>
                <a:cubicBezTo>
                  <a:pt x="5850" y="8586"/>
                  <a:pt x="5840" y="8357"/>
                  <a:pt x="5837" y="8220"/>
                </a:cubicBezTo>
                <a:cubicBezTo>
                  <a:pt x="5835" y="8079"/>
                  <a:pt x="5777" y="7950"/>
                  <a:pt x="5703" y="7923"/>
                </a:cubicBezTo>
                <a:cubicBezTo>
                  <a:pt x="5503" y="7850"/>
                  <a:pt x="5549" y="7602"/>
                  <a:pt x="5801" y="7390"/>
                </a:cubicBezTo>
                <a:cubicBezTo>
                  <a:pt x="6068" y="7165"/>
                  <a:pt x="6958" y="7088"/>
                  <a:pt x="7348" y="7257"/>
                </a:cubicBezTo>
                <a:lnTo>
                  <a:pt x="7620" y="7375"/>
                </a:lnTo>
                <a:lnTo>
                  <a:pt x="7534" y="6743"/>
                </a:lnTo>
                <a:cubicBezTo>
                  <a:pt x="7486" y="6395"/>
                  <a:pt x="7459" y="6030"/>
                  <a:pt x="7474" y="5931"/>
                </a:cubicBezTo>
                <a:cubicBezTo>
                  <a:pt x="7516" y="5649"/>
                  <a:pt x="7399" y="4727"/>
                  <a:pt x="7311" y="4639"/>
                </a:cubicBezTo>
                <a:cubicBezTo>
                  <a:pt x="7267" y="4596"/>
                  <a:pt x="7200" y="4323"/>
                  <a:pt x="7162" y="4032"/>
                </a:cubicBezTo>
                <a:cubicBezTo>
                  <a:pt x="7121" y="3711"/>
                  <a:pt x="7089" y="3547"/>
                  <a:pt x="7047" y="3533"/>
                </a:cubicBezTo>
                <a:close/>
                <a:moveTo>
                  <a:pt x="19113" y="4837"/>
                </a:moveTo>
                <a:cubicBezTo>
                  <a:pt x="19074" y="4837"/>
                  <a:pt x="19075" y="4935"/>
                  <a:pt x="19115" y="5126"/>
                </a:cubicBezTo>
                <a:cubicBezTo>
                  <a:pt x="19185" y="5462"/>
                  <a:pt x="19159" y="5517"/>
                  <a:pt x="18874" y="5654"/>
                </a:cubicBezTo>
                <a:cubicBezTo>
                  <a:pt x="18707" y="5735"/>
                  <a:pt x="18649" y="5850"/>
                  <a:pt x="18602" y="6197"/>
                </a:cubicBezTo>
                <a:cubicBezTo>
                  <a:pt x="18529" y="6734"/>
                  <a:pt x="18428" y="6690"/>
                  <a:pt x="17971" y="5926"/>
                </a:cubicBezTo>
                <a:lnTo>
                  <a:pt x="17664" y="5412"/>
                </a:lnTo>
                <a:lnTo>
                  <a:pt x="17250" y="5795"/>
                </a:lnTo>
                <a:cubicBezTo>
                  <a:pt x="17022" y="6005"/>
                  <a:pt x="16900" y="6140"/>
                  <a:pt x="16979" y="6096"/>
                </a:cubicBezTo>
                <a:cubicBezTo>
                  <a:pt x="17059" y="6052"/>
                  <a:pt x="17240" y="5979"/>
                  <a:pt x="17383" y="5933"/>
                </a:cubicBezTo>
                <a:cubicBezTo>
                  <a:pt x="17629" y="5854"/>
                  <a:pt x="17656" y="5881"/>
                  <a:pt x="17873" y="6457"/>
                </a:cubicBezTo>
                <a:lnTo>
                  <a:pt x="18102" y="7064"/>
                </a:lnTo>
                <a:lnTo>
                  <a:pt x="17959" y="7429"/>
                </a:lnTo>
                <a:cubicBezTo>
                  <a:pt x="17842" y="7730"/>
                  <a:pt x="17721" y="7822"/>
                  <a:pt x="17265" y="7965"/>
                </a:cubicBezTo>
                <a:cubicBezTo>
                  <a:pt x="16797" y="8112"/>
                  <a:pt x="16668" y="8103"/>
                  <a:pt x="16409" y="7908"/>
                </a:cubicBezTo>
                <a:cubicBezTo>
                  <a:pt x="16106" y="7680"/>
                  <a:pt x="16105" y="7682"/>
                  <a:pt x="16208" y="7975"/>
                </a:cubicBezTo>
                <a:cubicBezTo>
                  <a:pt x="16309" y="8261"/>
                  <a:pt x="16307" y="8279"/>
                  <a:pt x="16170" y="8545"/>
                </a:cubicBezTo>
                <a:cubicBezTo>
                  <a:pt x="16091" y="8697"/>
                  <a:pt x="15940" y="8862"/>
                  <a:pt x="15834" y="8913"/>
                </a:cubicBezTo>
                <a:cubicBezTo>
                  <a:pt x="15467" y="9090"/>
                  <a:pt x="15275" y="9426"/>
                  <a:pt x="15415" y="9647"/>
                </a:cubicBezTo>
                <a:cubicBezTo>
                  <a:pt x="15443" y="9692"/>
                  <a:pt x="15452" y="9871"/>
                  <a:pt x="15435" y="10042"/>
                </a:cubicBezTo>
                <a:cubicBezTo>
                  <a:pt x="15403" y="10351"/>
                  <a:pt x="15404" y="10351"/>
                  <a:pt x="15599" y="10081"/>
                </a:cubicBezTo>
                <a:cubicBezTo>
                  <a:pt x="15750" y="9872"/>
                  <a:pt x="15922" y="9809"/>
                  <a:pt x="16351" y="9810"/>
                </a:cubicBezTo>
                <a:cubicBezTo>
                  <a:pt x="17000" y="9810"/>
                  <a:pt x="17128" y="9961"/>
                  <a:pt x="17023" y="10595"/>
                </a:cubicBezTo>
                <a:cubicBezTo>
                  <a:pt x="16870" y="11518"/>
                  <a:pt x="16865" y="11521"/>
                  <a:pt x="15917" y="11476"/>
                </a:cubicBezTo>
                <a:lnTo>
                  <a:pt x="15048" y="11434"/>
                </a:lnTo>
                <a:lnTo>
                  <a:pt x="14971" y="10731"/>
                </a:lnTo>
                <a:cubicBezTo>
                  <a:pt x="14899" y="10078"/>
                  <a:pt x="14759" y="9711"/>
                  <a:pt x="14797" y="10276"/>
                </a:cubicBezTo>
                <a:cubicBezTo>
                  <a:pt x="14809" y="10455"/>
                  <a:pt x="14758" y="10556"/>
                  <a:pt x="14618" y="10632"/>
                </a:cubicBezTo>
                <a:cubicBezTo>
                  <a:pt x="14423" y="10737"/>
                  <a:pt x="14305" y="11019"/>
                  <a:pt x="14359" y="11244"/>
                </a:cubicBezTo>
                <a:cubicBezTo>
                  <a:pt x="14375" y="11310"/>
                  <a:pt x="14346" y="11404"/>
                  <a:pt x="14295" y="11454"/>
                </a:cubicBezTo>
                <a:cubicBezTo>
                  <a:pt x="14240" y="11508"/>
                  <a:pt x="14062" y="11321"/>
                  <a:pt x="13857" y="10997"/>
                </a:cubicBezTo>
                <a:lnTo>
                  <a:pt x="13512" y="10449"/>
                </a:lnTo>
                <a:lnTo>
                  <a:pt x="13152" y="10745"/>
                </a:lnTo>
                <a:cubicBezTo>
                  <a:pt x="12955" y="10909"/>
                  <a:pt x="12701" y="11090"/>
                  <a:pt x="12590" y="11145"/>
                </a:cubicBezTo>
                <a:cubicBezTo>
                  <a:pt x="12479" y="11201"/>
                  <a:pt x="12353" y="11318"/>
                  <a:pt x="12312" y="11405"/>
                </a:cubicBezTo>
                <a:cubicBezTo>
                  <a:pt x="12255" y="11523"/>
                  <a:pt x="12178" y="11412"/>
                  <a:pt x="12000" y="10955"/>
                </a:cubicBezTo>
                <a:lnTo>
                  <a:pt x="11765" y="10348"/>
                </a:lnTo>
                <a:lnTo>
                  <a:pt x="11944" y="9763"/>
                </a:lnTo>
                <a:cubicBezTo>
                  <a:pt x="12044" y="9441"/>
                  <a:pt x="12151" y="8998"/>
                  <a:pt x="12184" y="8778"/>
                </a:cubicBezTo>
                <a:cubicBezTo>
                  <a:pt x="12240" y="8400"/>
                  <a:pt x="12258" y="8382"/>
                  <a:pt x="12503" y="8476"/>
                </a:cubicBezTo>
                <a:cubicBezTo>
                  <a:pt x="12762" y="8576"/>
                  <a:pt x="12763" y="8575"/>
                  <a:pt x="12763" y="8138"/>
                </a:cubicBezTo>
                <a:cubicBezTo>
                  <a:pt x="12763" y="7634"/>
                  <a:pt x="12659" y="6761"/>
                  <a:pt x="12573" y="6543"/>
                </a:cubicBezTo>
                <a:cubicBezTo>
                  <a:pt x="12534" y="6444"/>
                  <a:pt x="12529" y="6458"/>
                  <a:pt x="12558" y="6588"/>
                </a:cubicBezTo>
                <a:cubicBezTo>
                  <a:pt x="12587" y="6718"/>
                  <a:pt x="12544" y="6836"/>
                  <a:pt x="12426" y="6950"/>
                </a:cubicBezTo>
                <a:cubicBezTo>
                  <a:pt x="12330" y="7044"/>
                  <a:pt x="12238" y="7245"/>
                  <a:pt x="12222" y="7400"/>
                </a:cubicBezTo>
                <a:cubicBezTo>
                  <a:pt x="12189" y="7726"/>
                  <a:pt x="12027" y="7650"/>
                  <a:pt x="11772" y="7190"/>
                </a:cubicBezTo>
                <a:cubicBezTo>
                  <a:pt x="11688" y="7038"/>
                  <a:pt x="11558" y="6918"/>
                  <a:pt x="11484" y="6923"/>
                </a:cubicBezTo>
                <a:cubicBezTo>
                  <a:pt x="11357" y="6932"/>
                  <a:pt x="11356" y="6940"/>
                  <a:pt x="11464" y="7054"/>
                </a:cubicBezTo>
                <a:cubicBezTo>
                  <a:pt x="11527" y="7122"/>
                  <a:pt x="11641" y="7347"/>
                  <a:pt x="11716" y="7555"/>
                </a:cubicBezTo>
                <a:lnTo>
                  <a:pt x="11853" y="7933"/>
                </a:lnTo>
                <a:lnTo>
                  <a:pt x="11500" y="9052"/>
                </a:lnTo>
                <a:cubicBezTo>
                  <a:pt x="11306" y="9667"/>
                  <a:pt x="11146" y="10223"/>
                  <a:pt x="11146" y="10286"/>
                </a:cubicBezTo>
                <a:cubicBezTo>
                  <a:pt x="11146" y="10350"/>
                  <a:pt x="11081" y="10651"/>
                  <a:pt x="11000" y="10955"/>
                </a:cubicBezTo>
                <a:lnTo>
                  <a:pt x="10853" y="11511"/>
                </a:lnTo>
                <a:lnTo>
                  <a:pt x="8213" y="11422"/>
                </a:lnTo>
                <a:cubicBezTo>
                  <a:pt x="6761" y="11374"/>
                  <a:pt x="5539" y="11309"/>
                  <a:pt x="5499" y="11276"/>
                </a:cubicBezTo>
                <a:cubicBezTo>
                  <a:pt x="5442" y="11231"/>
                  <a:pt x="5447" y="11127"/>
                  <a:pt x="5523" y="10832"/>
                </a:cubicBezTo>
                <a:cubicBezTo>
                  <a:pt x="5620" y="10449"/>
                  <a:pt x="5620" y="10445"/>
                  <a:pt x="5366" y="9884"/>
                </a:cubicBezTo>
                <a:lnTo>
                  <a:pt x="5111" y="9318"/>
                </a:lnTo>
                <a:lnTo>
                  <a:pt x="4827" y="10340"/>
                </a:lnTo>
                <a:cubicBezTo>
                  <a:pt x="4575" y="11246"/>
                  <a:pt x="4521" y="11360"/>
                  <a:pt x="4354" y="11360"/>
                </a:cubicBezTo>
                <a:cubicBezTo>
                  <a:pt x="4183" y="11360"/>
                  <a:pt x="4164" y="11406"/>
                  <a:pt x="4147" y="11842"/>
                </a:cubicBezTo>
                <a:cubicBezTo>
                  <a:pt x="4133" y="12209"/>
                  <a:pt x="4102" y="12326"/>
                  <a:pt x="4014" y="12326"/>
                </a:cubicBezTo>
                <a:cubicBezTo>
                  <a:pt x="3925" y="12326"/>
                  <a:pt x="3894" y="12209"/>
                  <a:pt x="3880" y="11842"/>
                </a:cubicBezTo>
                <a:lnTo>
                  <a:pt x="3863" y="11360"/>
                </a:lnTo>
                <a:lnTo>
                  <a:pt x="3418" y="11360"/>
                </a:lnTo>
                <a:lnTo>
                  <a:pt x="2974" y="11363"/>
                </a:lnTo>
                <a:lnTo>
                  <a:pt x="2240" y="13849"/>
                </a:lnTo>
                <a:lnTo>
                  <a:pt x="1505" y="16335"/>
                </a:lnTo>
                <a:lnTo>
                  <a:pt x="1489" y="18407"/>
                </a:lnTo>
                <a:cubicBezTo>
                  <a:pt x="1475" y="20131"/>
                  <a:pt x="1458" y="20478"/>
                  <a:pt x="1386" y="20478"/>
                </a:cubicBezTo>
                <a:cubicBezTo>
                  <a:pt x="1316" y="20478"/>
                  <a:pt x="1294" y="20167"/>
                  <a:pt x="1271" y="18864"/>
                </a:cubicBezTo>
                <a:lnTo>
                  <a:pt x="1242" y="17251"/>
                </a:lnTo>
                <a:lnTo>
                  <a:pt x="621" y="19338"/>
                </a:lnTo>
                <a:cubicBezTo>
                  <a:pt x="280" y="20486"/>
                  <a:pt x="0" y="21472"/>
                  <a:pt x="0" y="21530"/>
                </a:cubicBezTo>
                <a:cubicBezTo>
                  <a:pt x="0" y="21560"/>
                  <a:pt x="1346" y="21574"/>
                  <a:pt x="3366" y="21575"/>
                </a:cubicBezTo>
                <a:cubicBezTo>
                  <a:pt x="9426" y="21577"/>
                  <a:pt x="21550" y="21470"/>
                  <a:pt x="21584" y="21382"/>
                </a:cubicBezTo>
                <a:cubicBezTo>
                  <a:pt x="21600" y="21342"/>
                  <a:pt x="20957" y="19138"/>
                  <a:pt x="20155" y="16483"/>
                </a:cubicBezTo>
                <a:cubicBezTo>
                  <a:pt x="18908" y="12351"/>
                  <a:pt x="18677" y="11656"/>
                  <a:pt x="18549" y="11656"/>
                </a:cubicBezTo>
                <a:cubicBezTo>
                  <a:pt x="18455" y="11656"/>
                  <a:pt x="18319" y="11457"/>
                  <a:pt x="18183" y="11116"/>
                </a:cubicBezTo>
                <a:lnTo>
                  <a:pt x="17967" y="10575"/>
                </a:lnTo>
                <a:lnTo>
                  <a:pt x="18202" y="9894"/>
                </a:lnTo>
                <a:cubicBezTo>
                  <a:pt x="18331" y="9519"/>
                  <a:pt x="18493" y="8910"/>
                  <a:pt x="18561" y="8543"/>
                </a:cubicBezTo>
                <a:cubicBezTo>
                  <a:pt x="18697" y="7818"/>
                  <a:pt x="18736" y="7789"/>
                  <a:pt x="19217" y="8012"/>
                </a:cubicBezTo>
                <a:cubicBezTo>
                  <a:pt x="19462" y="8126"/>
                  <a:pt x="19463" y="8123"/>
                  <a:pt x="19463" y="7674"/>
                </a:cubicBezTo>
                <a:cubicBezTo>
                  <a:pt x="19463" y="6604"/>
                  <a:pt x="19245" y="4837"/>
                  <a:pt x="19113" y="4837"/>
                </a:cubicBezTo>
                <a:close/>
                <a:moveTo>
                  <a:pt x="16605" y="6195"/>
                </a:moveTo>
                <a:cubicBezTo>
                  <a:pt x="16514" y="6222"/>
                  <a:pt x="16430" y="6315"/>
                  <a:pt x="16420" y="6400"/>
                </a:cubicBezTo>
                <a:cubicBezTo>
                  <a:pt x="16389" y="6644"/>
                  <a:pt x="16617" y="6619"/>
                  <a:pt x="16698" y="6370"/>
                </a:cubicBezTo>
                <a:cubicBezTo>
                  <a:pt x="16760" y="6177"/>
                  <a:pt x="16748" y="6152"/>
                  <a:pt x="16605" y="6195"/>
                </a:cubicBezTo>
                <a:close/>
                <a:moveTo>
                  <a:pt x="10800" y="7358"/>
                </a:moveTo>
                <a:cubicBezTo>
                  <a:pt x="10733" y="7358"/>
                  <a:pt x="10694" y="7424"/>
                  <a:pt x="10713" y="7506"/>
                </a:cubicBezTo>
                <a:cubicBezTo>
                  <a:pt x="10733" y="7588"/>
                  <a:pt x="10772" y="7654"/>
                  <a:pt x="10800" y="7654"/>
                </a:cubicBezTo>
                <a:cubicBezTo>
                  <a:pt x="10828" y="7654"/>
                  <a:pt x="10867" y="7588"/>
                  <a:pt x="10886" y="7506"/>
                </a:cubicBezTo>
                <a:cubicBezTo>
                  <a:pt x="10906" y="7424"/>
                  <a:pt x="10867" y="7358"/>
                  <a:pt x="10800" y="7358"/>
                </a:cubicBez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ll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326"/>
                                        </p:tgtEl>
                                        <p:attrNameLst>
                                          <p:attrName>style.visibility</p:attrName>
                                        </p:attrNameLst>
                                      </p:cBhvr>
                                      <p:to>
                                        <p:strVal val="visible"/>
                                      </p:to>
                                    </p:set>
                                    <p:animEffect transition="in" filter="wipe(right)">
                                      <p:cBhvr>
                                        <p:cTn id="7" dur="1000"/>
                                        <p:tgtEl>
                                          <p:spTgt spid="3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100"/>
                                  </p:iterate>
                                  <p:childTnLst>
                                    <p:set>
                                      <p:cBhvr>
                                        <p:cTn id="11" fill="hold"/>
                                        <p:tgtEl>
                                          <p:spTgt spid="328">
                                            <p:bg/>
                                          </p:spTgt>
                                        </p:tgtEl>
                                        <p:attrNameLst>
                                          <p:attrName>style.visibility</p:attrName>
                                        </p:attrNameLst>
                                      </p:cBhvr>
                                      <p:to>
                                        <p:strVal val="visible"/>
                                      </p:to>
                                    </p:set>
                                  </p:childTnLst>
                                </p:cTn>
                              </p:par>
                              <p:par>
                                <p:cTn id="12" presetID="1" presetClass="entr" presetSubtype="0" fill="hold" grpId="0" nodeType="withEffect">
                                  <p:stCondLst>
                                    <p:cond delay="0"/>
                                  </p:stCondLst>
                                  <p:iterate type="lt">
                                    <p:tmAbs val="100"/>
                                  </p:iterate>
                                  <p:childTnLst>
                                    <p:set>
                                      <p:cBhvr>
                                        <p:cTn id="13" fill="hold"/>
                                        <p:tgtEl>
                                          <p:spTgt spid="328">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type="lt">
                                    <p:tmAbs val="100"/>
                                  </p:iterate>
                                  <p:childTnLst>
                                    <p:set>
                                      <p:cBhvr>
                                        <p:cTn id="17" fill="hold"/>
                                        <p:tgtEl>
                                          <p:spTgt spid="328">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type="lt">
                                    <p:tmAbs val="100"/>
                                  </p:iterate>
                                  <p:childTnLst>
                                    <p:set>
                                      <p:cBhvr>
                                        <p:cTn id="21" fill="hold"/>
                                        <p:tgtEl>
                                          <p:spTgt spid="3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 grpId="0" animBg="1" advAuto="0"/>
      <p:bldP spid="328" grpId="0" build="p" bldLvl="5"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١٧٠"/>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١٧٠</a:t>
            </a:r>
          </a:p>
        </p:txBody>
      </p:sp>
      <p:pic>
        <p:nvPicPr>
          <p:cNvPr id="332" name="IMG_7474.jpeg" descr="IMG_7474.jpeg"/>
          <p:cNvPicPr>
            <a:picLocks noChangeAspect="1"/>
          </p:cNvPicPr>
          <p:nvPr/>
        </p:nvPicPr>
        <p:blipFill>
          <a:blip r:embed="rId2"/>
          <a:srcRect b="77227"/>
          <a:stretch>
            <a:fillRect/>
          </a:stretch>
        </p:blipFill>
        <p:spPr>
          <a:xfrm>
            <a:off x="2396133" y="839889"/>
            <a:ext cx="19591665" cy="3233945"/>
          </a:xfrm>
          <a:prstGeom prst="rect">
            <a:avLst/>
          </a:prstGeom>
          <a:ln w="50800">
            <a:solidFill>
              <a:srgbClr val="091D41"/>
            </a:solidFill>
            <a:miter lim="400000"/>
          </a:ln>
        </p:spPr>
      </p:pic>
      <p:pic>
        <p:nvPicPr>
          <p:cNvPr id="333" name="IMG_7481.jpeg" descr="IMG_7481.jpeg"/>
          <p:cNvPicPr>
            <a:picLocks noChangeAspect="1"/>
          </p:cNvPicPr>
          <p:nvPr/>
        </p:nvPicPr>
        <p:blipFill>
          <a:blip r:embed="rId3"/>
          <a:stretch>
            <a:fillRect/>
          </a:stretch>
        </p:blipFill>
        <p:spPr>
          <a:xfrm>
            <a:off x="4658952" y="8712373"/>
            <a:ext cx="5794458" cy="4278242"/>
          </a:xfrm>
          <a:prstGeom prst="rect">
            <a:avLst/>
          </a:prstGeom>
          <a:ln w="12700">
            <a:miter lim="400000"/>
          </a:ln>
        </p:spPr>
      </p:pic>
      <p:pic>
        <p:nvPicPr>
          <p:cNvPr id="334" name="IMG_7484.png" descr="IMG_7484.png"/>
          <p:cNvPicPr>
            <a:picLocks noChangeAspect="1"/>
          </p:cNvPicPr>
          <p:nvPr/>
        </p:nvPicPr>
        <p:blipFill>
          <a:blip r:embed="rId4"/>
          <a:srcRect l="6795" t="28660" b="54429"/>
          <a:stretch>
            <a:fillRect/>
          </a:stretch>
        </p:blipFill>
        <p:spPr>
          <a:xfrm>
            <a:off x="2665490" y="4099424"/>
            <a:ext cx="19630257" cy="248766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ll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334"/>
                                        </p:tgtEl>
                                        <p:attrNameLst>
                                          <p:attrName>style.visibility</p:attrName>
                                        </p:attrNameLst>
                                      </p:cBhvr>
                                      <p:to>
                                        <p:strVal val="visible"/>
                                      </p:to>
                                    </p:set>
                                    <p:animEffect transition="in" filter="wipe(right)">
                                      <p:cBhvr>
                                        <p:cTn id="7" dur="10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١٧٠"/>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١٧٠</a:t>
            </a:r>
          </a:p>
        </p:txBody>
      </p:sp>
      <p:pic>
        <p:nvPicPr>
          <p:cNvPr id="337" name="IMG_7474.jpeg" descr="IMG_7474.jpeg"/>
          <p:cNvPicPr>
            <a:picLocks noChangeAspect="1"/>
          </p:cNvPicPr>
          <p:nvPr/>
        </p:nvPicPr>
        <p:blipFill>
          <a:blip r:embed="rId2"/>
          <a:srcRect b="77227"/>
          <a:stretch>
            <a:fillRect/>
          </a:stretch>
        </p:blipFill>
        <p:spPr>
          <a:xfrm>
            <a:off x="2396133" y="497773"/>
            <a:ext cx="19591665" cy="3233944"/>
          </a:xfrm>
          <a:prstGeom prst="rect">
            <a:avLst/>
          </a:prstGeom>
          <a:ln w="50800">
            <a:solidFill>
              <a:srgbClr val="091D41"/>
            </a:solidFill>
            <a:miter lim="400000"/>
          </a:ln>
        </p:spPr>
      </p:pic>
      <p:pic>
        <p:nvPicPr>
          <p:cNvPr id="338" name="IMG_7484.png" descr="IMG_7484.png"/>
          <p:cNvPicPr>
            <a:picLocks noChangeAspect="1"/>
          </p:cNvPicPr>
          <p:nvPr/>
        </p:nvPicPr>
        <p:blipFill>
          <a:blip r:embed="rId3"/>
          <a:srcRect l="4491" t="62151" r="652" b="12631"/>
          <a:stretch>
            <a:fillRect/>
          </a:stretch>
        </p:blipFill>
        <p:spPr>
          <a:xfrm>
            <a:off x="5465839" y="4159305"/>
            <a:ext cx="16568942" cy="3076733"/>
          </a:xfrm>
          <a:prstGeom prst="rect">
            <a:avLst/>
          </a:prstGeom>
          <a:ln w="12700">
            <a:miter lim="400000"/>
          </a:ln>
        </p:spPr>
      </p:pic>
      <p:pic>
        <p:nvPicPr>
          <p:cNvPr id="339" name="IMG_7487.jpeg" descr="IMG_7487.jpeg"/>
          <p:cNvPicPr>
            <a:picLocks noChangeAspect="1"/>
          </p:cNvPicPr>
          <p:nvPr/>
        </p:nvPicPr>
        <p:blipFill>
          <a:blip r:embed="rId4"/>
          <a:srcRect l="3993" t="11438" r="7986" b="8874"/>
          <a:stretch>
            <a:fillRect/>
          </a:stretch>
        </p:blipFill>
        <p:spPr>
          <a:xfrm>
            <a:off x="2821353" y="7637877"/>
            <a:ext cx="6924305" cy="4701633"/>
          </a:xfrm>
          <a:prstGeom prst="rect">
            <a:avLst/>
          </a:prstGeom>
          <a:ln w="12700">
            <a:miter lim="400000"/>
          </a:ln>
        </p:spPr>
      </p:pic>
      <p:sp>
        <p:nvSpPr>
          <p:cNvPr id="340" name="ياخذ الخروف في البداية ويترك الكلب مع الخضروات لأنه لا ياكلها…"/>
          <p:cNvSpPr/>
          <p:nvPr/>
        </p:nvSpPr>
        <p:spPr>
          <a:xfrm>
            <a:off x="10651922" y="7235880"/>
            <a:ext cx="11383053" cy="5263625"/>
          </a:xfrm>
          <a:prstGeom prst="roundRect">
            <a:avLst>
              <a:gd name="adj" fmla="val 27626"/>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defTabSz="825500" rtl="0">
              <a:lnSpc>
                <a:spcPct val="150000"/>
              </a:lnSpc>
              <a:defRPr sz="3500" b="1">
                <a:solidFill>
                  <a:srgbClr val="FF6250"/>
                </a:solidFill>
                <a:latin typeface="Calibri"/>
                <a:ea typeface="Calibri"/>
                <a:cs typeface="Calibri"/>
                <a:sym typeface="Calibri"/>
              </a:defRPr>
            </a:pPr>
            <a:r>
              <a:t>‏ياخذ الخروف في البداية ويترك الكلب مع الخضروات لأنه لا ياكلها</a:t>
            </a:r>
          </a:p>
          <a:p>
            <a:pPr defTabSz="825500" rtl="0">
              <a:lnSpc>
                <a:spcPct val="150000"/>
              </a:lnSpc>
              <a:defRPr sz="3500" b="1">
                <a:solidFill>
                  <a:srgbClr val="FF6250"/>
                </a:solidFill>
                <a:latin typeface="Calibri"/>
                <a:ea typeface="Calibri"/>
                <a:cs typeface="Calibri"/>
                <a:sym typeface="Calibri"/>
              </a:defRPr>
            </a:pPr>
            <a:r>
              <a:t> ثم يعود ليأخذ الكلب ويتركه في الضفة الأخرى </a:t>
            </a:r>
          </a:p>
          <a:p>
            <a:pPr defTabSz="825500" rtl="0">
              <a:lnSpc>
                <a:spcPct val="150000"/>
              </a:lnSpc>
              <a:defRPr sz="3500" b="1">
                <a:solidFill>
                  <a:srgbClr val="FF6250"/>
                </a:solidFill>
                <a:latin typeface="Calibri"/>
                <a:ea typeface="Calibri"/>
                <a:cs typeface="Calibri"/>
                <a:sym typeface="Calibri"/>
              </a:defRPr>
            </a:pPr>
            <a:r>
              <a:t>ولكنه يعود معه في الخروف في القارب </a:t>
            </a:r>
          </a:p>
          <a:p>
            <a:pPr defTabSz="825500" rtl="0">
              <a:lnSpc>
                <a:spcPct val="150000"/>
              </a:lnSpc>
              <a:defRPr sz="3500" b="1">
                <a:solidFill>
                  <a:srgbClr val="FF6250"/>
                </a:solidFill>
                <a:latin typeface="Calibri"/>
                <a:ea typeface="Calibri"/>
                <a:cs typeface="Calibri"/>
                <a:sym typeface="Calibri"/>
              </a:defRPr>
            </a:pPr>
            <a:r>
              <a:t>ثم يترك الخروف وياخذ مع الخضروات إلى الضفة الأخرى </a:t>
            </a:r>
          </a:p>
          <a:p>
            <a:pPr defTabSz="825500" rtl="0">
              <a:lnSpc>
                <a:spcPct val="150000"/>
              </a:lnSpc>
              <a:defRPr sz="3500" b="1">
                <a:solidFill>
                  <a:srgbClr val="FF6250"/>
                </a:solidFill>
                <a:latin typeface="Calibri"/>
                <a:ea typeface="Calibri"/>
                <a:cs typeface="Calibri"/>
                <a:sym typeface="Calibri"/>
              </a:defRPr>
            </a:pPr>
            <a:r>
              <a:t>ويتركها  مع الكلب ثم يعود في النهاية ياخذ الخروف</a:t>
            </a:r>
          </a:p>
        </p:txBody>
      </p:sp>
    </p:spTree>
  </p:cSld>
  <p:clrMapOvr>
    <a:masterClrMapping/>
  </p:clrMapOvr>
  <mc:AlternateContent xmlns:mc="http://schemas.openxmlformats.org/markup-compatibility/2006" xmlns:p14="http://schemas.microsoft.com/office/powerpoint/2010/main">
    <mc:Choice Requires="p14">
      <p:transition spd="med">
        <p:pull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338"/>
                                        </p:tgtEl>
                                        <p:attrNameLst>
                                          <p:attrName>style.visibility</p:attrName>
                                        </p:attrNameLst>
                                      </p:cBhvr>
                                      <p:to>
                                        <p:strVal val="visible"/>
                                      </p:to>
                                    </p:set>
                                    <p:animEffect transition="in" filter="wipe(right)">
                                      <p:cBhvr>
                                        <p:cTn id="7" dur="1000"/>
                                        <p:tgtEl>
                                          <p:spTgt spid="3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100"/>
                                  </p:iterate>
                                  <p:childTnLst>
                                    <p:set>
                                      <p:cBhvr>
                                        <p:cTn id="11" fill="hold"/>
                                        <p:tgtEl>
                                          <p:spTgt spid="340">
                                            <p:bg/>
                                          </p:spTgt>
                                        </p:tgtEl>
                                        <p:attrNameLst>
                                          <p:attrName>style.visibility</p:attrName>
                                        </p:attrNameLst>
                                      </p:cBhvr>
                                      <p:to>
                                        <p:strVal val="visible"/>
                                      </p:to>
                                    </p:set>
                                  </p:childTnLst>
                                </p:cTn>
                              </p:par>
                              <p:par>
                                <p:cTn id="12" presetID="1" presetClass="entr" presetSubtype="0" fill="hold" grpId="0" nodeType="withEffect">
                                  <p:stCondLst>
                                    <p:cond delay="0"/>
                                  </p:stCondLst>
                                  <p:iterate type="lt">
                                    <p:tmAbs val="100"/>
                                  </p:iterate>
                                  <p:childTnLst>
                                    <p:set>
                                      <p:cBhvr>
                                        <p:cTn id="13" fill="hold"/>
                                        <p:tgtEl>
                                          <p:spTgt spid="340">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type="lt">
                                    <p:tmAbs val="100"/>
                                  </p:iterate>
                                  <p:childTnLst>
                                    <p:set>
                                      <p:cBhvr>
                                        <p:cTn id="17" fill="hold"/>
                                        <p:tgtEl>
                                          <p:spTgt spid="340">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type="lt">
                                    <p:tmAbs val="100"/>
                                  </p:iterate>
                                  <p:childTnLst>
                                    <p:set>
                                      <p:cBhvr>
                                        <p:cTn id="21" fill="hold"/>
                                        <p:tgtEl>
                                          <p:spTgt spid="340">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type="lt">
                                    <p:tmAbs val="100"/>
                                  </p:iterate>
                                  <p:childTnLst>
                                    <p:set>
                                      <p:cBhvr>
                                        <p:cTn id="25" fill="hold"/>
                                        <p:tgtEl>
                                          <p:spTgt spid="340">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iterate type="lt">
                                    <p:tmAbs val="100"/>
                                  </p:iterate>
                                  <p:childTnLst>
                                    <p:set>
                                      <p:cBhvr>
                                        <p:cTn id="29" fill="hold"/>
                                        <p:tgtEl>
                                          <p:spTgt spid="34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0" animBg="1" advAuto="0"/>
      <p:bldP spid="340" grpId="0"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IMG_7398.gif" descr="IMG_7398.gif"/>
          <p:cNvPicPr>
            <a:picLocks/>
          </p:cNvPicPr>
          <p:nvPr/>
        </p:nvPicPr>
        <p:blipFill>
          <a:blip r:embed="rId2"/>
          <a:stretch>
            <a:fillRect/>
          </a:stretch>
        </p:blipFill>
        <p:spPr>
          <a:xfrm>
            <a:off x="16357384" y="4545336"/>
            <a:ext cx="4625328" cy="4625328"/>
          </a:xfrm>
          <a:prstGeom prst="rect">
            <a:avLst/>
          </a:prstGeom>
          <a:ln w="12700">
            <a:miter lim="400000"/>
          </a:ln>
        </p:spPr>
      </p:pic>
      <p:sp>
        <p:nvSpPr>
          <p:cNvPr id="167" name="الدرس الخامس  : التفكير المنطقي وأهميته"/>
          <p:cNvSpPr/>
          <p:nvPr/>
        </p:nvSpPr>
        <p:spPr>
          <a:xfrm>
            <a:off x="3578560" y="6201695"/>
            <a:ext cx="12997103" cy="1841568"/>
          </a:xfrm>
          <a:prstGeom prst="roundRect">
            <a:avLst>
              <a:gd name="adj" fmla="val 50000"/>
            </a:avLst>
          </a:prstGeom>
          <a:solidFill>
            <a:srgbClr val="9A694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nSpc>
                <a:spcPct val="80000"/>
              </a:lnSpc>
              <a:defRPr sz="6500" spc="-130">
                <a:solidFill>
                  <a:srgbClr val="EBEBEB"/>
                </a:solidFill>
                <a:latin typeface="Muna Bold"/>
                <a:ea typeface="Muna Bold"/>
                <a:cs typeface="Muna Bold"/>
                <a:sym typeface="Muna Bold"/>
              </a:defRPr>
            </a:lvl1pPr>
          </a:lstStyle>
          <a:p>
            <a:pPr rtl="0">
              <a:defRPr/>
            </a:pPr>
            <a:r>
              <a:t>الدرس الخامس  : التفكير المنطقي وأهميته</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iterate type="lt">
                                    <p:tmAbs val="0"/>
                                  </p:iterate>
                                  <p:childTnLst>
                                    <p:set>
                                      <p:cBhvr>
                                        <p:cTn id="6" fill="hold"/>
                                        <p:tgtEl>
                                          <p:spTgt spid="167"/>
                                        </p:tgtEl>
                                        <p:attrNameLst>
                                          <p:attrName>style.visibility</p:attrName>
                                        </p:attrNameLst>
                                      </p:cBhvr>
                                      <p:to>
                                        <p:strVal val="visible"/>
                                      </p:to>
                                    </p:set>
                                    <p:anim calcmode="lin" valueType="num">
                                      <p:cBhvr>
                                        <p:cTn id="7" dur="1000" fill="hold"/>
                                        <p:tgtEl>
                                          <p:spTgt spid="167"/>
                                        </p:tgtEl>
                                        <p:attrNameLst>
                                          <p:attrName>ppt_x</p:attrName>
                                        </p:attrNameLst>
                                      </p:cBhvr>
                                      <p:tavLst>
                                        <p:tav tm="0">
                                          <p:val>
                                            <p:strVal val="1+#ppt_w/2"/>
                                          </p:val>
                                        </p:tav>
                                        <p:tav tm="100000">
                                          <p:val>
                                            <p:strVal val="#ppt_x"/>
                                          </p:val>
                                        </p:tav>
                                      </p:tavLst>
                                    </p:anim>
                                    <p:anim calcmode="lin" valueType="num">
                                      <p:cBhvr>
                                        <p:cTn id="8" dur="1000" fill="hold"/>
                                        <p:tgtEl>
                                          <p:spTgt spid="1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١٧٠"/>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١٧٠</a:t>
            </a:r>
          </a:p>
        </p:txBody>
      </p:sp>
      <p:pic>
        <p:nvPicPr>
          <p:cNvPr id="343" name="IMG_7474.jpeg" descr="IMG_7474.jpeg"/>
          <p:cNvPicPr>
            <a:picLocks noChangeAspect="1"/>
          </p:cNvPicPr>
          <p:nvPr/>
        </p:nvPicPr>
        <p:blipFill>
          <a:blip r:embed="rId2"/>
          <a:srcRect b="77227"/>
          <a:stretch>
            <a:fillRect/>
          </a:stretch>
        </p:blipFill>
        <p:spPr>
          <a:xfrm>
            <a:off x="2396133" y="648766"/>
            <a:ext cx="19591665" cy="3233945"/>
          </a:xfrm>
          <a:prstGeom prst="rect">
            <a:avLst/>
          </a:prstGeom>
          <a:ln w="50800">
            <a:solidFill>
              <a:srgbClr val="091D41"/>
            </a:solidFill>
            <a:miter lim="400000"/>
          </a:ln>
        </p:spPr>
      </p:pic>
      <p:pic>
        <p:nvPicPr>
          <p:cNvPr id="344" name="IMG_7485.png" descr="IMG_7485.png"/>
          <p:cNvPicPr>
            <a:picLocks noChangeAspect="1"/>
          </p:cNvPicPr>
          <p:nvPr/>
        </p:nvPicPr>
        <p:blipFill>
          <a:blip r:embed="rId3"/>
          <a:srcRect l="3305" t="30583" r="3795" b="20155"/>
          <a:stretch>
            <a:fillRect/>
          </a:stretch>
        </p:blipFill>
        <p:spPr>
          <a:xfrm>
            <a:off x="8735184" y="4132793"/>
            <a:ext cx="12919783" cy="4785318"/>
          </a:xfrm>
          <a:prstGeom prst="rect">
            <a:avLst/>
          </a:prstGeom>
          <a:ln w="12700">
            <a:miter lim="400000"/>
          </a:ln>
        </p:spPr>
      </p:pic>
      <p:sp>
        <p:nvSpPr>
          <p:cNvPr id="345" name="أين الطريق إلى بلدك؟"/>
          <p:cNvSpPr/>
          <p:nvPr/>
        </p:nvSpPr>
        <p:spPr>
          <a:xfrm>
            <a:off x="8265338" y="9653365"/>
            <a:ext cx="7896739" cy="851635"/>
          </a:xfrm>
          <a:prstGeom prst="roundRect">
            <a:avLst>
              <a:gd name="adj" fmla="val 50000"/>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lnSpc>
                <a:spcPct val="150000"/>
              </a:lnSpc>
              <a:defRPr sz="5000" b="1">
                <a:solidFill>
                  <a:srgbClr val="FF4015"/>
                </a:solidFill>
                <a:latin typeface="Calibri"/>
                <a:ea typeface="Calibri"/>
                <a:cs typeface="Calibri"/>
                <a:sym typeface="Calibri"/>
              </a:defRPr>
            </a:lvl1pPr>
          </a:lstStyle>
          <a:p>
            <a:pPr rtl="0">
              <a:defRPr/>
            </a:pPr>
            <a:r>
              <a:t>أين الطريق إلى بلدك؟‏</a:t>
            </a:r>
          </a:p>
        </p:txBody>
      </p:sp>
      <p:sp>
        <p:nvSpPr>
          <p:cNvPr id="346" name="مستطيل مستدير الزوايا"/>
          <p:cNvSpPr/>
          <p:nvPr/>
        </p:nvSpPr>
        <p:spPr>
          <a:xfrm>
            <a:off x="3554691" y="4525926"/>
            <a:ext cx="4916015" cy="3998855"/>
          </a:xfrm>
          <a:prstGeom prst="roundRect">
            <a:avLst>
              <a:gd name="adj" fmla="val 14470"/>
            </a:avLst>
          </a:prstGeom>
          <a:blipFill>
            <a:blip r:embed="rId4"/>
            <a:stretch>
              <a:fillRect/>
            </a:stretch>
          </a:blipFill>
          <a:ln w="12700">
            <a:miter lim="400000"/>
          </a:ln>
        </p:spPr>
        <p:txBody>
          <a:bodyPr lIns="50800" tIns="50800" rIns="50800" bIns="50800" anchor="ctr"/>
          <a:lstStyle/>
          <a:p>
            <a:pPr defTabSz="825500">
              <a:defRPr sz="3200">
                <a:solidFill>
                  <a:srgbClr val="FFFFFF"/>
                </a:solidFill>
                <a:latin typeface="Geeza Pro Regular"/>
                <a:ea typeface="Geeza Pro Regular"/>
                <a:cs typeface="Geeza Pro Regular"/>
                <a:sym typeface="Geeza Pro Regular"/>
              </a:defRPr>
            </a:pPr>
            <a:endParaRPr/>
          </a:p>
        </p:txBody>
      </p:sp>
      <p:sp>
        <p:nvSpPr>
          <p:cNvPr id="347" name="لو كان صادقا سيشير إلى طريق بلد الصادقين…"/>
          <p:cNvSpPr txBox="1"/>
          <p:nvPr/>
        </p:nvSpPr>
        <p:spPr>
          <a:xfrm>
            <a:off x="6777020" y="10721586"/>
            <a:ext cx="10873375" cy="1987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rtl="0">
              <a:defRPr sz="3600"/>
            </a:pPr>
            <a:r>
              <a:t>لو كان صادقا سيشير إلى طريق بلد الصادقين</a:t>
            </a:r>
          </a:p>
          <a:p>
            <a:pPr rtl="0">
              <a:defRPr sz="3600"/>
            </a:pPr>
            <a:r>
              <a:t>ولو كان كاذبا فلا يشير إلى بلده هو</a:t>
            </a:r>
          </a:p>
          <a:p>
            <a:pPr rtl="0">
              <a:defRPr sz="3600"/>
            </a:pPr>
            <a:r>
              <a:t>إنما أيضا يشير إلى طريق بلد الصادقين أبوك اليوم</a:t>
            </a:r>
          </a:p>
        </p:txBody>
      </p:sp>
    </p:spTree>
  </p:cSld>
  <p:clrMapOvr>
    <a:masterClrMapping/>
  </p:clrMapOvr>
  <mc:AlternateContent xmlns:mc="http://schemas.openxmlformats.org/markup-compatibility/2006" xmlns:p14="http://schemas.microsoft.com/office/powerpoint/2010/main">
    <mc:Choice Requires="p14">
      <p:transition spd="med">
        <p:pull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iterate>
                                    <p:tmAbs val="0"/>
                                  </p:iterate>
                                  <p:childTnLst>
                                    <p:set>
                                      <p:cBhvr>
                                        <p:cTn id="6" fill="hold"/>
                                        <p:tgtEl>
                                          <p:spTgt spid="346"/>
                                        </p:tgtEl>
                                        <p:attrNameLst>
                                          <p:attrName>style.visibility</p:attrName>
                                        </p:attrNameLst>
                                      </p:cBhvr>
                                      <p:to>
                                        <p:strVal val="visible"/>
                                      </p:to>
                                    </p:set>
                                    <p:anim calcmode="lin" valueType="num">
                                      <p:cBhvr>
                                        <p:cTn id="7" dur="1500" fill="hold"/>
                                        <p:tgtEl>
                                          <p:spTgt spid="346"/>
                                        </p:tgtEl>
                                        <p:attrNameLst>
                                          <p:attrName>ppt_w</p:attrName>
                                        </p:attrNameLst>
                                      </p:cBhvr>
                                      <p:tavLst>
                                        <p:tav tm="0" fmla="#ppt_w*sin(2.5*pi*$)">
                                          <p:val>
                                            <p:fltVal val="0"/>
                                          </p:val>
                                        </p:tav>
                                        <p:tav tm="100000">
                                          <p:val>
                                            <p:fltVal val="1"/>
                                          </p:val>
                                        </p:tav>
                                      </p:tavLst>
                                    </p:anim>
                                    <p:anim calcmode="lin" valueType="num">
                                      <p:cBhvr>
                                        <p:cTn id="8" dur="1500" fill="hold"/>
                                        <p:tgtEl>
                                          <p:spTgt spid="34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100"/>
                                  </p:iterate>
                                  <p:childTnLst>
                                    <p:set>
                                      <p:cBhvr>
                                        <p:cTn id="12" fill="hold"/>
                                        <p:tgtEl>
                                          <p:spTgt spid="345">
                                            <p:bg/>
                                          </p:spTgt>
                                        </p:tgtEl>
                                        <p:attrNameLst>
                                          <p:attrName>style.visibility</p:attrName>
                                        </p:attrNameLst>
                                      </p:cBhvr>
                                      <p:to>
                                        <p:strVal val="visible"/>
                                      </p:to>
                                    </p:set>
                                  </p:childTnLst>
                                </p:cTn>
                              </p:par>
                              <p:par>
                                <p:cTn id="13" presetID="1" presetClass="entr" presetSubtype="0" fill="hold" grpId="0" nodeType="withEffect">
                                  <p:stCondLst>
                                    <p:cond delay="0"/>
                                  </p:stCondLst>
                                  <p:iterate type="lt">
                                    <p:tmAbs val="100"/>
                                  </p:iterate>
                                  <p:childTnLst>
                                    <p:set>
                                      <p:cBhvr>
                                        <p:cTn id="14" fill="hold"/>
                                        <p:tgtEl>
                                          <p:spTgt spid="34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lt">
                                    <p:tmAbs val="100"/>
                                  </p:iterate>
                                  <p:childTnLst>
                                    <p:set>
                                      <p:cBhvr>
                                        <p:cTn id="18" fill="hold"/>
                                        <p:tgtEl>
                                          <p:spTgt spid="3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build="p" bldLvl="5" animBg="1" advAuto="0"/>
      <p:bldP spid="346" grpId="0" animBg="1" advAuto="0"/>
      <p:bldP spid="347"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١٧١"/>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١٧١</a:t>
            </a:r>
          </a:p>
        </p:txBody>
      </p:sp>
      <p:pic>
        <p:nvPicPr>
          <p:cNvPr id="350" name="IMG_7474.jpeg" descr="IMG_7474.jpeg"/>
          <p:cNvPicPr>
            <a:picLocks noChangeAspect="1"/>
          </p:cNvPicPr>
          <p:nvPr/>
        </p:nvPicPr>
        <p:blipFill>
          <a:blip r:embed="rId2"/>
          <a:srcRect b="77227"/>
          <a:stretch>
            <a:fillRect/>
          </a:stretch>
        </p:blipFill>
        <p:spPr>
          <a:xfrm>
            <a:off x="2396133" y="497773"/>
            <a:ext cx="19591665" cy="3233944"/>
          </a:xfrm>
          <a:prstGeom prst="rect">
            <a:avLst/>
          </a:prstGeom>
          <a:ln w="50800">
            <a:solidFill>
              <a:srgbClr val="091D41"/>
            </a:solidFill>
            <a:miter lim="400000"/>
          </a:ln>
        </p:spPr>
      </p:pic>
      <p:sp>
        <p:nvSpPr>
          <p:cNvPr id="351" name="الباب الذي خلفه الاسد"/>
          <p:cNvSpPr/>
          <p:nvPr/>
        </p:nvSpPr>
        <p:spPr>
          <a:xfrm>
            <a:off x="8265338" y="9958692"/>
            <a:ext cx="7896739" cy="851635"/>
          </a:xfrm>
          <a:prstGeom prst="roundRect">
            <a:avLst>
              <a:gd name="adj" fmla="val 50000"/>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lnSpc>
                <a:spcPct val="150000"/>
              </a:lnSpc>
              <a:defRPr sz="5000" b="1">
                <a:solidFill>
                  <a:srgbClr val="FF4015"/>
                </a:solidFill>
                <a:latin typeface="Calibri"/>
                <a:ea typeface="Calibri"/>
                <a:cs typeface="Calibri"/>
                <a:sym typeface="Calibri"/>
              </a:defRPr>
            </a:lvl1pPr>
          </a:lstStyle>
          <a:p>
            <a:pPr rtl="0">
              <a:defRPr/>
            </a:pPr>
            <a:r>
              <a:t>الباب الذي خلفه الاسد </a:t>
            </a:r>
          </a:p>
        </p:txBody>
      </p:sp>
      <p:pic>
        <p:nvPicPr>
          <p:cNvPr id="352" name="IMG_7491.jpeg" descr="IMG_7491.jpeg"/>
          <p:cNvPicPr>
            <a:picLocks noChangeAspect="1"/>
          </p:cNvPicPr>
          <p:nvPr/>
        </p:nvPicPr>
        <p:blipFill>
          <a:blip r:embed="rId3"/>
          <a:stretch>
            <a:fillRect/>
          </a:stretch>
        </p:blipFill>
        <p:spPr>
          <a:xfrm>
            <a:off x="3812988" y="4029264"/>
            <a:ext cx="17335069" cy="5657471"/>
          </a:xfrm>
          <a:prstGeom prst="rect">
            <a:avLst/>
          </a:prstGeom>
          <a:ln w="12700">
            <a:miter lim="400000"/>
          </a:ln>
        </p:spPr>
      </p:pic>
      <p:sp>
        <p:nvSpPr>
          <p:cNvPr id="353" name="لانه من المستحيل ان يبقى حيوان حياً لمده عامين دون طعام وشراب"/>
          <p:cNvSpPr txBox="1"/>
          <p:nvPr/>
        </p:nvSpPr>
        <p:spPr>
          <a:xfrm>
            <a:off x="6755312" y="11082283"/>
            <a:ext cx="10873375" cy="6888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600"/>
            </a:lvl1pPr>
          </a:lstStyle>
          <a:p>
            <a:pPr rtl="0">
              <a:defRPr/>
            </a:pPr>
            <a:r>
              <a:t>لانه من المستحيل ان يبقى حيوان حياً لمده عامين دون طعام وشراب </a:t>
            </a:r>
          </a:p>
        </p:txBody>
      </p:sp>
    </p:spTree>
  </p:cSld>
  <p:clrMapOvr>
    <a:masterClrMapping/>
  </p:clrMapOvr>
  <mc:AlternateContent xmlns:mc="http://schemas.openxmlformats.org/markup-compatibility/2006" xmlns:p14="http://schemas.microsoft.com/office/powerpoint/2010/main">
    <mc:Choice Requires="p14">
      <p:transition spd="med">
        <p:pull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fill="hold"/>
                                        <p:tgtEl>
                                          <p:spTgt spid="351">
                                            <p:bg/>
                                          </p:spTgt>
                                        </p:tgtEl>
                                        <p:attrNameLst>
                                          <p:attrName>style.visibility</p:attrName>
                                        </p:attrNameLst>
                                      </p:cBhvr>
                                      <p:to>
                                        <p:strVal val="visible"/>
                                      </p:to>
                                    </p:set>
                                  </p:childTnLst>
                                </p:cTn>
                              </p:par>
                              <p:par>
                                <p:cTn id="7" presetID="1" presetClass="entr" presetSubtype="0" fill="hold" grpId="0" nodeType="withEffect">
                                  <p:stCondLst>
                                    <p:cond delay="0"/>
                                  </p:stCondLst>
                                  <p:iterate type="lt">
                                    <p:tmAbs val="100"/>
                                  </p:iterate>
                                  <p:childTnLst>
                                    <p:set>
                                      <p:cBhvr>
                                        <p:cTn id="8" fill="hold"/>
                                        <p:tgtEl>
                                          <p:spTgt spid="3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type="lt">
                                    <p:tmAbs val="100"/>
                                  </p:iterate>
                                  <p:childTnLst>
                                    <p:set>
                                      <p:cBhvr>
                                        <p:cTn id="12" fill="hold"/>
                                        <p:tgtEl>
                                          <p:spTgt spid="3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0" build="p" bldLvl="5" animBg="1" advAuto="0"/>
      <p:bldP spid="353"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١٧١"/>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١٧١</a:t>
            </a:r>
          </a:p>
        </p:txBody>
      </p:sp>
      <p:grpSp>
        <p:nvGrpSpPr>
          <p:cNvPr id="358" name="IMG_7492.jpeg"/>
          <p:cNvGrpSpPr/>
          <p:nvPr/>
        </p:nvGrpSpPr>
        <p:grpSpPr>
          <a:xfrm>
            <a:off x="2806119" y="932675"/>
            <a:ext cx="19265333" cy="4224286"/>
            <a:chOff x="0" y="0"/>
            <a:chExt cx="19265331" cy="4224285"/>
          </a:xfrm>
        </p:grpSpPr>
        <p:pic>
          <p:nvPicPr>
            <p:cNvPr id="357" name="IMG_7492.jpeg" descr="IMG_7492.jpeg"/>
            <p:cNvPicPr>
              <a:picLocks noChangeAspect="1"/>
            </p:cNvPicPr>
            <p:nvPr/>
          </p:nvPicPr>
          <p:blipFill>
            <a:blip r:embed="rId2"/>
            <a:stretch>
              <a:fillRect/>
            </a:stretch>
          </p:blipFill>
          <p:spPr>
            <a:xfrm>
              <a:off x="101600" y="101600"/>
              <a:ext cx="19049432" cy="3881386"/>
            </a:xfrm>
            <a:prstGeom prst="rect">
              <a:avLst/>
            </a:prstGeom>
            <a:ln>
              <a:noFill/>
            </a:ln>
            <a:effectLst/>
          </p:spPr>
        </p:pic>
        <p:pic>
          <p:nvPicPr>
            <p:cNvPr id="356" name="IMG_7492.jpeg" descr="IMG_7492.jpeg"/>
            <p:cNvPicPr>
              <a:picLocks/>
            </p:cNvPicPr>
            <p:nvPr/>
          </p:nvPicPr>
          <p:blipFill>
            <a:blip r:embed="rId3"/>
            <a:stretch>
              <a:fillRect/>
            </a:stretch>
          </p:blipFill>
          <p:spPr>
            <a:xfrm>
              <a:off x="0" y="0"/>
              <a:ext cx="19265332" cy="4224286"/>
            </a:xfrm>
            <a:prstGeom prst="rect">
              <a:avLst/>
            </a:prstGeom>
            <a:effectLst/>
          </p:spPr>
        </p:pic>
      </p:grpSp>
      <p:pic>
        <p:nvPicPr>
          <p:cNvPr id="359" name="IMG_7493.jpeg" descr="IMG_7493.jpeg"/>
          <p:cNvPicPr>
            <a:picLocks noChangeAspect="1"/>
          </p:cNvPicPr>
          <p:nvPr/>
        </p:nvPicPr>
        <p:blipFill>
          <a:blip r:embed="rId4"/>
          <a:stretch>
            <a:fillRect/>
          </a:stretch>
        </p:blipFill>
        <p:spPr>
          <a:xfrm>
            <a:off x="11761292" y="5996943"/>
            <a:ext cx="9818398" cy="697277"/>
          </a:xfrm>
          <a:prstGeom prst="rect">
            <a:avLst/>
          </a:prstGeom>
          <a:ln w="12700">
            <a:miter lim="400000"/>
          </a:ln>
        </p:spPr>
      </p:pic>
      <p:pic>
        <p:nvPicPr>
          <p:cNvPr id="360" name="IMG_7494.jpeg" descr="IMG_7494.jpeg"/>
          <p:cNvPicPr>
            <a:picLocks noChangeAspect="1"/>
          </p:cNvPicPr>
          <p:nvPr/>
        </p:nvPicPr>
        <p:blipFill>
          <a:blip r:embed="rId5"/>
          <a:stretch>
            <a:fillRect/>
          </a:stretch>
        </p:blipFill>
        <p:spPr>
          <a:xfrm>
            <a:off x="11521904" y="7290783"/>
            <a:ext cx="10057786" cy="1181425"/>
          </a:xfrm>
          <a:prstGeom prst="rect">
            <a:avLst/>
          </a:prstGeom>
          <a:ln w="12700">
            <a:miter lim="400000"/>
          </a:ln>
        </p:spPr>
      </p:pic>
      <p:pic>
        <p:nvPicPr>
          <p:cNvPr id="361" name="IMG_7495.jpeg" descr="IMG_7495.jpeg"/>
          <p:cNvPicPr>
            <a:picLocks noChangeAspect="1"/>
          </p:cNvPicPr>
          <p:nvPr/>
        </p:nvPicPr>
        <p:blipFill>
          <a:blip r:embed="rId6"/>
          <a:stretch>
            <a:fillRect/>
          </a:stretch>
        </p:blipFill>
        <p:spPr>
          <a:xfrm>
            <a:off x="10983881" y="8791064"/>
            <a:ext cx="10595809" cy="1557914"/>
          </a:xfrm>
          <a:prstGeom prst="rect">
            <a:avLst/>
          </a:prstGeom>
          <a:ln w="12700">
            <a:miter lim="400000"/>
          </a:ln>
        </p:spPr>
      </p:pic>
      <p:pic>
        <p:nvPicPr>
          <p:cNvPr id="362" name="IMG_7501.png" descr="IMG_7501.png"/>
          <p:cNvPicPr>
            <a:picLocks noChangeAspect="1"/>
          </p:cNvPicPr>
          <p:nvPr/>
        </p:nvPicPr>
        <p:blipFill>
          <a:blip r:embed="rId7"/>
          <a:srcRect b="31988"/>
          <a:stretch>
            <a:fillRect/>
          </a:stretch>
        </p:blipFill>
        <p:spPr>
          <a:xfrm>
            <a:off x="2211316" y="6345580"/>
            <a:ext cx="10227665" cy="458463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iterate>
                                    <p:tmAbs val="0"/>
                                  </p:iterate>
                                  <p:childTnLst>
                                    <p:set>
                                      <p:cBhvr>
                                        <p:cTn id="6" fill="hold"/>
                                        <p:tgtEl>
                                          <p:spTgt spid="359"/>
                                        </p:tgtEl>
                                        <p:attrNameLst>
                                          <p:attrName>style.visibility</p:attrName>
                                        </p:attrNameLst>
                                      </p:cBhvr>
                                      <p:to>
                                        <p:strVal val="visible"/>
                                      </p:to>
                                    </p:set>
                                    <p:anim calcmode="lin" valueType="num">
                                      <p:cBhvr>
                                        <p:cTn id="7" dur="1000" fill="hold"/>
                                        <p:tgtEl>
                                          <p:spTgt spid="359"/>
                                        </p:tgtEl>
                                        <p:attrNameLst>
                                          <p:attrName>ppt_x</p:attrName>
                                        </p:attrNameLst>
                                      </p:cBhvr>
                                      <p:tavLst>
                                        <p:tav tm="0">
                                          <p:val>
                                            <p:strVal val="1+#ppt_w/2"/>
                                          </p:val>
                                        </p:tav>
                                        <p:tav tm="100000">
                                          <p:val>
                                            <p:strVal val="#ppt_x"/>
                                          </p:val>
                                        </p:tav>
                                      </p:tavLst>
                                    </p:anim>
                                    <p:anim calcmode="lin" valueType="num">
                                      <p:cBhvr>
                                        <p:cTn id="8" dur="1000" fill="hold"/>
                                        <p:tgtEl>
                                          <p:spTgt spid="35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iterate>
                                    <p:tmAbs val="0"/>
                                  </p:iterate>
                                  <p:childTnLst>
                                    <p:set>
                                      <p:cBhvr>
                                        <p:cTn id="12" fill="hold"/>
                                        <p:tgtEl>
                                          <p:spTgt spid="360"/>
                                        </p:tgtEl>
                                        <p:attrNameLst>
                                          <p:attrName>style.visibility</p:attrName>
                                        </p:attrNameLst>
                                      </p:cBhvr>
                                      <p:to>
                                        <p:strVal val="visible"/>
                                      </p:to>
                                    </p:set>
                                    <p:anim calcmode="lin" valueType="num">
                                      <p:cBhvr>
                                        <p:cTn id="13" dur="1000" fill="hold"/>
                                        <p:tgtEl>
                                          <p:spTgt spid="360"/>
                                        </p:tgtEl>
                                        <p:attrNameLst>
                                          <p:attrName>ppt_x</p:attrName>
                                        </p:attrNameLst>
                                      </p:cBhvr>
                                      <p:tavLst>
                                        <p:tav tm="0">
                                          <p:val>
                                            <p:strVal val="1+#ppt_w/2"/>
                                          </p:val>
                                        </p:tav>
                                        <p:tav tm="100000">
                                          <p:val>
                                            <p:strVal val="#ppt_x"/>
                                          </p:val>
                                        </p:tav>
                                      </p:tavLst>
                                    </p:anim>
                                    <p:anim calcmode="lin" valueType="num">
                                      <p:cBhvr>
                                        <p:cTn id="14" dur="1000" fill="hold"/>
                                        <p:tgtEl>
                                          <p:spTgt spid="36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iterate>
                                    <p:tmAbs val="0"/>
                                  </p:iterate>
                                  <p:childTnLst>
                                    <p:set>
                                      <p:cBhvr>
                                        <p:cTn id="18" fill="hold"/>
                                        <p:tgtEl>
                                          <p:spTgt spid="361"/>
                                        </p:tgtEl>
                                        <p:attrNameLst>
                                          <p:attrName>style.visibility</p:attrName>
                                        </p:attrNameLst>
                                      </p:cBhvr>
                                      <p:to>
                                        <p:strVal val="visible"/>
                                      </p:to>
                                    </p:set>
                                    <p:anim calcmode="lin" valueType="num">
                                      <p:cBhvr>
                                        <p:cTn id="19" dur="1000" fill="hold"/>
                                        <p:tgtEl>
                                          <p:spTgt spid="361"/>
                                        </p:tgtEl>
                                        <p:attrNameLst>
                                          <p:attrName>ppt_x</p:attrName>
                                        </p:attrNameLst>
                                      </p:cBhvr>
                                      <p:tavLst>
                                        <p:tav tm="0">
                                          <p:val>
                                            <p:strVal val="1+#ppt_w/2"/>
                                          </p:val>
                                        </p:tav>
                                        <p:tav tm="100000">
                                          <p:val>
                                            <p:strVal val="#ppt_x"/>
                                          </p:val>
                                        </p:tav>
                                      </p:tavLst>
                                    </p:anim>
                                    <p:anim calcmode="lin" valueType="num">
                                      <p:cBhvr>
                                        <p:cTn id="20" dur="1000" fill="hold"/>
                                        <p:tgtEl>
                                          <p:spTgt spid="3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0" animBg="1" advAuto="0"/>
      <p:bldP spid="360" grpId="0" animBg="1" advAuto="0"/>
      <p:bldP spid="361"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IMG_7505.jpeg" descr="IMG_7505.jpeg"/>
          <p:cNvPicPr>
            <a:picLocks noChangeAspect="1"/>
          </p:cNvPicPr>
          <p:nvPr/>
        </p:nvPicPr>
        <p:blipFill>
          <a:blip r:embed="rId2"/>
          <a:stretch>
            <a:fillRect/>
          </a:stretch>
        </p:blipFill>
        <p:spPr>
          <a:xfrm>
            <a:off x="3038773" y="3726655"/>
            <a:ext cx="5449169" cy="5449170"/>
          </a:xfrm>
          <a:prstGeom prst="rect">
            <a:avLst/>
          </a:prstGeom>
          <a:ln w="12700">
            <a:miter lim="400000"/>
          </a:ln>
        </p:spPr>
      </p:pic>
      <p:pic>
        <p:nvPicPr>
          <p:cNvPr id="365" name="IMG_7502.png" descr="IMG_7502.png"/>
          <p:cNvPicPr>
            <a:picLocks noChangeAspect="1"/>
          </p:cNvPicPr>
          <p:nvPr/>
        </p:nvPicPr>
        <p:blipFill>
          <a:blip r:embed="rId3"/>
          <a:srcRect l="52466" t="79321" r="4775" b="11043"/>
          <a:stretch>
            <a:fillRect/>
          </a:stretch>
        </p:blipFill>
        <p:spPr>
          <a:xfrm>
            <a:off x="14083902" y="10788925"/>
            <a:ext cx="8396219" cy="1321555"/>
          </a:xfrm>
          <a:prstGeom prst="rect">
            <a:avLst/>
          </a:prstGeom>
          <a:ln w="12700">
            <a:miter lim="400000"/>
          </a:ln>
        </p:spPr>
      </p:pic>
      <p:pic>
        <p:nvPicPr>
          <p:cNvPr id="366" name="IMG_7502.png" descr="IMG_7502.png"/>
          <p:cNvPicPr>
            <a:picLocks noChangeAspect="1"/>
          </p:cNvPicPr>
          <p:nvPr/>
        </p:nvPicPr>
        <p:blipFill>
          <a:blip r:embed="rId3"/>
          <a:srcRect l="30610" t="62317" r="4897" b="28047"/>
          <a:stretch>
            <a:fillRect/>
          </a:stretch>
        </p:blipFill>
        <p:spPr>
          <a:xfrm>
            <a:off x="9816305" y="7832472"/>
            <a:ext cx="12663948" cy="1321555"/>
          </a:xfrm>
          <a:prstGeom prst="rect">
            <a:avLst/>
          </a:prstGeom>
          <a:ln w="12700">
            <a:miter lim="400000"/>
          </a:ln>
        </p:spPr>
      </p:pic>
      <p:pic>
        <p:nvPicPr>
          <p:cNvPr id="367" name="IMG_7502.png" descr="IMG_7502.png"/>
          <p:cNvPicPr>
            <a:picLocks noChangeAspect="1"/>
          </p:cNvPicPr>
          <p:nvPr/>
        </p:nvPicPr>
        <p:blipFill>
          <a:blip r:embed="rId3"/>
          <a:srcRect l="45609" t="45182" r="5632" b="45182"/>
          <a:stretch>
            <a:fillRect/>
          </a:stretch>
        </p:blipFill>
        <p:spPr>
          <a:xfrm>
            <a:off x="12868872" y="4876020"/>
            <a:ext cx="9574352" cy="1321555"/>
          </a:xfrm>
          <a:prstGeom prst="rect">
            <a:avLst/>
          </a:prstGeom>
          <a:ln w="12700">
            <a:miter lim="400000"/>
          </a:ln>
        </p:spPr>
      </p:pic>
      <p:pic>
        <p:nvPicPr>
          <p:cNvPr id="368" name="IMG_7502.png" descr="IMG_7502.png"/>
          <p:cNvPicPr>
            <a:picLocks noChangeAspect="1"/>
          </p:cNvPicPr>
          <p:nvPr/>
        </p:nvPicPr>
        <p:blipFill>
          <a:blip r:embed="rId3"/>
          <a:srcRect l="55772" t="28660" r="5632" b="61704"/>
          <a:stretch>
            <a:fillRect/>
          </a:stretch>
        </p:blipFill>
        <p:spPr>
          <a:xfrm>
            <a:off x="14901465" y="1792755"/>
            <a:ext cx="7578739" cy="1321554"/>
          </a:xfrm>
          <a:prstGeom prst="rect">
            <a:avLst/>
          </a:prstGeom>
          <a:ln w="12700">
            <a:miter lim="400000"/>
          </a:ln>
        </p:spPr>
      </p:pic>
      <p:sp>
        <p:nvSpPr>
          <p:cNvPr id="369" name="١٧٣"/>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١٧٣</a:t>
            </a:r>
          </a:p>
        </p:txBody>
      </p:sp>
      <p:grpSp>
        <p:nvGrpSpPr>
          <p:cNvPr id="372" name="مستطيل"/>
          <p:cNvGrpSpPr/>
          <p:nvPr/>
        </p:nvGrpSpPr>
        <p:grpSpPr>
          <a:xfrm rot="5400000">
            <a:off x="22338121" y="1314852"/>
            <a:ext cx="2224927" cy="1940790"/>
            <a:chOff x="0" y="0"/>
            <a:chExt cx="2224926" cy="1940788"/>
          </a:xfrm>
        </p:grpSpPr>
        <p:sp>
          <p:nvSpPr>
            <p:cNvPr id="371" name="مستطيل"/>
            <p:cNvSpPr/>
            <p:nvPr/>
          </p:nvSpPr>
          <p:spPr>
            <a:xfrm>
              <a:off x="101600" y="101600"/>
              <a:ext cx="2009027" cy="1597889"/>
            </a:xfrm>
            <a:prstGeom prst="rect">
              <a:avLst/>
            </a:prstGeom>
            <a:solidFill>
              <a:srgbClr val="00A1FF"/>
            </a:solidFill>
            <a:ln>
              <a:noFill/>
            </a:ln>
            <a:effectLst/>
          </p:spPr>
          <p:txBody>
            <a:bodyPr wrap="square" lIns="50800" tIns="50800" rIns="50800" bIns="50800" numCol="1" anchor="ctr">
              <a:noAutofit/>
            </a:bodyPr>
            <a:lstStyle/>
            <a:p>
              <a:pPr defTabSz="825500">
                <a:defRPr sz="3200">
                  <a:solidFill>
                    <a:srgbClr val="000000"/>
                  </a:solidFill>
                  <a:latin typeface="Geeza Pro Regular"/>
                  <a:ea typeface="Geeza Pro Regular"/>
                  <a:cs typeface="Geeza Pro Regular"/>
                  <a:sym typeface="Geeza Pro Regular"/>
                </a:defRPr>
              </a:pPr>
              <a:endParaRPr/>
            </a:p>
          </p:txBody>
        </p:sp>
        <p:pic>
          <p:nvPicPr>
            <p:cNvPr id="370" name="مستطيل مستطيل" descr="مستطيل مستطيل"/>
            <p:cNvPicPr>
              <a:picLocks/>
            </p:cNvPicPr>
            <p:nvPr/>
          </p:nvPicPr>
          <p:blipFill>
            <a:blip r:embed="rId4"/>
            <a:stretch>
              <a:fillRect/>
            </a:stretch>
          </p:blipFill>
          <p:spPr>
            <a:xfrm>
              <a:off x="0" y="0"/>
              <a:ext cx="2224927" cy="1940789"/>
            </a:xfrm>
            <a:prstGeom prst="rect">
              <a:avLst/>
            </a:prstGeom>
            <a:effectLst/>
          </p:spPr>
        </p:pic>
      </p:grpSp>
      <p:grpSp>
        <p:nvGrpSpPr>
          <p:cNvPr id="375" name="مستطيل"/>
          <p:cNvGrpSpPr/>
          <p:nvPr/>
        </p:nvGrpSpPr>
        <p:grpSpPr>
          <a:xfrm rot="5400000">
            <a:off x="22301142" y="4368382"/>
            <a:ext cx="2224927" cy="1940790"/>
            <a:chOff x="0" y="0"/>
            <a:chExt cx="2224926" cy="1940788"/>
          </a:xfrm>
        </p:grpSpPr>
        <p:sp>
          <p:nvSpPr>
            <p:cNvPr id="374" name="مستطيل"/>
            <p:cNvSpPr/>
            <p:nvPr/>
          </p:nvSpPr>
          <p:spPr>
            <a:xfrm>
              <a:off x="101600" y="101600"/>
              <a:ext cx="2009027" cy="1597889"/>
            </a:xfrm>
            <a:prstGeom prst="rect">
              <a:avLst/>
            </a:prstGeom>
            <a:solidFill>
              <a:schemeClr val="accent4">
                <a:hueOff val="-476017"/>
                <a:lumOff val="-10042"/>
              </a:schemeClr>
            </a:solidFill>
            <a:ln>
              <a:noFill/>
            </a:ln>
            <a:effectLst/>
          </p:spPr>
          <p:txBody>
            <a:bodyPr wrap="square" lIns="50800" tIns="50800" rIns="50800" bIns="50800" numCol="1" anchor="ctr">
              <a:noAutofit/>
            </a:bodyPr>
            <a:lstStyle/>
            <a:p>
              <a:pPr defTabSz="825500">
                <a:defRPr sz="3200">
                  <a:solidFill>
                    <a:srgbClr val="000000"/>
                  </a:solidFill>
                  <a:latin typeface="Geeza Pro Regular"/>
                  <a:ea typeface="Geeza Pro Regular"/>
                  <a:cs typeface="Geeza Pro Regular"/>
                  <a:sym typeface="Geeza Pro Regular"/>
                </a:defRPr>
              </a:pPr>
              <a:endParaRPr/>
            </a:p>
          </p:txBody>
        </p:sp>
        <p:pic>
          <p:nvPicPr>
            <p:cNvPr id="373" name="مستطيل مستطيل" descr="مستطيل مستطيل"/>
            <p:cNvPicPr>
              <a:picLocks/>
            </p:cNvPicPr>
            <p:nvPr/>
          </p:nvPicPr>
          <p:blipFill>
            <a:blip r:embed="rId4"/>
            <a:stretch>
              <a:fillRect/>
            </a:stretch>
          </p:blipFill>
          <p:spPr>
            <a:xfrm>
              <a:off x="0" y="0"/>
              <a:ext cx="2224927" cy="1940789"/>
            </a:xfrm>
            <a:prstGeom prst="rect">
              <a:avLst/>
            </a:prstGeom>
            <a:effectLst/>
          </p:spPr>
        </p:pic>
      </p:grpSp>
      <p:grpSp>
        <p:nvGrpSpPr>
          <p:cNvPr id="378" name="مستطيل"/>
          <p:cNvGrpSpPr/>
          <p:nvPr/>
        </p:nvGrpSpPr>
        <p:grpSpPr>
          <a:xfrm rot="5400000">
            <a:off x="22338121" y="7421912"/>
            <a:ext cx="2224927" cy="1940790"/>
            <a:chOff x="0" y="0"/>
            <a:chExt cx="2224926" cy="1940788"/>
          </a:xfrm>
        </p:grpSpPr>
        <p:sp>
          <p:nvSpPr>
            <p:cNvPr id="377" name="مستطيل"/>
            <p:cNvSpPr/>
            <p:nvPr/>
          </p:nvSpPr>
          <p:spPr>
            <a:xfrm>
              <a:off x="101600" y="101600"/>
              <a:ext cx="2009027" cy="1597889"/>
            </a:xfrm>
            <a:prstGeom prst="rect">
              <a:avLst/>
            </a:prstGeom>
            <a:solidFill>
              <a:srgbClr val="ED220D"/>
            </a:solidFill>
            <a:ln>
              <a:noFill/>
            </a:ln>
            <a:effectLst/>
          </p:spPr>
          <p:txBody>
            <a:bodyPr wrap="square" lIns="50800" tIns="50800" rIns="50800" bIns="50800" numCol="1" anchor="ctr">
              <a:noAutofit/>
            </a:bodyPr>
            <a:lstStyle/>
            <a:p>
              <a:pPr defTabSz="825500">
                <a:defRPr sz="3200">
                  <a:solidFill>
                    <a:srgbClr val="FFFFFF"/>
                  </a:solidFill>
                  <a:latin typeface="Geeza Pro Regular"/>
                  <a:ea typeface="Geeza Pro Regular"/>
                  <a:cs typeface="Geeza Pro Regular"/>
                  <a:sym typeface="Geeza Pro Regular"/>
                </a:defRPr>
              </a:pPr>
              <a:endParaRPr/>
            </a:p>
          </p:txBody>
        </p:sp>
        <p:pic>
          <p:nvPicPr>
            <p:cNvPr id="376" name="مستطيل مستطيل" descr="مستطيل مستطيل"/>
            <p:cNvPicPr>
              <a:picLocks/>
            </p:cNvPicPr>
            <p:nvPr/>
          </p:nvPicPr>
          <p:blipFill>
            <a:blip r:embed="rId4"/>
            <a:stretch>
              <a:fillRect/>
            </a:stretch>
          </p:blipFill>
          <p:spPr>
            <a:xfrm>
              <a:off x="0" y="0"/>
              <a:ext cx="2224927" cy="1940789"/>
            </a:xfrm>
            <a:prstGeom prst="rect">
              <a:avLst/>
            </a:prstGeom>
            <a:effectLst/>
          </p:spPr>
        </p:pic>
      </p:grpSp>
      <p:grpSp>
        <p:nvGrpSpPr>
          <p:cNvPr id="381" name="مستطيل"/>
          <p:cNvGrpSpPr/>
          <p:nvPr/>
        </p:nvGrpSpPr>
        <p:grpSpPr>
          <a:xfrm rot="5400000">
            <a:off x="22338121" y="10475442"/>
            <a:ext cx="2224927" cy="1940790"/>
            <a:chOff x="0" y="0"/>
            <a:chExt cx="2224926" cy="1940788"/>
          </a:xfrm>
        </p:grpSpPr>
        <p:sp>
          <p:nvSpPr>
            <p:cNvPr id="380" name="مستطيل"/>
            <p:cNvSpPr/>
            <p:nvPr/>
          </p:nvSpPr>
          <p:spPr>
            <a:xfrm>
              <a:off x="101600" y="101600"/>
              <a:ext cx="2009027" cy="1597889"/>
            </a:xfrm>
            <a:prstGeom prst="rect">
              <a:avLst/>
            </a:prstGeom>
            <a:solidFill>
              <a:srgbClr val="60D937"/>
            </a:solidFill>
            <a:ln>
              <a:noFill/>
            </a:ln>
            <a:effectLst/>
          </p:spPr>
          <p:txBody>
            <a:bodyPr wrap="square" lIns="50800" tIns="50800" rIns="50800" bIns="50800" numCol="1" anchor="ctr">
              <a:noAutofit/>
            </a:bodyPr>
            <a:lstStyle/>
            <a:p>
              <a:pPr defTabSz="825500">
                <a:defRPr sz="3200">
                  <a:solidFill>
                    <a:srgbClr val="000000"/>
                  </a:solidFill>
                  <a:latin typeface="Geeza Pro Regular"/>
                  <a:ea typeface="Geeza Pro Regular"/>
                  <a:cs typeface="Geeza Pro Regular"/>
                  <a:sym typeface="Geeza Pro Regular"/>
                </a:defRPr>
              </a:pPr>
              <a:endParaRPr/>
            </a:p>
          </p:txBody>
        </p:sp>
        <p:pic>
          <p:nvPicPr>
            <p:cNvPr id="379" name="مستطيل مستطيل" descr="مستطيل مستطيل"/>
            <p:cNvPicPr>
              <a:picLocks/>
            </p:cNvPicPr>
            <p:nvPr/>
          </p:nvPicPr>
          <p:blipFill>
            <a:blip r:embed="rId4"/>
            <a:stretch>
              <a:fillRect/>
            </a:stretch>
          </p:blipFill>
          <p:spPr>
            <a:xfrm>
              <a:off x="0" y="0"/>
              <a:ext cx="2224927" cy="1940789"/>
            </a:xfrm>
            <a:prstGeom prst="rect">
              <a:avLst/>
            </a:prstGeom>
            <a:effectLst/>
          </p:spPr>
        </p:pic>
      </p:grpSp>
      <p:pic>
        <p:nvPicPr>
          <p:cNvPr id="382" name="IMG_7505.jpeg" descr="IMG_7505.jpeg"/>
          <p:cNvPicPr>
            <a:picLocks noChangeAspect="1"/>
          </p:cNvPicPr>
          <p:nvPr/>
        </p:nvPicPr>
        <p:blipFill>
          <a:blip r:embed="rId2"/>
          <a:stretch>
            <a:fillRect/>
          </a:stretch>
        </p:blipFill>
        <p:spPr>
          <a:xfrm>
            <a:off x="3038773" y="3609252"/>
            <a:ext cx="5449169" cy="5449169"/>
          </a:xfrm>
          <a:prstGeom prst="rect">
            <a:avLst/>
          </a:prstGeom>
          <a:ln w="12700">
            <a:miter lim="400000"/>
          </a:ln>
        </p:spPr>
      </p:pic>
      <p:pic>
        <p:nvPicPr>
          <p:cNvPr id="383" name="قيم مكتسباتك قيم مكتسباتك " descr="قيم مكتسباتك قيم مكتسباتك "/>
          <p:cNvPicPr>
            <a:picLocks/>
          </p:cNvPicPr>
          <p:nvPr/>
        </p:nvPicPr>
        <p:blipFill>
          <a:blip r:embed="rId5"/>
          <a:stretch>
            <a:fillRect/>
          </a:stretch>
        </p:blipFill>
        <p:spPr>
          <a:xfrm>
            <a:off x="3026073" y="2263051"/>
            <a:ext cx="5843923" cy="13589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iterate>
                                    <p:tmAbs val="0"/>
                                  </p:iterate>
                                  <p:childTnLst>
                                    <p:set>
                                      <p:cBhvr>
                                        <p:cTn id="6" fill="hold"/>
                                        <p:tgtEl>
                                          <p:spTgt spid="382"/>
                                        </p:tgtEl>
                                        <p:attrNameLst>
                                          <p:attrName>style.visibility</p:attrName>
                                        </p:attrNameLst>
                                      </p:cBhvr>
                                      <p:to>
                                        <p:strVal val="visible"/>
                                      </p:to>
                                    </p:set>
                                    <p:anim calcmode="lin" valueType="num">
                                      <p:cBhvr>
                                        <p:cTn id="7" dur="1000" fill="hold"/>
                                        <p:tgtEl>
                                          <p:spTgt spid="382"/>
                                        </p:tgtEl>
                                        <p:attrNameLst>
                                          <p:attrName>ppt_w</p:attrName>
                                        </p:attrNameLst>
                                      </p:cBhvr>
                                      <p:tavLst>
                                        <p:tav tm="0">
                                          <p:val>
                                            <p:fltVal val="0"/>
                                          </p:val>
                                        </p:tav>
                                        <p:tav tm="100000">
                                          <p:val>
                                            <p:strVal val="#ppt_w"/>
                                          </p:val>
                                        </p:tav>
                                      </p:tavLst>
                                    </p:anim>
                                    <p:anim calcmode="lin" valueType="num">
                                      <p:cBhvr>
                                        <p:cTn id="8" dur="1000" fill="hold"/>
                                        <p:tgtEl>
                                          <p:spTgt spid="382"/>
                                        </p:tgtEl>
                                        <p:attrNameLst>
                                          <p:attrName>ppt_h</p:attrName>
                                        </p:attrNameLst>
                                      </p:cBhvr>
                                      <p:tavLst>
                                        <p:tav tm="0">
                                          <p:val>
                                            <p:fltVal val="0"/>
                                          </p:val>
                                        </p:tav>
                                        <p:tav tm="100000">
                                          <p:val>
                                            <p:strVal val="#ppt_h"/>
                                          </p:val>
                                        </p:tav>
                                      </p:tavLst>
                                    </p:anim>
                                    <p:anim calcmode="lin" valueType="num">
                                      <p:cBhvr>
                                        <p:cTn id="9" dur="1000" fill="hold"/>
                                        <p:tgtEl>
                                          <p:spTgt spid="38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iterate>
                                    <p:tmAbs val="0"/>
                                  </p:iterate>
                                  <p:childTnLst>
                                    <p:set>
                                      <p:cBhvr>
                                        <p:cTn id="14" fill="hold"/>
                                        <p:tgtEl>
                                          <p:spTgt spid="368"/>
                                        </p:tgtEl>
                                        <p:attrNameLst>
                                          <p:attrName>style.visibility</p:attrName>
                                        </p:attrNameLst>
                                      </p:cBhvr>
                                      <p:to>
                                        <p:strVal val="visible"/>
                                      </p:to>
                                    </p:set>
                                    <p:anim calcmode="lin" valueType="num">
                                      <p:cBhvr>
                                        <p:cTn id="15" dur="1000" fill="hold"/>
                                        <p:tgtEl>
                                          <p:spTgt spid="368"/>
                                        </p:tgtEl>
                                        <p:attrNameLst>
                                          <p:attrName>ppt_x</p:attrName>
                                        </p:attrNameLst>
                                      </p:cBhvr>
                                      <p:tavLst>
                                        <p:tav tm="0">
                                          <p:val>
                                            <p:strVal val="1+#ppt_w/2"/>
                                          </p:val>
                                        </p:tav>
                                        <p:tav tm="100000">
                                          <p:val>
                                            <p:strVal val="#ppt_x"/>
                                          </p:val>
                                        </p:tav>
                                      </p:tavLst>
                                    </p:anim>
                                    <p:anim calcmode="lin" valueType="num">
                                      <p:cBhvr>
                                        <p:cTn id="16" dur="1000" fill="hold"/>
                                        <p:tgtEl>
                                          <p:spTgt spid="36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iterate>
                                    <p:tmAbs val="0"/>
                                  </p:iterate>
                                  <p:childTnLst>
                                    <p:set>
                                      <p:cBhvr>
                                        <p:cTn id="20" fill="hold"/>
                                        <p:tgtEl>
                                          <p:spTgt spid="367"/>
                                        </p:tgtEl>
                                        <p:attrNameLst>
                                          <p:attrName>style.visibility</p:attrName>
                                        </p:attrNameLst>
                                      </p:cBhvr>
                                      <p:to>
                                        <p:strVal val="visible"/>
                                      </p:to>
                                    </p:set>
                                    <p:anim calcmode="lin" valueType="num">
                                      <p:cBhvr>
                                        <p:cTn id="21" dur="1000" fill="hold"/>
                                        <p:tgtEl>
                                          <p:spTgt spid="367"/>
                                        </p:tgtEl>
                                        <p:attrNameLst>
                                          <p:attrName>ppt_x</p:attrName>
                                        </p:attrNameLst>
                                      </p:cBhvr>
                                      <p:tavLst>
                                        <p:tav tm="0">
                                          <p:val>
                                            <p:strVal val="1+#ppt_w/2"/>
                                          </p:val>
                                        </p:tav>
                                        <p:tav tm="100000">
                                          <p:val>
                                            <p:strVal val="#ppt_x"/>
                                          </p:val>
                                        </p:tav>
                                      </p:tavLst>
                                    </p:anim>
                                    <p:anim calcmode="lin" valueType="num">
                                      <p:cBhvr>
                                        <p:cTn id="22" dur="1000" fill="hold"/>
                                        <p:tgtEl>
                                          <p:spTgt spid="36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iterate>
                                    <p:tmAbs val="0"/>
                                  </p:iterate>
                                  <p:childTnLst>
                                    <p:set>
                                      <p:cBhvr>
                                        <p:cTn id="26" fill="hold"/>
                                        <p:tgtEl>
                                          <p:spTgt spid="366"/>
                                        </p:tgtEl>
                                        <p:attrNameLst>
                                          <p:attrName>style.visibility</p:attrName>
                                        </p:attrNameLst>
                                      </p:cBhvr>
                                      <p:to>
                                        <p:strVal val="visible"/>
                                      </p:to>
                                    </p:set>
                                    <p:anim calcmode="lin" valueType="num">
                                      <p:cBhvr>
                                        <p:cTn id="27" dur="1000" fill="hold"/>
                                        <p:tgtEl>
                                          <p:spTgt spid="366"/>
                                        </p:tgtEl>
                                        <p:attrNameLst>
                                          <p:attrName>ppt_x</p:attrName>
                                        </p:attrNameLst>
                                      </p:cBhvr>
                                      <p:tavLst>
                                        <p:tav tm="0">
                                          <p:val>
                                            <p:strVal val="1+#ppt_w/2"/>
                                          </p:val>
                                        </p:tav>
                                        <p:tav tm="100000">
                                          <p:val>
                                            <p:strVal val="#ppt_x"/>
                                          </p:val>
                                        </p:tav>
                                      </p:tavLst>
                                    </p:anim>
                                    <p:anim calcmode="lin" valueType="num">
                                      <p:cBhvr>
                                        <p:cTn id="28" dur="1000" fill="hold"/>
                                        <p:tgtEl>
                                          <p:spTgt spid="36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iterate>
                                    <p:tmAbs val="0"/>
                                  </p:iterate>
                                  <p:childTnLst>
                                    <p:set>
                                      <p:cBhvr>
                                        <p:cTn id="32" fill="hold"/>
                                        <p:tgtEl>
                                          <p:spTgt spid="365"/>
                                        </p:tgtEl>
                                        <p:attrNameLst>
                                          <p:attrName>style.visibility</p:attrName>
                                        </p:attrNameLst>
                                      </p:cBhvr>
                                      <p:to>
                                        <p:strVal val="visible"/>
                                      </p:to>
                                    </p:set>
                                    <p:anim calcmode="lin" valueType="num">
                                      <p:cBhvr>
                                        <p:cTn id="33" dur="1000" fill="hold"/>
                                        <p:tgtEl>
                                          <p:spTgt spid="365"/>
                                        </p:tgtEl>
                                        <p:attrNameLst>
                                          <p:attrName>ppt_x</p:attrName>
                                        </p:attrNameLst>
                                      </p:cBhvr>
                                      <p:tavLst>
                                        <p:tav tm="0">
                                          <p:val>
                                            <p:strVal val="1+#ppt_w/2"/>
                                          </p:val>
                                        </p:tav>
                                        <p:tav tm="100000">
                                          <p:val>
                                            <p:strVal val="#ppt_x"/>
                                          </p:val>
                                        </p:tav>
                                      </p:tavLst>
                                    </p:anim>
                                    <p:anim calcmode="lin" valueType="num">
                                      <p:cBhvr>
                                        <p:cTn id="34" dur="1000" fill="hold"/>
                                        <p:tgtEl>
                                          <p:spTgt spid="3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advAuto="0"/>
      <p:bldP spid="366" grpId="0" animBg="1" advAuto="0"/>
      <p:bldP spid="367" grpId="0" animBg="1" advAuto="0"/>
      <p:bldP spid="368" grpId="0" animBg="1" advAuto="0"/>
      <p:bldP spid="382"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 name="IMG_7503.png" descr="IMG_7503.png"/>
          <p:cNvPicPr>
            <a:picLocks noChangeAspect="1"/>
          </p:cNvPicPr>
          <p:nvPr/>
        </p:nvPicPr>
        <p:blipFill>
          <a:blip r:embed="rId2"/>
          <a:srcRect l="11491" t="76516" r="12183" b="12270"/>
          <a:stretch>
            <a:fillRect/>
          </a:stretch>
        </p:blipFill>
        <p:spPr>
          <a:xfrm>
            <a:off x="7909821" y="7923905"/>
            <a:ext cx="14533452" cy="1491340"/>
          </a:xfrm>
          <a:prstGeom prst="rect">
            <a:avLst/>
          </a:prstGeom>
          <a:ln w="12700">
            <a:miter lim="400000"/>
          </a:ln>
        </p:spPr>
      </p:pic>
      <p:pic>
        <p:nvPicPr>
          <p:cNvPr id="386" name="IMG_7503.png" descr="IMG_7503.png"/>
          <p:cNvPicPr>
            <a:picLocks noChangeAspect="1"/>
          </p:cNvPicPr>
          <p:nvPr/>
        </p:nvPicPr>
        <p:blipFill>
          <a:blip r:embed="rId2"/>
          <a:srcRect l="31756" t="44788" r="12183" b="48995"/>
          <a:stretch>
            <a:fillRect/>
          </a:stretch>
        </p:blipFill>
        <p:spPr>
          <a:xfrm>
            <a:off x="11434795" y="5026292"/>
            <a:ext cx="11008444" cy="852705"/>
          </a:xfrm>
          <a:prstGeom prst="rect">
            <a:avLst/>
          </a:prstGeom>
          <a:ln w="12700">
            <a:miter lim="400000"/>
          </a:ln>
        </p:spPr>
      </p:pic>
      <p:pic>
        <p:nvPicPr>
          <p:cNvPr id="387" name="IMG_7503.png" descr="IMG_7503.png"/>
          <p:cNvPicPr>
            <a:picLocks noChangeAspect="1"/>
          </p:cNvPicPr>
          <p:nvPr/>
        </p:nvPicPr>
        <p:blipFill>
          <a:blip r:embed="rId2"/>
          <a:srcRect l="50000" t="13410" r="12183" b="79145"/>
          <a:stretch>
            <a:fillRect/>
          </a:stretch>
        </p:blipFill>
        <p:spPr>
          <a:xfrm>
            <a:off x="15017283" y="1774667"/>
            <a:ext cx="7425956" cy="1021010"/>
          </a:xfrm>
          <a:prstGeom prst="rect">
            <a:avLst/>
          </a:prstGeom>
          <a:ln w="12700">
            <a:miter lim="400000"/>
          </a:ln>
        </p:spPr>
      </p:pic>
      <p:pic>
        <p:nvPicPr>
          <p:cNvPr id="388" name="IMG_7505.jpeg" descr="IMG_7505.jpeg"/>
          <p:cNvPicPr>
            <a:picLocks noChangeAspect="1"/>
          </p:cNvPicPr>
          <p:nvPr/>
        </p:nvPicPr>
        <p:blipFill>
          <a:blip r:embed="rId3"/>
          <a:stretch>
            <a:fillRect/>
          </a:stretch>
        </p:blipFill>
        <p:spPr>
          <a:xfrm>
            <a:off x="3038773" y="3726655"/>
            <a:ext cx="5449169" cy="5449170"/>
          </a:xfrm>
          <a:prstGeom prst="rect">
            <a:avLst/>
          </a:prstGeom>
          <a:ln w="12700">
            <a:miter lim="400000"/>
          </a:ln>
        </p:spPr>
      </p:pic>
      <p:sp>
        <p:nvSpPr>
          <p:cNvPr id="389" name="١٧٣"/>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١٧٣</a:t>
            </a:r>
          </a:p>
        </p:txBody>
      </p:sp>
      <p:grpSp>
        <p:nvGrpSpPr>
          <p:cNvPr id="392" name="مستطيل"/>
          <p:cNvGrpSpPr/>
          <p:nvPr/>
        </p:nvGrpSpPr>
        <p:grpSpPr>
          <a:xfrm rot="5400000">
            <a:off x="22338121" y="1314852"/>
            <a:ext cx="2224927" cy="1940790"/>
            <a:chOff x="0" y="0"/>
            <a:chExt cx="2224926" cy="1940788"/>
          </a:xfrm>
        </p:grpSpPr>
        <p:sp>
          <p:nvSpPr>
            <p:cNvPr id="391" name="مستطيل"/>
            <p:cNvSpPr/>
            <p:nvPr/>
          </p:nvSpPr>
          <p:spPr>
            <a:xfrm>
              <a:off x="101600" y="101600"/>
              <a:ext cx="2009027" cy="1597889"/>
            </a:xfrm>
            <a:prstGeom prst="rect">
              <a:avLst/>
            </a:prstGeom>
            <a:solidFill>
              <a:srgbClr val="0134FF"/>
            </a:solidFill>
            <a:ln>
              <a:noFill/>
            </a:ln>
            <a:effectLst/>
          </p:spPr>
          <p:txBody>
            <a:bodyPr wrap="square" lIns="50800" tIns="50800" rIns="50800" bIns="50800" numCol="1" anchor="ctr">
              <a:noAutofit/>
            </a:bodyPr>
            <a:lstStyle/>
            <a:p>
              <a:pPr defTabSz="825500">
                <a:defRPr sz="3200">
                  <a:solidFill>
                    <a:srgbClr val="000000"/>
                  </a:solidFill>
                  <a:latin typeface="Geeza Pro Regular"/>
                  <a:ea typeface="Geeza Pro Regular"/>
                  <a:cs typeface="Geeza Pro Regular"/>
                  <a:sym typeface="Geeza Pro Regular"/>
                </a:defRPr>
              </a:pPr>
              <a:endParaRPr/>
            </a:p>
          </p:txBody>
        </p:sp>
        <p:pic>
          <p:nvPicPr>
            <p:cNvPr id="390" name="مستطيل مستطيل" descr="مستطيل مستطيل"/>
            <p:cNvPicPr>
              <a:picLocks/>
            </p:cNvPicPr>
            <p:nvPr/>
          </p:nvPicPr>
          <p:blipFill>
            <a:blip r:embed="rId4"/>
            <a:stretch>
              <a:fillRect/>
            </a:stretch>
          </p:blipFill>
          <p:spPr>
            <a:xfrm>
              <a:off x="0" y="0"/>
              <a:ext cx="2224927" cy="1940789"/>
            </a:xfrm>
            <a:prstGeom prst="rect">
              <a:avLst/>
            </a:prstGeom>
            <a:effectLst/>
          </p:spPr>
        </p:pic>
      </p:grpSp>
      <p:grpSp>
        <p:nvGrpSpPr>
          <p:cNvPr id="395" name="مستطيل"/>
          <p:cNvGrpSpPr/>
          <p:nvPr/>
        </p:nvGrpSpPr>
        <p:grpSpPr>
          <a:xfrm rot="5400000">
            <a:off x="22301142" y="4368382"/>
            <a:ext cx="2224927" cy="1940790"/>
            <a:chOff x="0" y="0"/>
            <a:chExt cx="2224926" cy="1940788"/>
          </a:xfrm>
        </p:grpSpPr>
        <p:sp>
          <p:nvSpPr>
            <p:cNvPr id="394" name="مستطيل"/>
            <p:cNvSpPr/>
            <p:nvPr/>
          </p:nvSpPr>
          <p:spPr>
            <a:xfrm>
              <a:off x="101600" y="101600"/>
              <a:ext cx="2009027" cy="1597889"/>
            </a:xfrm>
            <a:prstGeom prst="rect">
              <a:avLst/>
            </a:prstGeom>
            <a:solidFill>
              <a:srgbClr val="FF019A"/>
            </a:solidFill>
            <a:ln>
              <a:noFill/>
            </a:ln>
            <a:effectLst/>
          </p:spPr>
          <p:txBody>
            <a:bodyPr wrap="square" lIns="50800" tIns="50800" rIns="50800" bIns="50800" numCol="1" anchor="ctr">
              <a:noAutofit/>
            </a:bodyPr>
            <a:lstStyle/>
            <a:p>
              <a:pPr defTabSz="825500">
                <a:defRPr sz="3200">
                  <a:solidFill>
                    <a:srgbClr val="000000"/>
                  </a:solidFill>
                  <a:latin typeface="Geeza Pro Regular"/>
                  <a:ea typeface="Geeza Pro Regular"/>
                  <a:cs typeface="Geeza Pro Regular"/>
                  <a:sym typeface="Geeza Pro Regular"/>
                </a:defRPr>
              </a:pPr>
              <a:endParaRPr/>
            </a:p>
          </p:txBody>
        </p:sp>
        <p:pic>
          <p:nvPicPr>
            <p:cNvPr id="393" name="مستطيل مستطيل" descr="مستطيل مستطيل"/>
            <p:cNvPicPr>
              <a:picLocks/>
            </p:cNvPicPr>
            <p:nvPr/>
          </p:nvPicPr>
          <p:blipFill>
            <a:blip r:embed="rId4"/>
            <a:stretch>
              <a:fillRect/>
            </a:stretch>
          </p:blipFill>
          <p:spPr>
            <a:xfrm>
              <a:off x="0" y="0"/>
              <a:ext cx="2224927" cy="1940789"/>
            </a:xfrm>
            <a:prstGeom prst="rect">
              <a:avLst/>
            </a:prstGeom>
            <a:effectLst/>
          </p:spPr>
        </p:pic>
      </p:grpSp>
      <p:grpSp>
        <p:nvGrpSpPr>
          <p:cNvPr id="398" name="مستطيل"/>
          <p:cNvGrpSpPr/>
          <p:nvPr/>
        </p:nvGrpSpPr>
        <p:grpSpPr>
          <a:xfrm rot="5400000">
            <a:off x="22037577" y="7722457"/>
            <a:ext cx="2826015" cy="1940789"/>
            <a:chOff x="0" y="0"/>
            <a:chExt cx="2826014" cy="1940788"/>
          </a:xfrm>
        </p:grpSpPr>
        <p:sp>
          <p:nvSpPr>
            <p:cNvPr id="397" name="مستطيل"/>
            <p:cNvSpPr/>
            <p:nvPr/>
          </p:nvSpPr>
          <p:spPr>
            <a:xfrm>
              <a:off x="101600" y="101600"/>
              <a:ext cx="2610115" cy="1597889"/>
            </a:xfrm>
            <a:prstGeom prst="rect">
              <a:avLst/>
            </a:prstGeom>
            <a:solidFill>
              <a:srgbClr val="6900FF"/>
            </a:solidFill>
            <a:ln>
              <a:noFill/>
            </a:ln>
            <a:effectLst/>
          </p:spPr>
          <p:txBody>
            <a:bodyPr wrap="square" lIns="50800" tIns="50800" rIns="50800" bIns="50800" numCol="1" anchor="ctr">
              <a:noAutofit/>
            </a:bodyPr>
            <a:lstStyle/>
            <a:p>
              <a:pPr defTabSz="825500">
                <a:defRPr sz="3200">
                  <a:solidFill>
                    <a:srgbClr val="FFFFFF"/>
                  </a:solidFill>
                  <a:latin typeface="Geeza Pro Regular"/>
                  <a:ea typeface="Geeza Pro Regular"/>
                  <a:cs typeface="Geeza Pro Regular"/>
                  <a:sym typeface="Geeza Pro Regular"/>
                </a:defRPr>
              </a:pPr>
              <a:endParaRPr/>
            </a:p>
          </p:txBody>
        </p:sp>
        <p:pic>
          <p:nvPicPr>
            <p:cNvPr id="396" name="مستطيل مستطيل" descr="مستطيل مستطيل"/>
            <p:cNvPicPr>
              <a:picLocks/>
            </p:cNvPicPr>
            <p:nvPr/>
          </p:nvPicPr>
          <p:blipFill>
            <a:blip r:embed="rId5"/>
            <a:stretch>
              <a:fillRect/>
            </a:stretch>
          </p:blipFill>
          <p:spPr>
            <a:xfrm>
              <a:off x="0" y="0"/>
              <a:ext cx="2826015" cy="1940789"/>
            </a:xfrm>
            <a:prstGeom prst="rect">
              <a:avLst/>
            </a:prstGeom>
            <a:effectLst/>
          </p:spPr>
        </p:pic>
      </p:grpSp>
      <p:pic>
        <p:nvPicPr>
          <p:cNvPr id="399" name="IMG_7505.jpeg" descr="IMG_7505.jpeg"/>
          <p:cNvPicPr>
            <a:picLocks noChangeAspect="1"/>
          </p:cNvPicPr>
          <p:nvPr/>
        </p:nvPicPr>
        <p:blipFill>
          <a:blip r:embed="rId3"/>
          <a:stretch>
            <a:fillRect/>
          </a:stretch>
        </p:blipFill>
        <p:spPr>
          <a:xfrm>
            <a:off x="3038773" y="3609252"/>
            <a:ext cx="5449169" cy="5449169"/>
          </a:xfrm>
          <a:prstGeom prst="rect">
            <a:avLst/>
          </a:prstGeom>
          <a:ln w="12700">
            <a:miter lim="400000"/>
          </a:ln>
        </p:spPr>
      </p:pic>
      <p:pic>
        <p:nvPicPr>
          <p:cNvPr id="400" name="قيم مكتسباتك قيم مكتسباتك " descr="قيم مكتسباتك قيم مكتسباتك "/>
          <p:cNvPicPr>
            <a:picLocks/>
          </p:cNvPicPr>
          <p:nvPr/>
        </p:nvPicPr>
        <p:blipFill>
          <a:blip r:embed="rId6"/>
          <a:stretch>
            <a:fillRect/>
          </a:stretch>
        </p:blipFill>
        <p:spPr>
          <a:xfrm>
            <a:off x="3026073" y="2263051"/>
            <a:ext cx="5843923" cy="13589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iterate>
                                    <p:tmAbs val="0"/>
                                  </p:iterate>
                                  <p:childTnLst>
                                    <p:set>
                                      <p:cBhvr>
                                        <p:cTn id="6" fill="hold"/>
                                        <p:tgtEl>
                                          <p:spTgt spid="399"/>
                                        </p:tgtEl>
                                        <p:attrNameLst>
                                          <p:attrName>style.visibility</p:attrName>
                                        </p:attrNameLst>
                                      </p:cBhvr>
                                      <p:to>
                                        <p:strVal val="visible"/>
                                      </p:to>
                                    </p:set>
                                    <p:anim calcmode="lin" valueType="num">
                                      <p:cBhvr>
                                        <p:cTn id="7" dur="1000" fill="hold"/>
                                        <p:tgtEl>
                                          <p:spTgt spid="399"/>
                                        </p:tgtEl>
                                        <p:attrNameLst>
                                          <p:attrName>ppt_w</p:attrName>
                                        </p:attrNameLst>
                                      </p:cBhvr>
                                      <p:tavLst>
                                        <p:tav tm="0">
                                          <p:val>
                                            <p:fltVal val="0"/>
                                          </p:val>
                                        </p:tav>
                                        <p:tav tm="100000">
                                          <p:val>
                                            <p:strVal val="#ppt_w"/>
                                          </p:val>
                                        </p:tav>
                                      </p:tavLst>
                                    </p:anim>
                                    <p:anim calcmode="lin" valueType="num">
                                      <p:cBhvr>
                                        <p:cTn id="8" dur="1000" fill="hold"/>
                                        <p:tgtEl>
                                          <p:spTgt spid="399"/>
                                        </p:tgtEl>
                                        <p:attrNameLst>
                                          <p:attrName>ppt_h</p:attrName>
                                        </p:attrNameLst>
                                      </p:cBhvr>
                                      <p:tavLst>
                                        <p:tav tm="0">
                                          <p:val>
                                            <p:fltVal val="0"/>
                                          </p:val>
                                        </p:tav>
                                        <p:tav tm="100000">
                                          <p:val>
                                            <p:strVal val="#ppt_h"/>
                                          </p:val>
                                        </p:tav>
                                      </p:tavLst>
                                    </p:anim>
                                    <p:anim calcmode="lin" valueType="num">
                                      <p:cBhvr>
                                        <p:cTn id="9" dur="1000" fill="hold"/>
                                        <p:tgtEl>
                                          <p:spTgt spid="3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iterate>
                                    <p:tmAbs val="0"/>
                                  </p:iterate>
                                  <p:childTnLst>
                                    <p:set>
                                      <p:cBhvr>
                                        <p:cTn id="14" fill="hold"/>
                                        <p:tgtEl>
                                          <p:spTgt spid="387"/>
                                        </p:tgtEl>
                                        <p:attrNameLst>
                                          <p:attrName>style.visibility</p:attrName>
                                        </p:attrNameLst>
                                      </p:cBhvr>
                                      <p:to>
                                        <p:strVal val="visible"/>
                                      </p:to>
                                    </p:set>
                                    <p:anim calcmode="lin" valueType="num">
                                      <p:cBhvr>
                                        <p:cTn id="15" dur="1000" fill="hold"/>
                                        <p:tgtEl>
                                          <p:spTgt spid="387"/>
                                        </p:tgtEl>
                                        <p:attrNameLst>
                                          <p:attrName>ppt_x</p:attrName>
                                        </p:attrNameLst>
                                      </p:cBhvr>
                                      <p:tavLst>
                                        <p:tav tm="0">
                                          <p:val>
                                            <p:strVal val="1+#ppt_w/2"/>
                                          </p:val>
                                        </p:tav>
                                        <p:tav tm="100000">
                                          <p:val>
                                            <p:strVal val="#ppt_x"/>
                                          </p:val>
                                        </p:tav>
                                      </p:tavLst>
                                    </p:anim>
                                    <p:anim calcmode="lin" valueType="num">
                                      <p:cBhvr>
                                        <p:cTn id="16" dur="1000" fill="hold"/>
                                        <p:tgtEl>
                                          <p:spTgt spid="38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iterate>
                                    <p:tmAbs val="0"/>
                                  </p:iterate>
                                  <p:childTnLst>
                                    <p:set>
                                      <p:cBhvr>
                                        <p:cTn id="20" fill="hold"/>
                                        <p:tgtEl>
                                          <p:spTgt spid="386"/>
                                        </p:tgtEl>
                                        <p:attrNameLst>
                                          <p:attrName>style.visibility</p:attrName>
                                        </p:attrNameLst>
                                      </p:cBhvr>
                                      <p:to>
                                        <p:strVal val="visible"/>
                                      </p:to>
                                    </p:set>
                                    <p:anim calcmode="lin" valueType="num">
                                      <p:cBhvr>
                                        <p:cTn id="21" dur="1000" fill="hold"/>
                                        <p:tgtEl>
                                          <p:spTgt spid="386"/>
                                        </p:tgtEl>
                                        <p:attrNameLst>
                                          <p:attrName>ppt_x</p:attrName>
                                        </p:attrNameLst>
                                      </p:cBhvr>
                                      <p:tavLst>
                                        <p:tav tm="0">
                                          <p:val>
                                            <p:strVal val="1+#ppt_w/2"/>
                                          </p:val>
                                        </p:tav>
                                        <p:tav tm="100000">
                                          <p:val>
                                            <p:strVal val="#ppt_x"/>
                                          </p:val>
                                        </p:tav>
                                      </p:tavLst>
                                    </p:anim>
                                    <p:anim calcmode="lin" valueType="num">
                                      <p:cBhvr>
                                        <p:cTn id="22" dur="1000" fill="hold"/>
                                        <p:tgtEl>
                                          <p:spTgt spid="38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iterate>
                                    <p:tmAbs val="0"/>
                                  </p:iterate>
                                  <p:childTnLst>
                                    <p:set>
                                      <p:cBhvr>
                                        <p:cTn id="26" fill="hold"/>
                                        <p:tgtEl>
                                          <p:spTgt spid="385"/>
                                        </p:tgtEl>
                                        <p:attrNameLst>
                                          <p:attrName>style.visibility</p:attrName>
                                        </p:attrNameLst>
                                      </p:cBhvr>
                                      <p:to>
                                        <p:strVal val="visible"/>
                                      </p:to>
                                    </p:set>
                                    <p:anim calcmode="lin" valueType="num">
                                      <p:cBhvr>
                                        <p:cTn id="27" dur="1000" fill="hold"/>
                                        <p:tgtEl>
                                          <p:spTgt spid="385"/>
                                        </p:tgtEl>
                                        <p:attrNameLst>
                                          <p:attrName>ppt_x</p:attrName>
                                        </p:attrNameLst>
                                      </p:cBhvr>
                                      <p:tavLst>
                                        <p:tav tm="0">
                                          <p:val>
                                            <p:strVal val="1+#ppt_w/2"/>
                                          </p:val>
                                        </p:tav>
                                        <p:tav tm="100000">
                                          <p:val>
                                            <p:strVal val="#ppt_x"/>
                                          </p:val>
                                        </p:tav>
                                      </p:tavLst>
                                    </p:anim>
                                    <p:anim calcmode="lin" valueType="num">
                                      <p:cBhvr>
                                        <p:cTn id="28" dur="1000" fill="hold"/>
                                        <p:tgtEl>
                                          <p:spTgt spid="3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 grpId="0" animBg="1" advAuto="0"/>
      <p:bldP spid="386" grpId="0" animBg="1" advAuto="0"/>
      <p:bldP spid="387" grpId="0" animBg="1" advAuto="0"/>
      <p:bldP spid="399"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02" name="IMG_7509.png" descr="IMG_7509.png"/>
          <p:cNvPicPr>
            <a:picLocks noChangeAspect="1"/>
          </p:cNvPicPr>
          <p:nvPr/>
        </p:nvPicPr>
        <p:blipFill>
          <a:blip r:embed="rId2"/>
          <a:stretch>
            <a:fillRect/>
          </a:stretch>
        </p:blipFill>
        <p:spPr>
          <a:xfrm>
            <a:off x="6591695" y="0"/>
            <a:ext cx="10671653" cy="106716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a14="http://schemas.microsoft.com/office/drawing/2010/main" xmlns:m="http://schemas.openxmlformats.org/officeDocument/2006/math" xmlns="">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 name="IMG_9445.png" descr="IMG_9445.png"/>
          <p:cNvPicPr>
            <a:picLocks noChangeAspect="1"/>
          </p:cNvPicPr>
          <p:nvPr/>
        </p:nvPicPr>
        <p:blipFill>
          <a:blip r:embed="rId2"/>
          <a:stretch>
            <a:fillRect/>
          </a:stretch>
        </p:blipFill>
        <p:spPr>
          <a:xfrm>
            <a:off x="17415380" y="9070628"/>
            <a:ext cx="3187701" cy="2552701"/>
          </a:xfrm>
          <a:prstGeom prst="rect">
            <a:avLst/>
          </a:prstGeom>
          <a:ln w="12700">
            <a:miter lim="400000"/>
          </a:ln>
        </p:spPr>
      </p:pic>
      <p:pic>
        <p:nvPicPr>
          <p:cNvPr id="405" name="IMG_9446.png" descr="IMG_9446.png"/>
          <p:cNvPicPr>
            <a:picLocks noChangeAspect="1"/>
          </p:cNvPicPr>
          <p:nvPr/>
        </p:nvPicPr>
        <p:blipFill>
          <a:blip r:embed="rId3"/>
          <a:stretch>
            <a:fillRect/>
          </a:stretch>
        </p:blipFill>
        <p:spPr>
          <a:xfrm>
            <a:off x="17580480" y="5429250"/>
            <a:ext cx="2857501" cy="2857500"/>
          </a:xfrm>
          <a:prstGeom prst="rect">
            <a:avLst/>
          </a:prstGeom>
          <a:ln w="12700">
            <a:miter lim="400000"/>
          </a:ln>
        </p:spPr>
      </p:pic>
      <p:pic>
        <p:nvPicPr>
          <p:cNvPr id="406" name="نفع الله بهذا العرض… نفع الله بهذا العرض وجزى الله خير الجزاء كل من نشره للفائدة    " descr="نفع الله بهذا العرض… نفع الله بهذا العرض وجزى الله خير الجزاء كل من نشره للفائدة    "/>
          <p:cNvPicPr>
            <a:picLocks/>
          </p:cNvPicPr>
          <p:nvPr/>
        </p:nvPicPr>
        <p:blipFill>
          <a:blip r:embed="rId4"/>
          <a:stretch>
            <a:fillRect/>
          </a:stretch>
        </p:blipFill>
        <p:spPr>
          <a:xfrm>
            <a:off x="3785161" y="6193012"/>
            <a:ext cx="13586829" cy="1750061"/>
          </a:xfrm>
          <a:prstGeom prst="rect">
            <a:avLst/>
          </a:prstGeom>
        </p:spPr>
      </p:pic>
      <p:pic>
        <p:nvPicPr>
          <p:cNvPr id="407" name="لا احلل بيع هذا العمل نٌشر للفائدة العلمية فقط لا احلل بيع هذا العمل نٌشر للفائدة العلمية فقط     " descr="لا احلل بيع هذا العمل نٌشر للفائدة العلمية فقط لا احلل بيع هذا العمل نٌشر للفائدة العلمية فقط     "/>
          <p:cNvPicPr>
            <a:picLocks/>
          </p:cNvPicPr>
          <p:nvPr/>
        </p:nvPicPr>
        <p:blipFill>
          <a:blip r:embed="rId5"/>
          <a:stretch>
            <a:fillRect/>
          </a:stretch>
        </p:blipFill>
        <p:spPr>
          <a:xfrm>
            <a:off x="3785161" y="9826278"/>
            <a:ext cx="13586829" cy="1028701"/>
          </a:xfrm>
          <a:prstGeom prst="rect">
            <a:avLst/>
          </a:prstGeom>
        </p:spPr>
      </p:pic>
      <p:sp>
        <p:nvSpPr>
          <p:cNvPr id="408" name="ريم الشهري"/>
          <p:cNvSpPr/>
          <p:nvPr/>
        </p:nvSpPr>
        <p:spPr>
          <a:xfrm>
            <a:off x="8501529" y="1700995"/>
            <a:ext cx="2365742" cy="2365741"/>
          </a:xfrm>
          <a:prstGeom prst="ellipse">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100">
                <a:solidFill>
                  <a:srgbClr val="FFFFFF"/>
                </a:solidFill>
                <a:latin typeface="Farah Regular"/>
                <a:ea typeface="Farah Regular"/>
                <a:cs typeface="Farah Regular"/>
                <a:sym typeface="Farah Regular"/>
              </a:defRPr>
            </a:lvl1pPr>
          </a:lstStyle>
          <a:p>
            <a:pPr rtl="0">
              <a:defRPr/>
            </a:pPr>
            <a:r>
              <a:t>ريم الشهري </a:t>
            </a:r>
          </a:p>
        </p:txBody>
      </p:sp>
      <p:sp>
        <p:nvSpPr>
          <p:cNvPr id="409" name="ان احسنت فمن الله وان قصرت فمن نفسي والشيطان"/>
          <p:cNvSpPr txBox="1"/>
          <p:nvPr/>
        </p:nvSpPr>
        <p:spPr>
          <a:xfrm>
            <a:off x="10584925" y="2567714"/>
            <a:ext cx="8417955" cy="632303"/>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100"/>
            </a:lvl1pPr>
          </a:lstStyle>
          <a:p>
            <a:pPr rtl="0">
              <a:defRPr/>
            </a:pPr>
            <a:r>
              <a:t>ان احسنت فمن الله وان قصرت فمن نفسي والشيطان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G_7398.gif" descr="IMG_7398.gif"/>
          <p:cNvPicPr>
            <a:picLocks/>
          </p:cNvPicPr>
          <p:nvPr/>
        </p:nvPicPr>
        <p:blipFill>
          <a:blip r:embed="rId2"/>
          <a:stretch>
            <a:fillRect/>
          </a:stretch>
        </p:blipFill>
        <p:spPr>
          <a:xfrm>
            <a:off x="17617506" y="-146526"/>
            <a:ext cx="4039224" cy="4039224"/>
          </a:xfrm>
          <a:prstGeom prst="rect">
            <a:avLst/>
          </a:prstGeom>
          <a:ln w="12700">
            <a:miter lim="400000"/>
          </a:ln>
        </p:spPr>
      </p:pic>
      <p:sp>
        <p:nvSpPr>
          <p:cNvPr id="170" name="الدرس الخامس  : التفكير المنطقي وأهميته"/>
          <p:cNvSpPr/>
          <p:nvPr/>
        </p:nvSpPr>
        <p:spPr>
          <a:xfrm>
            <a:off x="4545630" y="1161207"/>
            <a:ext cx="12997103" cy="1841568"/>
          </a:xfrm>
          <a:prstGeom prst="roundRect">
            <a:avLst>
              <a:gd name="adj" fmla="val 50000"/>
            </a:avLst>
          </a:prstGeom>
          <a:solidFill>
            <a:srgbClr val="9A694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nSpc>
                <a:spcPct val="80000"/>
              </a:lnSpc>
              <a:defRPr sz="6500" spc="-130">
                <a:solidFill>
                  <a:srgbClr val="EBEBEB"/>
                </a:solidFill>
                <a:latin typeface="Muna Bold"/>
                <a:ea typeface="Muna Bold"/>
                <a:cs typeface="Muna Bold"/>
                <a:sym typeface="Muna Bold"/>
              </a:defRPr>
            </a:lvl1pPr>
          </a:lstStyle>
          <a:p>
            <a:pPr rtl="0">
              <a:defRPr/>
            </a:pPr>
            <a:r>
              <a:t>الدرس الخامس  : التفكير المنطقي وأهميته</a:t>
            </a:r>
          </a:p>
        </p:txBody>
      </p:sp>
      <p:pic>
        <p:nvPicPr>
          <p:cNvPr id="171" name="IMG_6649.jpeg" descr="IMG_6649.jpeg"/>
          <p:cNvPicPr>
            <a:picLocks noChangeAspect="1"/>
          </p:cNvPicPr>
          <p:nvPr/>
        </p:nvPicPr>
        <p:blipFill>
          <a:blip r:embed="rId3"/>
          <a:srcRect l="2096" t="6501" r="3548" b="3717"/>
          <a:stretch>
            <a:fillRect/>
          </a:stretch>
        </p:blipFill>
        <p:spPr>
          <a:xfrm>
            <a:off x="3626842" y="4478800"/>
            <a:ext cx="17130316" cy="84899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path>
            </a:pathLst>
          </a:custGeom>
          <a:ln w="12700">
            <a:miter lim="400000"/>
          </a:ln>
        </p:spPr>
      </p:pic>
      <p:sp>
        <p:nvSpPr>
          <p:cNvPr id="172" name="التفكير…"/>
          <p:cNvSpPr txBox="1"/>
          <p:nvPr/>
        </p:nvSpPr>
        <p:spPr>
          <a:xfrm>
            <a:off x="15097304" y="8518639"/>
            <a:ext cx="5040404" cy="1524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76250" indent="-476250" algn="r" defTabSz="825500" rtl="0">
              <a:lnSpc>
                <a:spcPct val="125000"/>
              </a:lnSpc>
              <a:buClr>
                <a:srgbClr val="515151"/>
              </a:buClr>
              <a:buSzPct val="45000"/>
              <a:buFont typeface="Zapf Dingbats"/>
              <a:buChar char="✦"/>
              <a:defRPr sz="4200" b="1">
                <a:solidFill>
                  <a:srgbClr val="515151"/>
                </a:solidFill>
                <a:latin typeface="Cochin"/>
                <a:ea typeface="Cochin"/>
                <a:cs typeface="Cochin"/>
                <a:sym typeface="Cochin"/>
              </a:defRPr>
            </a:pPr>
            <a:r>
              <a:t>التفكير  </a:t>
            </a:r>
          </a:p>
          <a:p>
            <a:pPr marL="476250" indent="-476250" algn="r" defTabSz="825500" rtl="0">
              <a:lnSpc>
                <a:spcPct val="125000"/>
              </a:lnSpc>
              <a:buClr>
                <a:srgbClr val="515151"/>
              </a:buClr>
              <a:buSzPct val="45000"/>
              <a:buFont typeface="Zapf Dingbats"/>
              <a:buChar char="✦"/>
              <a:defRPr sz="4200" b="1">
                <a:solidFill>
                  <a:srgbClr val="515151"/>
                </a:solidFill>
                <a:latin typeface="Cochin"/>
                <a:ea typeface="Cochin"/>
                <a:cs typeface="Cochin"/>
                <a:sym typeface="Cochin"/>
              </a:defRPr>
            </a:pPr>
            <a:r>
              <a:t>المنطق </a:t>
            </a:r>
          </a:p>
        </p:txBody>
      </p:sp>
      <p:pic>
        <p:nvPicPr>
          <p:cNvPr id="173" name="IMG_7408.jpeg" descr="IMG_7408.jpeg"/>
          <p:cNvPicPr>
            <a:picLocks noChangeAspect="1"/>
          </p:cNvPicPr>
          <p:nvPr/>
        </p:nvPicPr>
        <p:blipFill>
          <a:blip r:embed="rId4"/>
          <a:srcRect l="24885" t="7842" r="41384" b="4654"/>
          <a:stretch>
            <a:fillRect/>
          </a:stretch>
        </p:blipFill>
        <p:spPr>
          <a:xfrm>
            <a:off x="11044181" y="8402522"/>
            <a:ext cx="2727984" cy="3281104"/>
          </a:xfrm>
          <a:custGeom>
            <a:avLst/>
            <a:gdLst/>
            <a:ahLst/>
            <a:cxnLst>
              <a:cxn ang="0">
                <a:pos x="wd2" y="hd2"/>
              </a:cxn>
              <a:cxn ang="5400000">
                <a:pos x="wd2" y="hd2"/>
              </a:cxn>
              <a:cxn ang="10800000">
                <a:pos x="wd2" y="hd2"/>
              </a:cxn>
              <a:cxn ang="16200000">
                <a:pos x="wd2" y="hd2"/>
              </a:cxn>
            </a:cxnLst>
            <a:rect l="0" t="0" r="r" b="b"/>
            <a:pathLst>
              <a:path w="20694" h="21509" extrusionOk="0">
                <a:moveTo>
                  <a:pt x="8118" y="0"/>
                </a:moveTo>
                <a:cubicBezTo>
                  <a:pt x="5187" y="-2"/>
                  <a:pt x="4100" y="291"/>
                  <a:pt x="2645" y="1480"/>
                </a:cubicBezTo>
                <a:cubicBezTo>
                  <a:pt x="1546" y="2378"/>
                  <a:pt x="473" y="4083"/>
                  <a:pt x="140" y="5458"/>
                </a:cubicBezTo>
                <a:cubicBezTo>
                  <a:pt x="-150" y="6655"/>
                  <a:pt x="37" y="9508"/>
                  <a:pt x="465" y="10443"/>
                </a:cubicBezTo>
                <a:cubicBezTo>
                  <a:pt x="1207" y="12063"/>
                  <a:pt x="2258" y="13201"/>
                  <a:pt x="3831" y="14083"/>
                </a:cubicBezTo>
                <a:lnTo>
                  <a:pt x="4806" y="14624"/>
                </a:lnTo>
                <a:lnTo>
                  <a:pt x="4433" y="15433"/>
                </a:lnTo>
                <a:cubicBezTo>
                  <a:pt x="4231" y="15876"/>
                  <a:pt x="3930" y="16414"/>
                  <a:pt x="3765" y="16632"/>
                </a:cubicBezTo>
                <a:cubicBezTo>
                  <a:pt x="3599" y="16850"/>
                  <a:pt x="3520" y="17030"/>
                  <a:pt x="3581" y="17030"/>
                </a:cubicBezTo>
                <a:cubicBezTo>
                  <a:pt x="3642" y="17030"/>
                  <a:pt x="3522" y="17336"/>
                  <a:pt x="3313" y="17712"/>
                </a:cubicBezTo>
                <a:cubicBezTo>
                  <a:pt x="2269" y="19593"/>
                  <a:pt x="2368" y="19491"/>
                  <a:pt x="1188" y="19835"/>
                </a:cubicBezTo>
                <a:cubicBezTo>
                  <a:pt x="-807" y="20416"/>
                  <a:pt x="-83" y="20847"/>
                  <a:pt x="3602" y="21263"/>
                </a:cubicBezTo>
                <a:cubicBezTo>
                  <a:pt x="6004" y="21534"/>
                  <a:pt x="13749" y="21598"/>
                  <a:pt x="16244" y="21367"/>
                </a:cubicBezTo>
                <a:cubicBezTo>
                  <a:pt x="18426" y="21165"/>
                  <a:pt x="20502" y="20702"/>
                  <a:pt x="20567" y="20399"/>
                </a:cubicBezTo>
                <a:cubicBezTo>
                  <a:pt x="20664" y="19948"/>
                  <a:pt x="17836" y="19415"/>
                  <a:pt x="14338" y="19229"/>
                </a:cubicBezTo>
                <a:cubicBezTo>
                  <a:pt x="13905" y="19206"/>
                  <a:pt x="13484" y="19119"/>
                  <a:pt x="13399" y="19034"/>
                </a:cubicBezTo>
                <a:cubicBezTo>
                  <a:pt x="13222" y="18858"/>
                  <a:pt x="12069" y="16655"/>
                  <a:pt x="11511" y="15433"/>
                </a:cubicBezTo>
                <a:lnTo>
                  <a:pt x="11138" y="14619"/>
                </a:lnTo>
                <a:lnTo>
                  <a:pt x="11930" y="14192"/>
                </a:lnTo>
                <a:cubicBezTo>
                  <a:pt x="12362" y="13958"/>
                  <a:pt x="12781" y="13669"/>
                  <a:pt x="12863" y="13549"/>
                </a:cubicBezTo>
                <a:cubicBezTo>
                  <a:pt x="12945" y="13430"/>
                  <a:pt x="13101" y="13333"/>
                  <a:pt x="13212" y="13333"/>
                </a:cubicBezTo>
                <a:cubicBezTo>
                  <a:pt x="13452" y="13333"/>
                  <a:pt x="13731" y="13052"/>
                  <a:pt x="14549" y="11970"/>
                </a:cubicBezTo>
                <a:cubicBezTo>
                  <a:pt x="15863" y="10229"/>
                  <a:pt x="16311" y="8329"/>
                  <a:pt x="15919" y="6184"/>
                </a:cubicBezTo>
                <a:cubicBezTo>
                  <a:pt x="15773" y="5389"/>
                  <a:pt x="15621" y="4647"/>
                  <a:pt x="15578" y="4529"/>
                </a:cubicBezTo>
                <a:cubicBezTo>
                  <a:pt x="15478" y="4249"/>
                  <a:pt x="17167" y="3459"/>
                  <a:pt x="17493" y="3634"/>
                </a:cubicBezTo>
                <a:cubicBezTo>
                  <a:pt x="17625" y="3706"/>
                  <a:pt x="17878" y="3788"/>
                  <a:pt x="18053" y="3811"/>
                </a:cubicBezTo>
                <a:cubicBezTo>
                  <a:pt x="18228" y="3835"/>
                  <a:pt x="18436" y="3874"/>
                  <a:pt x="18517" y="3897"/>
                </a:cubicBezTo>
                <a:cubicBezTo>
                  <a:pt x="18770" y="3970"/>
                  <a:pt x="20793" y="3010"/>
                  <a:pt x="20690" y="2867"/>
                </a:cubicBezTo>
                <a:cubicBezTo>
                  <a:pt x="20636" y="2792"/>
                  <a:pt x="20391" y="2732"/>
                  <a:pt x="20148" y="2732"/>
                </a:cubicBezTo>
                <a:cubicBezTo>
                  <a:pt x="19593" y="2732"/>
                  <a:pt x="18887" y="1939"/>
                  <a:pt x="19137" y="1597"/>
                </a:cubicBezTo>
                <a:cubicBezTo>
                  <a:pt x="19230" y="1470"/>
                  <a:pt x="19310" y="1241"/>
                  <a:pt x="19312" y="1085"/>
                </a:cubicBezTo>
                <a:cubicBezTo>
                  <a:pt x="19314" y="835"/>
                  <a:pt x="19227" y="848"/>
                  <a:pt x="18574" y="1205"/>
                </a:cubicBezTo>
                <a:cubicBezTo>
                  <a:pt x="18167" y="1427"/>
                  <a:pt x="17747" y="1608"/>
                  <a:pt x="17641" y="1608"/>
                </a:cubicBezTo>
                <a:cubicBezTo>
                  <a:pt x="17407" y="1608"/>
                  <a:pt x="17048" y="2348"/>
                  <a:pt x="17042" y="2846"/>
                </a:cubicBezTo>
                <a:cubicBezTo>
                  <a:pt x="17038" y="3081"/>
                  <a:pt x="16816" y="3317"/>
                  <a:pt x="16397" y="3530"/>
                </a:cubicBezTo>
                <a:cubicBezTo>
                  <a:pt x="15546" y="3965"/>
                  <a:pt x="15257" y="3940"/>
                  <a:pt x="14991" y="3413"/>
                </a:cubicBezTo>
                <a:cubicBezTo>
                  <a:pt x="14365" y="2170"/>
                  <a:pt x="13055" y="1064"/>
                  <a:pt x="11412" y="388"/>
                </a:cubicBezTo>
                <a:cubicBezTo>
                  <a:pt x="10584" y="47"/>
                  <a:pt x="10221" y="1"/>
                  <a:pt x="8118" y="0"/>
                </a:cubicBezTo>
                <a:close/>
                <a:moveTo>
                  <a:pt x="5836" y="14720"/>
                </a:moveTo>
                <a:cubicBezTo>
                  <a:pt x="5917" y="14725"/>
                  <a:pt x="6014" y="14741"/>
                  <a:pt x="6131" y="14762"/>
                </a:cubicBezTo>
                <a:cubicBezTo>
                  <a:pt x="6858" y="14890"/>
                  <a:pt x="6914" y="15105"/>
                  <a:pt x="6658" y="16627"/>
                </a:cubicBezTo>
                <a:cubicBezTo>
                  <a:pt x="6554" y="17246"/>
                  <a:pt x="6429" y="18043"/>
                  <a:pt x="6375" y="18396"/>
                </a:cubicBezTo>
                <a:cubicBezTo>
                  <a:pt x="6321" y="18750"/>
                  <a:pt x="6219" y="19086"/>
                  <a:pt x="6149" y="19143"/>
                </a:cubicBezTo>
                <a:cubicBezTo>
                  <a:pt x="6079" y="19200"/>
                  <a:pt x="5490" y="19277"/>
                  <a:pt x="4846" y="19315"/>
                </a:cubicBezTo>
                <a:cubicBezTo>
                  <a:pt x="3506" y="19393"/>
                  <a:pt x="3211" y="19192"/>
                  <a:pt x="3608" y="18490"/>
                </a:cubicBezTo>
                <a:cubicBezTo>
                  <a:pt x="3970" y="17850"/>
                  <a:pt x="4507" y="16800"/>
                  <a:pt x="4520" y="16703"/>
                </a:cubicBezTo>
                <a:cubicBezTo>
                  <a:pt x="4527" y="16655"/>
                  <a:pt x="4714" y="16295"/>
                  <a:pt x="4939" y="15901"/>
                </a:cubicBezTo>
                <a:cubicBezTo>
                  <a:pt x="5164" y="15507"/>
                  <a:pt x="5390" y="15065"/>
                  <a:pt x="5439" y="14920"/>
                </a:cubicBezTo>
                <a:cubicBezTo>
                  <a:pt x="5473" y="14818"/>
                  <a:pt x="5532" y="14754"/>
                  <a:pt x="5637" y="14730"/>
                </a:cubicBezTo>
                <a:cubicBezTo>
                  <a:pt x="5690" y="14718"/>
                  <a:pt x="5755" y="14715"/>
                  <a:pt x="5836" y="14720"/>
                </a:cubicBezTo>
                <a:close/>
                <a:moveTo>
                  <a:pt x="9738" y="14764"/>
                </a:moveTo>
                <a:cubicBezTo>
                  <a:pt x="10306" y="14716"/>
                  <a:pt x="10485" y="14758"/>
                  <a:pt x="10487" y="14941"/>
                </a:cubicBezTo>
                <a:cubicBezTo>
                  <a:pt x="10489" y="15073"/>
                  <a:pt x="10636" y="15360"/>
                  <a:pt x="10813" y="15579"/>
                </a:cubicBezTo>
                <a:cubicBezTo>
                  <a:pt x="10990" y="15797"/>
                  <a:pt x="11131" y="16050"/>
                  <a:pt x="11132" y="16141"/>
                </a:cubicBezTo>
                <a:cubicBezTo>
                  <a:pt x="11132" y="16231"/>
                  <a:pt x="11270" y="16523"/>
                  <a:pt x="11436" y="16788"/>
                </a:cubicBezTo>
                <a:cubicBezTo>
                  <a:pt x="11913" y="17551"/>
                  <a:pt x="12431" y="18832"/>
                  <a:pt x="12324" y="18982"/>
                </a:cubicBezTo>
                <a:cubicBezTo>
                  <a:pt x="12203" y="19150"/>
                  <a:pt x="7092" y="19165"/>
                  <a:pt x="6983" y="18997"/>
                </a:cubicBezTo>
                <a:cubicBezTo>
                  <a:pt x="6940" y="18931"/>
                  <a:pt x="7024" y="18153"/>
                  <a:pt x="7170" y="17270"/>
                </a:cubicBezTo>
                <a:cubicBezTo>
                  <a:pt x="7458" y="15518"/>
                  <a:pt x="7828" y="14870"/>
                  <a:pt x="8549" y="14845"/>
                </a:cubicBezTo>
                <a:cubicBezTo>
                  <a:pt x="8793" y="14836"/>
                  <a:pt x="9329" y="14799"/>
                  <a:pt x="9738" y="14764"/>
                </a:cubicBez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iterate type="lt">
                                    <p:tmAbs val="0"/>
                                  </p:iterate>
                                  <p:childTnLst>
                                    <p:set>
                                      <p:cBhvr>
                                        <p:cTn id="6" fill="hold"/>
                                        <p:tgtEl>
                                          <p:spTgt spid="170"/>
                                        </p:tgtEl>
                                        <p:attrNameLst>
                                          <p:attrName>style.visibility</p:attrName>
                                        </p:attrNameLst>
                                      </p:cBhvr>
                                      <p:to>
                                        <p:strVal val="visible"/>
                                      </p:to>
                                    </p:set>
                                    <p:anim calcmode="lin" valueType="num">
                                      <p:cBhvr>
                                        <p:cTn id="7" dur="1000" fill="hold"/>
                                        <p:tgtEl>
                                          <p:spTgt spid="170"/>
                                        </p:tgtEl>
                                        <p:attrNameLst>
                                          <p:attrName>ppt_x</p:attrName>
                                        </p:attrNameLst>
                                      </p:cBhvr>
                                      <p:tavLst>
                                        <p:tav tm="0">
                                          <p:val>
                                            <p:strVal val="1+#ppt_w/2"/>
                                          </p:val>
                                        </p:tav>
                                        <p:tav tm="100000">
                                          <p:val>
                                            <p:strVal val="#ppt_x"/>
                                          </p:val>
                                        </p:tav>
                                      </p:tavLst>
                                    </p:anim>
                                    <p:anim calcmode="lin" valueType="num">
                                      <p:cBhvr>
                                        <p:cTn id="8" dur="1000" fill="hold"/>
                                        <p:tgtEl>
                                          <p:spTgt spid="17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p:tmAbs val="0"/>
                                  </p:iterate>
                                  <p:childTnLst>
                                    <p:set>
                                      <p:cBhvr>
                                        <p:cTn id="12" fill="hold"/>
                                        <p:tgtEl>
                                          <p:spTgt spid="172">
                                            <p:bg/>
                                          </p:spTgt>
                                        </p:tgtEl>
                                        <p:attrNameLst>
                                          <p:attrName>style.visibility</p:attrName>
                                        </p:attrNameLst>
                                      </p:cBhvr>
                                      <p:to>
                                        <p:strVal val="visible"/>
                                      </p:to>
                                    </p:set>
                                    <p:anim calcmode="lin" valueType="num">
                                      <p:cBhvr>
                                        <p:cTn id="13" dur="699" fill="hold"/>
                                        <p:tgtEl>
                                          <p:spTgt spid="172">
                                            <p:bg/>
                                          </p:spTgt>
                                        </p:tgtEl>
                                        <p:attrNameLst>
                                          <p:attrName>ppt_x</p:attrName>
                                        </p:attrNameLst>
                                      </p:cBhvr>
                                      <p:tavLst>
                                        <p:tav tm="0">
                                          <p:val>
                                            <p:strVal val="#ppt_x"/>
                                          </p:val>
                                        </p:tav>
                                        <p:tav tm="100000">
                                          <p:val>
                                            <p:strVal val="#ppt_x"/>
                                          </p:val>
                                        </p:tav>
                                      </p:tavLst>
                                    </p:anim>
                                    <p:anim calcmode="lin" valueType="num">
                                      <p:cBhvr>
                                        <p:cTn id="14" dur="699" fill="hold"/>
                                        <p:tgtEl>
                                          <p:spTgt spid="172">
                                            <p:bg/>
                                          </p:spTgt>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iterate>
                                    <p:tmAbs val="0"/>
                                  </p:iterate>
                                  <p:childTnLst>
                                    <p:set>
                                      <p:cBhvr>
                                        <p:cTn id="16" fill="hold"/>
                                        <p:tgtEl>
                                          <p:spTgt spid="172">
                                            <p:txEl>
                                              <p:pRg st="0" end="0"/>
                                            </p:txEl>
                                          </p:spTgt>
                                        </p:tgtEl>
                                        <p:attrNameLst>
                                          <p:attrName>style.visibility</p:attrName>
                                        </p:attrNameLst>
                                      </p:cBhvr>
                                      <p:to>
                                        <p:strVal val="visible"/>
                                      </p:to>
                                    </p:set>
                                    <p:anim calcmode="lin" valueType="num">
                                      <p:cBhvr>
                                        <p:cTn id="17" dur="699" fill="hold"/>
                                        <p:tgtEl>
                                          <p:spTgt spid="172">
                                            <p:txEl>
                                              <p:pRg st="0" end="0"/>
                                            </p:txEl>
                                          </p:spTgt>
                                        </p:tgtEl>
                                        <p:attrNameLst>
                                          <p:attrName>ppt_x</p:attrName>
                                        </p:attrNameLst>
                                      </p:cBhvr>
                                      <p:tavLst>
                                        <p:tav tm="0">
                                          <p:val>
                                            <p:strVal val="#ppt_x"/>
                                          </p:val>
                                        </p:tav>
                                        <p:tav tm="100000">
                                          <p:val>
                                            <p:strVal val="#ppt_x"/>
                                          </p:val>
                                        </p:tav>
                                      </p:tavLst>
                                    </p:anim>
                                    <p:anim calcmode="lin" valueType="num">
                                      <p:cBhvr>
                                        <p:cTn id="18" dur="699" fill="hold"/>
                                        <p:tgtEl>
                                          <p:spTgt spid="17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iterate>
                                    <p:tmAbs val="0"/>
                                  </p:iterate>
                                  <p:childTnLst>
                                    <p:set>
                                      <p:cBhvr>
                                        <p:cTn id="22" fill="hold"/>
                                        <p:tgtEl>
                                          <p:spTgt spid="172">
                                            <p:txEl>
                                              <p:pRg st="1" end="1"/>
                                            </p:txEl>
                                          </p:spTgt>
                                        </p:tgtEl>
                                        <p:attrNameLst>
                                          <p:attrName>style.visibility</p:attrName>
                                        </p:attrNameLst>
                                      </p:cBhvr>
                                      <p:to>
                                        <p:strVal val="visible"/>
                                      </p:to>
                                    </p:set>
                                    <p:anim calcmode="lin" valueType="num">
                                      <p:cBhvr>
                                        <p:cTn id="23" dur="699" fill="hold"/>
                                        <p:tgtEl>
                                          <p:spTgt spid="172">
                                            <p:txEl>
                                              <p:pRg st="1" end="1"/>
                                            </p:txEl>
                                          </p:spTgt>
                                        </p:tgtEl>
                                        <p:attrNameLst>
                                          <p:attrName>ppt_x</p:attrName>
                                        </p:attrNameLst>
                                      </p:cBhvr>
                                      <p:tavLst>
                                        <p:tav tm="0">
                                          <p:val>
                                            <p:strVal val="#ppt_x"/>
                                          </p:val>
                                        </p:tav>
                                        <p:tav tm="100000">
                                          <p:val>
                                            <p:strVal val="#ppt_x"/>
                                          </p:val>
                                        </p:tav>
                                      </p:tavLst>
                                    </p:anim>
                                    <p:anim calcmode="lin" valueType="num">
                                      <p:cBhvr>
                                        <p:cTn id="24" dur="699" fill="hold"/>
                                        <p:tgtEl>
                                          <p:spTgt spid="17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9" presetClass="entr" presetSubtype="10" fill="hold" grpId="0" nodeType="clickEffect">
                                  <p:stCondLst>
                                    <p:cond delay="0"/>
                                  </p:stCondLst>
                                  <p:iterate>
                                    <p:tmAbs val="0"/>
                                  </p:iterate>
                                  <p:childTnLst>
                                    <p:set>
                                      <p:cBhvr>
                                        <p:cTn id="28" fill="hold"/>
                                        <p:tgtEl>
                                          <p:spTgt spid="173"/>
                                        </p:tgtEl>
                                        <p:attrNameLst>
                                          <p:attrName>style.visibility</p:attrName>
                                        </p:attrNameLst>
                                      </p:cBhvr>
                                      <p:to>
                                        <p:strVal val="visible"/>
                                      </p:to>
                                    </p:set>
                                    <p:anim calcmode="lin" valueType="num">
                                      <p:cBhvr>
                                        <p:cTn id="29" dur="1500" fill="hold"/>
                                        <p:tgtEl>
                                          <p:spTgt spid="173"/>
                                        </p:tgtEl>
                                        <p:attrNameLst>
                                          <p:attrName>ppt_w</p:attrName>
                                        </p:attrNameLst>
                                      </p:cBhvr>
                                      <p:tavLst>
                                        <p:tav tm="0" fmla="#ppt_w*sin(2.5*pi*$)">
                                          <p:val>
                                            <p:fltVal val="0"/>
                                          </p:val>
                                        </p:tav>
                                        <p:tav tm="100000">
                                          <p:val>
                                            <p:fltVal val="1"/>
                                          </p:val>
                                        </p:tav>
                                      </p:tavLst>
                                    </p:anim>
                                    <p:anim calcmode="lin" valueType="num">
                                      <p:cBhvr>
                                        <p:cTn id="30" dur="1500" fill="hold"/>
                                        <p:tgtEl>
                                          <p:spTgt spid="17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animBg="1" advAuto="0"/>
      <p:bldP spid="172" grpId="0" build="p" bldLvl="5" animBg="1" advAuto="0"/>
      <p:bldP spid="173"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IMG_7398.gif" descr="IMG_7398.gif"/>
          <p:cNvPicPr>
            <a:picLocks/>
          </p:cNvPicPr>
          <p:nvPr/>
        </p:nvPicPr>
        <p:blipFill>
          <a:blip r:embed="rId2"/>
          <a:stretch>
            <a:fillRect/>
          </a:stretch>
        </p:blipFill>
        <p:spPr>
          <a:xfrm>
            <a:off x="20071239" y="-1"/>
            <a:ext cx="3519325" cy="3519325"/>
          </a:xfrm>
          <a:prstGeom prst="rect">
            <a:avLst/>
          </a:prstGeom>
          <a:ln w="12700">
            <a:miter lim="400000"/>
          </a:ln>
        </p:spPr>
      </p:pic>
      <p:sp>
        <p:nvSpPr>
          <p:cNvPr id="176" name="الدرس الخامس  : التفكير المنطقي وأهميته"/>
          <p:cNvSpPr/>
          <p:nvPr/>
        </p:nvSpPr>
        <p:spPr>
          <a:xfrm>
            <a:off x="7074137" y="838878"/>
            <a:ext cx="12997103" cy="1841568"/>
          </a:xfrm>
          <a:prstGeom prst="roundRect">
            <a:avLst>
              <a:gd name="adj" fmla="val 50000"/>
            </a:avLst>
          </a:prstGeom>
          <a:solidFill>
            <a:srgbClr val="9A694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nSpc>
                <a:spcPct val="80000"/>
              </a:lnSpc>
              <a:defRPr sz="6500" spc="-130">
                <a:solidFill>
                  <a:srgbClr val="EBEBEB"/>
                </a:solidFill>
                <a:latin typeface="Muna Bold"/>
                <a:ea typeface="Muna Bold"/>
                <a:cs typeface="Muna Bold"/>
                <a:sym typeface="Muna Bold"/>
              </a:defRPr>
            </a:lvl1pPr>
          </a:lstStyle>
          <a:p>
            <a:pPr rtl="0">
              <a:defRPr/>
            </a:pPr>
            <a:r>
              <a:t>الدرس الخامس  : التفكير المنطقي وأهميته</a:t>
            </a:r>
          </a:p>
        </p:txBody>
      </p:sp>
      <p:pic>
        <p:nvPicPr>
          <p:cNvPr id="177" name="اهداف الدرس اهداف الدرس  " descr="اهداف الدرس اهداف الدرس  "/>
          <p:cNvPicPr>
            <a:picLocks/>
          </p:cNvPicPr>
          <p:nvPr/>
        </p:nvPicPr>
        <p:blipFill>
          <a:blip r:embed="rId3"/>
          <a:stretch>
            <a:fillRect/>
          </a:stretch>
        </p:blipFill>
        <p:spPr>
          <a:xfrm>
            <a:off x="10533205" y="3258217"/>
            <a:ext cx="7202383" cy="1028701"/>
          </a:xfrm>
          <a:prstGeom prst="rect">
            <a:avLst/>
          </a:prstGeom>
        </p:spPr>
      </p:pic>
      <p:sp>
        <p:nvSpPr>
          <p:cNvPr id="178" name="مربع نص 5"/>
          <p:cNvSpPr txBox="1"/>
          <p:nvPr/>
        </p:nvSpPr>
        <p:spPr>
          <a:xfrm>
            <a:off x="9873681" y="5911251"/>
            <a:ext cx="9234478" cy="2964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spAutoFit/>
          </a:bodyPr>
          <a:lstStyle/>
          <a:p>
            <a:pPr algn="r" defTabSz="1828800" rtl="0">
              <a:lnSpc>
                <a:spcPct val="150000"/>
              </a:lnSpc>
              <a:defRPr sz="4000">
                <a:solidFill>
                  <a:srgbClr val="474747"/>
                </a:solidFill>
                <a:effectLst>
                  <a:outerShdw blurRad="38100" dist="38100" dir="2700000" rotWithShape="0">
                    <a:srgbClr val="000000">
                      <a:alpha val="43137"/>
                    </a:srgbClr>
                  </a:outerShdw>
                </a:effectLst>
                <a:latin typeface="Helvetica"/>
                <a:ea typeface="Helvetica"/>
                <a:cs typeface="Helvetica"/>
                <a:sym typeface="Helvetica"/>
              </a:defRPr>
            </a:pPr>
            <a:r>
              <a:t>اتعرف على التفكير المنطقي </a:t>
            </a:r>
          </a:p>
          <a:p>
            <a:pPr algn="r" defTabSz="1828800" rtl="0">
              <a:lnSpc>
                <a:spcPct val="150000"/>
              </a:lnSpc>
              <a:defRPr sz="4000">
                <a:solidFill>
                  <a:srgbClr val="474747"/>
                </a:solidFill>
                <a:effectLst>
                  <a:outerShdw blurRad="38100" dist="38100" dir="2700000" rotWithShape="0">
                    <a:srgbClr val="000000">
                      <a:alpha val="43137"/>
                    </a:srgbClr>
                  </a:outerShdw>
                </a:effectLst>
                <a:latin typeface="Helvetica"/>
                <a:ea typeface="Helvetica"/>
                <a:cs typeface="Helvetica"/>
                <a:sym typeface="Helvetica"/>
              </a:defRPr>
            </a:pPr>
            <a:r>
              <a:t>يحدد خصائص التفكير المنطقي</a:t>
            </a:r>
          </a:p>
          <a:p>
            <a:pPr algn="r" defTabSz="1828800" rtl="0">
              <a:lnSpc>
                <a:spcPct val="150000"/>
              </a:lnSpc>
              <a:defRPr sz="4000">
                <a:solidFill>
                  <a:srgbClr val="474747"/>
                </a:solidFill>
                <a:effectLst>
                  <a:outerShdw blurRad="38100" dist="38100" dir="2700000" rotWithShape="0">
                    <a:srgbClr val="000000">
                      <a:alpha val="43137"/>
                    </a:srgbClr>
                  </a:outerShdw>
                </a:effectLst>
                <a:latin typeface="Helvetica"/>
                <a:ea typeface="Helvetica"/>
                <a:cs typeface="Helvetica"/>
                <a:sym typeface="Helvetica"/>
              </a:defRPr>
            </a:pPr>
            <a:r>
              <a:t>استنتج أهمية التفكير المنطقي في حياتنا اليوميه</a:t>
            </a:r>
          </a:p>
        </p:txBody>
      </p:sp>
      <p:pic>
        <p:nvPicPr>
          <p:cNvPr id="179" name="IMG_7408.jpeg" descr="IMG_7408.jpeg"/>
          <p:cNvPicPr>
            <a:picLocks noChangeAspect="1"/>
          </p:cNvPicPr>
          <p:nvPr/>
        </p:nvPicPr>
        <p:blipFill>
          <a:blip r:embed="rId4"/>
          <a:srcRect l="24885" t="7841" r="41384" b="4654"/>
          <a:stretch>
            <a:fillRect/>
          </a:stretch>
        </p:blipFill>
        <p:spPr>
          <a:xfrm>
            <a:off x="4739298" y="5911251"/>
            <a:ext cx="4362909" cy="5247693"/>
          </a:xfrm>
          <a:custGeom>
            <a:avLst/>
            <a:gdLst/>
            <a:ahLst/>
            <a:cxnLst>
              <a:cxn ang="0">
                <a:pos x="wd2" y="hd2"/>
              </a:cxn>
              <a:cxn ang="5400000">
                <a:pos x="wd2" y="hd2"/>
              </a:cxn>
              <a:cxn ang="10800000">
                <a:pos x="wd2" y="hd2"/>
              </a:cxn>
              <a:cxn ang="16200000">
                <a:pos x="wd2" y="hd2"/>
              </a:cxn>
            </a:cxnLst>
            <a:rect l="0" t="0" r="r" b="b"/>
            <a:pathLst>
              <a:path w="20693" h="21508" extrusionOk="0">
                <a:moveTo>
                  <a:pt x="8117" y="0"/>
                </a:moveTo>
                <a:cubicBezTo>
                  <a:pt x="5186" y="-2"/>
                  <a:pt x="4099" y="293"/>
                  <a:pt x="2644" y="1482"/>
                </a:cubicBezTo>
                <a:cubicBezTo>
                  <a:pt x="1545" y="2379"/>
                  <a:pt x="473" y="4082"/>
                  <a:pt x="140" y="5457"/>
                </a:cubicBezTo>
                <a:cubicBezTo>
                  <a:pt x="-150" y="6654"/>
                  <a:pt x="37" y="9508"/>
                  <a:pt x="466" y="10443"/>
                </a:cubicBezTo>
                <a:cubicBezTo>
                  <a:pt x="1208" y="12063"/>
                  <a:pt x="2257" y="13200"/>
                  <a:pt x="3829" y="14082"/>
                </a:cubicBezTo>
                <a:lnTo>
                  <a:pt x="4804" y="14625"/>
                </a:lnTo>
                <a:lnTo>
                  <a:pt x="4434" y="15433"/>
                </a:lnTo>
                <a:cubicBezTo>
                  <a:pt x="4232" y="15876"/>
                  <a:pt x="3931" y="16414"/>
                  <a:pt x="3765" y="16632"/>
                </a:cubicBezTo>
                <a:cubicBezTo>
                  <a:pt x="3600" y="16850"/>
                  <a:pt x="3518" y="17029"/>
                  <a:pt x="3579" y="17029"/>
                </a:cubicBezTo>
                <a:cubicBezTo>
                  <a:pt x="3640" y="17029"/>
                  <a:pt x="3520" y="17337"/>
                  <a:pt x="3312" y="17712"/>
                </a:cubicBezTo>
                <a:cubicBezTo>
                  <a:pt x="2268" y="19593"/>
                  <a:pt x="2367" y="19491"/>
                  <a:pt x="1187" y="19835"/>
                </a:cubicBezTo>
                <a:cubicBezTo>
                  <a:pt x="-808" y="20416"/>
                  <a:pt x="-81" y="20846"/>
                  <a:pt x="3604" y="21262"/>
                </a:cubicBezTo>
                <a:cubicBezTo>
                  <a:pt x="6005" y="21533"/>
                  <a:pt x="13750" y="21598"/>
                  <a:pt x="16245" y="21367"/>
                </a:cubicBezTo>
                <a:cubicBezTo>
                  <a:pt x="18428" y="21165"/>
                  <a:pt x="20502" y="20701"/>
                  <a:pt x="20567" y="20398"/>
                </a:cubicBezTo>
                <a:cubicBezTo>
                  <a:pt x="20664" y="19946"/>
                  <a:pt x="17837" y="19414"/>
                  <a:pt x="14338" y="19228"/>
                </a:cubicBezTo>
                <a:cubicBezTo>
                  <a:pt x="13905" y="19205"/>
                  <a:pt x="13483" y="19118"/>
                  <a:pt x="13397" y="19033"/>
                </a:cubicBezTo>
                <a:cubicBezTo>
                  <a:pt x="13221" y="18857"/>
                  <a:pt x="12067" y="16656"/>
                  <a:pt x="11509" y="15433"/>
                </a:cubicBezTo>
                <a:lnTo>
                  <a:pt x="11138" y="14620"/>
                </a:lnTo>
                <a:lnTo>
                  <a:pt x="11927" y="14192"/>
                </a:lnTo>
                <a:cubicBezTo>
                  <a:pt x="12360" y="13958"/>
                  <a:pt x="12781" y="13669"/>
                  <a:pt x="12863" y="13550"/>
                </a:cubicBezTo>
                <a:cubicBezTo>
                  <a:pt x="12944" y="13430"/>
                  <a:pt x="13099" y="13335"/>
                  <a:pt x="13211" y="13335"/>
                </a:cubicBezTo>
                <a:cubicBezTo>
                  <a:pt x="13451" y="13335"/>
                  <a:pt x="13730" y="13051"/>
                  <a:pt x="14547" y="11969"/>
                </a:cubicBezTo>
                <a:cubicBezTo>
                  <a:pt x="15862" y="10228"/>
                  <a:pt x="16312" y="8331"/>
                  <a:pt x="15920" y="6186"/>
                </a:cubicBezTo>
                <a:cubicBezTo>
                  <a:pt x="15774" y="5391"/>
                  <a:pt x="15619" y="4646"/>
                  <a:pt x="15577" y="4528"/>
                </a:cubicBezTo>
                <a:cubicBezTo>
                  <a:pt x="15476" y="4248"/>
                  <a:pt x="17168" y="3460"/>
                  <a:pt x="17493" y="3635"/>
                </a:cubicBezTo>
                <a:cubicBezTo>
                  <a:pt x="17625" y="3707"/>
                  <a:pt x="17875" y="3788"/>
                  <a:pt x="18050" y="3811"/>
                </a:cubicBezTo>
                <a:cubicBezTo>
                  <a:pt x="18226" y="3835"/>
                  <a:pt x="18435" y="3873"/>
                  <a:pt x="18515" y="3896"/>
                </a:cubicBezTo>
                <a:cubicBezTo>
                  <a:pt x="18769" y="3968"/>
                  <a:pt x="20792" y="3010"/>
                  <a:pt x="20689" y="2866"/>
                </a:cubicBezTo>
                <a:cubicBezTo>
                  <a:pt x="20635" y="2791"/>
                  <a:pt x="20392" y="2731"/>
                  <a:pt x="20149" y="2731"/>
                </a:cubicBezTo>
                <a:cubicBezTo>
                  <a:pt x="19594" y="2731"/>
                  <a:pt x="18888" y="1939"/>
                  <a:pt x="19138" y="1597"/>
                </a:cubicBezTo>
                <a:cubicBezTo>
                  <a:pt x="19232" y="1470"/>
                  <a:pt x="19310" y="1241"/>
                  <a:pt x="19312" y="1085"/>
                </a:cubicBezTo>
                <a:cubicBezTo>
                  <a:pt x="19314" y="835"/>
                  <a:pt x="19227" y="849"/>
                  <a:pt x="18574" y="1205"/>
                </a:cubicBezTo>
                <a:cubicBezTo>
                  <a:pt x="18167" y="1427"/>
                  <a:pt x="17745" y="1607"/>
                  <a:pt x="17638" y="1607"/>
                </a:cubicBezTo>
                <a:cubicBezTo>
                  <a:pt x="17405" y="1607"/>
                  <a:pt x="17046" y="2349"/>
                  <a:pt x="17040" y="2847"/>
                </a:cubicBezTo>
                <a:cubicBezTo>
                  <a:pt x="17036" y="3081"/>
                  <a:pt x="16814" y="3316"/>
                  <a:pt x="16396" y="3530"/>
                </a:cubicBezTo>
                <a:cubicBezTo>
                  <a:pt x="15544" y="3964"/>
                  <a:pt x="15255" y="3941"/>
                  <a:pt x="14990" y="3414"/>
                </a:cubicBezTo>
                <a:cubicBezTo>
                  <a:pt x="14364" y="2171"/>
                  <a:pt x="13055" y="1064"/>
                  <a:pt x="11411" y="387"/>
                </a:cubicBezTo>
                <a:cubicBezTo>
                  <a:pt x="10584" y="47"/>
                  <a:pt x="10221" y="1"/>
                  <a:pt x="8117" y="0"/>
                </a:cubicBezTo>
                <a:close/>
                <a:moveTo>
                  <a:pt x="5836" y="14721"/>
                </a:moveTo>
                <a:cubicBezTo>
                  <a:pt x="5917" y="14726"/>
                  <a:pt x="6013" y="14739"/>
                  <a:pt x="6130" y="14760"/>
                </a:cubicBezTo>
                <a:cubicBezTo>
                  <a:pt x="6856" y="14888"/>
                  <a:pt x="6914" y="15106"/>
                  <a:pt x="6659" y="16627"/>
                </a:cubicBezTo>
                <a:cubicBezTo>
                  <a:pt x="6555" y="17246"/>
                  <a:pt x="6429" y="18042"/>
                  <a:pt x="6374" y="18395"/>
                </a:cubicBezTo>
                <a:cubicBezTo>
                  <a:pt x="6320" y="18749"/>
                  <a:pt x="6216" y="19087"/>
                  <a:pt x="6147" y="19144"/>
                </a:cubicBezTo>
                <a:cubicBezTo>
                  <a:pt x="6077" y="19200"/>
                  <a:pt x="5490" y="19275"/>
                  <a:pt x="4846" y="19313"/>
                </a:cubicBezTo>
                <a:cubicBezTo>
                  <a:pt x="3506" y="19391"/>
                  <a:pt x="3212" y="19192"/>
                  <a:pt x="3609" y="18490"/>
                </a:cubicBezTo>
                <a:cubicBezTo>
                  <a:pt x="3971" y="17850"/>
                  <a:pt x="4506" y="16801"/>
                  <a:pt x="4520" y="16704"/>
                </a:cubicBezTo>
                <a:cubicBezTo>
                  <a:pt x="4527" y="16656"/>
                  <a:pt x="4713" y="16294"/>
                  <a:pt x="4938" y="15900"/>
                </a:cubicBezTo>
                <a:cubicBezTo>
                  <a:pt x="5163" y="15506"/>
                  <a:pt x="5390" y="15066"/>
                  <a:pt x="5439" y="14921"/>
                </a:cubicBezTo>
                <a:cubicBezTo>
                  <a:pt x="5473" y="14819"/>
                  <a:pt x="5531" y="14755"/>
                  <a:pt x="5636" y="14731"/>
                </a:cubicBezTo>
                <a:cubicBezTo>
                  <a:pt x="5689" y="14719"/>
                  <a:pt x="5755" y="14716"/>
                  <a:pt x="5836" y="14721"/>
                </a:cubicBezTo>
                <a:close/>
                <a:moveTo>
                  <a:pt x="10094" y="14747"/>
                </a:moveTo>
                <a:cubicBezTo>
                  <a:pt x="10384" y="14746"/>
                  <a:pt x="10485" y="14803"/>
                  <a:pt x="10487" y="14940"/>
                </a:cubicBezTo>
                <a:cubicBezTo>
                  <a:pt x="10489" y="15073"/>
                  <a:pt x="10636" y="15360"/>
                  <a:pt x="10813" y="15578"/>
                </a:cubicBezTo>
                <a:cubicBezTo>
                  <a:pt x="10990" y="15796"/>
                  <a:pt x="11132" y="16050"/>
                  <a:pt x="11133" y="16141"/>
                </a:cubicBezTo>
                <a:cubicBezTo>
                  <a:pt x="11133" y="16232"/>
                  <a:pt x="11268" y="16523"/>
                  <a:pt x="11434" y="16788"/>
                </a:cubicBezTo>
                <a:cubicBezTo>
                  <a:pt x="11911" y="17551"/>
                  <a:pt x="12430" y="18833"/>
                  <a:pt x="12322" y="18983"/>
                </a:cubicBezTo>
                <a:cubicBezTo>
                  <a:pt x="12202" y="19151"/>
                  <a:pt x="7093" y="19165"/>
                  <a:pt x="6984" y="18997"/>
                </a:cubicBezTo>
                <a:cubicBezTo>
                  <a:pt x="6941" y="18931"/>
                  <a:pt x="7025" y="18153"/>
                  <a:pt x="7171" y="17270"/>
                </a:cubicBezTo>
                <a:cubicBezTo>
                  <a:pt x="7459" y="15518"/>
                  <a:pt x="7826" y="14871"/>
                  <a:pt x="8547" y="14846"/>
                </a:cubicBezTo>
                <a:cubicBezTo>
                  <a:pt x="8791" y="14838"/>
                  <a:pt x="9329" y="14800"/>
                  <a:pt x="9738" y="14765"/>
                </a:cubicBezTo>
                <a:cubicBezTo>
                  <a:pt x="9880" y="14753"/>
                  <a:pt x="9997" y="14747"/>
                  <a:pt x="10094" y="14747"/>
                </a:cubicBez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177"/>
                                        </p:tgtEl>
                                        <p:attrNameLst>
                                          <p:attrName>style.visibility</p:attrName>
                                        </p:attrNameLst>
                                      </p:cBhvr>
                                      <p:to>
                                        <p:strVal val="visible"/>
                                      </p:to>
                                    </p:set>
                                    <p:animEffect transition="in" filter="wipe(right)">
                                      <p:cBhvr>
                                        <p:cTn id="7" dur="2000"/>
                                        <p:tgtEl>
                                          <p:spTgt spid="17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p:tmAbs val="0"/>
                                  </p:iterate>
                                  <p:childTnLst>
                                    <p:set>
                                      <p:cBhvr>
                                        <p:cTn id="11" fill="hold"/>
                                        <p:tgtEl>
                                          <p:spTgt spid="178">
                                            <p:bg/>
                                          </p:spTgt>
                                        </p:tgtEl>
                                        <p:attrNameLst>
                                          <p:attrName>style.visibility</p:attrName>
                                        </p:attrNameLst>
                                      </p:cBhvr>
                                      <p:to>
                                        <p:strVal val="visible"/>
                                      </p:to>
                                    </p:set>
                                    <p:anim calcmode="lin" valueType="num">
                                      <p:cBhvr>
                                        <p:cTn id="12" dur="500" fill="hold"/>
                                        <p:tgtEl>
                                          <p:spTgt spid="178">
                                            <p:bg/>
                                          </p:spTgt>
                                        </p:tgtEl>
                                        <p:attrNameLst>
                                          <p:attrName>ppt_w</p:attrName>
                                        </p:attrNameLst>
                                      </p:cBhvr>
                                      <p:tavLst>
                                        <p:tav tm="0">
                                          <p:val>
                                            <p:fltVal val="0"/>
                                          </p:val>
                                        </p:tav>
                                        <p:tav tm="100000">
                                          <p:val>
                                            <p:strVal val="#ppt_w"/>
                                          </p:val>
                                        </p:tav>
                                      </p:tavLst>
                                    </p:anim>
                                    <p:anim calcmode="lin" valueType="num">
                                      <p:cBhvr>
                                        <p:cTn id="13" dur="500" fill="hold"/>
                                        <p:tgtEl>
                                          <p:spTgt spid="178">
                                            <p:bg/>
                                          </p:spTgt>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iterate>
                                    <p:tmAbs val="0"/>
                                  </p:iterate>
                                  <p:childTnLst>
                                    <p:set>
                                      <p:cBhvr>
                                        <p:cTn id="15" fill="hold"/>
                                        <p:tgtEl>
                                          <p:spTgt spid="178">
                                            <p:txEl>
                                              <p:pRg st="0" end="0"/>
                                            </p:txEl>
                                          </p:spTgt>
                                        </p:tgtEl>
                                        <p:attrNameLst>
                                          <p:attrName>style.visibility</p:attrName>
                                        </p:attrNameLst>
                                      </p:cBhvr>
                                      <p:to>
                                        <p:strVal val="visible"/>
                                      </p:to>
                                    </p:set>
                                    <p:anim calcmode="lin" valueType="num">
                                      <p:cBhvr>
                                        <p:cTn id="16" dur="500" fill="hold"/>
                                        <p:tgtEl>
                                          <p:spTgt spid="178">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7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iterate>
                                    <p:tmAbs val="0"/>
                                  </p:iterate>
                                  <p:childTnLst>
                                    <p:set>
                                      <p:cBhvr>
                                        <p:cTn id="21" fill="hold"/>
                                        <p:tgtEl>
                                          <p:spTgt spid="178">
                                            <p:txEl>
                                              <p:pRg st="1" end="1"/>
                                            </p:txEl>
                                          </p:spTgt>
                                        </p:tgtEl>
                                        <p:attrNameLst>
                                          <p:attrName>style.visibility</p:attrName>
                                        </p:attrNameLst>
                                      </p:cBhvr>
                                      <p:to>
                                        <p:strVal val="visible"/>
                                      </p:to>
                                    </p:set>
                                    <p:anim calcmode="lin" valueType="num">
                                      <p:cBhvr>
                                        <p:cTn id="22" dur="500" fill="hold"/>
                                        <p:tgtEl>
                                          <p:spTgt spid="178">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7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iterate>
                                    <p:tmAbs val="0"/>
                                  </p:iterate>
                                  <p:childTnLst>
                                    <p:set>
                                      <p:cBhvr>
                                        <p:cTn id="27" fill="hold"/>
                                        <p:tgtEl>
                                          <p:spTgt spid="178">
                                            <p:txEl>
                                              <p:pRg st="2" end="2"/>
                                            </p:txEl>
                                          </p:spTgt>
                                        </p:tgtEl>
                                        <p:attrNameLst>
                                          <p:attrName>style.visibility</p:attrName>
                                        </p:attrNameLst>
                                      </p:cBhvr>
                                      <p:to>
                                        <p:strVal val="visible"/>
                                      </p:to>
                                    </p:set>
                                    <p:anim calcmode="lin" valueType="num">
                                      <p:cBhvr>
                                        <p:cTn id="28" dur="500" fill="hold"/>
                                        <p:tgtEl>
                                          <p:spTgt spid="178">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8">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animBg="1" advAuto="0"/>
      <p:bldP spid="178" grpId="0"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IMG_7402.jpeg" descr="IMG_7402.jpeg"/>
          <p:cNvPicPr>
            <a:picLocks noChangeAspect="1"/>
          </p:cNvPicPr>
          <p:nvPr/>
        </p:nvPicPr>
        <p:blipFill>
          <a:blip r:embed="rId2"/>
          <a:srcRect l="11246" t="21665" r="40666" b="47568"/>
          <a:stretch>
            <a:fillRect/>
          </a:stretch>
        </p:blipFill>
        <p:spPr>
          <a:xfrm>
            <a:off x="8607967" y="2281320"/>
            <a:ext cx="10906775" cy="8751710"/>
          </a:xfrm>
          <a:prstGeom prst="rect">
            <a:avLst/>
          </a:prstGeom>
          <a:ln w="12700">
            <a:miter lim="400000"/>
          </a:ln>
        </p:spPr>
      </p:pic>
      <p:sp>
        <p:nvSpPr>
          <p:cNvPr id="182" name="١٦٤"/>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١٦٤</a:t>
            </a:r>
          </a:p>
        </p:txBody>
      </p:sp>
      <p:pic>
        <p:nvPicPr>
          <p:cNvPr id="183" name="IMG_7412.jpeg" descr="IMG_7412.jpeg"/>
          <p:cNvPicPr>
            <a:picLocks noChangeAspect="1"/>
          </p:cNvPicPr>
          <p:nvPr/>
        </p:nvPicPr>
        <p:blipFill>
          <a:blip r:embed="rId3"/>
          <a:srcRect l="13412" t="2235" r="31483" b="66"/>
          <a:stretch>
            <a:fillRect/>
          </a:stretch>
        </p:blipFill>
        <p:spPr>
          <a:xfrm>
            <a:off x="1586142" y="3807548"/>
            <a:ext cx="6138800" cy="7040603"/>
          </a:xfrm>
          <a:custGeom>
            <a:avLst/>
            <a:gdLst/>
            <a:ahLst/>
            <a:cxnLst>
              <a:cxn ang="0">
                <a:pos x="wd2" y="hd2"/>
              </a:cxn>
              <a:cxn ang="5400000">
                <a:pos x="wd2" y="hd2"/>
              </a:cxn>
              <a:cxn ang="10800000">
                <a:pos x="wd2" y="hd2"/>
              </a:cxn>
              <a:cxn ang="16200000">
                <a:pos x="wd2" y="hd2"/>
              </a:cxn>
            </a:cxnLst>
            <a:rect l="0" t="0" r="r" b="b"/>
            <a:pathLst>
              <a:path w="21269" h="21584" extrusionOk="0">
                <a:moveTo>
                  <a:pt x="10555" y="1"/>
                </a:moveTo>
                <a:cubicBezTo>
                  <a:pt x="8609" y="23"/>
                  <a:pt x="6663" y="413"/>
                  <a:pt x="4871" y="1151"/>
                </a:cubicBezTo>
                <a:cubicBezTo>
                  <a:pt x="2578" y="2095"/>
                  <a:pt x="1007" y="3856"/>
                  <a:pt x="343" y="6226"/>
                </a:cubicBezTo>
                <a:cubicBezTo>
                  <a:pt x="-143" y="7958"/>
                  <a:pt x="-114" y="9279"/>
                  <a:pt x="440" y="10706"/>
                </a:cubicBezTo>
                <a:cubicBezTo>
                  <a:pt x="1015" y="12186"/>
                  <a:pt x="1955" y="13591"/>
                  <a:pt x="3087" y="14659"/>
                </a:cubicBezTo>
                <a:cubicBezTo>
                  <a:pt x="4543" y="16032"/>
                  <a:pt x="5323" y="17533"/>
                  <a:pt x="5192" y="18709"/>
                </a:cubicBezTo>
                <a:cubicBezTo>
                  <a:pt x="5146" y="19131"/>
                  <a:pt x="4745" y="20428"/>
                  <a:pt x="4442" y="21143"/>
                </a:cubicBezTo>
                <a:cubicBezTo>
                  <a:pt x="4371" y="21308"/>
                  <a:pt x="4315" y="21479"/>
                  <a:pt x="4315" y="21522"/>
                </a:cubicBezTo>
                <a:cubicBezTo>
                  <a:pt x="4315" y="21573"/>
                  <a:pt x="5935" y="21594"/>
                  <a:pt x="8938" y="21581"/>
                </a:cubicBezTo>
                <a:lnTo>
                  <a:pt x="13563" y="21560"/>
                </a:lnTo>
                <a:lnTo>
                  <a:pt x="13730" y="21121"/>
                </a:lnTo>
                <a:cubicBezTo>
                  <a:pt x="13823" y="20879"/>
                  <a:pt x="14014" y="20466"/>
                  <a:pt x="14155" y="20203"/>
                </a:cubicBezTo>
                <a:cubicBezTo>
                  <a:pt x="14297" y="19940"/>
                  <a:pt x="14549" y="19409"/>
                  <a:pt x="14715" y="19022"/>
                </a:cubicBezTo>
                <a:cubicBezTo>
                  <a:pt x="14881" y="18635"/>
                  <a:pt x="15089" y="18285"/>
                  <a:pt x="15177" y="18243"/>
                </a:cubicBezTo>
                <a:cubicBezTo>
                  <a:pt x="15264" y="18202"/>
                  <a:pt x="15998" y="18114"/>
                  <a:pt x="16808" y="18050"/>
                </a:cubicBezTo>
                <a:cubicBezTo>
                  <a:pt x="18393" y="17923"/>
                  <a:pt x="19328" y="17775"/>
                  <a:pt x="19752" y="17581"/>
                </a:cubicBezTo>
                <a:cubicBezTo>
                  <a:pt x="20165" y="17393"/>
                  <a:pt x="20259" y="17090"/>
                  <a:pt x="20188" y="16178"/>
                </a:cubicBezTo>
                <a:lnTo>
                  <a:pt x="20127" y="15391"/>
                </a:lnTo>
                <a:lnTo>
                  <a:pt x="20401" y="15115"/>
                </a:lnTo>
                <a:cubicBezTo>
                  <a:pt x="20742" y="14772"/>
                  <a:pt x="20754" y="14490"/>
                  <a:pt x="20437" y="14231"/>
                </a:cubicBezTo>
                <a:lnTo>
                  <a:pt x="20196" y="14035"/>
                </a:lnTo>
                <a:lnTo>
                  <a:pt x="20522" y="13915"/>
                </a:lnTo>
                <a:cubicBezTo>
                  <a:pt x="21003" y="13738"/>
                  <a:pt x="21057" y="13384"/>
                  <a:pt x="20684" y="12850"/>
                </a:cubicBezTo>
                <a:cubicBezTo>
                  <a:pt x="20319" y="12326"/>
                  <a:pt x="20325" y="12100"/>
                  <a:pt x="20710" y="11815"/>
                </a:cubicBezTo>
                <a:cubicBezTo>
                  <a:pt x="21437" y="11278"/>
                  <a:pt x="21457" y="10656"/>
                  <a:pt x="20761" y="10230"/>
                </a:cubicBezTo>
                <a:cubicBezTo>
                  <a:pt x="20342" y="9974"/>
                  <a:pt x="19490" y="8991"/>
                  <a:pt x="19174" y="8399"/>
                </a:cubicBezTo>
                <a:cubicBezTo>
                  <a:pt x="18973" y="8021"/>
                  <a:pt x="18964" y="7941"/>
                  <a:pt x="19013" y="6884"/>
                </a:cubicBezTo>
                <a:cubicBezTo>
                  <a:pt x="19061" y="5857"/>
                  <a:pt x="19046" y="5704"/>
                  <a:pt x="18832" y="4976"/>
                </a:cubicBezTo>
                <a:cubicBezTo>
                  <a:pt x="18439" y="3642"/>
                  <a:pt x="17951" y="2861"/>
                  <a:pt x="16945" y="1960"/>
                </a:cubicBezTo>
                <a:cubicBezTo>
                  <a:pt x="15687" y="834"/>
                  <a:pt x="14499" y="337"/>
                  <a:pt x="12495" y="102"/>
                </a:cubicBezTo>
                <a:cubicBezTo>
                  <a:pt x="11852" y="27"/>
                  <a:pt x="11204" y="-6"/>
                  <a:pt x="10555" y="1"/>
                </a:cubicBezTo>
                <a:close/>
              </a:path>
            </a:pathLst>
          </a:cu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١٦٤"/>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١٦٤</a:t>
            </a:r>
          </a:p>
        </p:txBody>
      </p:sp>
      <p:pic>
        <p:nvPicPr>
          <p:cNvPr id="186" name="IMG_7402.jpeg" descr="IMG_7402.jpeg"/>
          <p:cNvPicPr>
            <a:picLocks noChangeAspect="1"/>
          </p:cNvPicPr>
          <p:nvPr/>
        </p:nvPicPr>
        <p:blipFill>
          <a:blip r:embed="rId2"/>
          <a:srcRect l="8001" t="52065" r="2354" b="7939"/>
          <a:stretch>
            <a:fillRect/>
          </a:stretch>
        </p:blipFill>
        <p:spPr>
          <a:xfrm>
            <a:off x="3639542" y="1489695"/>
            <a:ext cx="17104775" cy="9570695"/>
          </a:xfrm>
          <a:prstGeom prst="rect">
            <a:avLst/>
          </a:prstGeom>
          <a:ln w="12700">
            <a:miter lim="400000"/>
          </a:ln>
        </p:spPr>
      </p:pic>
      <p:pic>
        <p:nvPicPr>
          <p:cNvPr id="187" name="IMG_7416.png" descr="IMG_7416.png"/>
          <p:cNvPicPr>
            <a:picLocks noChangeAspect="1"/>
          </p:cNvPicPr>
          <p:nvPr/>
        </p:nvPicPr>
        <p:blipFill>
          <a:blip r:embed="rId3"/>
          <a:srcRect l="30954" r="30954" b="8499"/>
          <a:stretch>
            <a:fillRect/>
          </a:stretch>
        </p:blipFill>
        <p:spPr>
          <a:xfrm>
            <a:off x="20076686" y="3656830"/>
            <a:ext cx="3736771" cy="5236245"/>
          </a:xfrm>
          <a:prstGeom prst="rect">
            <a:avLst/>
          </a:prstGeom>
          <a:ln w="12700">
            <a:miter lim="400000"/>
          </a:ln>
          <a:effectLst>
            <a:outerShdw blurRad="50800" dist="63500" dir="2700000" rotWithShape="0">
              <a:srgbClr val="000000">
                <a:alpha val="50000"/>
              </a:srgbClr>
            </a:outerShdw>
          </a:effectLst>
        </p:spPr>
      </p:pic>
      <p:pic>
        <p:nvPicPr>
          <p:cNvPr id="188" name="IMG_7414.png" descr="IMG_7414.png"/>
          <p:cNvPicPr>
            <a:picLocks noChangeAspect="1"/>
          </p:cNvPicPr>
          <p:nvPr/>
        </p:nvPicPr>
        <p:blipFill>
          <a:blip r:embed="rId4"/>
          <a:srcRect t="44357" b="7112"/>
          <a:stretch>
            <a:fillRect/>
          </a:stretch>
        </p:blipFill>
        <p:spPr>
          <a:xfrm>
            <a:off x="1048006" y="7930182"/>
            <a:ext cx="6449833" cy="313009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ll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86"/>
                                        </p:tgtEl>
                                        <p:attrNameLst>
                                          <p:attrName>style.visibility</p:attrName>
                                        </p:attrNameLst>
                                      </p:cBhvr>
                                      <p:to>
                                        <p:strVal val="visible"/>
                                      </p:to>
                                    </p:set>
                                    <p:animEffect transition="in" filter="dissolve">
                                      <p:cBhvr>
                                        <p:cTn id="7" dur="10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١٦٥"/>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١٦٥</a:t>
            </a:r>
          </a:p>
        </p:txBody>
      </p:sp>
      <p:pic>
        <p:nvPicPr>
          <p:cNvPr id="191" name="IMG_7403.jpeg" descr="IMG_7403.jpeg"/>
          <p:cNvPicPr>
            <a:picLocks noChangeAspect="1"/>
          </p:cNvPicPr>
          <p:nvPr/>
        </p:nvPicPr>
        <p:blipFill>
          <a:blip r:embed="rId2"/>
          <a:srcRect l="9304" t="14532" r="21669" b="65562"/>
          <a:stretch>
            <a:fillRect/>
          </a:stretch>
        </p:blipFill>
        <p:spPr>
          <a:xfrm>
            <a:off x="4918126" y="807243"/>
            <a:ext cx="14547801" cy="4508787"/>
          </a:xfrm>
          <a:prstGeom prst="rect">
            <a:avLst/>
          </a:prstGeom>
          <a:ln w="25400">
            <a:solidFill>
              <a:srgbClr val="FFFFFF"/>
            </a:solidFill>
            <a:miter lim="400000"/>
          </a:ln>
          <a:effectLst>
            <a:outerShdw blurRad="50800" dist="25400" dir="3600000" rotWithShape="0">
              <a:srgbClr val="000000">
                <a:alpha val="70000"/>
              </a:srgbClr>
            </a:outerShdw>
          </a:effectLst>
        </p:spPr>
      </p:pic>
      <p:pic>
        <p:nvPicPr>
          <p:cNvPr id="192" name="التفكير المنطقي هو التفكير المنطقي هو   " descr="التفكير المنطقي هو التفكير المنطقي هو   "/>
          <p:cNvPicPr>
            <a:picLocks/>
          </p:cNvPicPr>
          <p:nvPr/>
        </p:nvPicPr>
        <p:blipFill>
          <a:blip r:embed="rId3"/>
          <a:stretch>
            <a:fillRect/>
          </a:stretch>
        </p:blipFill>
        <p:spPr>
          <a:xfrm>
            <a:off x="10016269" y="4125293"/>
            <a:ext cx="9197997" cy="1028701"/>
          </a:xfrm>
          <a:prstGeom prst="rect">
            <a:avLst/>
          </a:prstGeom>
        </p:spPr>
      </p:pic>
      <p:pic>
        <p:nvPicPr>
          <p:cNvPr id="193" name="IMG_7402.jpeg" descr="IMG_7402.jpeg"/>
          <p:cNvPicPr>
            <a:picLocks noChangeAspect="1"/>
          </p:cNvPicPr>
          <p:nvPr/>
        </p:nvPicPr>
        <p:blipFill>
          <a:blip r:embed="rId4"/>
          <a:srcRect l="8001" t="52065" r="2354" b="7939"/>
          <a:stretch>
            <a:fillRect/>
          </a:stretch>
        </p:blipFill>
        <p:spPr>
          <a:xfrm>
            <a:off x="6338541" y="5508019"/>
            <a:ext cx="13140157" cy="7352358"/>
          </a:xfrm>
          <a:prstGeom prst="rect">
            <a:avLst/>
          </a:prstGeom>
          <a:ln w="12700">
            <a:miter lim="400000"/>
          </a:ln>
        </p:spPr>
      </p:pic>
      <p:sp>
        <p:nvSpPr>
          <p:cNvPr id="194" name="مستطيل مستدير الزوايا"/>
          <p:cNvSpPr/>
          <p:nvPr/>
        </p:nvSpPr>
        <p:spPr>
          <a:xfrm>
            <a:off x="8677909" y="6322368"/>
            <a:ext cx="4319146" cy="430604"/>
          </a:xfrm>
          <a:prstGeom prst="roundRect">
            <a:avLst>
              <a:gd name="adj" fmla="val 31349"/>
            </a:avLst>
          </a:prstGeom>
          <a:solidFill>
            <a:srgbClr val="F5EC00">
              <a:alpha val="52968"/>
            </a:srgbClr>
          </a:solidFill>
          <a:ln w="12700">
            <a:miter lim="400000"/>
          </a:ln>
        </p:spPr>
        <p:txBody>
          <a:bodyPr lIns="50800" tIns="50800" rIns="50800" bIns="50800" anchor="ctr"/>
          <a:lstStyle/>
          <a:p>
            <a:pPr defTabSz="825500">
              <a:defRPr sz="3200">
                <a:solidFill>
                  <a:srgbClr val="FFFFFF"/>
                </a:solidFill>
                <a:latin typeface="Geeza Pro Regular"/>
                <a:ea typeface="Geeza Pro Regular"/>
                <a:cs typeface="Geeza Pro Regular"/>
                <a:sym typeface="Geeza Pro Regular"/>
              </a:defRPr>
            </a:pPr>
            <a:endParaRPr/>
          </a:p>
        </p:txBody>
      </p:sp>
      <p:pic>
        <p:nvPicPr>
          <p:cNvPr id="195" name="IMG_7385.jpeg" descr="IMG_7385.jpeg"/>
          <p:cNvPicPr>
            <a:picLocks noChangeAspect="1"/>
          </p:cNvPicPr>
          <p:nvPr/>
        </p:nvPicPr>
        <p:blipFill>
          <a:blip r:embed="rId5"/>
          <a:srcRect l="12607" t="4620" r="15103" b="5228"/>
          <a:stretch>
            <a:fillRect/>
          </a:stretch>
        </p:blipFill>
        <p:spPr>
          <a:xfrm>
            <a:off x="1841956" y="6098516"/>
            <a:ext cx="6126732" cy="6040825"/>
          </a:xfrm>
          <a:custGeom>
            <a:avLst/>
            <a:gdLst/>
            <a:ahLst/>
            <a:cxnLst>
              <a:cxn ang="0">
                <a:pos x="wd2" y="hd2"/>
              </a:cxn>
              <a:cxn ang="5400000">
                <a:pos x="wd2" y="hd2"/>
              </a:cxn>
              <a:cxn ang="10800000">
                <a:pos x="wd2" y="hd2"/>
              </a:cxn>
              <a:cxn ang="16200000">
                <a:pos x="wd2" y="hd2"/>
              </a:cxn>
            </a:cxnLst>
            <a:rect l="0" t="0" r="r" b="b"/>
            <a:pathLst>
              <a:path w="21595" h="21353" extrusionOk="0">
                <a:moveTo>
                  <a:pt x="396" y="0"/>
                </a:moveTo>
                <a:cubicBezTo>
                  <a:pt x="331" y="-2"/>
                  <a:pt x="279" y="194"/>
                  <a:pt x="279" y="436"/>
                </a:cubicBezTo>
                <a:cubicBezTo>
                  <a:pt x="279" y="1204"/>
                  <a:pt x="2259" y="3686"/>
                  <a:pt x="3539" y="4526"/>
                </a:cubicBezTo>
                <a:cubicBezTo>
                  <a:pt x="3769" y="4676"/>
                  <a:pt x="3866" y="4844"/>
                  <a:pt x="3793" y="4962"/>
                </a:cubicBezTo>
                <a:cubicBezTo>
                  <a:pt x="3657" y="5184"/>
                  <a:pt x="2739" y="4701"/>
                  <a:pt x="1393" y="3699"/>
                </a:cubicBezTo>
                <a:cubicBezTo>
                  <a:pt x="819" y="3272"/>
                  <a:pt x="511" y="3130"/>
                  <a:pt x="400" y="3242"/>
                </a:cubicBezTo>
                <a:cubicBezTo>
                  <a:pt x="311" y="3331"/>
                  <a:pt x="280" y="3513"/>
                  <a:pt x="331" y="3647"/>
                </a:cubicBezTo>
                <a:cubicBezTo>
                  <a:pt x="458" y="3980"/>
                  <a:pt x="2439" y="5245"/>
                  <a:pt x="3522" y="5686"/>
                </a:cubicBezTo>
                <a:cubicBezTo>
                  <a:pt x="4007" y="5883"/>
                  <a:pt x="4368" y="6105"/>
                  <a:pt x="4325" y="6177"/>
                </a:cubicBezTo>
                <a:cubicBezTo>
                  <a:pt x="4282" y="6249"/>
                  <a:pt x="3495" y="6282"/>
                  <a:pt x="2575" y="6250"/>
                </a:cubicBezTo>
                <a:cubicBezTo>
                  <a:pt x="825" y="6189"/>
                  <a:pt x="403" y="6307"/>
                  <a:pt x="537" y="6821"/>
                </a:cubicBezTo>
                <a:cubicBezTo>
                  <a:pt x="597" y="7052"/>
                  <a:pt x="797" y="7084"/>
                  <a:pt x="1994" y="7056"/>
                </a:cubicBezTo>
                <a:cubicBezTo>
                  <a:pt x="3879" y="7013"/>
                  <a:pt x="4022" y="7382"/>
                  <a:pt x="2434" y="8189"/>
                </a:cubicBezTo>
                <a:cubicBezTo>
                  <a:pt x="2025" y="8396"/>
                  <a:pt x="1452" y="8777"/>
                  <a:pt x="1159" y="9034"/>
                </a:cubicBezTo>
                <a:cubicBezTo>
                  <a:pt x="867" y="9292"/>
                  <a:pt x="558" y="9502"/>
                  <a:pt x="472" y="9502"/>
                </a:cubicBezTo>
                <a:cubicBezTo>
                  <a:pt x="387" y="9502"/>
                  <a:pt x="227" y="9610"/>
                  <a:pt x="117" y="9743"/>
                </a:cubicBezTo>
                <a:cubicBezTo>
                  <a:pt x="35" y="9842"/>
                  <a:pt x="-5" y="9914"/>
                  <a:pt x="1" y="9986"/>
                </a:cubicBezTo>
                <a:cubicBezTo>
                  <a:pt x="7" y="10057"/>
                  <a:pt x="60" y="10127"/>
                  <a:pt x="159" y="10227"/>
                </a:cubicBezTo>
                <a:cubicBezTo>
                  <a:pt x="472" y="10540"/>
                  <a:pt x="876" y="10408"/>
                  <a:pt x="1691" y="9726"/>
                </a:cubicBezTo>
                <a:cubicBezTo>
                  <a:pt x="2043" y="9431"/>
                  <a:pt x="2383" y="9190"/>
                  <a:pt x="2446" y="9190"/>
                </a:cubicBezTo>
                <a:cubicBezTo>
                  <a:pt x="2806" y="9190"/>
                  <a:pt x="2686" y="9485"/>
                  <a:pt x="2029" y="10209"/>
                </a:cubicBezTo>
                <a:cubicBezTo>
                  <a:pt x="551" y="11838"/>
                  <a:pt x="45" y="12760"/>
                  <a:pt x="425" y="13136"/>
                </a:cubicBezTo>
                <a:cubicBezTo>
                  <a:pt x="567" y="13277"/>
                  <a:pt x="643" y="13262"/>
                  <a:pt x="752" y="13068"/>
                </a:cubicBezTo>
                <a:cubicBezTo>
                  <a:pt x="1147" y="12367"/>
                  <a:pt x="2383" y="10874"/>
                  <a:pt x="3293" y="10000"/>
                </a:cubicBezTo>
                <a:cubicBezTo>
                  <a:pt x="4149" y="9177"/>
                  <a:pt x="4362" y="9043"/>
                  <a:pt x="4607" y="9175"/>
                </a:cubicBezTo>
                <a:cubicBezTo>
                  <a:pt x="4842" y="9300"/>
                  <a:pt x="4922" y="9584"/>
                  <a:pt x="5006" y="10590"/>
                </a:cubicBezTo>
                <a:cubicBezTo>
                  <a:pt x="5137" y="12163"/>
                  <a:pt x="5505" y="13159"/>
                  <a:pt x="6499" y="14625"/>
                </a:cubicBezTo>
                <a:cubicBezTo>
                  <a:pt x="7360" y="15895"/>
                  <a:pt x="7354" y="15828"/>
                  <a:pt x="6721" y="17600"/>
                </a:cubicBezTo>
                <a:cubicBezTo>
                  <a:pt x="6456" y="18343"/>
                  <a:pt x="6410" y="18638"/>
                  <a:pt x="6545" y="18721"/>
                </a:cubicBezTo>
                <a:cubicBezTo>
                  <a:pt x="6646" y="18784"/>
                  <a:pt x="6783" y="18751"/>
                  <a:pt x="6850" y="18648"/>
                </a:cubicBezTo>
                <a:cubicBezTo>
                  <a:pt x="7010" y="18401"/>
                  <a:pt x="7748" y="16087"/>
                  <a:pt x="7748" y="15830"/>
                </a:cubicBezTo>
                <a:cubicBezTo>
                  <a:pt x="7748" y="15719"/>
                  <a:pt x="7363" y="15038"/>
                  <a:pt x="6892" y="14318"/>
                </a:cubicBezTo>
                <a:cubicBezTo>
                  <a:pt x="5755" y="12578"/>
                  <a:pt x="5514" y="11815"/>
                  <a:pt x="5501" y="9908"/>
                </a:cubicBezTo>
                <a:lnTo>
                  <a:pt x="5492" y="8368"/>
                </a:lnTo>
                <a:lnTo>
                  <a:pt x="6036" y="8083"/>
                </a:lnTo>
                <a:cubicBezTo>
                  <a:pt x="6335" y="7927"/>
                  <a:pt x="6721" y="7776"/>
                  <a:pt x="6892" y="7749"/>
                </a:cubicBezTo>
                <a:cubicBezTo>
                  <a:pt x="7063" y="7723"/>
                  <a:pt x="7283" y="7650"/>
                  <a:pt x="7380" y="7589"/>
                </a:cubicBezTo>
                <a:cubicBezTo>
                  <a:pt x="7646" y="7423"/>
                  <a:pt x="7951" y="7891"/>
                  <a:pt x="7972" y="8494"/>
                </a:cubicBezTo>
                <a:cubicBezTo>
                  <a:pt x="7982" y="8789"/>
                  <a:pt x="8076" y="9114"/>
                  <a:pt x="8180" y="9218"/>
                </a:cubicBezTo>
                <a:cubicBezTo>
                  <a:pt x="8284" y="9323"/>
                  <a:pt x="8370" y="9506"/>
                  <a:pt x="8370" y="9625"/>
                </a:cubicBezTo>
                <a:cubicBezTo>
                  <a:pt x="8370" y="9879"/>
                  <a:pt x="8980" y="10424"/>
                  <a:pt x="9273" y="10432"/>
                </a:cubicBezTo>
                <a:cubicBezTo>
                  <a:pt x="9384" y="10435"/>
                  <a:pt x="9733" y="10612"/>
                  <a:pt x="10048" y="10826"/>
                </a:cubicBezTo>
                <a:cubicBezTo>
                  <a:pt x="10362" y="11040"/>
                  <a:pt x="10670" y="11216"/>
                  <a:pt x="10730" y="11216"/>
                </a:cubicBezTo>
                <a:cubicBezTo>
                  <a:pt x="10790" y="11216"/>
                  <a:pt x="11188" y="11434"/>
                  <a:pt x="11616" y="11700"/>
                </a:cubicBezTo>
                <a:lnTo>
                  <a:pt x="12393" y="12184"/>
                </a:lnTo>
                <a:lnTo>
                  <a:pt x="13038" y="11665"/>
                </a:lnTo>
                <a:cubicBezTo>
                  <a:pt x="13536" y="11264"/>
                  <a:pt x="13667" y="11063"/>
                  <a:pt x="13613" y="10784"/>
                </a:cubicBezTo>
                <a:cubicBezTo>
                  <a:pt x="13559" y="10500"/>
                  <a:pt x="13711" y="10280"/>
                  <a:pt x="14320" y="9767"/>
                </a:cubicBezTo>
                <a:cubicBezTo>
                  <a:pt x="14833" y="9334"/>
                  <a:pt x="15285" y="8743"/>
                  <a:pt x="15658" y="8022"/>
                </a:cubicBezTo>
                <a:cubicBezTo>
                  <a:pt x="16747" y="5915"/>
                  <a:pt x="16796" y="5477"/>
                  <a:pt x="15987" y="5057"/>
                </a:cubicBezTo>
                <a:cubicBezTo>
                  <a:pt x="15739" y="4929"/>
                  <a:pt x="15271" y="4561"/>
                  <a:pt x="14948" y="4241"/>
                </a:cubicBezTo>
                <a:cubicBezTo>
                  <a:pt x="14624" y="3920"/>
                  <a:pt x="13956" y="3295"/>
                  <a:pt x="13464" y="2851"/>
                </a:cubicBezTo>
                <a:cubicBezTo>
                  <a:pt x="12971" y="2406"/>
                  <a:pt x="12638" y="1999"/>
                  <a:pt x="12724" y="1946"/>
                </a:cubicBezTo>
                <a:cubicBezTo>
                  <a:pt x="13006" y="1771"/>
                  <a:pt x="14572" y="2158"/>
                  <a:pt x="15563" y="2649"/>
                </a:cubicBezTo>
                <a:cubicBezTo>
                  <a:pt x="16878" y="3299"/>
                  <a:pt x="17574" y="4019"/>
                  <a:pt x="18248" y="5421"/>
                </a:cubicBezTo>
                <a:cubicBezTo>
                  <a:pt x="18944" y="6870"/>
                  <a:pt x="19262" y="8052"/>
                  <a:pt x="19262" y="9200"/>
                </a:cubicBezTo>
                <a:cubicBezTo>
                  <a:pt x="19262" y="9923"/>
                  <a:pt x="19341" y="10190"/>
                  <a:pt x="19714" y="10705"/>
                </a:cubicBezTo>
                <a:cubicBezTo>
                  <a:pt x="19963" y="11050"/>
                  <a:pt x="20389" y="11490"/>
                  <a:pt x="20661" y="11683"/>
                </a:cubicBezTo>
                <a:lnTo>
                  <a:pt x="21153" y="12034"/>
                </a:lnTo>
                <a:lnTo>
                  <a:pt x="20581" y="12622"/>
                </a:lnTo>
                <a:cubicBezTo>
                  <a:pt x="20025" y="13192"/>
                  <a:pt x="20013" y="13226"/>
                  <a:pt x="20206" y="13761"/>
                </a:cubicBezTo>
                <a:cubicBezTo>
                  <a:pt x="20370" y="14214"/>
                  <a:pt x="20368" y="14357"/>
                  <a:pt x="20198" y="14563"/>
                </a:cubicBezTo>
                <a:cubicBezTo>
                  <a:pt x="20065" y="14723"/>
                  <a:pt x="19984" y="15273"/>
                  <a:pt x="19975" y="16087"/>
                </a:cubicBezTo>
                <a:cubicBezTo>
                  <a:pt x="19961" y="17341"/>
                  <a:pt x="19954" y="17363"/>
                  <a:pt x="19458" y="17698"/>
                </a:cubicBezTo>
                <a:cubicBezTo>
                  <a:pt x="19074" y="17957"/>
                  <a:pt x="18607" y="18066"/>
                  <a:pt x="17512" y="18150"/>
                </a:cubicBezTo>
                <a:cubicBezTo>
                  <a:pt x="16490" y="18229"/>
                  <a:pt x="15897" y="18357"/>
                  <a:pt x="15472" y="18594"/>
                </a:cubicBezTo>
                <a:cubicBezTo>
                  <a:pt x="14885" y="18920"/>
                  <a:pt x="13353" y="20765"/>
                  <a:pt x="13350" y="21150"/>
                </a:cubicBezTo>
                <a:cubicBezTo>
                  <a:pt x="13347" y="21598"/>
                  <a:pt x="13797" y="21285"/>
                  <a:pt x="14415" y="20407"/>
                </a:cubicBezTo>
                <a:cubicBezTo>
                  <a:pt x="15375" y="19043"/>
                  <a:pt x="15924" y="18736"/>
                  <a:pt x="17628" y="18608"/>
                </a:cubicBezTo>
                <a:cubicBezTo>
                  <a:pt x="19898" y="18437"/>
                  <a:pt x="20632" y="17908"/>
                  <a:pt x="20449" y="16575"/>
                </a:cubicBezTo>
                <a:cubicBezTo>
                  <a:pt x="20391" y="16148"/>
                  <a:pt x="20424" y="15732"/>
                  <a:pt x="20532" y="15530"/>
                </a:cubicBezTo>
                <a:cubicBezTo>
                  <a:pt x="20631" y="15345"/>
                  <a:pt x="20721" y="14756"/>
                  <a:pt x="20733" y="14219"/>
                </a:cubicBezTo>
                <a:cubicBezTo>
                  <a:pt x="20752" y="13390"/>
                  <a:pt x="20819" y="13178"/>
                  <a:pt x="21175" y="12805"/>
                </a:cubicBezTo>
                <a:cubicBezTo>
                  <a:pt x="21406" y="12564"/>
                  <a:pt x="21595" y="12247"/>
                  <a:pt x="21595" y="12100"/>
                </a:cubicBezTo>
                <a:cubicBezTo>
                  <a:pt x="21595" y="11952"/>
                  <a:pt x="21185" y="11430"/>
                  <a:pt x="20686" y="10940"/>
                </a:cubicBezTo>
                <a:lnTo>
                  <a:pt x="19778" y="10047"/>
                </a:lnTo>
                <a:lnTo>
                  <a:pt x="19681" y="8723"/>
                </a:lnTo>
                <a:cubicBezTo>
                  <a:pt x="19531" y="6668"/>
                  <a:pt x="18407" y="4056"/>
                  <a:pt x="17264" y="3107"/>
                </a:cubicBezTo>
                <a:cubicBezTo>
                  <a:pt x="15822" y="1910"/>
                  <a:pt x="13864" y="1334"/>
                  <a:pt x="11570" y="1432"/>
                </a:cubicBezTo>
                <a:cubicBezTo>
                  <a:pt x="9060" y="1540"/>
                  <a:pt x="7302" y="2457"/>
                  <a:pt x="6082" y="4298"/>
                </a:cubicBezTo>
                <a:cubicBezTo>
                  <a:pt x="5752" y="4796"/>
                  <a:pt x="5459" y="5089"/>
                  <a:pt x="5354" y="5025"/>
                </a:cubicBezTo>
                <a:cubicBezTo>
                  <a:pt x="3833" y="4091"/>
                  <a:pt x="2250" y="2558"/>
                  <a:pt x="1178" y="981"/>
                </a:cubicBezTo>
                <a:cubicBezTo>
                  <a:pt x="812" y="443"/>
                  <a:pt x="460" y="2"/>
                  <a:pt x="396" y="0"/>
                </a:cubicBezTo>
                <a:close/>
              </a:path>
            </a:pathLst>
          </a:custGeom>
          <a:ln w="12700">
            <a:miter lim="400000"/>
          </a:ln>
        </p:spPr>
      </p:pic>
      <p:sp>
        <p:nvSpPr>
          <p:cNvPr id="196" name="مستطيل مستدير الزوايا"/>
          <p:cNvSpPr/>
          <p:nvPr/>
        </p:nvSpPr>
        <p:spPr>
          <a:xfrm>
            <a:off x="12587187" y="6858000"/>
            <a:ext cx="3923958" cy="391204"/>
          </a:xfrm>
          <a:prstGeom prst="roundRect">
            <a:avLst>
              <a:gd name="adj" fmla="val 31349"/>
            </a:avLst>
          </a:prstGeom>
          <a:solidFill>
            <a:srgbClr val="F5EC00">
              <a:alpha val="52968"/>
            </a:srgbClr>
          </a:solidFill>
          <a:ln w="12700">
            <a:miter lim="400000"/>
          </a:ln>
        </p:spPr>
        <p:txBody>
          <a:bodyPr lIns="50800" tIns="50800" rIns="50800" bIns="50800" anchor="ctr"/>
          <a:lstStyle/>
          <a:p>
            <a:pPr defTabSz="825500">
              <a:defRPr sz="3200">
                <a:solidFill>
                  <a:srgbClr val="FFFFFF"/>
                </a:solidFill>
                <a:latin typeface="Geeza Pro Regular"/>
                <a:ea typeface="Geeza Pro Regular"/>
                <a:cs typeface="Geeza Pro Regular"/>
                <a:sym typeface="Geeza Pro Regular"/>
              </a:defRPr>
            </a:pPr>
            <a:endParaRPr/>
          </a:p>
        </p:txBody>
      </p:sp>
      <p:sp>
        <p:nvSpPr>
          <p:cNvPr id="197" name="مستطيل مستدير الزوايا"/>
          <p:cNvSpPr/>
          <p:nvPr/>
        </p:nvSpPr>
        <p:spPr>
          <a:xfrm>
            <a:off x="15320083" y="7839285"/>
            <a:ext cx="1569918" cy="399328"/>
          </a:xfrm>
          <a:prstGeom prst="roundRect">
            <a:avLst>
              <a:gd name="adj" fmla="val 31349"/>
            </a:avLst>
          </a:prstGeom>
          <a:solidFill>
            <a:srgbClr val="F5EC00">
              <a:alpha val="52968"/>
            </a:srgbClr>
          </a:solidFill>
          <a:ln w="12700">
            <a:miter lim="400000"/>
          </a:ln>
        </p:spPr>
        <p:txBody>
          <a:bodyPr lIns="50800" tIns="50800" rIns="50800" bIns="50800" anchor="ctr"/>
          <a:lstStyle/>
          <a:p>
            <a:pPr defTabSz="825500">
              <a:defRPr sz="3200">
                <a:solidFill>
                  <a:srgbClr val="FFFFFF"/>
                </a:solidFill>
                <a:latin typeface="Geeza Pro Regular"/>
                <a:ea typeface="Geeza Pro Regular"/>
                <a:cs typeface="Geeza Pro Regular"/>
                <a:sym typeface="Geeza Pro Regular"/>
              </a:defRPr>
            </a:pPr>
            <a:endParaRPr/>
          </a:p>
        </p:txBody>
      </p:sp>
      <p:sp>
        <p:nvSpPr>
          <p:cNvPr id="198" name="مستطيل مستدير الزوايا"/>
          <p:cNvSpPr/>
          <p:nvPr/>
        </p:nvSpPr>
        <p:spPr>
          <a:xfrm>
            <a:off x="6948168" y="7839285"/>
            <a:ext cx="4804779" cy="479020"/>
          </a:xfrm>
          <a:prstGeom prst="roundRect">
            <a:avLst>
              <a:gd name="adj" fmla="val 31349"/>
            </a:avLst>
          </a:prstGeom>
          <a:solidFill>
            <a:srgbClr val="F5EC00">
              <a:alpha val="52968"/>
            </a:srgbClr>
          </a:solidFill>
          <a:ln w="12700">
            <a:miter lim="400000"/>
          </a:ln>
        </p:spPr>
        <p:txBody>
          <a:bodyPr lIns="50800" tIns="50800" rIns="50800" bIns="50800" anchor="ctr"/>
          <a:lstStyle/>
          <a:p>
            <a:pPr defTabSz="825500">
              <a:defRPr sz="3200">
                <a:solidFill>
                  <a:srgbClr val="FFFFFF"/>
                </a:solidFill>
                <a:latin typeface="Geeza Pro Regular"/>
                <a:ea typeface="Geeza Pro Regular"/>
                <a:cs typeface="Geeza Pro Regular"/>
                <a:sym typeface="Geeza Pro Regular"/>
              </a:defRPr>
            </a:pPr>
            <a:endParaRPr/>
          </a:p>
        </p:txBody>
      </p:sp>
    </p:spTree>
  </p:cSld>
  <p:clrMapOvr>
    <a:masterClrMapping/>
  </p:clrMapOvr>
  <mc:AlternateContent xmlns:mc="http://schemas.openxmlformats.org/markup-compatibility/2006" xmlns:p14="http://schemas.microsoft.com/office/powerpoint/2010/main">
    <mc:Choice Requires="p14">
      <p:transition spd="med">
        <p:pull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192"/>
                                        </p:tgtEl>
                                        <p:attrNameLst>
                                          <p:attrName>style.visibility</p:attrName>
                                        </p:attrNameLst>
                                      </p:cBhvr>
                                      <p:to>
                                        <p:strVal val="visible"/>
                                      </p:to>
                                    </p:set>
                                    <p:animEffect transition="in" filter="wipe(right)">
                                      <p:cBhvr>
                                        <p:cTn id="7" dur="20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193"/>
                                        </p:tgtEl>
                                        <p:attrNameLst>
                                          <p:attrName>style.visibility</p:attrName>
                                        </p:attrNameLst>
                                      </p:cBhvr>
                                      <p:to>
                                        <p:strVal val="visible"/>
                                      </p:to>
                                    </p:set>
                                    <p:animEffect transition="in" filter="wipe(up)">
                                      <p:cBhvr>
                                        <p:cTn id="12" dur="1000"/>
                                        <p:tgtEl>
                                          <p:spTgt spid="19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iterate>
                                    <p:tmAbs val="0"/>
                                  </p:iterate>
                                  <p:childTnLst>
                                    <p:set>
                                      <p:cBhvr>
                                        <p:cTn id="16" fill="hold"/>
                                        <p:tgtEl>
                                          <p:spTgt spid="194"/>
                                        </p:tgtEl>
                                        <p:attrNameLst>
                                          <p:attrName>style.visibility</p:attrName>
                                        </p:attrNameLst>
                                      </p:cBhvr>
                                      <p:to>
                                        <p:strVal val="visible"/>
                                      </p:to>
                                    </p:set>
                                    <p:animEffect transition="in" filter="wipe(right)">
                                      <p:cBhvr>
                                        <p:cTn id="17" dur="1000"/>
                                        <p:tgtEl>
                                          <p:spTgt spid="19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iterate>
                                    <p:tmAbs val="0"/>
                                  </p:iterate>
                                  <p:childTnLst>
                                    <p:set>
                                      <p:cBhvr>
                                        <p:cTn id="21" fill="hold"/>
                                        <p:tgtEl>
                                          <p:spTgt spid="196"/>
                                        </p:tgtEl>
                                        <p:attrNameLst>
                                          <p:attrName>style.visibility</p:attrName>
                                        </p:attrNameLst>
                                      </p:cBhvr>
                                      <p:to>
                                        <p:strVal val="visible"/>
                                      </p:to>
                                    </p:set>
                                    <p:animEffect transition="in" filter="wipe(right)">
                                      <p:cBhvr>
                                        <p:cTn id="22" dur="1000"/>
                                        <p:tgtEl>
                                          <p:spTgt spid="19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iterate>
                                    <p:tmAbs val="0"/>
                                  </p:iterate>
                                  <p:childTnLst>
                                    <p:set>
                                      <p:cBhvr>
                                        <p:cTn id="26" fill="hold"/>
                                        <p:tgtEl>
                                          <p:spTgt spid="197"/>
                                        </p:tgtEl>
                                        <p:attrNameLst>
                                          <p:attrName>style.visibility</p:attrName>
                                        </p:attrNameLst>
                                      </p:cBhvr>
                                      <p:to>
                                        <p:strVal val="visible"/>
                                      </p:to>
                                    </p:set>
                                    <p:animEffect transition="in" filter="wipe(right)">
                                      <p:cBhvr>
                                        <p:cTn id="27" dur="1000"/>
                                        <p:tgtEl>
                                          <p:spTgt spid="19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iterate>
                                    <p:tmAbs val="0"/>
                                  </p:iterate>
                                  <p:childTnLst>
                                    <p:set>
                                      <p:cBhvr>
                                        <p:cTn id="31" fill="hold"/>
                                        <p:tgtEl>
                                          <p:spTgt spid="198"/>
                                        </p:tgtEl>
                                        <p:attrNameLst>
                                          <p:attrName>style.visibility</p:attrName>
                                        </p:attrNameLst>
                                      </p:cBhvr>
                                      <p:to>
                                        <p:strVal val="visible"/>
                                      </p:to>
                                    </p:set>
                                    <p:animEffect transition="in" filter="wipe(right)">
                                      <p:cBhvr>
                                        <p:cTn id="32" dur="1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animBg="1" advAuto="0"/>
      <p:bldP spid="193" grpId="0" animBg="1" advAuto="0"/>
      <p:bldP spid="194" grpId="0" animBg="1" advAuto="0"/>
      <p:bldP spid="196" grpId="0" animBg="1" advAuto="0"/>
      <p:bldP spid="197" grpId="0" animBg="1" advAuto="0"/>
      <p:bldP spid="198"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2" name="معرفة الأسباب والعلاقات التي تكمن وراء الأشياء…"/>
          <p:cNvGrpSpPr/>
          <p:nvPr/>
        </p:nvGrpSpPr>
        <p:grpSpPr>
          <a:xfrm>
            <a:off x="10677352" y="5771305"/>
            <a:ext cx="12147748" cy="5957089"/>
            <a:chOff x="0" y="0"/>
            <a:chExt cx="12147747" cy="5957087"/>
          </a:xfrm>
        </p:grpSpPr>
        <p:sp>
          <p:nvSpPr>
            <p:cNvPr id="201" name="معرفة الأسباب والعلاقات التي تكمن وراء الأشياء…"/>
            <p:cNvSpPr/>
            <p:nvPr/>
          </p:nvSpPr>
          <p:spPr>
            <a:xfrm>
              <a:off x="76200" y="76200"/>
              <a:ext cx="11995348" cy="5804688"/>
            </a:xfrm>
            <a:prstGeom prst="roundRect">
              <a:avLst>
                <a:gd name="adj" fmla="val 17886"/>
              </a:avLst>
            </a:pr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marL="558800" indent="-558800" algn="r" defTabSz="825500" rtl="0">
                <a:lnSpc>
                  <a:spcPct val="125000"/>
                </a:lnSpc>
                <a:buSzPct val="40000"/>
                <a:buBlip>
                  <a:blip r:embed="rId2"/>
                </a:buBlip>
                <a:defRPr sz="4400">
                  <a:solidFill>
                    <a:srgbClr val="000000"/>
                  </a:solidFill>
                  <a:latin typeface="Geeza Pro Regular"/>
                  <a:ea typeface="Geeza Pro Regular"/>
                  <a:cs typeface="Geeza Pro Regular"/>
                  <a:sym typeface="Geeza Pro Regular"/>
                </a:defRPr>
              </a:pPr>
              <a:r>
                <a:t> معرفة الأسباب والعلاقات التي تكمن وراء الأشياء</a:t>
              </a:r>
            </a:p>
            <a:p>
              <a:pPr marL="558800" indent="-558800" algn="r" defTabSz="825500" rtl="0">
                <a:lnSpc>
                  <a:spcPct val="125000"/>
                </a:lnSpc>
                <a:buSzPct val="40000"/>
                <a:buBlip>
                  <a:blip r:embed="rId2"/>
                </a:buBlip>
                <a:defRPr sz="4400">
                  <a:solidFill>
                    <a:srgbClr val="000000"/>
                  </a:solidFill>
                  <a:latin typeface="Geeza Pro Regular"/>
                  <a:ea typeface="Geeza Pro Regular"/>
                  <a:cs typeface="Geeza Pro Regular"/>
                  <a:sym typeface="Geeza Pro Regular"/>
                </a:defRPr>
              </a:pPr>
              <a:r>
                <a:t>‏معرفة نتائج ما نقوم به من أعمال</a:t>
              </a:r>
            </a:p>
            <a:p>
              <a:pPr marL="558800" indent="-558800" algn="r" defTabSz="825500" rtl="0">
                <a:lnSpc>
                  <a:spcPct val="125000"/>
                </a:lnSpc>
                <a:buSzPct val="40000"/>
                <a:buBlip>
                  <a:blip r:embed="rId2"/>
                </a:buBlip>
                <a:defRPr sz="4400">
                  <a:solidFill>
                    <a:srgbClr val="000000"/>
                  </a:solidFill>
                  <a:latin typeface="Geeza Pro Regular"/>
                  <a:ea typeface="Geeza Pro Regular"/>
                  <a:cs typeface="Geeza Pro Regular"/>
                  <a:sym typeface="Geeza Pro Regular"/>
                </a:defRPr>
              </a:pPr>
              <a:r>
                <a:t>‏يقوم على الأدلة</a:t>
              </a:r>
            </a:p>
            <a:p>
              <a:pPr marL="558800" indent="-558800" algn="r" defTabSz="825500" rtl="0">
                <a:lnSpc>
                  <a:spcPct val="125000"/>
                </a:lnSpc>
                <a:buSzPct val="40000"/>
                <a:buBlip>
                  <a:blip r:embed="rId2"/>
                </a:buBlip>
                <a:defRPr sz="4400">
                  <a:solidFill>
                    <a:srgbClr val="000000"/>
                  </a:solidFill>
                  <a:latin typeface="Geeza Pro Regular"/>
                  <a:ea typeface="Geeza Pro Regular"/>
                  <a:cs typeface="Geeza Pro Regular"/>
                  <a:sym typeface="Geeza Pro Regular"/>
                </a:defRPr>
              </a:pPr>
              <a:r>
                <a:t>الوصول إلى أفضل إجابة عن الأسئلة التي نسألها</a:t>
              </a:r>
            </a:p>
          </p:txBody>
        </p:sp>
        <p:pic>
          <p:nvPicPr>
            <p:cNvPr id="200" name="معرفة الأسباب والعلاقات التي تكمن وراء الأشياء…  معرفة الأسباب والعلاقات التي تكمن وراء الأشياءمعرفة نتائج ما نقوم به من أعماليقوم على الأدلةالوصول إلى أفضل إجابة عن الأسئلة التي نسألها" descr="معرفة الأسباب والعلاقات التي تكمن وراء الأشياء…  معرفة الأسباب والعلاقات التي تكمن وراء الأشياءمعرفة نتائج ما نقوم به من أعماليقوم على الأدلةالوصول إلى أفضل إجابة عن الأسئلة التي نسألها"/>
            <p:cNvPicPr>
              <a:picLocks/>
            </p:cNvPicPr>
            <p:nvPr/>
          </p:nvPicPr>
          <p:blipFill>
            <a:blip r:embed="rId3"/>
            <a:stretch>
              <a:fillRect/>
            </a:stretch>
          </p:blipFill>
          <p:spPr>
            <a:xfrm>
              <a:off x="0" y="0"/>
              <a:ext cx="12147748" cy="5957088"/>
            </a:xfrm>
            <a:prstGeom prst="rect">
              <a:avLst/>
            </a:prstGeom>
            <a:effectLst/>
          </p:spPr>
        </p:pic>
      </p:grpSp>
      <p:sp>
        <p:nvSpPr>
          <p:cNvPr id="203" name="١٦٥"/>
          <p:cNvSpPr/>
          <p:nvPr/>
        </p:nvSpPr>
        <p:spPr>
          <a:xfrm>
            <a:off x="0" y="12265229"/>
            <a:ext cx="2417841" cy="1450771"/>
          </a:xfrm>
          <a:prstGeom prst="rect">
            <a:avLst/>
          </a:prstGeom>
          <a:solidFill>
            <a:srgbClr val="858585"/>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000">
                <a:solidFill>
                  <a:srgbClr val="FFFFFF"/>
                </a:solidFill>
                <a:latin typeface="Geeza Pro Bold"/>
                <a:ea typeface="Geeza Pro Bold"/>
                <a:cs typeface="Geeza Pro Bold"/>
                <a:sym typeface="Geeza Pro Bold"/>
              </a:defRPr>
            </a:lvl1pPr>
          </a:lstStyle>
          <a:p>
            <a:pPr rtl="0">
              <a:defRPr/>
            </a:pPr>
            <a:r>
              <a:t>١٦٥</a:t>
            </a:r>
          </a:p>
        </p:txBody>
      </p:sp>
      <p:pic>
        <p:nvPicPr>
          <p:cNvPr id="204" name="IMG_7403.jpeg" descr="IMG_7403.jpeg"/>
          <p:cNvPicPr>
            <a:picLocks noChangeAspect="1"/>
          </p:cNvPicPr>
          <p:nvPr/>
        </p:nvPicPr>
        <p:blipFill>
          <a:blip r:embed="rId4"/>
          <a:srcRect l="9304" t="14532" r="21669" b="65562"/>
          <a:stretch>
            <a:fillRect/>
          </a:stretch>
        </p:blipFill>
        <p:spPr>
          <a:xfrm>
            <a:off x="3250207" y="807243"/>
            <a:ext cx="17883638" cy="5542659"/>
          </a:xfrm>
          <a:prstGeom prst="rect">
            <a:avLst/>
          </a:prstGeom>
          <a:ln w="25400">
            <a:solidFill>
              <a:srgbClr val="FFFFFF"/>
            </a:solidFill>
            <a:miter lim="400000"/>
          </a:ln>
          <a:effectLst>
            <a:outerShdw blurRad="50800" dist="25400" dir="3600000" rotWithShape="0">
              <a:srgbClr val="000000">
                <a:alpha val="70000"/>
              </a:srgbClr>
            </a:outerShdw>
          </a:effectLst>
        </p:spPr>
      </p:pic>
      <p:pic>
        <p:nvPicPr>
          <p:cNvPr id="205" name="التفكير المنطقي هو التفكير المنطقي هو   " descr="التفكير المنطقي هو التفكير المنطقي هو   "/>
          <p:cNvPicPr>
            <a:picLocks/>
          </p:cNvPicPr>
          <p:nvPr/>
        </p:nvPicPr>
        <p:blipFill>
          <a:blip r:embed="rId5"/>
          <a:stretch>
            <a:fillRect/>
          </a:stretch>
        </p:blipFill>
        <p:spPr>
          <a:xfrm>
            <a:off x="9487311" y="5111079"/>
            <a:ext cx="11446068" cy="1028701"/>
          </a:xfrm>
          <a:prstGeom prst="rect">
            <a:avLst/>
          </a:prstGeom>
        </p:spPr>
      </p:pic>
      <p:pic>
        <p:nvPicPr>
          <p:cNvPr id="206" name="IMG_7385.jpeg" descr="IMG_7385.jpeg"/>
          <p:cNvPicPr>
            <a:picLocks noChangeAspect="1"/>
          </p:cNvPicPr>
          <p:nvPr/>
        </p:nvPicPr>
        <p:blipFill>
          <a:blip r:embed="rId6"/>
          <a:stretch>
            <a:fillRect/>
          </a:stretch>
        </p:blipFill>
        <p:spPr>
          <a:xfrm>
            <a:off x="4141907" y="6630395"/>
            <a:ext cx="6058205" cy="478976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ll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iterate>
                                    <p:tmAbs val="0"/>
                                  </p:iterate>
                                  <p:childTnLst>
                                    <p:set>
                                      <p:cBhvr>
                                        <p:cTn id="6" fill="hold"/>
                                        <p:tgtEl>
                                          <p:spTgt spid="205"/>
                                        </p:tgtEl>
                                        <p:attrNameLst>
                                          <p:attrName>style.visibility</p:attrName>
                                        </p:attrNameLst>
                                      </p:cBhvr>
                                      <p:to>
                                        <p:strVal val="visible"/>
                                      </p:to>
                                    </p:set>
                                    <p:animEffect transition="in" filter="wipe(right)">
                                      <p:cBhvr>
                                        <p:cTn id="7" dur="2000"/>
                                        <p:tgtEl>
                                          <p:spTgt spid="20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202"/>
                                        </p:tgtEl>
                                        <p:attrNameLst>
                                          <p:attrName>style.visibility</p:attrName>
                                        </p:attrNameLst>
                                      </p:cBhvr>
                                      <p:to>
                                        <p:strVal val="visible"/>
                                      </p:to>
                                    </p:set>
                                    <p:animEffect transition="in" filter="dissolve">
                                      <p:cBhvr>
                                        <p:cTn id="12" dur="20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advAuto="0"/>
      <p:bldP spid="205" grpId="0" animBg="1" advAuto="0"/>
    </p:bldLst>
  </p:timing>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1"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eeza Pro Regular"/>
            <a:ea typeface="Geeza Pro Regular"/>
            <a:cs typeface="Geeza Pro Regular"/>
            <a:sym typeface="Geeza Pr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1"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eeza Pro Regular"/>
            <a:ea typeface="Geeza Pro Regular"/>
            <a:cs typeface="Geeza Pro Regular"/>
            <a:sym typeface="Geeza Pr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1"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مخصص</PresentationFormat>
  <Slides>36</Slides>
  <Notes>0</Notes>
  <HiddenSlides>0</HiddenSlides>
  <ScaleCrop>false</ScaleCrop>
  <HeadingPairs>
    <vt:vector size="4" baseType="variant">
      <vt:variant>
        <vt:lpstr>نسق</vt:lpstr>
      </vt:variant>
      <vt:variant>
        <vt:i4>1</vt:i4>
      </vt:variant>
      <vt:variant>
        <vt:lpstr>عناوين الشرائح</vt:lpstr>
      </vt:variant>
      <vt:variant>
        <vt:i4>36</vt:i4>
      </vt:variant>
    </vt:vector>
  </HeadingPairs>
  <TitlesOfParts>
    <vt:vector size="37" baseType="lpstr">
      <vt:lpstr>21_BasicWhite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cp:lastModifiedBy>ريم ال سلمان الشهري</cp:lastModifiedBy>
  <cp:revision>1</cp:revision>
  <dcterms:modified xsi:type="dcterms:W3CDTF">2021-10-10T15:16:46Z</dcterms:modified>
</cp:coreProperties>
</file>