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97CF2FD-B824-4E9B-98D8-89E486EFB6E0}" type="datetimeFigureOut">
              <a:rPr lang="ar-SA" smtClean="0"/>
              <a:t>30/11/38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A65C498-21A7-407C-8FED-DBDE5B6AEB1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CF2FD-B824-4E9B-98D8-89E486EFB6E0}" type="datetimeFigureOut">
              <a:rPr lang="ar-SA" smtClean="0"/>
              <a:t>30/11/38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65C498-21A7-407C-8FED-DBDE5B6AEB1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CF2FD-B824-4E9B-98D8-89E486EFB6E0}" type="datetimeFigureOut">
              <a:rPr lang="ar-SA" smtClean="0"/>
              <a:t>30/11/38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65C498-21A7-407C-8FED-DBDE5B6AEB1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CF2FD-B824-4E9B-98D8-89E486EFB6E0}" type="datetimeFigureOut">
              <a:rPr lang="ar-SA" smtClean="0"/>
              <a:t>30/11/38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65C498-21A7-407C-8FED-DBDE5B6AEB17}" type="slidenum">
              <a:rPr lang="ar-SA" smtClean="0"/>
              <a:t>‹#›</a:t>
            </a:fld>
            <a:endParaRPr lang="ar-SA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CF2FD-B824-4E9B-98D8-89E486EFB6E0}" type="datetimeFigureOut">
              <a:rPr lang="ar-SA" smtClean="0"/>
              <a:t>30/11/38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65C498-21A7-407C-8FED-DBDE5B6AEB17}" type="slidenum">
              <a:rPr lang="ar-SA" smtClean="0"/>
              <a:t>‹#›</a:t>
            </a:fld>
            <a:endParaRPr lang="ar-SA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CF2FD-B824-4E9B-98D8-89E486EFB6E0}" type="datetimeFigureOut">
              <a:rPr lang="ar-SA" smtClean="0"/>
              <a:t>30/11/38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65C498-21A7-407C-8FED-DBDE5B6AEB17}" type="slidenum">
              <a:rPr lang="ar-SA" smtClean="0"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CF2FD-B824-4E9B-98D8-89E486EFB6E0}" type="datetimeFigureOut">
              <a:rPr lang="ar-SA" smtClean="0"/>
              <a:t>30/11/38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65C498-21A7-407C-8FED-DBDE5B6AEB17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CF2FD-B824-4E9B-98D8-89E486EFB6E0}" type="datetimeFigureOut">
              <a:rPr lang="ar-SA" smtClean="0"/>
              <a:t>30/11/38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65C498-21A7-407C-8FED-DBDE5B6AEB17}" type="slidenum">
              <a:rPr lang="ar-SA" smtClean="0"/>
              <a:t>‹#›</a:t>
            </a:fld>
            <a:endParaRPr lang="ar-SA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7CF2FD-B824-4E9B-98D8-89E486EFB6E0}" type="datetimeFigureOut">
              <a:rPr lang="ar-SA" smtClean="0"/>
              <a:t>30/11/38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65C498-21A7-407C-8FED-DBDE5B6AEB17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97CF2FD-B824-4E9B-98D8-89E486EFB6E0}" type="datetimeFigureOut">
              <a:rPr lang="ar-SA" smtClean="0"/>
              <a:t>30/11/38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65C498-21A7-407C-8FED-DBDE5B6AEB17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97CF2FD-B824-4E9B-98D8-89E486EFB6E0}" type="datetimeFigureOut">
              <a:rPr lang="ar-SA" smtClean="0"/>
              <a:t>30/11/38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A65C498-21A7-407C-8FED-DBDE5B6AEB17}" type="slidenum">
              <a:rPr lang="ar-SA" smtClean="0"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97CF2FD-B824-4E9B-98D8-89E486EFB6E0}" type="datetimeFigureOut">
              <a:rPr lang="ar-SA" smtClean="0"/>
              <a:t>30/11/38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A65C498-21A7-407C-8FED-DBDE5B6AEB17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428596" y="2428868"/>
            <a:ext cx="8229600" cy="2780326"/>
          </a:xfrm>
        </p:spPr>
        <p:txBody>
          <a:bodyPr>
            <a:noAutofit/>
          </a:bodyPr>
          <a:lstStyle/>
          <a:p>
            <a:pPr algn="ctr"/>
            <a:r>
              <a:rPr lang="ar-SA" sz="4000" dirty="0" smtClean="0">
                <a:solidFill>
                  <a:srgbClr val="FF0000"/>
                </a:solidFill>
              </a:rPr>
              <a:t>مبادرة ريم العطاء</a:t>
            </a:r>
            <a:br>
              <a:rPr lang="ar-SA" sz="4000" dirty="0" smtClean="0">
                <a:solidFill>
                  <a:srgbClr val="FF0000"/>
                </a:solidFill>
              </a:rPr>
            </a:br>
            <a:r>
              <a:rPr lang="ar-SA" sz="4000" dirty="0" smtClean="0">
                <a:solidFill>
                  <a:srgbClr val="FF0000"/>
                </a:solidFill>
              </a:rPr>
              <a:t>دورة بعنوان</a:t>
            </a:r>
            <a:br>
              <a:rPr lang="ar-SA" sz="4000" dirty="0" smtClean="0">
                <a:solidFill>
                  <a:srgbClr val="FF0000"/>
                </a:solidFill>
              </a:rPr>
            </a:br>
            <a:r>
              <a:rPr lang="ar-SA" sz="4000" dirty="0" smtClean="0">
                <a:solidFill>
                  <a:srgbClr val="FF0000"/>
                </a:solidFill>
              </a:rPr>
              <a:t>الملف الالكتروني</a:t>
            </a:r>
            <a:br>
              <a:rPr lang="ar-SA" sz="4000" dirty="0" smtClean="0">
                <a:solidFill>
                  <a:srgbClr val="FF0000"/>
                </a:solidFill>
              </a:rPr>
            </a:br>
            <a:r>
              <a:rPr lang="ar-SA" sz="4000" dirty="0" err="1" smtClean="0">
                <a:solidFill>
                  <a:srgbClr val="FF0000"/>
                </a:solidFill>
              </a:rPr>
              <a:t>اعداد</a:t>
            </a:r>
            <a:r>
              <a:rPr lang="ar-SA" sz="4000" dirty="0" smtClean="0">
                <a:solidFill>
                  <a:srgbClr val="FF0000"/>
                </a:solidFill>
              </a:rPr>
              <a:t> المدربة</a:t>
            </a:r>
            <a:br>
              <a:rPr lang="ar-SA" sz="4000" dirty="0" smtClean="0">
                <a:solidFill>
                  <a:srgbClr val="FF0000"/>
                </a:solidFill>
              </a:rPr>
            </a:br>
            <a:r>
              <a:rPr lang="ar-SA" sz="4000" dirty="0" smtClean="0">
                <a:solidFill>
                  <a:srgbClr val="FF0000"/>
                </a:solidFill>
              </a:rPr>
              <a:t>الأستاذة:ريم العمري</a:t>
            </a:r>
            <a:br>
              <a:rPr lang="ar-SA" sz="4000" dirty="0" smtClean="0">
                <a:solidFill>
                  <a:srgbClr val="FF0000"/>
                </a:solidFill>
              </a:rPr>
            </a:br>
            <a:r>
              <a:rPr lang="ar-SA" sz="4000" dirty="0" smtClean="0">
                <a:solidFill>
                  <a:srgbClr val="FF0000"/>
                </a:solidFill>
              </a:rPr>
              <a:t>قائدة الابتدائية السادسة بمحافظة </a:t>
            </a:r>
            <a:r>
              <a:rPr lang="ar-SA" sz="4000" dirty="0" err="1" smtClean="0">
                <a:solidFill>
                  <a:srgbClr val="FF0000"/>
                </a:solidFill>
              </a:rPr>
              <a:t>بيشة</a:t>
            </a:r>
            <a:endParaRPr lang="ar-SA" sz="4000" dirty="0">
              <a:solidFill>
                <a:srgbClr val="FF0000"/>
              </a:solidFill>
            </a:endParaRPr>
          </a:p>
        </p:txBody>
      </p:sp>
      <p:pic>
        <p:nvPicPr>
          <p:cNvPr id="4" name="صورة 3" descr="th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88" y="428604"/>
            <a:ext cx="2214582" cy="100013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5" name="صورة 4" descr="الروية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20" y="428604"/>
            <a:ext cx="2143108" cy="91915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6" name="مستطيل 5"/>
          <p:cNvSpPr/>
          <p:nvPr/>
        </p:nvSpPr>
        <p:spPr>
          <a:xfrm>
            <a:off x="3143240" y="142852"/>
            <a:ext cx="2928959" cy="428628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 contourW="12700"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>
                <a:solidFill>
                  <a:schemeClr val="tx1"/>
                </a:solidFill>
              </a:rPr>
              <a:t>المملكة العربية السعودية</a:t>
            </a:r>
            <a:endParaRPr lang="ar-SA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214678" y="714356"/>
            <a:ext cx="2786083" cy="64633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ar-SA" sz="18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1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وزارة التعليم</a:t>
            </a:r>
            <a:endParaRPr kumimoji="0" lang="en-US" sz="600" b="0" i="0" u="none" strike="noStrike" cap="none" normalizeH="0" baseline="0" dirty="0" smtClean="0">
              <a:ln>
                <a:noFill/>
              </a:ln>
              <a:solidFill>
                <a:schemeClr val="tx2">
                  <a:lumMod val="1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ar-SA" sz="1800" b="0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1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إدارة التعليم بمحافظة </a:t>
            </a:r>
            <a:r>
              <a:rPr kumimoji="0" lang="ar-SA" sz="1800" b="0" i="0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10000"/>
                  </a:schemeClr>
                </a:solidFill>
                <a:effectLst/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بيشة</a:t>
            </a:r>
            <a:endParaRPr kumimoji="0" lang="ar-SA" sz="1800" b="0" i="0" u="none" strike="noStrike" cap="none" normalizeH="0" baseline="0" dirty="0" smtClean="0">
              <a:ln>
                <a:noFill/>
              </a:ln>
              <a:solidFill>
                <a:schemeClr val="tx2">
                  <a:lumMod val="10000"/>
                </a:schemeClr>
              </a:solidFill>
              <a:effectLst/>
              <a:latin typeface="Sakkal Majalla" pitchFamily="2" charset="-78"/>
              <a:ea typeface="Calibri" pitchFamily="34" charset="0"/>
              <a:cs typeface="Sakkal Majalla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endParaRPr lang="ar-SA" dirty="0" smtClean="0"/>
          </a:p>
        </p:txBody>
      </p:sp>
      <p:sp>
        <p:nvSpPr>
          <p:cNvPr id="4" name="مستطيل 3"/>
          <p:cNvSpPr/>
          <p:nvPr/>
        </p:nvSpPr>
        <p:spPr>
          <a:xfrm>
            <a:off x="1071538" y="2571744"/>
            <a:ext cx="7398179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8800" b="0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ndalus" pitchFamily="18" charset="-78"/>
                <a:cs typeface="Andalus" pitchFamily="18" charset="-78"/>
              </a:rPr>
              <a:t>بسم الله الرحمن الرحيم</a:t>
            </a:r>
            <a:endParaRPr lang="ar-SA" sz="8800" b="0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ar-SA" dirty="0" smtClean="0"/>
          </a:p>
          <a:p>
            <a:r>
              <a:rPr lang="ar-SA" sz="5400" dirty="0" smtClean="0"/>
              <a:t>يعرف ملف الإنجاز بشكل عام بأنه مجموعة متطورة ومنظمة من الوثائق، تروي قصة جهود </a:t>
            </a:r>
            <a:r>
              <a:rPr lang="ar-SA" sz="5400" dirty="0" smtClean="0"/>
              <a:t>المعلمة وإنجازاتها</a:t>
            </a:r>
            <a:r>
              <a:rPr lang="ar-SA" sz="5400" dirty="0" smtClean="0"/>
              <a:t> </a:t>
            </a:r>
            <a:endParaRPr lang="ar-SA" sz="5400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>
                <a:solidFill>
                  <a:srgbClr val="FF0000"/>
                </a:solidFill>
              </a:rPr>
              <a:t>تعريف ملف الانجاز الالكتروني</a:t>
            </a:r>
            <a:endParaRPr lang="ar-SA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1714480" y="1857364"/>
            <a:ext cx="6972320" cy="414992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SA" sz="4800" dirty="0" smtClean="0"/>
              <a:t>مكونات الملف</a:t>
            </a:r>
          </a:p>
          <a:p>
            <a:r>
              <a:rPr lang="ar-SA" sz="4800" dirty="0" smtClean="0"/>
              <a:t>من </a:t>
            </a:r>
            <a:r>
              <a:rPr lang="ar-SA" sz="4800" dirty="0" err="1" smtClean="0"/>
              <a:t>انت</a:t>
            </a:r>
            <a:endParaRPr lang="ar-SA" sz="4800" dirty="0" smtClean="0"/>
          </a:p>
          <a:p>
            <a:r>
              <a:rPr lang="ar-SA" sz="4800" dirty="0" err="1" smtClean="0"/>
              <a:t>مامؤهلاتك</a:t>
            </a:r>
            <a:endParaRPr lang="ar-SA" sz="4800" dirty="0" smtClean="0"/>
          </a:p>
          <a:p>
            <a:r>
              <a:rPr lang="ar-SA" sz="4800" dirty="0" err="1" smtClean="0"/>
              <a:t>ماانجازاتك</a:t>
            </a:r>
            <a:endParaRPr lang="ar-SA" sz="4800" dirty="0" smtClean="0"/>
          </a:p>
          <a:p>
            <a:r>
              <a:rPr lang="ar-SA" sz="4800" dirty="0" err="1" smtClean="0"/>
              <a:t>مالشواهد</a:t>
            </a:r>
            <a:r>
              <a:rPr lang="ar-SA" sz="4800" dirty="0" smtClean="0"/>
              <a:t> عليها</a:t>
            </a:r>
            <a:endParaRPr lang="ar-SA" sz="4800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SA" dirty="0" smtClean="0">
                <a:solidFill>
                  <a:srgbClr val="FF0000"/>
                </a:solidFill>
              </a:rPr>
              <a:t>مكونات ملف الانجاز الالكتروني</a:t>
            </a:r>
            <a:endParaRPr lang="ar-SA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4000" dirty="0" smtClean="0"/>
              <a:t>الملف الالكتروني فكرة </a:t>
            </a:r>
            <a:r>
              <a:rPr lang="ar-SA" sz="4000" dirty="0" smtClean="0"/>
              <a:t>واحدة أن توثيق ملف الإنجاز يوفر الدليل الحقيقي لعمل </a:t>
            </a:r>
            <a:r>
              <a:rPr lang="ar-SA" sz="4000" dirty="0" smtClean="0"/>
              <a:t>المعلمة </a:t>
            </a:r>
            <a:r>
              <a:rPr lang="ar-SA" sz="4000" dirty="0" smtClean="0"/>
              <a:t>وهو أداة لتعزيز التفكر في فن التعليم وممارسته فهو ملف يعرف بك – يخبرنا ماذا تفعل – لماذا تفعل ذلك كما يحدد أين كنت – وأين أصبحت – أين تريد التوجه والذهاب وكيف خططت </a:t>
            </a:r>
            <a:r>
              <a:rPr lang="ar-SA" sz="4000" dirty="0" smtClean="0"/>
              <a:t>لذلك</a:t>
            </a:r>
            <a:endParaRPr lang="ar-SA" sz="4000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SA" dirty="0" smtClean="0">
                <a:solidFill>
                  <a:srgbClr val="FF0000"/>
                </a:solidFill>
              </a:rPr>
              <a:t>فكرة الملف الالكتروني</a:t>
            </a:r>
            <a:endParaRPr lang="ar-SA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3600" dirty="0" err="1" smtClean="0"/>
              <a:t>اهم</a:t>
            </a:r>
            <a:r>
              <a:rPr lang="ar-SA" sz="3600" dirty="0" smtClean="0"/>
              <a:t> </a:t>
            </a:r>
            <a:r>
              <a:rPr lang="ar-SA" sz="3600" dirty="0" err="1" smtClean="0"/>
              <a:t>مايميز</a:t>
            </a:r>
            <a:r>
              <a:rPr lang="ar-SA" sz="3600" dirty="0" smtClean="0"/>
              <a:t> ملف الانجاز الالكتروني</a:t>
            </a:r>
          </a:p>
          <a:p>
            <a:r>
              <a:rPr lang="ar-SA" sz="3600" dirty="0" err="1" smtClean="0"/>
              <a:t>هويتطلب</a:t>
            </a:r>
            <a:r>
              <a:rPr lang="ar-SA" sz="3600" dirty="0" smtClean="0"/>
              <a:t> من المعلمة إن تكون انتقائيا في اختيار الوثائق مركزا على النوع لا على الكم</a:t>
            </a:r>
          </a:p>
          <a:p>
            <a:r>
              <a:rPr lang="ar-SA" sz="3600" dirty="0" smtClean="0"/>
              <a:t>كما يتطلب منها تبني </a:t>
            </a:r>
            <a:r>
              <a:rPr lang="ar-SA" sz="3600" dirty="0" err="1" smtClean="0"/>
              <a:t>اسلوب</a:t>
            </a:r>
            <a:r>
              <a:rPr lang="ar-SA" sz="3600" dirty="0" smtClean="0"/>
              <a:t> التفكير </a:t>
            </a:r>
            <a:r>
              <a:rPr lang="ar-SA" sz="3600" dirty="0" err="1" smtClean="0"/>
              <a:t>التاملي</a:t>
            </a:r>
            <a:r>
              <a:rPr lang="ar-SA" sz="3600" dirty="0" smtClean="0"/>
              <a:t> الذي يعكس </a:t>
            </a:r>
            <a:r>
              <a:rPr lang="ar-SA" sz="3600" dirty="0" err="1" smtClean="0"/>
              <a:t>ارئها</a:t>
            </a:r>
            <a:r>
              <a:rPr lang="ar-SA" sz="3600" dirty="0" smtClean="0"/>
              <a:t> الخاصة فيما </a:t>
            </a:r>
            <a:r>
              <a:rPr lang="ar-SA" sz="3600" dirty="0" err="1" smtClean="0"/>
              <a:t>مربها</a:t>
            </a:r>
            <a:r>
              <a:rPr lang="ar-SA" sz="3600" dirty="0" smtClean="0"/>
              <a:t> من تجارب وخبرات حتى تتطور من </a:t>
            </a:r>
            <a:r>
              <a:rPr lang="ar-SA" sz="3600" dirty="0" err="1" smtClean="0"/>
              <a:t>ادائها</a:t>
            </a:r>
            <a:endParaRPr lang="ar-SA" sz="3600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SA" dirty="0" smtClean="0"/>
              <a:t>مميزات الملف الالكتروني</a:t>
            </a:r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3600" dirty="0" smtClean="0"/>
              <a:t>فوائده كثيرة منها</a:t>
            </a:r>
          </a:p>
          <a:p>
            <a:r>
              <a:rPr lang="ar-SA" sz="3600" dirty="0" smtClean="0"/>
              <a:t>يعزز التقويم الذاتي والتفكير </a:t>
            </a:r>
            <a:r>
              <a:rPr lang="ar-SA" sz="3600" dirty="0" err="1" smtClean="0"/>
              <a:t>التاملي</a:t>
            </a:r>
            <a:r>
              <a:rPr lang="ar-SA" sz="3600" dirty="0" smtClean="0"/>
              <a:t> لدى المعلمات</a:t>
            </a:r>
          </a:p>
          <a:p>
            <a:r>
              <a:rPr lang="ar-SA" sz="3600" dirty="0" smtClean="0"/>
              <a:t>يحقق الرضا الشخصي </a:t>
            </a:r>
          </a:p>
          <a:p>
            <a:r>
              <a:rPr lang="ar-SA" sz="3600" dirty="0" smtClean="0"/>
              <a:t>يعكس التجديد فعملية المراجعة المستمرة للملف تساعد على تحسين الاداء</a:t>
            </a:r>
          </a:p>
          <a:p>
            <a:r>
              <a:rPr lang="ar-SA" sz="3600" dirty="0" smtClean="0"/>
              <a:t>يوثق </a:t>
            </a:r>
            <a:r>
              <a:rPr lang="ar-SA" sz="3600" dirty="0" err="1" smtClean="0"/>
              <a:t>اداء</a:t>
            </a:r>
            <a:r>
              <a:rPr lang="ar-SA" sz="3600" dirty="0" smtClean="0"/>
              <a:t> المعلمة </a:t>
            </a:r>
            <a:r>
              <a:rPr lang="ar-SA" sz="3600" dirty="0" err="1" smtClean="0"/>
              <a:t>الاكاديمي</a:t>
            </a:r>
            <a:endParaRPr lang="ar-SA" sz="3600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ar-SA" dirty="0" smtClean="0"/>
              <a:t>فوائد الملف الالكتروني</a:t>
            </a:r>
            <a:endParaRPr lang="ar-S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فتح حساب في </a:t>
            </a:r>
            <a:r>
              <a:rPr lang="ar-SA" dirty="0" err="1" smtClean="0"/>
              <a:t>قوقل</a:t>
            </a:r>
            <a:endParaRPr lang="ar-SA" dirty="0" smtClean="0"/>
          </a:p>
          <a:p>
            <a:r>
              <a:rPr lang="ar-SA" dirty="0" smtClean="0"/>
              <a:t>دخول الحساب</a:t>
            </a:r>
          </a:p>
          <a:p>
            <a:r>
              <a:rPr lang="ar-SA" dirty="0" smtClean="0"/>
              <a:t>من </a:t>
            </a:r>
            <a:r>
              <a:rPr lang="ar-SA" dirty="0" err="1" smtClean="0"/>
              <a:t>اعدادت</a:t>
            </a:r>
            <a:r>
              <a:rPr lang="ar-SA" dirty="0" smtClean="0"/>
              <a:t>===جديد==</a:t>
            </a:r>
          </a:p>
          <a:p>
            <a:r>
              <a:rPr lang="ar-SA" dirty="0" smtClean="0"/>
              <a:t>مجلد جديد</a:t>
            </a:r>
          </a:p>
          <a:p>
            <a:r>
              <a:rPr lang="ar-SA" dirty="0" smtClean="0"/>
              <a:t>تحميل ملف من سطح المكتب</a:t>
            </a:r>
          </a:p>
          <a:p>
            <a:r>
              <a:rPr lang="ar-SA" dirty="0" err="1" smtClean="0"/>
              <a:t>او</a:t>
            </a:r>
            <a:r>
              <a:rPr lang="ar-SA" dirty="0" smtClean="0"/>
              <a:t> سحب ملف</a:t>
            </a:r>
          </a:p>
          <a:p>
            <a:endParaRPr lang="ar-SA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طريقة </a:t>
            </a:r>
            <a:r>
              <a:rPr lang="ar-SA" dirty="0" err="1" smtClean="0"/>
              <a:t>اعداد</a:t>
            </a:r>
            <a:r>
              <a:rPr lang="ar-SA" dirty="0" smtClean="0"/>
              <a:t> ملف الالكتروني</a:t>
            </a:r>
            <a:endParaRPr lang="ar-S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3" descr="C:\Users\Public\Pictures\Sample Pictures\kD8kU3.gif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56423" y="1481138"/>
            <a:ext cx="5431154" cy="452596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41</TotalTime>
  <Words>198</Words>
  <Application>Microsoft Office PowerPoint</Application>
  <PresentationFormat>عرض على الشاشة (3:4)‏</PresentationFormat>
  <Paragraphs>33</Paragraphs>
  <Slides>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ملتقى</vt:lpstr>
      <vt:lpstr>مبادرة ريم العطاء دورة بعنوان الملف الالكتروني اعداد المدربة الأستاذة:ريم العمري قائدة الابتدائية السادسة بمحافظة بيشة</vt:lpstr>
      <vt:lpstr>الشريحة 2</vt:lpstr>
      <vt:lpstr>تعريف ملف الانجاز الالكتروني</vt:lpstr>
      <vt:lpstr>مكونات ملف الانجاز الالكتروني</vt:lpstr>
      <vt:lpstr>فكرة الملف الالكتروني</vt:lpstr>
      <vt:lpstr>مميزات الملف الالكتروني</vt:lpstr>
      <vt:lpstr>فوائد الملف الالكتروني</vt:lpstr>
      <vt:lpstr>طريقة اعداد ملف الالكتروني</vt:lpstr>
      <vt:lpstr>الشريحة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مبادرة ريم العطاء دورة بعنوان الملف الالكتروني اعداد المدربة الأستاذة:ريم العمري قائدة الابتدائية السادسة بمحافظة بيشة</dc:title>
  <dc:creator>TOP DIGITAL</dc:creator>
  <cp:lastModifiedBy>TOP DIGITAL</cp:lastModifiedBy>
  <cp:revision>2</cp:revision>
  <dcterms:created xsi:type="dcterms:W3CDTF">2017-08-21T21:01:15Z</dcterms:created>
  <dcterms:modified xsi:type="dcterms:W3CDTF">2017-08-21T21:42:22Z</dcterms:modified>
</cp:coreProperties>
</file>