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31" r:id="rId4"/>
    <p:sldId id="333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F2B"/>
    <a:srgbClr val="3A4350"/>
    <a:srgbClr val="2B323B"/>
    <a:srgbClr val="EB1E42"/>
    <a:srgbClr val="FFDB55"/>
    <a:srgbClr val="05ACC7"/>
    <a:srgbClr val="C13018"/>
    <a:srgbClr val="F36F13"/>
    <a:srgbClr val="A2B969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>
        <p:scale>
          <a:sx n="75" d="100"/>
          <a:sy n="75" d="100"/>
        </p:scale>
        <p:origin x="1020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78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07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with 5 Parts for PowerPoint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147560" y="1234476"/>
            <a:ext cx="2103120" cy="4669285"/>
            <a:chOff x="497608" y="1388615"/>
            <a:chExt cx="3020291" cy="4669285"/>
          </a:xfrm>
        </p:grpSpPr>
        <p:sp>
          <p:nvSpPr>
            <p:cNvPr id="17" name="Rectangle 16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04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4444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13" name="Rectangle 12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03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4132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9" name="Rectangle 8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3820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4" name="Rectangle 3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01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80440" y="3748672"/>
            <a:ext cx="1818640" cy="1692772"/>
            <a:chOff x="8274023" y="1159769"/>
            <a:chExt cx="2937088" cy="1692772"/>
          </a:xfrm>
        </p:grpSpPr>
        <p:sp>
          <p:nvSpPr>
            <p:cNvPr id="26" name="TextBox 25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084163" y="3748672"/>
            <a:ext cx="1818640" cy="1692772"/>
            <a:chOff x="8274023" y="1159769"/>
            <a:chExt cx="2937088" cy="1692772"/>
          </a:xfrm>
        </p:grpSpPr>
        <p:sp>
          <p:nvSpPr>
            <p:cNvPr id="29" name="TextBox 28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3"/>
                  </a:solidFill>
                </a:rPr>
                <a:t>Lorem Ipsum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87886" y="3748672"/>
            <a:ext cx="1818640" cy="1692772"/>
            <a:chOff x="8274023" y="1159769"/>
            <a:chExt cx="2937088" cy="1692772"/>
          </a:xfrm>
        </p:grpSpPr>
        <p:sp>
          <p:nvSpPr>
            <p:cNvPr id="32" name="TextBox 31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4"/>
                  </a:solidFill>
                </a:rPr>
                <a:t>Lorem Ipsum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291609" y="3748672"/>
            <a:ext cx="1818640" cy="1692772"/>
            <a:chOff x="8274023" y="1159769"/>
            <a:chExt cx="2937088" cy="1692772"/>
          </a:xfrm>
        </p:grpSpPr>
        <p:sp>
          <p:nvSpPr>
            <p:cNvPr id="35" name="TextBox 34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1"/>
                  </a:solidFill>
                </a:rPr>
                <a:t>Lorem Ipsum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941320" y="1234476"/>
            <a:ext cx="142240" cy="4669285"/>
            <a:chOff x="3467100" y="1310676"/>
            <a:chExt cx="177800" cy="4669285"/>
          </a:xfrm>
        </p:grpSpPr>
        <p:sp>
          <p:nvSpPr>
            <p:cNvPr id="37" name="Rectangle 36"/>
            <p:cNvSpPr/>
            <p:nvPr/>
          </p:nvSpPr>
          <p:spPr>
            <a:xfrm flipH="1">
              <a:off x="3467100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8" name="Rectangle 37"/>
            <p:cNvSpPr/>
            <p:nvPr/>
          </p:nvSpPr>
          <p:spPr>
            <a:xfrm flipH="1">
              <a:off x="3467100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3">
                    <a:alpha val="46000"/>
                  </a:schemeClr>
                </a:gs>
                <a:gs pos="0">
                  <a:schemeClr val="tx2">
                    <a:alpha val="55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9" name="Rectangle 38"/>
            <p:cNvSpPr/>
            <p:nvPr/>
          </p:nvSpPr>
          <p:spPr>
            <a:xfrm flipH="1">
              <a:off x="3467100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3">
                    <a:alpha val="46000"/>
                  </a:schemeClr>
                </a:gs>
                <a:gs pos="0">
                  <a:schemeClr val="tx2">
                    <a:alpha val="55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046853" y="1234476"/>
            <a:ext cx="142240" cy="4669285"/>
            <a:chOff x="6410024" y="1310676"/>
            <a:chExt cx="177800" cy="4669285"/>
          </a:xfrm>
        </p:grpSpPr>
        <p:sp>
          <p:nvSpPr>
            <p:cNvPr id="42" name="Rectangle 41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Rectangle 42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4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4" name="Rectangle 43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4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145147" y="1234476"/>
            <a:ext cx="142240" cy="4669285"/>
            <a:chOff x="6410024" y="1310676"/>
            <a:chExt cx="177800" cy="4669285"/>
          </a:xfrm>
        </p:grpSpPr>
        <p:sp>
          <p:nvSpPr>
            <p:cNvPr id="48" name="Rectangle 47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9" name="Rectangle 48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1">
                    <a:lumMod val="50000"/>
                    <a:alpha val="8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50" name="Rectangle 49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1">
                    <a:lumMod val="50000"/>
                    <a:alpha val="8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250680" y="1234476"/>
            <a:ext cx="2103120" cy="4669285"/>
            <a:chOff x="497608" y="1388615"/>
            <a:chExt cx="3020291" cy="4669285"/>
          </a:xfrm>
        </p:grpSpPr>
        <p:sp>
          <p:nvSpPr>
            <p:cNvPr id="52" name="Rectangle 51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05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395333" y="3748672"/>
            <a:ext cx="1818640" cy="1692772"/>
            <a:chOff x="8274023" y="1159769"/>
            <a:chExt cx="2937088" cy="1692772"/>
          </a:xfrm>
        </p:grpSpPr>
        <p:sp>
          <p:nvSpPr>
            <p:cNvPr id="56" name="TextBox 55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tx2"/>
                  </a:solidFill>
                </a:rPr>
                <a:t>Lorem Ipsum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9250680" y="1234476"/>
            <a:ext cx="142240" cy="4669285"/>
            <a:chOff x="6410024" y="1310676"/>
            <a:chExt cx="177800" cy="4669285"/>
          </a:xfrm>
        </p:grpSpPr>
        <p:sp>
          <p:nvSpPr>
            <p:cNvPr id="59" name="Rectangle 58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0" name="Rectangle 59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tx2"/>
                </a:gs>
                <a:gs pos="0">
                  <a:srgbClr val="031F2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1" name="Rectangle 60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tx2"/>
                </a:gs>
                <a:gs pos="0">
                  <a:srgbClr val="031F2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sp>
        <p:nvSpPr>
          <p:cNvPr id="62" name="Freeform 296"/>
          <p:cNvSpPr/>
          <p:nvPr/>
        </p:nvSpPr>
        <p:spPr>
          <a:xfrm>
            <a:off x="1612878" y="3058039"/>
            <a:ext cx="555058" cy="554776"/>
          </a:xfrm>
          <a:custGeom>
            <a:avLst/>
            <a:gdLst>
              <a:gd name="connsiteX0" fmla="*/ 189309 w 468765"/>
              <a:gd name="connsiteY0" fmla="*/ 108177 h 468766"/>
              <a:gd name="connsiteX1" fmla="*/ 207338 w 468765"/>
              <a:gd name="connsiteY1" fmla="*/ 108177 h 468766"/>
              <a:gd name="connsiteX2" fmla="*/ 213677 w 468765"/>
              <a:gd name="connsiteY2" fmla="*/ 110853 h 468766"/>
              <a:gd name="connsiteX3" fmla="*/ 216353 w 468765"/>
              <a:gd name="connsiteY3" fmla="*/ 117191 h 468766"/>
              <a:gd name="connsiteX4" fmla="*/ 216353 w 468765"/>
              <a:gd name="connsiteY4" fmla="*/ 180295 h 468766"/>
              <a:gd name="connsiteX5" fmla="*/ 279457 w 468765"/>
              <a:gd name="connsiteY5" fmla="*/ 180295 h 468766"/>
              <a:gd name="connsiteX6" fmla="*/ 285795 w 468765"/>
              <a:gd name="connsiteY6" fmla="*/ 182971 h 468766"/>
              <a:gd name="connsiteX7" fmla="*/ 288471 w 468765"/>
              <a:gd name="connsiteY7" fmla="*/ 189309 h 468766"/>
              <a:gd name="connsiteX8" fmla="*/ 288471 w 468765"/>
              <a:gd name="connsiteY8" fmla="*/ 207339 h 468766"/>
              <a:gd name="connsiteX9" fmla="*/ 285795 w 468765"/>
              <a:gd name="connsiteY9" fmla="*/ 213677 h 468766"/>
              <a:gd name="connsiteX10" fmla="*/ 279457 w 468765"/>
              <a:gd name="connsiteY10" fmla="*/ 216354 h 468766"/>
              <a:gd name="connsiteX11" fmla="*/ 216353 w 468765"/>
              <a:gd name="connsiteY11" fmla="*/ 216354 h 468766"/>
              <a:gd name="connsiteX12" fmla="*/ 216353 w 468765"/>
              <a:gd name="connsiteY12" fmla="*/ 279457 h 468766"/>
              <a:gd name="connsiteX13" fmla="*/ 213677 w 468765"/>
              <a:gd name="connsiteY13" fmla="*/ 285795 h 468766"/>
              <a:gd name="connsiteX14" fmla="*/ 207338 w 468765"/>
              <a:gd name="connsiteY14" fmla="*/ 288471 h 468766"/>
              <a:gd name="connsiteX15" fmla="*/ 189309 w 468765"/>
              <a:gd name="connsiteY15" fmla="*/ 288471 h 468766"/>
              <a:gd name="connsiteX16" fmla="*/ 182971 w 468765"/>
              <a:gd name="connsiteY16" fmla="*/ 285795 h 468766"/>
              <a:gd name="connsiteX17" fmla="*/ 180294 w 468765"/>
              <a:gd name="connsiteY17" fmla="*/ 279457 h 468766"/>
              <a:gd name="connsiteX18" fmla="*/ 180294 w 468765"/>
              <a:gd name="connsiteY18" fmla="*/ 216354 h 468766"/>
              <a:gd name="connsiteX19" fmla="*/ 117191 w 468765"/>
              <a:gd name="connsiteY19" fmla="*/ 216354 h 468766"/>
              <a:gd name="connsiteX20" fmla="*/ 110853 w 468765"/>
              <a:gd name="connsiteY20" fmla="*/ 213677 h 468766"/>
              <a:gd name="connsiteX21" fmla="*/ 108176 w 468765"/>
              <a:gd name="connsiteY21" fmla="*/ 207339 h 468766"/>
              <a:gd name="connsiteX22" fmla="*/ 108176 w 468765"/>
              <a:gd name="connsiteY22" fmla="*/ 189309 h 468766"/>
              <a:gd name="connsiteX23" fmla="*/ 110853 w 468765"/>
              <a:gd name="connsiteY23" fmla="*/ 182971 h 468766"/>
              <a:gd name="connsiteX24" fmla="*/ 117191 w 468765"/>
              <a:gd name="connsiteY24" fmla="*/ 180295 h 468766"/>
              <a:gd name="connsiteX25" fmla="*/ 180294 w 468765"/>
              <a:gd name="connsiteY25" fmla="*/ 180295 h 468766"/>
              <a:gd name="connsiteX26" fmla="*/ 180294 w 468765"/>
              <a:gd name="connsiteY26" fmla="*/ 117191 h 468766"/>
              <a:gd name="connsiteX27" fmla="*/ 182971 w 468765"/>
              <a:gd name="connsiteY27" fmla="*/ 110853 h 468766"/>
              <a:gd name="connsiteX28" fmla="*/ 189309 w 468765"/>
              <a:gd name="connsiteY28" fmla="*/ 108177 h 468766"/>
              <a:gd name="connsiteX29" fmla="*/ 198324 w 468765"/>
              <a:gd name="connsiteY29" fmla="*/ 72118 h 468766"/>
              <a:gd name="connsiteX30" fmla="*/ 109162 w 468765"/>
              <a:gd name="connsiteY30" fmla="*/ 109163 h 468766"/>
              <a:gd name="connsiteX31" fmla="*/ 72117 w 468765"/>
              <a:gd name="connsiteY31" fmla="*/ 198324 h 468766"/>
              <a:gd name="connsiteX32" fmla="*/ 109162 w 468765"/>
              <a:gd name="connsiteY32" fmla="*/ 287485 h 468766"/>
              <a:gd name="connsiteX33" fmla="*/ 198324 w 468765"/>
              <a:gd name="connsiteY33" fmla="*/ 324530 h 468766"/>
              <a:gd name="connsiteX34" fmla="*/ 287485 w 468765"/>
              <a:gd name="connsiteY34" fmla="*/ 287485 h 468766"/>
              <a:gd name="connsiteX35" fmla="*/ 324530 w 468765"/>
              <a:gd name="connsiteY35" fmla="*/ 198324 h 468766"/>
              <a:gd name="connsiteX36" fmla="*/ 287485 w 468765"/>
              <a:gd name="connsiteY36" fmla="*/ 109163 h 468766"/>
              <a:gd name="connsiteX37" fmla="*/ 198324 w 468765"/>
              <a:gd name="connsiteY37" fmla="*/ 72118 h 468766"/>
              <a:gd name="connsiteX38" fmla="*/ 198324 w 468765"/>
              <a:gd name="connsiteY38" fmla="*/ 0 h 468766"/>
              <a:gd name="connsiteX39" fmla="*/ 275371 w 468765"/>
              <a:gd name="connsiteY39" fmla="*/ 15635 h 468766"/>
              <a:gd name="connsiteX40" fmla="*/ 338757 w 468765"/>
              <a:gd name="connsiteY40" fmla="*/ 57891 h 468766"/>
              <a:gd name="connsiteX41" fmla="*/ 381014 w 468765"/>
              <a:gd name="connsiteY41" fmla="*/ 121276 h 468766"/>
              <a:gd name="connsiteX42" fmla="*/ 396648 w 468765"/>
              <a:gd name="connsiteY42" fmla="*/ 198324 h 468766"/>
              <a:gd name="connsiteX43" fmla="*/ 361716 w 468765"/>
              <a:gd name="connsiteY43" fmla="*/ 310727 h 468766"/>
              <a:gd name="connsiteX44" fmla="*/ 458343 w 468765"/>
              <a:gd name="connsiteY44" fmla="*/ 407353 h 468766"/>
              <a:gd name="connsiteX45" fmla="*/ 468765 w 468765"/>
              <a:gd name="connsiteY45" fmla="*/ 432707 h 468766"/>
              <a:gd name="connsiteX46" fmla="*/ 458202 w 468765"/>
              <a:gd name="connsiteY46" fmla="*/ 458202 h 468766"/>
              <a:gd name="connsiteX47" fmla="*/ 432707 w 468765"/>
              <a:gd name="connsiteY47" fmla="*/ 468766 h 468766"/>
              <a:gd name="connsiteX48" fmla="*/ 407353 w 468765"/>
              <a:gd name="connsiteY48" fmla="*/ 458061 h 468766"/>
              <a:gd name="connsiteX49" fmla="*/ 310726 w 468765"/>
              <a:gd name="connsiteY49" fmla="*/ 361716 h 468766"/>
              <a:gd name="connsiteX50" fmla="*/ 198324 w 468765"/>
              <a:gd name="connsiteY50" fmla="*/ 396648 h 468766"/>
              <a:gd name="connsiteX51" fmla="*/ 121276 w 468765"/>
              <a:gd name="connsiteY51" fmla="*/ 381013 h 468766"/>
              <a:gd name="connsiteX52" fmla="*/ 57891 w 468765"/>
              <a:gd name="connsiteY52" fmla="*/ 338757 h 468766"/>
              <a:gd name="connsiteX53" fmla="*/ 15634 w 468765"/>
              <a:gd name="connsiteY53" fmla="*/ 275372 h 468766"/>
              <a:gd name="connsiteX54" fmla="*/ 0 w 468765"/>
              <a:gd name="connsiteY54" fmla="*/ 198324 h 468766"/>
              <a:gd name="connsiteX55" fmla="*/ 15634 w 468765"/>
              <a:gd name="connsiteY55" fmla="*/ 121276 h 468766"/>
              <a:gd name="connsiteX56" fmla="*/ 57891 w 468765"/>
              <a:gd name="connsiteY56" fmla="*/ 57891 h 468766"/>
              <a:gd name="connsiteX57" fmla="*/ 121276 w 468765"/>
              <a:gd name="connsiteY57" fmla="*/ 15635 h 468766"/>
              <a:gd name="connsiteX58" fmla="*/ 198324 w 468765"/>
              <a:gd name="connsiteY58" fmla="*/ 0 h 46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68765" h="468766">
                <a:moveTo>
                  <a:pt x="189309" y="108177"/>
                </a:moveTo>
                <a:lnTo>
                  <a:pt x="207338" y="108177"/>
                </a:lnTo>
                <a:cubicBezTo>
                  <a:pt x="209781" y="108177"/>
                  <a:pt x="211893" y="109069"/>
                  <a:pt x="213677" y="110853"/>
                </a:cubicBezTo>
                <a:cubicBezTo>
                  <a:pt x="215460" y="112637"/>
                  <a:pt x="216353" y="114750"/>
                  <a:pt x="216353" y="117191"/>
                </a:cubicBezTo>
                <a:lnTo>
                  <a:pt x="216353" y="180295"/>
                </a:lnTo>
                <a:lnTo>
                  <a:pt x="279457" y="180295"/>
                </a:lnTo>
                <a:cubicBezTo>
                  <a:pt x="281898" y="180295"/>
                  <a:pt x="284011" y="181187"/>
                  <a:pt x="285795" y="182971"/>
                </a:cubicBezTo>
                <a:cubicBezTo>
                  <a:pt x="287579" y="184755"/>
                  <a:pt x="288471" y="186868"/>
                  <a:pt x="288471" y="189309"/>
                </a:cubicBezTo>
                <a:lnTo>
                  <a:pt x="288471" y="207339"/>
                </a:lnTo>
                <a:cubicBezTo>
                  <a:pt x="288471" y="209780"/>
                  <a:pt x="287579" y="211893"/>
                  <a:pt x="285795" y="213677"/>
                </a:cubicBezTo>
                <a:cubicBezTo>
                  <a:pt x="284011" y="215461"/>
                  <a:pt x="281898" y="216354"/>
                  <a:pt x="279457" y="216354"/>
                </a:cubicBezTo>
                <a:lnTo>
                  <a:pt x="216353" y="216354"/>
                </a:lnTo>
                <a:lnTo>
                  <a:pt x="216353" y="279457"/>
                </a:lnTo>
                <a:cubicBezTo>
                  <a:pt x="216353" y="281898"/>
                  <a:pt x="215460" y="284011"/>
                  <a:pt x="213677" y="285795"/>
                </a:cubicBezTo>
                <a:cubicBezTo>
                  <a:pt x="211893" y="287579"/>
                  <a:pt x="209781" y="288471"/>
                  <a:pt x="207338" y="288471"/>
                </a:cubicBezTo>
                <a:lnTo>
                  <a:pt x="189309" y="288471"/>
                </a:lnTo>
                <a:cubicBezTo>
                  <a:pt x="186867" y="288471"/>
                  <a:pt x="184754" y="287579"/>
                  <a:pt x="182971" y="285795"/>
                </a:cubicBezTo>
                <a:cubicBezTo>
                  <a:pt x="181187" y="284011"/>
                  <a:pt x="180294" y="281898"/>
                  <a:pt x="180294" y="279457"/>
                </a:cubicBezTo>
                <a:lnTo>
                  <a:pt x="180294" y="216354"/>
                </a:lnTo>
                <a:lnTo>
                  <a:pt x="117191" y="216354"/>
                </a:lnTo>
                <a:cubicBezTo>
                  <a:pt x="114749" y="216354"/>
                  <a:pt x="112636" y="215461"/>
                  <a:pt x="110853" y="213677"/>
                </a:cubicBezTo>
                <a:cubicBezTo>
                  <a:pt x="109069" y="211893"/>
                  <a:pt x="108176" y="209780"/>
                  <a:pt x="108176" y="207339"/>
                </a:cubicBezTo>
                <a:lnTo>
                  <a:pt x="108176" y="189309"/>
                </a:lnTo>
                <a:cubicBezTo>
                  <a:pt x="108176" y="186868"/>
                  <a:pt x="109069" y="184755"/>
                  <a:pt x="110853" y="182971"/>
                </a:cubicBezTo>
                <a:cubicBezTo>
                  <a:pt x="112636" y="181187"/>
                  <a:pt x="114749" y="180295"/>
                  <a:pt x="117191" y="180295"/>
                </a:cubicBezTo>
                <a:lnTo>
                  <a:pt x="180294" y="180295"/>
                </a:lnTo>
                <a:lnTo>
                  <a:pt x="180294" y="117191"/>
                </a:lnTo>
                <a:cubicBezTo>
                  <a:pt x="180294" y="114750"/>
                  <a:pt x="181187" y="112637"/>
                  <a:pt x="182971" y="110853"/>
                </a:cubicBezTo>
                <a:cubicBezTo>
                  <a:pt x="184754" y="109069"/>
                  <a:pt x="186867" y="108177"/>
                  <a:pt x="189309" y="108177"/>
                </a:cubicBezTo>
                <a:close/>
                <a:moveTo>
                  <a:pt x="198324" y="72118"/>
                </a:moveTo>
                <a:cubicBezTo>
                  <a:pt x="163580" y="72118"/>
                  <a:pt x="133860" y="84466"/>
                  <a:pt x="109162" y="109163"/>
                </a:cubicBezTo>
                <a:cubicBezTo>
                  <a:pt x="84466" y="133859"/>
                  <a:pt x="72117" y="163580"/>
                  <a:pt x="72117" y="198324"/>
                </a:cubicBezTo>
                <a:cubicBezTo>
                  <a:pt x="72117" y="233068"/>
                  <a:pt x="84466" y="262789"/>
                  <a:pt x="109162" y="287485"/>
                </a:cubicBezTo>
                <a:cubicBezTo>
                  <a:pt x="133860" y="312182"/>
                  <a:pt x="163580" y="324530"/>
                  <a:pt x="198324" y="324530"/>
                </a:cubicBezTo>
                <a:cubicBezTo>
                  <a:pt x="233068" y="324530"/>
                  <a:pt x="262788" y="312182"/>
                  <a:pt x="287485" y="287485"/>
                </a:cubicBezTo>
                <a:cubicBezTo>
                  <a:pt x="312182" y="262789"/>
                  <a:pt x="324530" y="233068"/>
                  <a:pt x="324530" y="198324"/>
                </a:cubicBezTo>
                <a:cubicBezTo>
                  <a:pt x="324530" y="163580"/>
                  <a:pt x="312182" y="133859"/>
                  <a:pt x="287485" y="109163"/>
                </a:cubicBezTo>
                <a:cubicBezTo>
                  <a:pt x="262788" y="84466"/>
                  <a:pt x="233068" y="72118"/>
                  <a:pt x="198324" y="72118"/>
                </a:cubicBezTo>
                <a:close/>
                <a:moveTo>
                  <a:pt x="198324" y="0"/>
                </a:moveTo>
                <a:cubicBezTo>
                  <a:pt x="225180" y="0"/>
                  <a:pt x="250863" y="5212"/>
                  <a:pt x="275371" y="15635"/>
                </a:cubicBezTo>
                <a:cubicBezTo>
                  <a:pt x="299880" y="26058"/>
                  <a:pt x="321009" y="40144"/>
                  <a:pt x="338757" y="57891"/>
                </a:cubicBezTo>
                <a:cubicBezTo>
                  <a:pt x="356505" y="75639"/>
                  <a:pt x="370590" y="96767"/>
                  <a:pt x="381014" y="121276"/>
                </a:cubicBezTo>
                <a:cubicBezTo>
                  <a:pt x="391436" y="145785"/>
                  <a:pt x="396648" y="171468"/>
                  <a:pt x="396648" y="198324"/>
                </a:cubicBezTo>
                <a:cubicBezTo>
                  <a:pt x="396648" y="239642"/>
                  <a:pt x="385004" y="277109"/>
                  <a:pt x="361716" y="310727"/>
                </a:cubicBezTo>
                <a:lnTo>
                  <a:pt x="458343" y="407353"/>
                </a:lnTo>
                <a:cubicBezTo>
                  <a:pt x="465291" y="414302"/>
                  <a:pt x="468765" y="422753"/>
                  <a:pt x="468765" y="432707"/>
                </a:cubicBezTo>
                <a:cubicBezTo>
                  <a:pt x="468765" y="442661"/>
                  <a:pt x="465245" y="451159"/>
                  <a:pt x="458202" y="458202"/>
                </a:cubicBezTo>
                <a:cubicBezTo>
                  <a:pt x="451158" y="465245"/>
                  <a:pt x="442660" y="468766"/>
                  <a:pt x="432707" y="468766"/>
                </a:cubicBezTo>
                <a:cubicBezTo>
                  <a:pt x="422565" y="468766"/>
                  <a:pt x="414114" y="465198"/>
                  <a:pt x="407353" y="458061"/>
                </a:cubicBezTo>
                <a:lnTo>
                  <a:pt x="310726" y="361716"/>
                </a:lnTo>
                <a:cubicBezTo>
                  <a:pt x="277109" y="385004"/>
                  <a:pt x="239642" y="396648"/>
                  <a:pt x="198324" y="396648"/>
                </a:cubicBezTo>
                <a:cubicBezTo>
                  <a:pt x="171468" y="396648"/>
                  <a:pt x="145784" y="391437"/>
                  <a:pt x="121276" y="381013"/>
                </a:cubicBezTo>
                <a:cubicBezTo>
                  <a:pt x="96767" y="370590"/>
                  <a:pt x="75639" y="356504"/>
                  <a:pt x="57891" y="338757"/>
                </a:cubicBezTo>
                <a:cubicBezTo>
                  <a:pt x="40143" y="321009"/>
                  <a:pt x="26058" y="299881"/>
                  <a:pt x="15634" y="275372"/>
                </a:cubicBezTo>
                <a:cubicBezTo>
                  <a:pt x="5211" y="250863"/>
                  <a:pt x="0" y="225180"/>
                  <a:pt x="0" y="198324"/>
                </a:cubicBezTo>
                <a:cubicBezTo>
                  <a:pt x="0" y="171468"/>
                  <a:pt x="5211" y="145785"/>
                  <a:pt x="15634" y="121276"/>
                </a:cubicBezTo>
                <a:cubicBezTo>
                  <a:pt x="26058" y="96767"/>
                  <a:pt x="40143" y="75639"/>
                  <a:pt x="57891" y="57891"/>
                </a:cubicBezTo>
                <a:cubicBezTo>
                  <a:pt x="75639" y="40144"/>
                  <a:pt x="96767" y="26058"/>
                  <a:pt x="121276" y="15635"/>
                </a:cubicBezTo>
                <a:cubicBezTo>
                  <a:pt x="145784" y="5212"/>
                  <a:pt x="171468" y="0"/>
                  <a:pt x="1983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Freeform 386"/>
          <p:cNvSpPr/>
          <p:nvPr/>
        </p:nvSpPr>
        <p:spPr>
          <a:xfrm>
            <a:off x="3679409" y="3058039"/>
            <a:ext cx="633448" cy="505099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Freeform 305"/>
          <p:cNvSpPr/>
          <p:nvPr/>
        </p:nvSpPr>
        <p:spPr>
          <a:xfrm>
            <a:off x="5797503" y="3058039"/>
            <a:ext cx="596994" cy="469488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Freeform 309"/>
          <p:cNvSpPr/>
          <p:nvPr/>
        </p:nvSpPr>
        <p:spPr>
          <a:xfrm>
            <a:off x="7921945" y="3058039"/>
            <a:ext cx="554350" cy="469450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Freeform 356"/>
          <p:cNvSpPr/>
          <p:nvPr/>
        </p:nvSpPr>
        <p:spPr>
          <a:xfrm>
            <a:off x="10051947" y="3062994"/>
            <a:ext cx="500585" cy="500143"/>
          </a:xfrm>
          <a:custGeom>
            <a:avLst/>
            <a:gdLst/>
            <a:ahLst/>
            <a:cxnLst/>
            <a:rect l="l" t="t" r="r" b="b"/>
            <a:pathLst>
              <a:path w="460023" h="459751">
                <a:moveTo>
                  <a:pt x="450445" y="0"/>
                </a:moveTo>
                <a:cubicBezTo>
                  <a:pt x="453074" y="0"/>
                  <a:pt x="455328" y="892"/>
                  <a:pt x="457206" y="2676"/>
                </a:cubicBezTo>
                <a:cubicBezTo>
                  <a:pt x="459084" y="4460"/>
                  <a:pt x="460023" y="6573"/>
                  <a:pt x="460023" y="9015"/>
                </a:cubicBezTo>
                <a:cubicBezTo>
                  <a:pt x="460023" y="55779"/>
                  <a:pt x="452933" y="96204"/>
                  <a:pt x="438754" y="130291"/>
                </a:cubicBezTo>
                <a:cubicBezTo>
                  <a:pt x="424575" y="164378"/>
                  <a:pt x="400770" y="198230"/>
                  <a:pt x="367340" y="231848"/>
                </a:cubicBezTo>
                <a:cubicBezTo>
                  <a:pt x="352128" y="246872"/>
                  <a:pt x="333817" y="263399"/>
                  <a:pt x="312407" y="281429"/>
                </a:cubicBezTo>
                <a:lnTo>
                  <a:pt x="306773" y="388197"/>
                </a:lnTo>
                <a:cubicBezTo>
                  <a:pt x="306397" y="391202"/>
                  <a:pt x="304894" y="393643"/>
                  <a:pt x="302265" y="395521"/>
                </a:cubicBezTo>
                <a:lnTo>
                  <a:pt x="194089" y="458625"/>
                </a:lnTo>
                <a:cubicBezTo>
                  <a:pt x="192774" y="459376"/>
                  <a:pt x="191272" y="459751"/>
                  <a:pt x="189582" y="459751"/>
                </a:cubicBezTo>
                <a:cubicBezTo>
                  <a:pt x="187328" y="459751"/>
                  <a:pt x="185167" y="458906"/>
                  <a:pt x="183102" y="457216"/>
                </a:cubicBezTo>
                <a:lnTo>
                  <a:pt x="165073" y="439186"/>
                </a:lnTo>
                <a:cubicBezTo>
                  <a:pt x="162631" y="436557"/>
                  <a:pt x="161880" y="433552"/>
                  <a:pt x="162819" y="430172"/>
                </a:cubicBezTo>
                <a:lnTo>
                  <a:pt x="186764" y="352420"/>
                </a:lnTo>
                <a:lnTo>
                  <a:pt x="107603" y="273259"/>
                </a:lnTo>
                <a:lnTo>
                  <a:pt x="29852" y="297204"/>
                </a:lnTo>
                <a:cubicBezTo>
                  <a:pt x="29288" y="297392"/>
                  <a:pt x="28443" y="297486"/>
                  <a:pt x="27316" y="297486"/>
                </a:cubicBezTo>
                <a:cubicBezTo>
                  <a:pt x="24686" y="297486"/>
                  <a:pt x="22527" y="296641"/>
                  <a:pt x="20837" y="294951"/>
                </a:cubicBezTo>
                <a:lnTo>
                  <a:pt x="2807" y="276921"/>
                </a:lnTo>
                <a:cubicBezTo>
                  <a:pt x="-385" y="273353"/>
                  <a:pt x="-855" y="269691"/>
                  <a:pt x="1399" y="265935"/>
                </a:cubicBezTo>
                <a:lnTo>
                  <a:pt x="64502" y="157758"/>
                </a:lnTo>
                <a:cubicBezTo>
                  <a:pt x="66380" y="155129"/>
                  <a:pt x="68821" y="153626"/>
                  <a:pt x="71827" y="153250"/>
                </a:cubicBezTo>
                <a:lnTo>
                  <a:pt x="178594" y="147616"/>
                </a:lnTo>
                <a:cubicBezTo>
                  <a:pt x="196624" y="126206"/>
                  <a:pt x="213151" y="107895"/>
                  <a:pt x="228176" y="92683"/>
                </a:cubicBezTo>
                <a:cubicBezTo>
                  <a:pt x="263483" y="57563"/>
                  <a:pt x="297101" y="33336"/>
                  <a:pt x="329028" y="20001"/>
                </a:cubicBezTo>
                <a:cubicBezTo>
                  <a:pt x="360955" y="6667"/>
                  <a:pt x="401427" y="0"/>
                  <a:pt x="450445" y="0"/>
                </a:cubicBezTo>
                <a:close/>
                <a:moveTo>
                  <a:pt x="369876" y="63103"/>
                </a:moveTo>
                <a:cubicBezTo>
                  <a:pt x="362363" y="63103"/>
                  <a:pt x="355978" y="65732"/>
                  <a:pt x="350719" y="70991"/>
                </a:cubicBezTo>
                <a:cubicBezTo>
                  <a:pt x="345461" y="76250"/>
                  <a:pt x="342831" y="82635"/>
                  <a:pt x="342831" y="90147"/>
                </a:cubicBezTo>
                <a:cubicBezTo>
                  <a:pt x="342831" y="97660"/>
                  <a:pt x="345461" y="104045"/>
                  <a:pt x="350719" y="109304"/>
                </a:cubicBezTo>
                <a:cubicBezTo>
                  <a:pt x="355978" y="114562"/>
                  <a:pt x="362363" y="117191"/>
                  <a:pt x="369876" y="117191"/>
                </a:cubicBezTo>
                <a:cubicBezTo>
                  <a:pt x="377388" y="117191"/>
                  <a:pt x="383773" y="114562"/>
                  <a:pt x="389032" y="109304"/>
                </a:cubicBezTo>
                <a:cubicBezTo>
                  <a:pt x="394291" y="104045"/>
                  <a:pt x="396920" y="97660"/>
                  <a:pt x="396920" y="90147"/>
                </a:cubicBezTo>
                <a:cubicBezTo>
                  <a:pt x="396920" y="82635"/>
                  <a:pt x="394291" y="76250"/>
                  <a:pt x="389032" y="70991"/>
                </a:cubicBezTo>
                <a:cubicBezTo>
                  <a:pt x="383773" y="65732"/>
                  <a:pt x="377388" y="63103"/>
                  <a:pt x="369876" y="6310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194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with 5 Parts for PowerPoint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147560" y="1234476"/>
            <a:ext cx="2103120" cy="4669285"/>
            <a:chOff x="497608" y="1388615"/>
            <a:chExt cx="3020291" cy="4669285"/>
          </a:xfrm>
        </p:grpSpPr>
        <p:sp>
          <p:nvSpPr>
            <p:cNvPr id="17" name="Rectangle 16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04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4444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13" name="Rectangle 12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03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4132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9" name="Rectangle 8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38200" y="1234476"/>
            <a:ext cx="2103120" cy="4669285"/>
            <a:chOff x="497608" y="1388615"/>
            <a:chExt cx="3020291" cy="4669285"/>
          </a:xfrm>
          <a:effectLst/>
        </p:grpSpPr>
        <p:sp>
          <p:nvSpPr>
            <p:cNvPr id="4" name="Rectangle 3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01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80440" y="3748672"/>
            <a:ext cx="1818640" cy="1692772"/>
            <a:chOff x="8274023" y="1159769"/>
            <a:chExt cx="2937088" cy="1692772"/>
          </a:xfrm>
        </p:grpSpPr>
        <p:sp>
          <p:nvSpPr>
            <p:cNvPr id="26" name="TextBox 25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084163" y="3748672"/>
            <a:ext cx="1818640" cy="1692772"/>
            <a:chOff x="8274023" y="1159769"/>
            <a:chExt cx="2937088" cy="1692772"/>
          </a:xfrm>
        </p:grpSpPr>
        <p:sp>
          <p:nvSpPr>
            <p:cNvPr id="29" name="TextBox 28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3"/>
                  </a:solidFill>
                </a:rPr>
                <a:t>Lorem Ipsum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87886" y="3748672"/>
            <a:ext cx="1818640" cy="1692772"/>
            <a:chOff x="8274023" y="1159769"/>
            <a:chExt cx="2937088" cy="1692772"/>
          </a:xfrm>
        </p:grpSpPr>
        <p:sp>
          <p:nvSpPr>
            <p:cNvPr id="32" name="TextBox 31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4"/>
                  </a:solidFill>
                </a:rPr>
                <a:t>Lorem Ipsum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291609" y="3748672"/>
            <a:ext cx="1818640" cy="1692772"/>
            <a:chOff x="8274023" y="1159769"/>
            <a:chExt cx="2937088" cy="1692772"/>
          </a:xfrm>
        </p:grpSpPr>
        <p:sp>
          <p:nvSpPr>
            <p:cNvPr id="35" name="TextBox 34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1"/>
                  </a:solidFill>
                </a:rPr>
                <a:t>Lorem Ipsum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941320" y="1234476"/>
            <a:ext cx="142240" cy="4669285"/>
            <a:chOff x="3467100" y="1310676"/>
            <a:chExt cx="177800" cy="4669285"/>
          </a:xfrm>
        </p:grpSpPr>
        <p:sp>
          <p:nvSpPr>
            <p:cNvPr id="37" name="Rectangle 36"/>
            <p:cNvSpPr/>
            <p:nvPr/>
          </p:nvSpPr>
          <p:spPr>
            <a:xfrm flipH="1">
              <a:off x="3467100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8" name="Rectangle 37"/>
            <p:cNvSpPr/>
            <p:nvPr/>
          </p:nvSpPr>
          <p:spPr>
            <a:xfrm flipH="1">
              <a:off x="3467100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3">
                    <a:alpha val="46000"/>
                  </a:schemeClr>
                </a:gs>
                <a:gs pos="0">
                  <a:schemeClr val="tx2">
                    <a:alpha val="55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9" name="Rectangle 38"/>
            <p:cNvSpPr/>
            <p:nvPr/>
          </p:nvSpPr>
          <p:spPr>
            <a:xfrm flipH="1">
              <a:off x="3467100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3">
                    <a:alpha val="46000"/>
                  </a:schemeClr>
                </a:gs>
                <a:gs pos="0">
                  <a:schemeClr val="tx2">
                    <a:alpha val="55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046853" y="1234476"/>
            <a:ext cx="142240" cy="4669285"/>
            <a:chOff x="6410024" y="1310676"/>
            <a:chExt cx="177800" cy="4669285"/>
          </a:xfrm>
        </p:grpSpPr>
        <p:sp>
          <p:nvSpPr>
            <p:cNvPr id="42" name="Rectangle 41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Rectangle 42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4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4" name="Rectangle 43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4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145147" y="1234476"/>
            <a:ext cx="142240" cy="4669285"/>
            <a:chOff x="6410024" y="1310676"/>
            <a:chExt cx="177800" cy="4669285"/>
          </a:xfrm>
        </p:grpSpPr>
        <p:sp>
          <p:nvSpPr>
            <p:cNvPr id="48" name="Rectangle 47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9" name="Rectangle 48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1">
                    <a:lumMod val="50000"/>
                    <a:alpha val="8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50" name="Rectangle 49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1">
                    <a:lumMod val="50000"/>
                    <a:alpha val="8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250680" y="1234476"/>
            <a:ext cx="2103120" cy="4669285"/>
            <a:chOff x="497608" y="1388615"/>
            <a:chExt cx="3020291" cy="4669285"/>
          </a:xfrm>
        </p:grpSpPr>
        <p:sp>
          <p:nvSpPr>
            <p:cNvPr id="52" name="Rectangle 51"/>
            <p:cNvSpPr/>
            <p:nvPr/>
          </p:nvSpPr>
          <p:spPr>
            <a:xfrm>
              <a:off x="497608" y="1388615"/>
              <a:ext cx="3020291" cy="1570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/>
                <a:t>05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97608" y="2958796"/>
              <a:ext cx="3020291" cy="2946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97608" y="5905500"/>
              <a:ext cx="3020291" cy="152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395333" y="3748672"/>
            <a:ext cx="1818640" cy="1692772"/>
            <a:chOff x="8274023" y="1159769"/>
            <a:chExt cx="2937088" cy="1692772"/>
          </a:xfrm>
        </p:grpSpPr>
        <p:sp>
          <p:nvSpPr>
            <p:cNvPr id="56" name="TextBox 55"/>
            <p:cNvSpPr txBox="1"/>
            <p:nvPr/>
          </p:nvSpPr>
          <p:spPr>
            <a:xfrm>
              <a:off x="8274023" y="1159769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2"/>
                  </a:solidFill>
                </a:rPr>
                <a:t>Lorem Ipsum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281819" y="1652212"/>
              <a:ext cx="2929292" cy="120032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Lorem ipsum dolor sit amet, nibh est. A magna maecenas, quam magna nec quis, lorem nunc. Suspendisse viverra sodales mauris, cras pharetra. 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9250680" y="1234476"/>
            <a:ext cx="142240" cy="4669285"/>
            <a:chOff x="6410024" y="1310676"/>
            <a:chExt cx="177800" cy="4669285"/>
          </a:xfrm>
        </p:grpSpPr>
        <p:sp>
          <p:nvSpPr>
            <p:cNvPr id="59" name="Rectangle 58"/>
            <p:cNvSpPr/>
            <p:nvPr/>
          </p:nvSpPr>
          <p:spPr>
            <a:xfrm flipH="1">
              <a:off x="6410024" y="2880857"/>
              <a:ext cx="177800" cy="2946704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50000"/>
                    <a:lumOff val="50000"/>
                    <a:alpha val="74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0" name="Rectangle 59"/>
            <p:cNvSpPr/>
            <p:nvPr/>
          </p:nvSpPr>
          <p:spPr>
            <a:xfrm flipH="1">
              <a:off x="6410024" y="1310676"/>
              <a:ext cx="177800" cy="1570181"/>
            </a:xfrm>
            <a:prstGeom prst="rect">
              <a:avLst/>
            </a:prstGeom>
            <a:gradFill flip="none" rotWithShape="1">
              <a:gsLst>
                <a:gs pos="100000">
                  <a:schemeClr val="accent2"/>
                </a:gs>
                <a:gs pos="0">
                  <a:schemeClr val="accent2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1" name="Rectangle 60"/>
            <p:cNvSpPr/>
            <p:nvPr/>
          </p:nvSpPr>
          <p:spPr>
            <a:xfrm flipH="1">
              <a:off x="6410024" y="5827561"/>
              <a:ext cx="177800" cy="152400"/>
            </a:xfrm>
            <a:prstGeom prst="rect">
              <a:avLst/>
            </a:prstGeom>
            <a:gradFill flip="none" rotWithShape="1">
              <a:gsLst>
                <a:gs pos="100000">
                  <a:schemeClr val="accent2"/>
                </a:gs>
                <a:gs pos="0">
                  <a:schemeClr val="accent2">
                    <a:lumMod val="5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/>
            </a:p>
          </p:txBody>
        </p:sp>
      </p:grpSp>
      <p:sp>
        <p:nvSpPr>
          <p:cNvPr id="62" name="Freeform 296"/>
          <p:cNvSpPr/>
          <p:nvPr/>
        </p:nvSpPr>
        <p:spPr>
          <a:xfrm>
            <a:off x="1612878" y="3058039"/>
            <a:ext cx="555058" cy="554776"/>
          </a:xfrm>
          <a:custGeom>
            <a:avLst/>
            <a:gdLst>
              <a:gd name="connsiteX0" fmla="*/ 189309 w 468765"/>
              <a:gd name="connsiteY0" fmla="*/ 108177 h 468766"/>
              <a:gd name="connsiteX1" fmla="*/ 207338 w 468765"/>
              <a:gd name="connsiteY1" fmla="*/ 108177 h 468766"/>
              <a:gd name="connsiteX2" fmla="*/ 213677 w 468765"/>
              <a:gd name="connsiteY2" fmla="*/ 110853 h 468766"/>
              <a:gd name="connsiteX3" fmla="*/ 216353 w 468765"/>
              <a:gd name="connsiteY3" fmla="*/ 117191 h 468766"/>
              <a:gd name="connsiteX4" fmla="*/ 216353 w 468765"/>
              <a:gd name="connsiteY4" fmla="*/ 180295 h 468766"/>
              <a:gd name="connsiteX5" fmla="*/ 279457 w 468765"/>
              <a:gd name="connsiteY5" fmla="*/ 180295 h 468766"/>
              <a:gd name="connsiteX6" fmla="*/ 285795 w 468765"/>
              <a:gd name="connsiteY6" fmla="*/ 182971 h 468766"/>
              <a:gd name="connsiteX7" fmla="*/ 288471 w 468765"/>
              <a:gd name="connsiteY7" fmla="*/ 189309 h 468766"/>
              <a:gd name="connsiteX8" fmla="*/ 288471 w 468765"/>
              <a:gd name="connsiteY8" fmla="*/ 207339 h 468766"/>
              <a:gd name="connsiteX9" fmla="*/ 285795 w 468765"/>
              <a:gd name="connsiteY9" fmla="*/ 213677 h 468766"/>
              <a:gd name="connsiteX10" fmla="*/ 279457 w 468765"/>
              <a:gd name="connsiteY10" fmla="*/ 216354 h 468766"/>
              <a:gd name="connsiteX11" fmla="*/ 216353 w 468765"/>
              <a:gd name="connsiteY11" fmla="*/ 216354 h 468766"/>
              <a:gd name="connsiteX12" fmla="*/ 216353 w 468765"/>
              <a:gd name="connsiteY12" fmla="*/ 279457 h 468766"/>
              <a:gd name="connsiteX13" fmla="*/ 213677 w 468765"/>
              <a:gd name="connsiteY13" fmla="*/ 285795 h 468766"/>
              <a:gd name="connsiteX14" fmla="*/ 207338 w 468765"/>
              <a:gd name="connsiteY14" fmla="*/ 288471 h 468766"/>
              <a:gd name="connsiteX15" fmla="*/ 189309 w 468765"/>
              <a:gd name="connsiteY15" fmla="*/ 288471 h 468766"/>
              <a:gd name="connsiteX16" fmla="*/ 182971 w 468765"/>
              <a:gd name="connsiteY16" fmla="*/ 285795 h 468766"/>
              <a:gd name="connsiteX17" fmla="*/ 180294 w 468765"/>
              <a:gd name="connsiteY17" fmla="*/ 279457 h 468766"/>
              <a:gd name="connsiteX18" fmla="*/ 180294 w 468765"/>
              <a:gd name="connsiteY18" fmla="*/ 216354 h 468766"/>
              <a:gd name="connsiteX19" fmla="*/ 117191 w 468765"/>
              <a:gd name="connsiteY19" fmla="*/ 216354 h 468766"/>
              <a:gd name="connsiteX20" fmla="*/ 110853 w 468765"/>
              <a:gd name="connsiteY20" fmla="*/ 213677 h 468766"/>
              <a:gd name="connsiteX21" fmla="*/ 108176 w 468765"/>
              <a:gd name="connsiteY21" fmla="*/ 207339 h 468766"/>
              <a:gd name="connsiteX22" fmla="*/ 108176 w 468765"/>
              <a:gd name="connsiteY22" fmla="*/ 189309 h 468766"/>
              <a:gd name="connsiteX23" fmla="*/ 110853 w 468765"/>
              <a:gd name="connsiteY23" fmla="*/ 182971 h 468766"/>
              <a:gd name="connsiteX24" fmla="*/ 117191 w 468765"/>
              <a:gd name="connsiteY24" fmla="*/ 180295 h 468766"/>
              <a:gd name="connsiteX25" fmla="*/ 180294 w 468765"/>
              <a:gd name="connsiteY25" fmla="*/ 180295 h 468766"/>
              <a:gd name="connsiteX26" fmla="*/ 180294 w 468765"/>
              <a:gd name="connsiteY26" fmla="*/ 117191 h 468766"/>
              <a:gd name="connsiteX27" fmla="*/ 182971 w 468765"/>
              <a:gd name="connsiteY27" fmla="*/ 110853 h 468766"/>
              <a:gd name="connsiteX28" fmla="*/ 189309 w 468765"/>
              <a:gd name="connsiteY28" fmla="*/ 108177 h 468766"/>
              <a:gd name="connsiteX29" fmla="*/ 198324 w 468765"/>
              <a:gd name="connsiteY29" fmla="*/ 72118 h 468766"/>
              <a:gd name="connsiteX30" fmla="*/ 109162 w 468765"/>
              <a:gd name="connsiteY30" fmla="*/ 109163 h 468766"/>
              <a:gd name="connsiteX31" fmla="*/ 72117 w 468765"/>
              <a:gd name="connsiteY31" fmla="*/ 198324 h 468766"/>
              <a:gd name="connsiteX32" fmla="*/ 109162 w 468765"/>
              <a:gd name="connsiteY32" fmla="*/ 287485 h 468766"/>
              <a:gd name="connsiteX33" fmla="*/ 198324 w 468765"/>
              <a:gd name="connsiteY33" fmla="*/ 324530 h 468766"/>
              <a:gd name="connsiteX34" fmla="*/ 287485 w 468765"/>
              <a:gd name="connsiteY34" fmla="*/ 287485 h 468766"/>
              <a:gd name="connsiteX35" fmla="*/ 324530 w 468765"/>
              <a:gd name="connsiteY35" fmla="*/ 198324 h 468766"/>
              <a:gd name="connsiteX36" fmla="*/ 287485 w 468765"/>
              <a:gd name="connsiteY36" fmla="*/ 109163 h 468766"/>
              <a:gd name="connsiteX37" fmla="*/ 198324 w 468765"/>
              <a:gd name="connsiteY37" fmla="*/ 72118 h 468766"/>
              <a:gd name="connsiteX38" fmla="*/ 198324 w 468765"/>
              <a:gd name="connsiteY38" fmla="*/ 0 h 468766"/>
              <a:gd name="connsiteX39" fmla="*/ 275371 w 468765"/>
              <a:gd name="connsiteY39" fmla="*/ 15635 h 468766"/>
              <a:gd name="connsiteX40" fmla="*/ 338757 w 468765"/>
              <a:gd name="connsiteY40" fmla="*/ 57891 h 468766"/>
              <a:gd name="connsiteX41" fmla="*/ 381014 w 468765"/>
              <a:gd name="connsiteY41" fmla="*/ 121276 h 468766"/>
              <a:gd name="connsiteX42" fmla="*/ 396648 w 468765"/>
              <a:gd name="connsiteY42" fmla="*/ 198324 h 468766"/>
              <a:gd name="connsiteX43" fmla="*/ 361716 w 468765"/>
              <a:gd name="connsiteY43" fmla="*/ 310727 h 468766"/>
              <a:gd name="connsiteX44" fmla="*/ 458343 w 468765"/>
              <a:gd name="connsiteY44" fmla="*/ 407353 h 468766"/>
              <a:gd name="connsiteX45" fmla="*/ 468765 w 468765"/>
              <a:gd name="connsiteY45" fmla="*/ 432707 h 468766"/>
              <a:gd name="connsiteX46" fmla="*/ 458202 w 468765"/>
              <a:gd name="connsiteY46" fmla="*/ 458202 h 468766"/>
              <a:gd name="connsiteX47" fmla="*/ 432707 w 468765"/>
              <a:gd name="connsiteY47" fmla="*/ 468766 h 468766"/>
              <a:gd name="connsiteX48" fmla="*/ 407353 w 468765"/>
              <a:gd name="connsiteY48" fmla="*/ 458061 h 468766"/>
              <a:gd name="connsiteX49" fmla="*/ 310726 w 468765"/>
              <a:gd name="connsiteY49" fmla="*/ 361716 h 468766"/>
              <a:gd name="connsiteX50" fmla="*/ 198324 w 468765"/>
              <a:gd name="connsiteY50" fmla="*/ 396648 h 468766"/>
              <a:gd name="connsiteX51" fmla="*/ 121276 w 468765"/>
              <a:gd name="connsiteY51" fmla="*/ 381013 h 468766"/>
              <a:gd name="connsiteX52" fmla="*/ 57891 w 468765"/>
              <a:gd name="connsiteY52" fmla="*/ 338757 h 468766"/>
              <a:gd name="connsiteX53" fmla="*/ 15634 w 468765"/>
              <a:gd name="connsiteY53" fmla="*/ 275372 h 468766"/>
              <a:gd name="connsiteX54" fmla="*/ 0 w 468765"/>
              <a:gd name="connsiteY54" fmla="*/ 198324 h 468766"/>
              <a:gd name="connsiteX55" fmla="*/ 15634 w 468765"/>
              <a:gd name="connsiteY55" fmla="*/ 121276 h 468766"/>
              <a:gd name="connsiteX56" fmla="*/ 57891 w 468765"/>
              <a:gd name="connsiteY56" fmla="*/ 57891 h 468766"/>
              <a:gd name="connsiteX57" fmla="*/ 121276 w 468765"/>
              <a:gd name="connsiteY57" fmla="*/ 15635 h 468766"/>
              <a:gd name="connsiteX58" fmla="*/ 198324 w 468765"/>
              <a:gd name="connsiteY58" fmla="*/ 0 h 46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68765" h="468766">
                <a:moveTo>
                  <a:pt x="189309" y="108177"/>
                </a:moveTo>
                <a:lnTo>
                  <a:pt x="207338" y="108177"/>
                </a:lnTo>
                <a:cubicBezTo>
                  <a:pt x="209781" y="108177"/>
                  <a:pt x="211893" y="109069"/>
                  <a:pt x="213677" y="110853"/>
                </a:cubicBezTo>
                <a:cubicBezTo>
                  <a:pt x="215460" y="112637"/>
                  <a:pt x="216353" y="114750"/>
                  <a:pt x="216353" y="117191"/>
                </a:cubicBezTo>
                <a:lnTo>
                  <a:pt x="216353" y="180295"/>
                </a:lnTo>
                <a:lnTo>
                  <a:pt x="279457" y="180295"/>
                </a:lnTo>
                <a:cubicBezTo>
                  <a:pt x="281898" y="180295"/>
                  <a:pt x="284011" y="181187"/>
                  <a:pt x="285795" y="182971"/>
                </a:cubicBezTo>
                <a:cubicBezTo>
                  <a:pt x="287579" y="184755"/>
                  <a:pt x="288471" y="186868"/>
                  <a:pt x="288471" y="189309"/>
                </a:cubicBezTo>
                <a:lnTo>
                  <a:pt x="288471" y="207339"/>
                </a:lnTo>
                <a:cubicBezTo>
                  <a:pt x="288471" y="209780"/>
                  <a:pt x="287579" y="211893"/>
                  <a:pt x="285795" y="213677"/>
                </a:cubicBezTo>
                <a:cubicBezTo>
                  <a:pt x="284011" y="215461"/>
                  <a:pt x="281898" y="216354"/>
                  <a:pt x="279457" y="216354"/>
                </a:cubicBezTo>
                <a:lnTo>
                  <a:pt x="216353" y="216354"/>
                </a:lnTo>
                <a:lnTo>
                  <a:pt x="216353" y="279457"/>
                </a:lnTo>
                <a:cubicBezTo>
                  <a:pt x="216353" y="281898"/>
                  <a:pt x="215460" y="284011"/>
                  <a:pt x="213677" y="285795"/>
                </a:cubicBezTo>
                <a:cubicBezTo>
                  <a:pt x="211893" y="287579"/>
                  <a:pt x="209781" y="288471"/>
                  <a:pt x="207338" y="288471"/>
                </a:cubicBezTo>
                <a:lnTo>
                  <a:pt x="189309" y="288471"/>
                </a:lnTo>
                <a:cubicBezTo>
                  <a:pt x="186867" y="288471"/>
                  <a:pt x="184754" y="287579"/>
                  <a:pt x="182971" y="285795"/>
                </a:cubicBezTo>
                <a:cubicBezTo>
                  <a:pt x="181187" y="284011"/>
                  <a:pt x="180294" y="281898"/>
                  <a:pt x="180294" y="279457"/>
                </a:cubicBezTo>
                <a:lnTo>
                  <a:pt x="180294" y="216354"/>
                </a:lnTo>
                <a:lnTo>
                  <a:pt x="117191" y="216354"/>
                </a:lnTo>
                <a:cubicBezTo>
                  <a:pt x="114749" y="216354"/>
                  <a:pt x="112636" y="215461"/>
                  <a:pt x="110853" y="213677"/>
                </a:cubicBezTo>
                <a:cubicBezTo>
                  <a:pt x="109069" y="211893"/>
                  <a:pt x="108176" y="209780"/>
                  <a:pt x="108176" y="207339"/>
                </a:cubicBezTo>
                <a:lnTo>
                  <a:pt x="108176" y="189309"/>
                </a:lnTo>
                <a:cubicBezTo>
                  <a:pt x="108176" y="186868"/>
                  <a:pt x="109069" y="184755"/>
                  <a:pt x="110853" y="182971"/>
                </a:cubicBezTo>
                <a:cubicBezTo>
                  <a:pt x="112636" y="181187"/>
                  <a:pt x="114749" y="180295"/>
                  <a:pt x="117191" y="180295"/>
                </a:cubicBezTo>
                <a:lnTo>
                  <a:pt x="180294" y="180295"/>
                </a:lnTo>
                <a:lnTo>
                  <a:pt x="180294" y="117191"/>
                </a:lnTo>
                <a:cubicBezTo>
                  <a:pt x="180294" y="114750"/>
                  <a:pt x="181187" y="112637"/>
                  <a:pt x="182971" y="110853"/>
                </a:cubicBezTo>
                <a:cubicBezTo>
                  <a:pt x="184754" y="109069"/>
                  <a:pt x="186867" y="108177"/>
                  <a:pt x="189309" y="108177"/>
                </a:cubicBezTo>
                <a:close/>
                <a:moveTo>
                  <a:pt x="198324" y="72118"/>
                </a:moveTo>
                <a:cubicBezTo>
                  <a:pt x="163580" y="72118"/>
                  <a:pt x="133860" y="84466"/>
                  <a:pt x="109162" y="109163"/>
                </a:cubicBezTo>
                <a:cubicBezTo>
                  <a:pt x="84466" y="133859"/>
                  <a:pt x="72117" y="163580"/>
                  <a:pt x="72117" y="198324"/>
                </a:cubicBezTo>
                <a:cubicBezTo>
                  <a:pt x="72117" y="233068"/>
                  <a:pt x="84466" y="262789"/>
                  <a:pt x="109162" y="287485"/>
                </a:cubicBezTo>
                <a:cubicBezTo>
                  <a:pt x="133860" y="312182"/>
                  <a:pt x="163580" y="324530"/>
                  <a:pt x="198324" y="324530"/>
                </a:cubicBezTo>
                <a:cubicBezTo>
                  <a:pt x="233068" y="324530"/>
                  <a:pt x="262788" y="312182"/>
                  <a:pt x="287485" y="287485"/>
                </a:cubicBezTo>
                <a:cubicBezTo>
                  <a:pt x="312182" y="262789"/>
                  <a:pt x="324530" y="233068"/>
                  <a:pt x="324530" y="198324"/>
                </a:cubicBezTo>
                <a:cubicBezTo>
                  <a:pt x="324530" y="163580"/>
                  <a:pt x="312182" y="133859"/>
                  <a:pt x="287485" y="109163"/>
                </a:cubicBezTo>
                <a:cubicBezTo>
                  <a:pt x="262788" y="84466"/>
                  <a:pt x="233068" y="72118"/>
                  <a:pt x="198324" y="72118"/>
                </a:cubicBezTo>
                <a:close/>
                <a:moveTo>
                  <a:pt x="198324" y="0"/>
                </a:moveTo>
                <a:cubicBezTo>
                  <a:pt x="225180" y="0"/>
                  <a:pt x="250863" y="5212"/>
                  <a:pt x="275371" y="15635"/>
                </a:cubicBezTo>
                <a:cubicBezTo>
                  <a:pt x="299880" y="26058"/>
                  <a:pt x="321009" y="40144"/>
                  <a:pt x="338757" y="57891"/>
                </a:cubicBezTo>
                <a:cubicBezTo>
                  <a:pt x="356505" y="75639"/>
                  <a:pt x="370590" y="96767"/>
                  <a:pt x="381014" y="121276"/>
                </a:cubicBezTo>
                <a:cubicBezTo>
                  <a:pt x="391436" y="145785"/>
                  <a:pt x="396648" y="171468"/>
                  <a:pt x="396648" y="198324"/>
                </a:cubicBezTo>
                <a:cubicBezTo>
                  <a:pt x="396648" y="239642"/>
                  <a:pt x="385004" y="277109"/>
                  <a:pt x="361716" y="310727"/>
                </a:cubicBezTo>
                <a:lnTo>
                  <a:pt x="458343" y="407353"/>
                </a:lnTo>
                <a:cubicBezTo>
                  <a:pt x="465291" y="414302"/>
                  <a:pt x="468765" y="422753"/>
                  <a:pt x="468765" y="432707"/>
                </a:cubicBezTo>
                <a:cubicBezTo>
                  <a:pt x="468765" y="442661"/>
                  <a:pt x="465245" y="451159"/>
                  <a:pt x="458202" y="458202"/>
                </a:cubicBezTo>
                <a:cubicBezTo>
                  <a:pt x="451158" y="465245"/>
                  <a:pt x="442660" y="468766"/>
                  <a:pt x="432707" y="468766"/>
                </a:cubicBezTo>
                <a:cubicBezTo>
                  <a:pt x="422565" y="468766"/>
                  <a:pt x="414114" y="465198"/>
                  <a:pt x="407353" y="458061"/>
                </a:cubicBezTo>
                <a:lnTo>
                  <a:pt x="310726" y="361716"/>
                </a:lnTo>
                <a:cubicBezTo>
                  <a:pt x="277109" y="385004"/>
                  <a:pt x="239642" y="396648"/>
                  <a:pt x="198324" y="396648"/>
                </a:cubicBezTo>
                <a:cubicBezTo>
                  <a:pt x="171468" y="396648"/>
                  <a:pt x="145784" y="391437"/>
                  <a:pt x="121276" y="381013"/>
                </a:cubicBezTo>
                <a:cubicBezTo>
                  <a:pt x="96767" y="370590"/>
                  <a:pt x="75639" y="356504"/>
                  <a:pt x="57891" y="338757"/>
                </a:cubicBezTo>
                <a:cubicBezTo>
                  <a:pt x="40143" y="321009"/>
                  <a:pt x="26058" y="299881"/>
                  <a:pt x="15634" y="275372"/>
                </a:cubicBezTo>
                <a:cubicBezTo>
                  <a:pt x="5211" y="250863"/>
                  <a:pt x="0" y="225180"/>
                  <a:pt x="0" y="198324"/>
                </a:cubicBezTo>
                <a:cubicBezTo>
                  <a:pt x="0" y="171468"/>
                  <a:pt x="5211" y="145785"/>
                  <a:pt x="15634" y="121276"/>
                </a:cubicBezTo>
                <a:cubicBezTo>
                  <a:pt x="26058" y="96767"/>
                  <a:pt x="40143" y="75639"/>
                  <a:pt x="57891" y="57891"/>
                </a:cubicBezTo>
                <a:cubicBezTo>
                  <a:pt x="75639" y="40144"/>
                  <a:pt x="96767" y="26058"/>
                  <a:pt x="121276" y="15635"/>
                </a:cubicBezTo>
                <a:cubicBezTo>
                  <a:pt x="145784" y="5212"/>
                  <a:pt x="171468" y="0"/>
                  <a:pt x="1983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Freeform 386"/>
          <p:cNvSpPr/>
          <p:nvPr/>
        </p:nvSpPr>
        <p:spPr>
          <a:xfrm>
            <a:off x="3679409" y="3058039"/>
            <a:ext cx="633448" cy="505099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Freeform 305"/>
          <p:cNvSpPr/>
          <p:nvPr/>
        </p:nvSpPr>
        <p:spPr>
          <a:xfrm>
            <a:off x="5797503" y="3058039"/>
            <a:ext cx="596994" cy="469488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Freeform 309"/>
          <p:cNvSpPr/>
          <p:nvPr/>
        </p:nvSpPr>
        <p:spPr>
          <a:xfrm>
            <a:off x="7921945" y="3058039"/>
            <a:ext cx="554350" cy="469450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Freeform 356"/>
          <p:cNvSpPr/>
          <p:nvPr/>
        </p:nvSpPr>
        <p:spPr>
          <a:xfrm>
            <a:off x="10051947" y="3062994"/>
            <a:ext cx="500585" cy="500143"/>
          </a:xfrm>
          <a:custGeom>
            <a:avLst/>
            <a:gdLst/>
            <a:ahLst/>
            <a:cxnLst/>
            <a:rect l="l" t="t" r="r" b="b"/>
            <a:pathLst>
              <a:path w="460023" h="459751">
                <a:moveTo>
                  <a:pt x="450445" y="0"/>
                </a:moveTo>
                <a:cubicBezTo>
                  <a:pt x="453074" y="0"/>
                  <a:pt x="455328" y="892"/>
                  <a:pt x="457206" y="2676"/>
                </a:cubicBezTo>
                <a:cubicBezTo>
                  <a:pt x="459084" y="4460"/>
                  <a:pt x="460023" y="6573"/>
                  <a:pt x="460023" y="9015"/>
                </a:cubicBezTo>
                <a:cubicBezTo>
                  <a:pt x="460023" y="55779"/>
                  <a:pt x="452933" y="96204"/>
                  <a:pt x="438754" y="130291"/>
                </a:cubicBezTo>
                <a:cubicBezTo>
                  <a:pt x="424575" y="164378"/>
                  <a:pt x="400770" y="198230"/>
                  <a:pt x="367340" y="231848"/>
                </a:cubicBezTo>
                <a:cubicBezTo>
                  <a:pt x="352128" y="246872"/>
                  <a:pt x="333817" y="263399"/>
                  <a:pt x="312407" y="281429"/>
                </a:cubicBezTo>
                <a:lnTo>
                  <a:pt x="306773" y="388197"/>
                </a:lnTo>
                <a:cubicBezTo>
                  <a:pt x="306397" y="391202"/>
                  <a:pt x="304894" y="393643"/>
                  <a:pt x="302265" y="395521"/>
                </a:cubicBezTo>
                <a:lnTo>
                  <a:pt x="194089" y="458625"/>
                </a:lnTo>
                <a:cubicBezTo>
                  <a:pt x="192774" y="459376"/>
                  <a:pt x="191272" y="459751"/>
                  <a:pt x="189582" y="459751"/>
                </a:cubicBezTo>
                <a:cubicBezTo>
                  <a:pt x="187328" y="459751"/>
                  <a:pt x="185167" y="458906"/>
                  <a:pt x="183102" y="457216"/>
                </a:cubicBezTo>
                <a:lnTo>
                  <a:pt x="165073" y="439186"/>
                </a:lnTo>
                <a:cubicBezTo>
                  <a:pt x="162631" y="436557"/>
                  <a:pt x="161880" y="433552"/>
                  <a:pt x="162819" y="430172"/>
                </a:cubicBezTo>
                <a:lnTo>
                  <a:pt x="186764" y="352420"/>
                </a:lnTo>
                <a:lnTo>
                  <a:pt x="107603" y="273259"/>
                </a:lnTo>
                <a:lnTo>
                  <a:pt x="29852" y="297204"/>
                </a:lnTo>
                <a:cubicBezTo>
                  <a:pt x="29288" y="297392"/>
                  <a:pt x="28443" y="297486"/>
                  <a:pt x="27316" y="297486"/>
                </a:cubicBezTo>
                <a:cubicBezTo>
                  <a:pt x="24686" y="297486"/>
                  <a:pt x="22527" y="296641"/>
                  <a:pt x="20837" y="294951"/>
                </a:cubicBezTo>
                <a:lnTo>
                  <a:pt x="2807" y="276921"/>
                </a:lnTo>
                <a:cubicBezTo>
                  <a:pt x="-385" y="273353"/>
                  <a:pt x="-855" y="269691"/>
                  <a:pt x="1399" y="265935"/>
                </a:cubicBezTo>
                <a:lnTo>
                  <a:pt x="64502" y="157758"/>
                </a:lnTo>
                <a:cubicBezTo>
                  <a:pt x="66380" y="155129"/>
                  <a:pt x="68821" y="153626"/>
                  <a:pt x="71827" y="153250"/>
                </a:cubicBezTo>
                <a:lnTo>
                  <a:pt x="178594" y="147616"/>
                </a:lnTo>
                <a:cubicBezTo>
                  <a:pt x="196624" y="126206"/>
                  <a:pt x="213151" y="107895"/>
                  <a:pt x="228176" y="92683"/>
                </a:cubicBezTo>
                <a:cubicBezTo>
                  <a:pt x="263483" y="57563"/>
                  <a:pt x="297101" y="33336"/>
                  <a:pt x="329028" y="20001"/>
                </a:cubicBezTo>
                <a:cubicBezTo>
                  <a:pt x="360955" y="6667"/>
                  <a:pt x="401427" y="0"/>
                  <a:pt x="450445" y="0"/>
                </a:cubicBezTo>
                <a:close/>
                <a:moveTo>
                  <a:pt x="369876" y="63103"/>
                </a:moveTo>
                <a:cubicBezTo>
                  <a:pt x="362363" y="63103"/>
                  <a:pt x="355978" y="65732"/>
                  <a:pt x="350719" y="70991"/>
                </a:cubicBezTo>
                <a:cubicBezTo>
                  <a:pt x="345461" y="76250"/>
                  <a:pt x="342831" y="82635"/>
                  <a:pt x="342831" y="90147"/>
                </a:cubicBezTo>
                <a:cubicBezTo>
                  <a:pt x="342831" y="97660"/>
                  <a:pt x="345461" y="104045"/>
                  <a:pt x="350719" y="109304"/>
                </a:cubicBezTo>
                <a:cubicBezTo>
                  <a:pt x="355978" y="114562"/>
                  <a:pt x="362363" y="117191"/>
                  <a:pt x="369876" y="117191"/>
                </a:cubicBezTo>
                <a:cubicBezTo>
                  <a:pt x="377388" y="117191"/>
                  <a:pt x="383773" y="114562"/>
                  <a:pt x="389032" y="109304"/>
                </a:cubicBezTo>
                <a:cubicBezTo>
                  <a:pt x="394291" y="104045"/>
                  <a:pt x="396920" y="97660"/>
                  <a:pt x="396920" y="90147"/>
                </a:cubicBezTo>
                <a:cubicBezTo>
                  <a:pt x="396920" y="82635"/>
                  <a:pt x="394291" y="76250"/>
                  <a:pt x="389032" y="70991"/>
                </a:cubicBezTo>
                <a:cubicBezTo>
                  <a:pt x="383773" y="65732"/>
                  <a:pt x="377388" y="63103"/>
                  <a:pt x="369876" y="6310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52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7462</TotalTime>
  <Words>368</Words>
  <PresentationFormat>Widescreen</PresentationFormat>
  <Paragraphs>38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Table with 5 Parts for PowerPoint</vt:lpstr>
      <vt:lpstr>Table with 5 Parts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with 5 Parts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2017-03-22T17:39:22Z</dcterms:modified>
</cp:coreProperties>
</file>