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2164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10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40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588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51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966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88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47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362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144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04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24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36A8-711D-4BB6-BB32-EE60175199D9}" type="datetimeFigureOut">
              <a:rPr lang="ar-SA" smtClean="0"/>
              <a:t>12/11/35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6C92-19B6-4D5C-A677-D49A2CCE99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08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40"/>
            <a:ext cx="12192000" cy="179910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0919"/>
            <a:ext cx="12192000" cy="31969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9567"/>
            <a:ext cx="8097078" cy="194587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-145774" y="1801164"/>
            <a:ext cx="4558748" cy="862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solidFill>
                  <a:schemeClr val="accent1">
                    <a:lumMod val="50000"/>
                  </a:schemeClr>
                </a:solidFill>
              </a:rPr>
              <a:t>بسبب وقوع المملكة بين درجتي عرض 16 – 32شمال خط الإستواء</a:t>
            </a:r>
            <a:endParaRPr lang="ar-SA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38330" y="3749234"/>
            <a:ext cx="4558748" cy="862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solidFill>
                  <a:schemeClr val="accent1">
                    <a:lumMod val="50000"/>
                  </a:schemeClr>
                </a:solidFill>
              </a:rPr>
              <a:t>بسبب هبوب الرياح الموسمية الجنوبية الغربية</a:t>
            </a:r>
            <a:endParaRPr lang="ar-SA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8058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584"/>
            <a:ext cx="12191999" cy="49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3103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494"/>
            <a:ext cx="12192000" cy="98086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731"/>
            <a:ext cx="12192000" cy="143103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054"/>
            <a:ext cx="12192000" cy="143103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3667"/>
            <a:ext cx="12192000" cy="118726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01"/>
            <a:ext cx="12192000" cy="12700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449943" y="769255"/>
            <a:ext cx="10116457" cy="89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انخفاض في درجات الحرارة </a:t>
            </a:r>
            <a:endParaRPr lang="ar-S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49943" y="2701288"/>
            <a:ext cx="10116457" cy="89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ساعد على اعتدال درجات الحرارة</a:t>
            </a:r>
            <a:endParaRPr lang="ar-S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-1944914" y="5187710"/>
            <a:ext cx="10116457" cy="89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ساعدت على هيمنة المناخ القاري</a:t>
            </a:r>
            <a:endParaRPr lang="ar-SA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28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550504" y="5340627"/>
            <a:ext cx="9766853" cy="76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بسبب سطوع أشعة الشمس لساعات طويلة وخلو سماء المملكة من السحب وقلة الغطاء النباتي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50503" y="5950224"/>
            <a:ext cx="9766853" cy="76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بسبب تعامد أشعة الشمس على مدار السرطان 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20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085942" y="3570515"/>
            <a:ext cx="2873829" cy="2409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1- تنوع المنتجات الزراعية .</a:t>
            </a:r>
          </a:p>
          <a:p>
            <a:r>
              <a:rPr lang="ar-SA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2- فرصة وجود أماكن سياحية داخل بلدي .</a:t>
            </a:r>
            <a:endParaRPr lang="ar-SA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09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04690" y="1190170"/>
            <a:ext cx="9753600" cy="986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ترتفع درجة الحرارة في فصل الصيف وتنخفض في فصل الشتاء , ورياحة جافة ومحملة بالأتربة , وأمطاره قليلة , وتكون مفاجئة وسريعة تسبب انجراف التربة وتدمر بعض الممتلكات</a:t>
            </a:r>
            <a:endParaRPr lang="ar-SA" sz="28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36457" y="2960912"/>
            <a:ext cx="11176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أبها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9600" y="2979056"/>
            <a:ext cx="3135085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اعتدال الجو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238171" y="3363686"/>
            <a:ext cx="2191657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حفر الباطن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64459" y="3349169"/>
            <a:ext cx="335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توفر الربيع وجمال الطبيعة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78401" y="3741051"/>
            <a:ext cx="943432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جدة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15256" y="3719282"/>
            <a:ext cx="3352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وجود البحر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3" y="4808542"/>
            <a:ext cx="4983480" cy="108356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" y="5832489"/>
            <a:ext cx="4489994" cy="10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105</Words>
  <Application>Microsoft Office PowerPoint</Application>
  <PresentationFormat>ملء الشاشة</PresentationFormat>
  <Paragraphs>16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Adobe Arabic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أبو مازن العدواني</dc:creator>
  <cp:lastModifiedBy>أبو مازن العدواني</cp:lastModifiedBy>
  <cp:revision>8</cp:revision>
  <dcterms:created xsi:type="dcterms:W3CDTF">2014-09-05T17:07:11Z</dcterms:created>
  <dcterms:modified xsi:type="dcterms:W3CDTF">2014-09-06T12:13:44Z</dcterms:modified>
</cp:coreProperties>
</file>