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357" r:id="rId3"/>
    <p:sldId id="349" r:id="rId4"/>
    <p:sldId id="363" r:id="rId5"/>
    <p:sldId id="335" r:id="rId6"/>
    <p:sldId id="350" r:id="rId7"/>
    <p:sldId id="369" r:id="rId8"/>
    <p:sldId id="370" r:id="rId9"/>
    <p:sldId id="365" r:id="rId10"/>
    <p:sldId id="366" r:id="rId11"/>
    <p:sldId id="340" r:id="rId12"/>
    <p:sldId id="334" r:id="rId13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74">
          <p15:clr>
            <a:srgbClr val="A4A3A4"/>
          </p15:clr>
        </p15:guide>
        <p15:guide id="4" pos="38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9933FF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22" y="78"/>
      </p:cViewPr>
      <p:guideLst>
        <p:guide orient="horz" pos="2183"/>
        <p:guide pos="3840"/>
        <p:guide orient="horz" pos="2174"/>
        <p:guide pos="38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04/06/1442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4.png"/><Relationship Id="rId7" Type="http://schemas.openxmlformats.org/officeDocument/2006/relationships/image" Target="../media/image20.png"/><Relationship Id="rId12" Type="http://schemas.openxmlformats.org/officeDocument/2006/relationships/image" Target="../media/image25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sv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svg"/><Relationship Id="rId4" Type="http://schemas.openxmlformats.org/officeDocument/2006/relationships/image" Target="../media/image5.sv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5.sv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97A61CED-E2B9-436D-8068-6EE4030FD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0822">
            <a:off x="8012948" y="4707104"/>
            <a:ext cx="6383543" cy="3479031"/>
          </a:xfrm>
          <a:prstGeom prst="rect">
            <a:avLst/>
          </a:prstGeom>
        </p:spPr>
      </p:pic>
      <p:pic>
        <p:nvPicPr>
          <p:cNvPr id="51" name="Picture 50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BACAF892-DE81-458C-90C7-DCE3F9244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80" y="6356520"/>
            <a:ext cx="2820912" cy="1537397"/>
          </a:xfrm>
          <a:prstGeom prst="rect">
            <a:avLst/>
          </a:prstGeom>
        </p:spPr>
      </p:pic>
      <p:pic>
        <p:nvPicPr>
          <p:cNvPr id="50" name="Picture 49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0545C141-EDC9-48CC-9395-30DE38976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226" y="6226752"/>
            <a:ext cx="2820912" cy="15373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CA847AD-E146-4FBD-AA2A-F329BBDBF4C7}"/>
              </a:ext>
            </a:extLst>
          </p:cNvPr>
          <p:cNvGrpSpPr/>
          <p:nvPr/>
        </p:nvGrpSpPr>
        <p:grpSpPr>
          <a:xfrm>
            <a:off x="4702126" y="1330686"/>
            <a:ext cx="2787748" cy="4281825"/>
            <a:chOff x="4702126" y="1330686"/>
            <a:chExt cx="2787748" cy="4281825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717CAA8-B2B0-4DA7-8C6D-2CFA6695DC07}"/>
                </a:ext>
              </a:extLst>
            </p:cNvPr>
            <p:cNvSpPr/>
            <p:nvPr/>
          </p:nvSpPr>
          <p:spPr>
            <a:xfrm>
              <a:off x="4887830" y="2205649"/>
              <a:ext cx="599872" cy="3218548"/>
            </a:xfrm>
            <a:custGeom>
              <a:avLst/>
              <a:gdLst>
                <a:gd name="connsiteX0" fmla="*/ 299936 w 599872"/>
                <a:gd name="connsiteY0" fmla="*/ 191 h 3218548"/>
                <a:gd name="connsiteX1" fmla="*/ 590308 w 599872"/>
                <a:gd name="connsiteY1" fmla="*/ 389540 h 3218548"/>
                <a:gd name="connsiteX2" fmla="*/ 597988 w 599872"/>
                <a:gd name="connsiteY2" fmla="*/ 445627 h 3218548"/>
                <a:gd name="connsiteX3" fmla="*/ 599872 w 599872"/>
                <a:gd name="connsiteY3" fmla="*/ 445627 h 3218548"/>
                <a:gd name="connsiteX4" fmla="*/ 599872 w 599872"/>
                <a:gd name="connsiteY4" fmla="*/ 3218548 h 3218548"/>
                <a:gd name="connsiteX5" fmla="*/ 0 w 599872"/>
                <a:gd name="connsiteY5" fmla="*/ 3218548 h 3218548"/>
                <a:gd name="connsiteX6" fmla="*/ 0 w 599872"/>
                <a:gd name="connsiteY6" fmla="*/ 445627 h 3218548"/>
                <a:gd name="connsiteX7" fmla="*/ 2064 w 599872"/>
                <a:gd name="connsiteY7" fmla="*/ 445627 h 3218548"/>
                <a:gd name="connsiteX8" fmla="*/ 9564 w 599872"/>
                <a:gd name="connsiteY8" fmla="*/ 392513 h 3218548"/>
                <a:gd name="connsiteX9" fmla="*/ 299936 w 599872"/>
                <a:gd name="connsiteY9" fmla="*/ 191 h 321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872" h="3218548">
                  <a:moveTo>
                    <a:pt x="299936" y="191"/>
                  </a:moveTo>
                  <a:cubicBezTo>
                    <a:pt x="427472" y="-7737"/>
                    <a:pt x="555008" y="233097"/>
                    <a:pt x="590308" y="389540"/>
                  </a:cubicBezTo>
                  <a:lnTo>
                    <a:pt x="597988" y="445627"/>
                  </a:lnTo>
                  <a:lnTo>
                    <a:pt x="599872" y="445627"/>
                  </a:lnTo>
                  <a:lnTo>
                    <a:pt x="599872" y="3218548"/>
                  </a:lnTo>
                  <a:lnTo>
                    <a:pt x="0" y="3218548"/>
                  </a:lnTo>
                  <a:lnTo>
                    <a:pt x="0" y="445627"/>
                  </a:lnTo>
                  <a:lnTo>
                    <a:pt x="2064" y="445627"/>
                  </a:lnTo>
                  <a:lnTo>
                    <a:pt x="9564" y="392513"/>
                  </a:lnTo>
                  <a:cubicBezTo>
                    <a:pt x="44864" y="241024"/>
                    <a:pt x="172400" y="8117"/>
                    <a:pt x="299936" y="191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4D2AB39-E670-4678-A96E-6F7B60503671}"/>
                </a:ext>
              </a:extLst>
            </p:cNvPr>
            <p:cNvSpPr/>
            <p:nvPr/>
          </p:nvSpPr>
          <p:spPr>
            <a:xfrm>
              <a:off x="4992743" y="5407946"/>
              <a:ext cx="399243" cy="178037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C100A4E-E0FB-4BC6-8234-1C0714759352}"/>
                </a:ext>
              </a:extLst>
            </p:cNvPr>
            <p:cNvSpPr/>
            <p:nvPr/>
          </p:nvSpPr>
          <p:spPr>
            <a:xfrm>
              <a:off x="4992743" y="5540123"/>
              <a:ext cx="399243" cy="7238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CD9F49-FC43-489F-AAE9-4D251DBFAFCC}"/>
                </a:ext>
              </a:extLst>
            </p:cNvPr>
            <p:cNvGrpSpPr/>
            <p:nvPr/>
          </p:nvGrpSpPr>
          <p:grpSpPr>
            <a:xfrm>
              <a:off x="6677849" y="2205649"/>
              <a:ext cx="599872" cy="3406841"/>
              <a:chOff x="9274907" y="2171801"/>
              <a:chExt cx="599872" cy="3406841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6C9251F-5494-438A-B72F-D96DB5E66C46}"/>
                  </a:ext>
                </a:extLst>
              </p:cNvPr>
              <p:cNvSpPr/>
              <p:nvPr/>
            </p:nvSpPr>
            <p:spPr>
              <a:xfrm>
                <a:off x="9274907" y="2171801"/>
                <a:ext cx="599872" cy="3218548"/>
              </a:xfrm>
              <a:custGeom>
                <a:avLst/>
                <a:gdLst>
                  <a:gd name="connsiteX0" fmla="*/ 299936 w 599872"/>
                  <a:gd name="connsiteY0" fmla="*/ 191 h 3218548"/>
                  <a:gd name="connsiteX1" fmla="*/ 590308 w 599872"/>
                  <a:gd name="connsiteY1" fmla="*/ 389540 h 3218548"/>
                  <a:gd name="connsiteX2" fmla="*/ 597988 w 599872"/>
                  <a:gd name="connsiteY2" fmla="*/ 445627 h 3218548"/>
                  <a:gd name="connsiteX3" fmla="*/ 599872 w 599872"/>
                  <a:gd name="connsiteY3" fmla="*/ 445627 h 3218548"/>
                  <a:gd name="connsiteX4" fmla="*/ 599872 w 599872"/>
                  <a:gd name="connsiteY4" fmla="*/ 3218548 h 3218548"/>
                  <a:gd name="connsiteX5" fmla="*/ 0 w 599872"/>
                  <a:gd name="connsiteY5" fmla="*/ 3218548 h 3218548"/>
                  <a:gd name="connsiteX6" fmla="*/ 0 w 599872"/>
                  <a:gd name="connsiteY6" fmla="*/ 445627 h 3218548"/>
                  <a:gd name="connsiteX7" fmla="*/ 2064 w 599872"/>
                  <a:gd name="connsiteY7" fmla="*/ 445627 h 3218548"/>
                  <a:gd name="connsiteX8" fmla="*/ 9564 w 599872"/>
                  <a:gd name="connsiteY8" fmla="*/ 392513 h 3218548"/>
                  <a:gd name="connsiteX9" fmla="*/ 299936 w 599872"/>
                  <a:gd name="connsiteY9" fmla="*/ 191 h 321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9872" h="3218548">
                    <a:moveTo>
                      <a:pt x="299936" y="191"/>
                    </a:moveTo>
                    <a:cubicBezTo>
                      <a:pt x="427472" y="-7737"/>
                      <a:pt x="555008" y="233097"/>
                      <a:pt x="590308" y="389540"/>
                    </a:cubicBezTo>
                    <a:lnTo>
                      <a:pt x="597988" y="445627"/>
                    </a:lnTo>
                    <a:lnTo>
                      <a:pt x="599872" y="445627"/>
                    </a:lnTo>
                    <a:lnTo>
                      <a:pt x="599872" y="3218548"/>
                    </a:lnTo>
                    <a:lnTo>
                      <a:pt x="0" y="3218548"/>
                    </a:lnTo>
                    <a:lnTo>
                      <a:pt x="0" y="445627"/>
                    </a:lnTo>
                    <a:lnTo>
                      <a:pt x="2064" y="445627"/>
                    </a:lnTo>
                    <a:lnTo>
                      <a:pt x="9564" y="392513"/>
                    </a:lnTo>
                    <a:cubicBezTo>
                      <a:pt x="44864" y="241024"/>
                      <a:pt x="172400" y="8117"/>
                      <a:pt x="299936" y="191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00BD77A1-6626-449F-BA40-237B19461D46}"/>
                  </a:ext>
                </a:extLst>
              </p:cNvPr>
              <p:cNvGrpSpPr/>
              <p:nvPr/>
            </p:nvGrpSpPr>
            <p:grpSpPr>
              <a:xfrm>
                <a:off x="9379820" y="5374078"/>
                <a:ext cx="399243" cy="204564"/>
                <a:chOff x="6011993" y="5368363"/>
                <a:chExt cx="624334" cy="241298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FF031438-8B66-4F02-A8BD-8BFF66B8A600}"/>
                    </a:ext>
                  </a:extLst>
                </p:cNvPr>
                <p:cNvSpPr/>
                <p:nvPr/>
              </p:nvSpPr>
              <p:spPr>
                <a:xfrm>
                  <a:off x="6011993" y="5368363"/>
                  <a:ext cx="624334" cy="21000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56840EA0-3FB7-4D05-B68B-181737E9C5B8}"/>
                    </a:ext>
                  </a:extLst>
                </p:cNvPr>
                <p:cNvSpPr/>
                <p:nvPr/>
              </p:nvSpPr>
              <p:spPr>
                <a:xfrm>
                  <a:off x="6011993" y="5524275"/>
                  <a:ext cx="624334" cy="8538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E362B2A-6AF1-4954-ABBB-67EDC1833459}"/>
                </a:ext>
              </a:extLst>
            </p:cNvPr>
            <p:cNvGrpSpPr/>
            <p:nvPr/>
          </p:nvGrpSpPr>
          <p:grpSpPr>
            <a:xfrm>
              <a:off x="5792620" y="5113260"/>
              <a:ext cx="598702" cy="306762"/>
              <a:chOff x="6011993" y="5368363"/>
              <a:chExt cx="624334" cy="241298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D82EA3E7-8354-4879-A55C-51834E0FF44A}"/>
                  </a:ext>
                </a:extLst>
              </p:cNvPr>
              <p:cNvSpPr/>
              <p:nvPr/>
            </p:nvSpPr>
            <p:spPr>
              <a:xfrm>
                <a:off x="6011993" y="5368363"/>
                <a:ext cx="624334" cy="21000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046CA0CF-4C0E-4252-A2B0-4A3361387719}"/>
                  </a:ext>
                </a:extLst>
              </p:cNvPr>
              <p:cNvSpPr/>
              <p:nvPr/>
            </p:nvSpPr>
            <p:spPr>
              <a:xfrm>
                <a:off x="6011993" y="5524275"/>
                <a:ext cx="624334" cy="8538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4994715B-CBE1-4065-AAE0-7E3753A78C5C}"/>
                </a:ext>
              </a:extLst>
            </p:cNvPr>
            <p:cNvSpPr/>
            <p:nvPr/>
          </p:nvSpPr>
          <p:spPr>
            <a:xfrm>
              <a:off x="5492099" y="1330686"/>
              <a:ext cx="1184752" cy="3740743"/>
            </a:xfrm>
            <a:custGeom>
              <a:avLst/>
              <a:gdLst>
                <a:gd name="connsiteX0" fmla="*/ 926355 w 1852709"/>
                <a:gd name="connsiteY0" fmla="*/ 507 h 4412487"/>
                <a:gd name="connsiteX1" fmla="*/ 1852625 w 1852709"/>
                <a:gd name="connsiteY1" fmla="*/ 1222403 h 4412487"/>
                <a:gd name="connsiteX2" fmla="*/ 1850681 w 1852709"/>
                <a:gd name="connsiteY2" fmla="*/ 1247256 h 4412487"/>
                <a:gd name="connsiteX3" fmla="*/ 1852709 w 1852709"/>
                <a:gd name="connsiteY3" fmla="*/ 1247256 h 4412487"/>
                <a:gd name="connsiteX4" fmla="*/ 1852709 w 1852709"/>
                <a:gd name="connsiteY4" fmla="*/ 4412487 h 4412487"/>
                <a:gd name="connsiteX5" fmla="*/ 0 w 1852709"/>
                <a:gd name="connsiteY5" fmla="*/ 4412487 h 4412487"/>
                <a:gd name="connsiteX6" fmla="*/ 0 w 1852709"/>
                <a:gd name="connsiteY6" fmla="*/ 1247256 h 4412487"/>
                <a:gd name="connsiteX7" fmla="*/ 1891 w 1852709"/>
                <a:gd name="connsiteY7" fmla="*/ 1247256 h 4412487"/>
                <a:gd name="connsiteX8" fmla="*/ 85 w 1852709"/>
                <a:gd name="connsiteY8" fmla="*/ 1224711 h 4412487"/>
                <a:gd name="connsiteX9" fmla="*/ 926355 w 1852709"/>
                <a:gd name="connsiteY9" fmla="*/ 507 h 441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52709" h="4412487">
                  <a:moveTo>
                    <a:pt x="926355" y="507"/>
                  </a:moveTo>
                  <a:cubicBezTo>
                    <a:pt x="1385901" y="-24112"/>
                    <a:pt x="1845445" y="852633"/>
                    <a:pt x="1852625" y="1222403"/>
                  </a:cubicBezTo>
                  <a:lnTo>
                    <a:pt x="1850681" y="1247256"/>
                  </a:lnTo>
                  <a:lnTo>
                    <a:pt x="1852709" y="1247256"/>
                  </a:lnTo>
                  <a:lnTo>
                    <a:pt x="1852709" y="4412487"/>
                  </a:lnTo>
                  <a:lnTo>
                    <a:pt x="0" y="4412487"/>
                  </a:lnTo>
                  <a:lnTo>
                    <a:pt x="0" y="1247256"/>
                  </a:lnTo>
                  <a:lnTo>
                    <a:pt x="1891" y="1247256"/>
                  </a:lnTo>
                  <a:lnTo>
                    <a:pt x="85" y="1224711"/>
                  </a:lnTo>
                  <a:cubicBezTo>
                    <a:pt x="7266" y="864942"/>
                    <a:pt x="466810" y="25126"/>
                    <a:pt x="926355" y="50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A065541B-1DAA-4B7A-AEC4-74685943C523}"/>
                </a:ext>
              </a:extLst>
            </p:cNvPr>
            <p:cNvSpPr/>
            <p:nvPr/>
          </p:nvSpPr>
          <p:spPr>
            <a:xfrm>
              <a:off x="5492099" y="1369124"/>
              <a:ext cx="1184752" cy="3721956"/>
            </a:xfrm>
            <a:custGeom>
              <a:avLst/>
              <a:gdLst>
                <a:gd name="connsiteX0" fmla="*/ 1067976 w 1852709"/>
                <a:gd name="connsiteY0" fmla="*/ 0 h 4390326"/>
                <a:gd name="connsiteX1" fmla="*/ 1097801 w 1852709"/>
                <a:gd name="connsiteY1" fmla="*/ 8615 h 4390326"/>
                <a:gd name="connsiteX2" fmla="*/ 1852625 w 1852709"/>
                <a:gd name="connsiteY2" fmla="*/ 1200242 h 4390326"/>
                <a:gd name="connsiteX3" fmla="*/ 1850681 w 1852709"/>
                <a:gd name="connsiteY3" fmla="*/ 1225095 h 4390326"/>
                <a:gd name="connsiteX4" fmla="*/ 1852709 w 1852709"/>
                <a:gd name="connsiteY4" fmla="*/ 1225095 h 4390326"/>
                <a:gd name="connsiteX5" fmla="*/ 1852709 w 1852709"/>
                <a:gd name="connsiteY5" fmla="*/ 4390326 h 4390326"/>
                <a:gd name="connsiteX6" fmla="*/ 0 w 1852709"/>
                <a:gd name="connsiteY6" fmla="*/ 4390326 h 4390326"/>
                <a:gd name="connsiteX7" fmla="*/ 0 w 1852709"/>
                <a:gd name="connsiteY7" fmla="*/ 4389078 h 4390326"/>
                <a:gd name="connsiteX8" fmla="*/ 1638152 w 1852709"/>
                <a:gd name="connsiteY8" fmla="*/ 4389078 h 4390326"/>
                <a:gd name="connsiteX9" fmla="*/ 1638152 w 1852709"/>
                <a:gd name="connsiteY9" fmla="*/ 1132182 h 4390326"/>
                <a:gd name="connsiteX10" fmla="*/ 1636124 w 1852709"/>
                <a:gd name="connsiteY10" fmla="*/ 1132182 h 4390326"/>
                <a:gd name="connsiteX11" fmla="*/ 1638068 w 1852709"/>
                <a:gd name="connsiteY11" fmla="*/ 1106609 h 4390326"/>
                <a:gd name="connsiteX12" fmla="*/ 1204931 w 1852709"/>
                <a:gd name="connsiteY12" fmla="*/ 135685 h 4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52709" h="4390326">
                  <a:moveTo>
                    <a:pt x="1067976" y="0"/>
                  </a:moveTo>
                  <a:lnTo>
                    <a:pt x="1097801" y="8615"/>
                  </a:lnTo>
                  <a:cubicBezTo>
                    <a:pt x="1493719" y="164992"/>
                    <a:pt x="1846343" y="876693"/>
                    <a:pt x="1852625" y="1200242"/>
                  </a:cubicBezTo>
                  <a:lnTo>
                    <a:pt x="1850681" y="1225095"/>
                  </a:lnTo>
                  <a:lnTo>
                    <a:pt x="1852709" y="1225095"/>
                  </a:lnTo>
                  <a:lnTo>
                    <a:pt x="1852709" y="4390326"/>
                  </a:lnTo>
                  <a:lnTo>
                    <a:pt x="0" y="4390326"/>
                  </a:lnTo>
                  <a:lnTo>
                    <a:pt x="0" y="4389078"/>
                  </a:lnTo>
                  <a:lnTo>
                    <a:pt x="1638152" y="4389078"/>
                  </a:lnTo>
                  <a:lnTo>
                    <a:pt x="1638152" y="1132182"/>
                  </a:lnTo>
                  <a:lnTo>
                    <a:pt x="1636124" y="1132182"/>
                  </a:lnTo>
                  <a:lnTo>
                    <a:pt x="1638068" y="1106609"/>
                  </a:lnTo>
                  <a:cubicBezTo>
                    <a:pt x="1633580" y="868810"/>
                    <a:pt x="1452388" y="427238"/>
                    <a:pt x="1204931" y="135685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5B06EE2-4DC5-4C05-8BA7-E1E30146F28C}"/>
                </a:ext>
              </a:extLst>
            </p:cNvPr>
            <p:cNvSpPr/>
            <p:nvPr/>
          </p:nvSpPr>
          <p:spPr>
            <a:xfrm>
              <a:off x="6484712" y="3292162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571867 w 1571867"/>
                <a:gd name="connsiteY1" fmla="*/ 1503414 h 2162083"/>
                <a:gd name="connsiteX2" fmla="*/ 1571867 w 1571867"/>
                <a:gd name="connsiteY2" fmla="*/ 2162083 h 2162083"/>
                <a:gd name="connsiteX3" fmla="*/ 0 w 1571867"/>
                <a:gd name="connsiteY3" fmla="*/ 2162083 h 2162083"/>
                <a:gd name="connsiteX4" fmla="*/ 0 w 1571867"/>
                <a:gd name="connsiteY4" fmla="*/ 1503414 h 2162083"/>
                <a:gd name="connsiteX5" fmla="*/ 1971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571867" y="1503414"/>
                  </a:lnTo>
                  <a:lnTo>
                    <a:pt x="1571867" y="2162083"/>
                  </a:lnTo>
                  <a:lnTo>
                    <a:pt x="0" y="2162083"/>
                  </a:lnTo>
                  <a:lnTo>
                    <a:pt x="0" y="1503414"/>
                  </a:lnTo>
                  <a:lnTo>
                    <a:pt x="1971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36B7BF7-3E0B-485F-95B7-420166D8036C}"/>
                </a:ext>
              </a:extLst>
            </p:cNvPr>
            <p:cNvSpPr/>
            <p:nvPr/>
          </p:nvSpPr>
          <p:spPr>
            <a:xfrm>
              <a:off x="5699229" y="2353425"/>
              <a:ext cx="785483" cy="2825339"/>
            </a:xfrm>
            <a:custGeom>
              <a:avLst/>
              <a:gdLst>
                <a:gd name="connsiteX0" fmla="*/ 614168 w 1228334"/>
                <a:gd name="connsiteY0" fmla="*/ 397 h 3332699"/>
                <a:gd name="connsiteX1" fmla="*/ 1228278 w 1228334"/>
                <a:gd name="connsiteY1" fmla="*/ 956462 h 3332699"/>
                <a:gd name="connsiteX2" fmla="*/ 1226210 w 1228334"/>
                <a:gd name="connsiteY2" fmla="*/ 987671 h 3332699"/>
                <a:gd name="connsiteX3" fmla="*/ 1228334 w 1228334"/>
                <a:gd name="connsiteY3" fmla="*/ 987671 h 3332699"/>
                <a:gd name="connsiteX4" fmla="*/ 1228334 w 1228334"/>
                <a:gd name="connsiteY4" fmla="*/ 3332699 h 3332699"/>
                <a:gd name="connsiteX5" fmla="*/ 0 w 1228334"/>
                <a:gd name="connsiteY5" fmla="*/ 3332699 h 3332699"/>
                <a:gd name="connsiteX6" fmla="*/ 0 w 1228334"/>
                <a:gd name="connsiteY6" fmla="*/ 987671 h 3332699"/>
                <a:gd name="connsiteX7" fmla="*/ 2053 w 1228334"/>
                <a:gd name="connsiteY7" fmla="*/ 987671 h 3332699"/>
                <a:gd name="connsiteX8" fmla="*/ 57 w 1228334"/>
                <a:gd name="connsiteY8" fmla="*/ 958268 h 3332699"/>
                <a:gd name="connsiteX9" fmla="*/ 614168 w 1228334"/>
                <a:gd name="connsiteY9" fmla="*/ 397 h 3332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28334" h="3332699">
                  <a:moveTo>
                    <a:pt x="614168" y="397"/>
                  </a:moveTo>
                  <a:cubicBezTo>
                    <a:pt x="918843" y="-18866"/>
                    <a:pt x="1223518" y="667138"/>
                    <a:pt x="1228278" y="956462"/>
                  </a:cubicBezTo>
                  <a:lnTo>
                    <a:pt x="1226210" y="987671"/>
                  </a:lnTo>
                  <a:lnTo>
                    <a:pt x="1228334" y="987671"/>
                  </a:lnTo>
                  <a:lnTo>
                    <a:pt x="1228334" y="3332699"/>
                  </a:lnTo>
                  <a:lnTo>
                    <a:pt x="0" y="3332699"/>
                  </a:lnTo>
                  <a:lnTo>
                    <a:pt x="0" y="987671"/>
                  </a:lnTo>
                  <a:lnTo>
                    <a:pt x="2053" y="987671"/>
                  </a:lnTo>
                  <a:lnTo>
                    <a:pt x="57" y="958268"/>
                  </a:lnTo>
                  <a:cubicBezTo>
                    <a:pt x="4817" y="676769"/>
                    <a:pt x="309492" y="19660"/>
                    <a:pt x="614168" y="39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D496DCE-A65D-482D-B02A-AD4A58AF494C}"/>
                </a:ext>
              </a:extLst>
            </p:cNvPr>
            <p:cNvSpPr/>
            <p:nvPr/>
          </p:nvSpPr>
          <p:spPr>
            <a:xfrm>
              <a:off x="6877689" y="3781075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808EB9A-48BE-4138-9B96-4A91E30A4899}"/>
                </a:ext>
              </a:extLst>
            </p:cNvPr>
            <p:cNvSpPr/>
            <p:nvPr/>
          </p:nvSpPr>
          <p:spPr>
            <a:xfrm>
              <a:off x="7182946" y="4168624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5968EF62-F085-4879-B0E0-ED3DF7A55895}"/>
                </a:ext>
              </a:extLst>
            </p:cNvPr>
            <p:cNvSpPr/>
            <p:nvPr/>
          </p:nvSpPr>
          <p:spPr>
            <a:xfrm flipH="1">
              <a:off x="4702126" y="3265329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971 w 1571867"/>
                <a:gd name="connsiteY1" fmla="*/ 1503414 h 2162083"/>
                <a:gd name="connsiteX2" fmla="*/ 0 w 1571867"/>
                <a:gd name="connsiteY2" fmla="*/ 1503414 h 2162083"/>
                <a:gd name="connsiteX3" fmla="*/ 0 w 1571867"/>
                <a:gd name="connsiteY3" fmla="*/ 2162083 h 2162083"/>
                <a:gd name="connsiteX4" fmla="*/ 1571867 w 1571867"/>
                <a:gd name="connsiteY4" fmla="*/ 2162083 h 2162083"/>
                <a:gd name="connsiteX5" fmla="*/ 1571867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971" y="1503414"/>
                  </a:lnTo>
                  <a:lnTo>
                    <a:pt x="0" y="1503414"/>
                  </a:lnTo>
                  <a:lnTo>
                    <a:pt x="0" y="2162083"/>
                  </a:lnTo>
                  <a:lnTo>
                    <a:pt x="1571867" y="2162083"/>
                  </a:lnTo>
                  <a:lnTo>
                    <a:pt x="1571867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C9CD6EA-6318-4CBA-B3CF-F083FA0467F2}"/>
                </a:ext>
              </a:extLst>
            </p:cNvPr>
            <p:cNvSpPr/>
            <p:nvPr/>
          </p:nvSpPr>
          <p:spPr>
            <a:xfrm flipH="1">
              <a:off x="5249293" y="3754242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402D123-5C28-43E7-BE3E-A29901DCCB51}"/>
                </a:ext>
              </a:extLst>
            </p:cNvPr>
            <p:cNvSpPr/>
            <p:nvPr/>
          </p:nvSpPr>
          <p:spPr>
            <a:xfrm flipH="1">
              <a:off x="4944037" y="4141791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Moon 102">
              <a:extLst>
                <a:ext uri="{FF2B5EF4-FFF2-40B4-BE49-F238E27FC236}">
                  <a16:creationId xmlns:a16="http://schemas.microsoft.com/office/drawing/2014/main" id="{818537AB-2700-4628-9C06-A9F78CBB4765}"/>
                </a:ext>
              </a:extLst>
            </p:cNvPr>
            <p:cNvSpPr/>
            <p:nvPr/>
          </p:nvSpPr>
          <p:spPr>
            <a:xfrm rot="5400000">
              <a:off x="6003992" y="2556204"/>
              <a:ext cx="175958" cy="365868"/>
            </a:xfrm>
            <a:prstGeom prst="mo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1EF80CE-D533-4D49-B8E2-5CE2E5389992}"/>
                </a:ext>
              </a:extLst>
            </p:cNvPr>
            <p:cNvSpPr/>
            <p:nvPr/>
          </p:nvSpPr>
          <p:spPr>
            <a:xfrm>
              <a:off x="6029191" y="4554644"/>
              <a:ext cx="110565" cy="692107"/>
            </a:xfrm>
            <a:custGeom>
              <a:avLst/>
              <a:gdLst>
                <a:gd name="connsiteX0" fmla="*/ 0 w 821795"/>
                <a:gd name="connsiteY0" fmla="*/ 603199 h 1206397"/>
                <a:gd name="connsiteX1" fmla="*/ 410898 w 821795"/>
                <a:gd name="connsiteY1" fmla="*/ 0 h 1206397"/>
                <a:gd name="connsiteX2" fmla="*/ 821796 w 821795"/>
                <a:gd name="connsiteY2" fmla="*/ 603199 h 1206397"/>
                <a:gd name="connsiteX3" fmla="*/ 410898 w 821795"/>
                <a:gd name="connsiteY3" fmla="*/ 1206398 h 1206397"/>
                <a:gd name="connsiteX4" fmla="*/ 0 w 821795"/>
                <a:gd name="connsiteY4" fmla="*/ 603199 h 1206397"/>
                <a:gd name="connsiteX0" fmla="*/ 0 w 821796"/>
                <a:gd name="connsiteY0" fmla="*/ 603199 h 1208350"/>
                <a:gd name="connsiteX1" fmla="*/ 410898 w 821796"/>
                <a:gd name="connsiteY1" fmla="*/ 0 h 1208350"/>
                <a:gd name="connsiteX2" fmla="*/ 821796 w 821796"/>
                <a:gd name="connsiteY2" fmla="*/ 603199 h 1208350"/>
                <a:gd name="connsiteX3" fmla="*/ 410898 w 821796"/>
                <a:gd name="connsiteY3" fmla="*/ 1206398 h 1208350"/>
                <a:gd name="connsiteX4" fmla="*/ 0 w 821796"/>
                <a:gd name="connsiteY4" fmla="*/ 603199 h 120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796" h="1208350">
                  <a:moveTo>
                    <a:pt x="0" y="603199"/>
                  </a:moveTo>
                  <a:cubicBezTo>
                    <a:pt x="0" y="270061"/>
                    <a:pt x="183965" y="0"/>
                    <a:pt x="410898" y="0"/>
                  </a:cubicBezTo>
                  <a:cubicBezTo>
                    <a:pt x="637831" y="0"/>
                    <a:pt x="821796" y="270061"/>
                    <a:pt x="821796" y="603199"/>
                  </a:cubicBezTo>
                  <a:cubicBezTo>
                    <a:pt x="821796" y="936337"/>
                    <a:pt x="492688" y="1235427"/>
                    <a:pt x="410898" y="1206398"/>
                  </a:cubicBezTo>
                  <a:cubicBezTo>
                    <a:pt x="329108" y="1177369"/>
                    <a:pt x="0" y="936337"/>
                    <a:pt x="0" y="60319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6DE284-631E-47DD-9933-095B18D0A7CE}"/>
                </a:ext>
              </a:extLst>
            </p:cNvPr>
            <p:cNvSpPr/>
            <p:nvPr/>
          </p:nvSpPr>
          <p:spPr>
            <a:xfrm>
              <a:off x="6203223" y="2426321"/>
              <a:ext cx="277449" cy="2765499"/>
            </a:xfrm>
            <a:custGeom>
              <a:avLst/>
              <a:gdLst>
                <a:gd name="connsiteX0" fmla="*/ 0 w 433874"/>
                <a:gd name="connsiteY0" fmla="*/ 0 h 3262113"/>
                <a:gd name="connsiteX1" fmla="*/ 43528 w 433874"/>
                <a:gd name="connsiteY1" fmla="*/ 30384 h 3262113"/>
                <a:gd name="connsiteX2" fmla="*/ 433818 w 433874"/>
                <a:gd name="connsiteY2" fmla="*/ 885876 h 3262113"/>
                <a:gd name="connsiteX3" fmla="*/ 431750 w 433874"/>
                <a:gd name="connsiteY3" fmla="*/ 917085 h 3262113"/>
                <a:gd name="connsiteX4" fmla="*/ 433874 w 433874"/>
                <a:gd name="connsiteY4" fmla="*/ 917085 h 3262113"/>
                <a:gd name="connsiteX5" fmla="*/ 433874 w 433874"/>
                <a:gd name="connsiteY5" fmla="*/ 3262113 h 3262113"/>
                <a:gd name="connsiteX6" fmla="*/ 310318 w 433874"/>
                <a:gd name="connsiteY6" fmla="*/ 3262113 h 3262113"/>
                <a:gd name="connsiteX7" fmla="*/ 310318 w 433874"/>
                <a:gd name="connsiteY7" fmla="*/ 826503 h 3262113"/>
                <a:gd name="connsiteX8" fmla="*/ 308194 w 433874"/>
                <a:gd name="connsiteY8" fmla="*/ 826503 h 3262113"/>
                <a:gd name="connsiteX9" fmla="*/ 310262 w 433874"/>
                <a:gd name="connsiteY9" fmla="*/ 794089 h 3262113"/>
                <a:gd name="connsiteX10" fmla="*/ 23096 w 433874"/>
                <a:gd name="connsiteY10" fmla="*/ 27258 h 3262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874" h="3262113">
                  <a:moveTo>
                    <a:pt x="0" y="0"/>
                  </a:moveTo>
                  <a:lnTo>
                    <a:pt x="43528" y="30384"/>
                  </a:lnTo>
                  <a:cubicBezTo>
                    <a:pt x="257976" y="228758"/>
                    <a:pt x="430248" y="668883"/>
                    <a:pt x="433818" y="885876"/>
                  </a:cubicBezTo>
                  <a:lnTo>
                    <a:pt x="431750" y="917085"/>
                  </a:lnTo>
                  <a:lnTo>
                    <a:pt x="433874" y="917085"/>
                  </a:lnTo>
                  <a:lnTo>
                    <a:pt x="433874" y="3262113"/>
                  </a:lnTo>
                  <a:lnTo>
                    <a:pt x="310318" y="3262113"/>
                  </a:lnTo>
                  <a:lnTo>
                    <a:pt x="310318" y="826503"/>
                  </a:lnTo>
                  <a:lnTo>
                    <a:pt x="308194" y="826503"/>
                  </a:lnTo>
                  <a:lnTo>
                    <a:pt x="310262" y="794089"/>
                  </a:lnTo>
                  <a:cubicBezTo>
                    <a:pt x="307287" y="606276"/>
                    <a:pt x="187158" y="257525"/>
                    <a:pt x="23096" y="2725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" name="Oval 83">
            <a:extLst>
              <a:ext uri="{FF2B5EF4-FFF2-40B4-BE49-F238E27FC236}">
                <a16:creationId xmlns:a16="http://schemas.microsoft.com/office/drawing/2014/main" id="{92025928-DE58-479B-AE5F-36E067152AB5}"/>
              </a:ext>
            </a:extLst>
          </p:cNvPr>
          <p:cNvSpPr/>
          <p:nvPr/>
        </p:nvSpPr>
        <p:spPr>
          <a:xfrm rot="20040933">
            <a:off x="5569980" y="5048889"/>
            <a:ext cx="1104722" cy="1500618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83">
            <a:extLst>
              <a:ext uri="{FF2B5EF4-FFF2-40B4-BE49-F238E27FC236}">
                <a16:creationId xmlns:a16="http://schemas.microsoft.com/office/drawing/2014/main" id="{CD268EBD-E7E4-4983-A89C-E67E7C76F17E}"/>
              </a:ext>
            </a:extLst>
          </p:cNvPr>
          <p:cNvSpPr/>
          <p:nvPr/>
        </p:nvSpPr>
        <p:spPr>
          <a:xfrm rot="20040933">
            <a:off x="4842603" y="5300455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83">
            <a:extLst>
              <a:ext uri="{FF2B5EF4-FFF2-40B4-BE49-F238E27FC236}">
                <a16:creationId xmlns:a16="http://schemas.microsoft.com/office/drawing/2014/main" id="{2749BEFA-1D48-4B8D-8819-8A6DBF27BE89}"/>
              </a:ext>
            </a:extLst>
          </p:cNvPr>
          <p:cNvSpPr/>
          <p:nvPr/>
        </p:nvSpPr>
        <p:spPr>
          <a:xfrm rot="20040933">
            <a:off x="6623164" y="5309674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88316331-BE69-4542-96C2-DD27D1360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46" y="5727366"/>
            <a:ext cx="3810000" cy="2076450"/>
          </a:xfrm>
          <a:prstGeom prst="rect">
            <a:avLst/>
          </a:prstGeom>
        </p:spPr>
      </p:pic>
      <p:pic>
        <p:nvPicPr>
          <p:cNvPr id="53" name="Picture 52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1C0F869B-8EE0-4454-A9D5-9DE794AD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4810">
            <a:off x="-1560397" y="4896001"/>
            <a:ext cx="6383543" cy="34790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138DFA9-DAD5-4646-92B8-5F3E3B4F2FFE}"/>
              </a:ext>
            </a:extLst>
          </p:cNvPr>
          <p:cNvGrpSpPr/>
          <p:nvPr/>
        </p:nvGrpSpPr>
        <p:grpSpPr>
          <a:xfrm>
            <a:off x="3182901" y="2185922"/>
            <a:ext cx="6416842" cy="2682044"/>
            <a:chOff x="3133526" y="2587057"/>
            <a:chExt cx="6416842" cy="2682044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243E4AF-2107-4B54-9926-6CD83323B2D9}"/>
                </a:ext>
              </a:extLst>
            </p:cNvPr>
            <p:cNvGrpSpPr/>
            <p:nvPr/>
          </p:nvGrpSpPr>
          <p:grpSpPr>
            <a:xfrm>
              <a:off x="3133526" y="2587057"/>
              <a:ext cx="6416842" cy="2682044"/>
              <a:chOff x="3133526" y="2587057"/>
              <a:chExt cx="6416842" cy="2682044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8C313A-F2E2-4934-B1FC-4157F37CDC7A}"/>
                  </a:ext>
                </a:extLst>
              </p:cNvPr>
              <p:cNvSpPr/>
              <p:nvPr/>
            </p:nvSpPr>
            <p:spPr>
              <a:xfrm>
                <a:off x="3133526" y="2587057"/>
                <a:ext cx="6416842" cy="26820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6C1B436C-4FFA-43D8-897E-4EA1704907D0}"/>
                  </a:ext>
                </a:extLst>
              </p:cNvPr>
              <p:cNvSpPr/>
              <p:nvPr/>
            </p:nvSpPr>
            <p:spPr>
              <a:xfrm>
                <a:off x="3215089" y="2662065"/>
                <a:ext cx="6253715" cy="2518793"/>
              </a:xfrm>
              <a:prstGeom prst="rect">
                <a:avLst/>
              </a:prstGeom>
              <a:solidFill>
                <a:schemeClr val="bg1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226FE6C-A249-43C6-8EC1-5289A6C35CF2}"/>
                </a:ext>
              </a:extLst>
            </p:cNvPr>
            <p:cNvSpPr txBox="1"/>
            <p:nvPr/>
          </p:nvSpPr>
          <p:spPr>
            <a:xfrm>
              <a:off x="3733847" y="3543444"/>
              <a:ext cx="53149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rgbClr val="FF0000"/>
                  </a:solidFill>
                  <a:latin typeface="Oswald" panose="02000503000000000000" pitchFamily="2" charset="0"/>
                </a:rPr>
                <a:t>ملابسي</a:t>
              </a:r>
              <a:endParaRPr lang="en-US" sz="3200" b="1" dirty="0">
                <a:solidFill>
                  <a:srgbClr val="FF0000"/>
                </a:solidFill>
                <a:latin typeface="Oswald" panose="02000503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438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 p14:presetBounceEnd="62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2000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2000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65629C1-46C3-4842-A69C-AF44E3E9BD2A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3BFDDC1-E658-4D2C-BA1F-653629055719}"/>
              </a:ext>
            </a:extLst>
          </p:cNvPr>
          <p:cNvGrpSpPr/>
          <p:nvPr/>
        </p:nvGrpSpPr>
        <p:grpSpPr>
          <a:xfrm flipH="1">
            <a:off x="9030753" y="344896"/>
            <a:ext cx="2794378" cy="706898"/>
            <a:chOff x="1306725" y="540650"/>
            <a:chExt cx="2794378" cy="706898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3861E00-C966-4D52-BCE4-960E0B0AA8CA}"/>
                </a:ext>
              </a:extLst>
            </p:cNvPr>
            <p:cNvSpPr/>
            <p:nvPr/>
          </p:nvSpPr>
          <p:spPr>
            <a:xfrm flipV="1">
              <a:off x="1306725" y="540650"/>
              <a:ext cx="2304264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B52BD4A-BDD0-479A-B1C1-464461B1A159}"/>
                </a:ext>
              </a:extLst>
            </p:cNvPr>
            <p:cNvSpPr txBox="1"/>
            <p:nvPr/>
          </p:nvSpPr>
          <p:spPr>
            <a:xfrm>
              <a:off x="1893920" y="785883"/>
              <a:ext cx="22071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dirty="0">
                  <a:solidFill>
                    <a:schemeClr val="bg1"/>
                  </a:solidFill>
                </a:rPr>
                <a:t>إر</a:t>
              </a:r>
              <a:r>
                <a:rPr lang="ar-SA" sz="2400" dirty="0">
                  <a:solidFill>
                    <a:schemeClr val="bg1"/>
                  </a:solidFill>
                </a:rPr>
                <a:t>شادات عام</a:t>
              </a:r>
              <a:r>
                <a:rPr lang="ar-SY" sz="2400" dirty="0">
                  <a:solidFill>
                    <a:schemeClr val="bg1"/>
                  </a:solidFill>
                </a:rPr>
                <a:t>ة</a:t>
              </a:r>
              <a:endParaRPr lang="ar-SY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3C25E4-1F7F-4867-B079-829887DB5BC2}"/>
              </a:ext>
            </a:extLst>
          </p:cNvPr>
          <p:cNvGrpSpPr/>
          <p:nvPr/>
        </p:nvGrpSpPr>
        <p:grpSpPr>
          <a:xfrm>
            <a:off x="588880" y="3413110"/>
            <a:ext cx="1887249" cy="2563572"/>
            <a:chOff x="10086062" y="2824814"/>
            <a:chExt cx="1887249" cy="2563572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C5D4ECC-4363-49F5-AC1E-427EE81B910B}"/>
                </a:ext>
              </a:extLst>
            </p:cNvPr>
            <p:cNvGrpSpPr/>
            <p:nvPr/>
          </p:nvGrpSpPr>
          <p:grpSpPr>
            <a:xfrm rot="21371849">
              <a:off x="10086062" y="2824814"/>
              <a:ext cx="1887249" cy="2563572"/>
              <a:chOff x="392713" y="4308237"/>
              <a:chExt cx="1887249" cy="2563572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800CFF6-8F4D-4627-820C-34A7AB6B76B5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40980B-E816-4E4B-9C9B-394E328D15D1}"/>
                  </a:ext>
                </a:extLst>
              </p:cNvPr>
              <p:cNvSpPr txBox="1"/>
              <p:nvPr/>
            </p:nvSpPr>
            <p:spPr>
              <a:xfrm>
                <a:off x="392713" y="4655818"/>
                <a:ext cx="1871561" cy="221599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ملابسي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574FCD2F-B42D-406A-BDB3-20EA0193B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354999" y="3642271"/>
              <a:ext cx="1324920" cy="1485193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4D6211-A81F-4393-9DC1-25ACC2FBFA62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E1932AA-276C-4255-AF9A-14CBD14F5BEA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5D83199-60D0-4D82-8D8E-F42FFA07C217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: Top Corners One Rounded and One Snipped 53">
                <a:extLst>
                  <a:ext uri="{FF2B5EF4-FFF2-40B4-BE49-F238E27FC236}">
                    <a16:creationId xmlns:a16="http://schemas.microsoft.com/office/drawing/2014/main" id="{37D910D8-666C-45A4-B2D2-85C34050E474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ight Triangle 19">
                <a:extLst>
                  <a:ext uri="{FF2B5EF4-FFF2-40B4-BE49-F238E27FC236}">
                    <a16:creationId xmlns:a16="http://schemas.microsoft.com/office/drawing/2014/main" id="{5B5AAE39-2CEF-46F3-A578-CB2FD9E1732B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E39232-2517-45E7-9D20-461F28ACEB74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1" name="Graphic 50" descr="Target Audience">
              <a:extLst>
                <a:ext uri="{FF2B5EF4-FFF2-40B4-BE49-F238E27FC236}">
                  <a16:creationId xmlns:a16="http://schemas.microsoft.com/office/drawing/2014/main" id="{E8F452F3-D594-452C-A512-0DBCD0C75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9DA2945-ED63-42D1-BEEE-8F9EE7A5387D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F1ACD4D-A8CE-42AD-907F-96838FB15DD9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3B39107-7905-4579-B15B-0EA9F09A7F69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rapezoid 10">
              <a:extLst>
                <a:ext uri="{FF2B5EF4-FFF2-40B4-BE49-F238E27FC236}">
                  <a16:creationId xmlns:a16="http://schemas.microsoft.com/office/drawing/2014/main" id="{5B964588-FD59-4E6D-A579-2FF989783FB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175C4F1-9B3B-4C6E-AD9A-B55FE4CBD328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Rectangle 21">
            <a:extLst>
              <a:ext uri="{FF2B5EF4-FFF2-40B4-BE49-F238E27FC236}">
                <a16:creationId xmlns:a16="http://schemas.microsoft.com/office/drawing/2014/main" id="{1EB73646-77A1-44B3-9FA7-491ADAA840A6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2" name="Group 28">
            <a:extLst>
              <a:ext uri="{FF2B5EF4-FFF2-40B4-BE49-F238E27FC236}">
                <a16:creationId xmlns:a16="http://schemas.microsoft.com/office/drawing/2014/main" id="{A65BC21B-183B-4F74-BFEB-6E9C7CB3993E}"/>
              </a:ext>
            </a:extLst>
          </p:cNvPr>
          <p:cNvGrpSpPr/>
          <p:nvPr/>
        </p:nvGrpSpPr>
        <p:grpSpPr>
          <a:xfrm>
            <a:off x="2313930" y="2457064"/>
            <a:ext cx="1891595" cy="1776660"/>
            <a:chOff x="2702838" y="2407666"/>
            <a:chExt cx="1891595" cy="1776660"/>
          </a:xfrm>
        </p:grpSpPr>
        <p:grpSp>
          <p:nvGrpSpPr>
            <p:cNvPr id="33" name="Group 29">
              <a:extLst>
                <a:ext uri="{FF2B5EF4-FFF2-40B4-BE49-F238E27FC236}">
                  <a16:creationId xmlns:a16="http://schemas.microsoft.com/office/drawing/2014/main" id="{96B3C3B7-8C22-4A05-913E-5C1D5512FFCD}"/>
                </a:ext>
              </a:extLst>
            </p:cNvPr>
            <p:cNvGrpSpPr/>
            <p:nvPr/>
          </p:nvGrpSpPr>
          <p:grpSpPr>
            <a:xfrm>
              <a:off x="2702838" y="2407666"/>
              <a:ext cx="1891595" cy="1761563"/>
              <a:chOff x="4993062" y="2407666"/>
              <a:chExt cx="1891595" cy="1761563"/>
            </a:xfrm>
          </p:grpSpPr>
          <p:sp>
            <p:nvSpPr>
              <p:cNvPr id="36" name="Oval 32">
                <a:extLst>
                  <a:ext uri="{FF2B5EF4-FFF2-40B4-BE49-F238E27FC236}">
                    <a16:creationId xmlns:a16="http://schemas.microsoft.com/office/drawing/2014/main" id="{5392F610-38FB-4CDC-9347-E7E968CD3B38}"/>
                  </a:ext>
                </a:extLst>
              </p:cNvPr>
              <p:cNvSpPr/>
              <p:nvPr/>
            </p:nvSpPr>
            <p:spPr>
              <a:xfrm>
                <a:off x="4993062" y="2407666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Freeform: Shape 33">
                <a:extLst>
                  <a:ext uri="{FF2B5EF4-FFF2-40B4-BE49-F238E27FC236}">
                    <a16:creationId xmlns:a16="http://schemas.microsoft.com/office/drawing/2014/main" id="{D77FF0DB-AF5F-454F-B7C0-9CE9FE93A2FE}"/>
                  </a:ext>
                </a:extLst>
              </p:cNvPr>
              <p:cNvSpPr/>
              <p:nvPr/>
            </p:nvSpPr>
            <p:spPr>
              <a:xfrm>
                <a:off x="5362174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900FF"/>
                  </a:gs>
                  <a:gs pos="100000">
                    <a:srgbClr val="FF33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4">
                <a:extLst>
                  <a:ext uri="{FF2B5EF4-FFF2-40B4-BE49-F238E27FC236}">
                    <a16:creationId xmlns:a16="http://schemas.microsoft.com/office/drawing/2014/main" id="{5A643ABA-0E37-48E2-8108-134AF03DCAD2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5">
                <a:extLst>
                  <a:ext uri="{FF2B5EF4-FFF2-40B4-BE49-F238E27FC236}">
                    <a16:creationId xmlns:a16="http://schemas.microsoft.com/office/drawing/2014/main" id="{C5CBC1C8-F32C-4A6C-944B-1FDAF6809B9F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Freeform: Shape 36">
                <a:extLst>
                  <a:ext uri="{FF2B5EF4-FFF2-40B4-BE49-F238E27FC236}">
                    <a16:creationId xmlns:a16="http://schemas.microsoft.com/office/drawing/2014/main" id="{93BDAF34-7B6A-407A-B6E4-3D226B8CA2B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34" name="Graphic 30" descr="Single gear">
              <a:extLst>
                <a:ext uri="{FF2B5EF4-FFF2-40B4-BE49-F238E27FC236}">
                  <a16:creationId xmlns:a16="http://schemas.microsoft.com/office/drawing/2014/main" id="{23B6529B-F6A3-43F3-892A-75B1EE519B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560220" y="3208997"/>
              <a:ext cx="457200" cy="457200"/>
            </a:xfrm>
            <a:prstGeom prst="rect">
              <a:avLst/>
            </a:prstGeom>
          </p:spPr>
        </p:pic>
        <p:sp>
          <p:nvSpPr>
            <p:cNvPr id="35" name="TextBox 31">
              <a:extLst>
                <a:ext uri="{FF2B5EF4-FFF2-40B4-BE49-F238E27FC236}">
                  <a16:creationId xmlns:a16="http://schemas.microsoft.com/office/drawing/2014/main" id="{143314D6-6AF1-4F2B-9415-DEEC511AB4BB}"/>
                </a:ext>
              </a:extLst>
            </p:cNvPr>
            <p:cNvSpPr txBox="1"/>
            <p:nvPr/>
          </p:nvSpPr>
          <p:spPr>
            <a:xfrm>
              <a:off x="3585302" y="3810957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41" name="Group 78">
            <a:extLst>
              <a:ext uri="{FF2B5EF4-FFF2-40B4-BE49-F238E27FC236}">
                <a16:creationId xmlns:a16="http://schemas.microsoft.com/office/drawing/2014/main" id="{339A4FE7-8CE0-47F9-BF72-3471DD46DD31}"/>
              </a:ext>
            </a:extLst>
          </p:cNvPr>
          <p:cNvGrpSpPr/>
          <p:nvPr/>
        </p:nvGrpSpPr>
        <p:grpSpPr>
          <a:xfrm>
            <a:off x="2683042" y="4354224"/>
            <a:ext cx="1879730" cy="1035172"/>
            <a:chOff x="3071950" y="4304826"/>
            <a:chExt cx="1879730" cy="1035172"/>
          </a:xfrm>
        </p:grpSpPr>
        <p:sp>
          <p:nvSpPr>
            <p:cNvPr id="42" name="TextBox 79">
              <a:extLst>
                <a:ext uri="{FF2B5EF4-FFF2-40B4-BE49-F238E27FC236}">
                  <a16:creationId xmlns:a16="http://schemas.microsoft.com/office/drawing/2014/main" id="{39C63F33-9BF2-45DE-84B6-C32ACAEB4521}"/>
                </a:ext>
              </a:extLst>
            </p:cNvPr>
            <p:cNvSpPr txBox="1"/>
            <p:nvPr/>
          </p:nvSpPr>
          <p:spPr>
            <a:xfrm>
              <a:off x="3145450" y="4304826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2" name="TextBox 80">
              <a:extLst>
                <a:ext uri="{FF2B5EF4-FFF2-40B4-BE49-F238E27FC236}">
                  <a16:creationId xmlns:a16="http://schemas.microsoft.com/office/drawing/2014/main" id="{FF45D654-8A3D-4186-9529-919428B1BFBF}"/>
                </a:ext>
              </a:extLst>
            </p:cNvPr>
            <p:cNvSpPr txBox="1"/>
            <p:nvPr/>
          </p:nvSpPr>
          <p:spPr>
            <a:xfrm>
              <a:off x="3071950" y="4693667"/>
              <a:ext cx="1879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أشكري الله عز و جل على نعمة الملابس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3" name="Group 98">
            <a:extLst>
              <a:ext uri="{FF2B5EF4-FFF2-40B4-BE49-F238E27FC236}">
                <a16:creationId xmlns:a16="http://schemas.microsoft.com/office/drawing/2014/main" id="{CB198094-0550-4DBE-B31F-9BFEA50E8F95}"/>
              </a:ext>
            </a:extLst>
          </p:cNvPr>
          <p:cNvGrpSpPr/>
          <p:nvPr/>
        </p:nvGrpSpPr>
        <p:grpSpPr>
          <a:xfrm>
            <a:off x="2859254" y="49398"/>
            <a:ext cx="1116894" cy="2688771"/>
            <a:chOff x="3248162" y="0"/>
            <a:chExt cx="1116894" cy="2688771"/>
          </a:xfrm>
        </p:grpSpPr>
        <p:cxnSp>
          <p:nvCxnSpPr>
            <p:cNvPr id="64" name="Straight Connector 99">
              <a:extLst>
                <a:ext uri="{FF2B5EF4-FFF2-40B4-BE49-F238E27FC236}">
                  <a16:creationId xmlns:a16="http://schemas.microsoft.com/office/drawing/2014/main" id="{208E226E-15BE-4C1E-A0F7-144A8CF86E18}"/>
                </a:ext>
              </a:extLst>
            </p:cNvPr>
            <p:cNvCxnSpPr>
              <a:cxnSpLocks/>
            </p:cNvCxnSpPr>
            <p:nvPr/>
          </p:nvCxnSpPr>
          <p:spPr>
            <a:xfrm>
              <a:off x="3788820" y="0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10">
              <a:extLst>
                <a:ext uri="{FF2B5EF4-FFF2-40B4-BE49-F238E27FC236}">
                  <a16:creationId xmlns:a16="http://schemas.microsoft.com/office/drawing/2014/main" id="{48A3CB7D-9808-4524-8E63-C09F601CB22C}"/>
                </a:ext>
              </a:extLst>
            </p:cNvPr>
            <p:cNvSpPr/>
            <p:nvPr/>
          </p:nvSpPr>
          <p:spPr>
            <a:xfrm rot="7311439">
              <a:off x="3863078" y="1427843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10">
              <a:extLst>
                <a:ext uri="{FF2B5EF4-FFF2-40B4-BE49-F238E27FC236}">
                  <a16:creationId xmlns:a16="http://schemas.microsoft.com/office/drawing/2014/main" id="{11B5B171-19BA-4C56-8607-B0C87846569F}"/>
                </a:ext>
              </a:extLst>
            </p:cNvPr>
            <p:cNvSpPr/>
            <p:nvPr/>
          </p:nvSpPr>
          <p:spPr>
            <a:xfrm rot="3332744">
              <a:off x="3341559" y="1179961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0" name="Group 43">
            <a:extLst>
              <a:ext uri="{FF2B5EF4-FFF2-40B4-BE49-F238E27FC236}">
                <a16:creationId xmlns:a16="http://schemas.microsoft.com/office/drawing/2014/main" id="{057190A1-599C-443B-904E-8D7C774B5488}"/>
              </a:ext>
            </a:extLst>
          </p:cNvPr>
          <p:cNvGrpSpPr/>
          <p:nvPr/>
        </p:nvGrpSpPr>
        <p:grpSpPr>
          <a:xfrm>
            <a:off x="4340317" y="2712357"/>
            <a:ext cx="1839018" cy="1889526"/>
            <a:chOff x="5285756" y="2688771"/>
            <a:chExt cx="1839018" cy="1889526"/>
          </a:xfrm>
        </p:grpSpPr>
        <p:grpSp>
          <p:nvGrpSpPr>
            <p:cNvPr id="75" name="Group 44">
              <a:extLst>
                <a:ext uri="{FF2B5EF4-FFF2-40B4-BE49-F238E27FC236}">
                  <a16:creationId xmlns:a16="http://schemas.microsoft.com/office/drawing/2014/main" id="{9877A73A-B4C5-4587-B234-359CF8207803}"/>
                </a:ext>
              </a:extLst>
            </p:cNvPr>
            <p:cNvGrpSpPr/>
            <p:nvPr/>
          </p:nvGrpSpPr>
          <p:grpSpPr>
            <a:xfrm>
              <a:off x="5285756" y="2688771"/>
              <a:ext cx="1839018" cy="1889526"/>
              <a:chOff x="5321858" y="2688771"/>
              <a:chExt cx="1839018" cy="1889526"/>
            </a:xfrm>
          </p:grpSpPr>
          <p:sp>
            <p:nvSpPr>
              <p:cNvPr id="78" name="Oval 47">
                <a:extLst>
                  <a:ext uri="{FF2B5EF4-FFF2-40B4-BE49-F238E27FC236}">
                    <a16:creationId xmlns:a16="http://schemas.microsoft.com/office/drawing/2014/main" id="{E6D48349-0602-4E3D-A544-00D2FFD734D0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Freeform: Shape 48">
                <a:extLst>
                  <a:ext uri="{FF2B5EF4-FFF2-40B4-BE49-F238E27FC236}">
                    <a16:creationId xmlns:a16="http://schemas.microsoft.com/office/drawing/2014/main" id="{3C2EC854-5A57-4EA4-AEBF-A787333E5F25}"/>
                  </a:ext>
                </a:extLst>
              </p:cNvPr>
              <p:cNvSpPr/>
              <p:nvPr/>
            </p:nvSpPr>
            <p:spPr>
              <a:xfrm>
                <a:off x="5358837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9900"/>
                  </a:gs>
                  <a:gs pos="100000">
                    <a:srgbClr val="FFFF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Oval 49">
                <a:extLst>
                  <a:ext uri="{FF2B5EF4-FFF2-40B4-BE49-F238E27FC236}">
                    <a16:creationId xmlns:a16="http://schemas.microsoft.com/office/drawing/2014/main" id="{A8DCC0EC-7D2B-45E1-9328-BBA64D67E133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Oval 50">
                <a:extLst>
                  <a:ext uri="{FF2B5EF4-FFF2-40B4-BE49-F238E27FC236}">
                    <a16:creationId xmlns:a16="http://schemas.microsoft.com/office/drawing/2014/main" id="{9C16F72F-72AE-4FBE-849D-D89481DBBB14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Freeform: Shape 52">
                <a:extLst>
                  <a:ext uri="{FF2B5EF4-FFF2-40B4-BE49-F238E27FC236}">
                    <a16:creationId xmlns:a16="http://schemas.microsoft.com/office/drawing/2014/main" id="{761B505C-6F39-4402-96B2-FC1BE5843E0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76" name="Graphic 45" descr="Presentation with bar chart RTL">
              <a:extLst>
                <a:ext uri="{FF2B5EF4-FFF2-40B4-BE49-F238E27FC236}">
                  <a16:creationId xmlns:a16="http://schemas.microsoft.com/office/drawing/2014/main" id="{585F5280-B3BB-4554-96FD-5D146551D64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34364" y="3248030"/>
              <a:ext cx="457200" cy="457200"/>
            </a:xfrm>
            <a:prstGeom prst="rect">
              <a:avLst/>
            </a:prstGeom>
          </p:spPr>
        </p:pic>
        <p:sp>
          <p:nvSpPr>
            <p:cNvPr id="77" name="TextBox 46">
              <a:extLst>
                <a:ext uri="{FF2B5EF4-FFF2-40B4-BE49-F238E27FC236}">
                  <a16:creationId xmlns:a16="http://schemas.microsoft.com/office/drawing/2014/main" id="{B9168EAD-9266-4D87-8529-ED68FFC8EBF2}"/>
                </a:ext>
              </a:extLst>
            </p:cNvPr>
            <p:cNvSpPr txBox="1"/>
            <p:nvPr/>
          </p:nvSpPr>
          <p:spPr>
            <a:xfrm>
              <a:off x="5816065" y="2700410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pSp>
        <p:nvGrpSpPr>
          <p:cNvPr id="83" name="Group 84">
            <a:extLst>
              <a:ext uri="{FF2B5EF4-FFF2-40B4-BE49-F238E27FC236}">
                <a16:creationId xmlns:a16="http://schemas.microsoft.com/office/drawing/2014/main" id="{16CFFD33-3390-4751-95F0-957655634B05}"/>
              </a:ext>
            </a:extLst>
          </p:cNvPr>
          <p:cNvGrpSpPr/>
          <p:nvPr/>
        </p:nvGrpSpPr>
        <p:grpSpPr>
          <a:xfrm>
            <a:off x="4009352" y="1393783"/>
            <a:ext cx="2167241" cy="923330"/>
            <a:chOff x="4954791" y="1370197"/>
            <a:chExt cx="2167241" cy="923330"/>
          </a:xfrm>
        </p:grpSpPr>
        <p:sp>
          <p:nvSpPr>
            <p:cNvPr id="84" name="TextBox 85">
              <a:extLst>
                <a:ext uri="{FF2B5EF4-FFF2-40B4-BE49-F238E27FC236}">
                  <a16:creationId xmlns:a16="http://schemas.microsoft.com/office/drawing/2014/main" id="{E06381C8-78D5-47F3-9C12-23DBA9F57958}"/>
                </a:ext>
              </a:extLst>
            </p:cNvPr>
            <p:cNvSpPr txBox="1"/>
            <p:nvPr/>
          </p:nvSpPr>
          <p:spPr>
            <a:xfrm>
              <a:off x="5345582" y="1430149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5" name="TextBox 86">
              <a:extLst>
                <a:ext uri="{FF2B5EF4-FFF2-40B4-BE49-F238E27FC236}">
                  <a16:creationId xmlns:a16="http://schemas.microsoft.com/office/drawing/2014/main" id="{7F9B2260-976A-4AD4-A544-1EC9768D7BD3}"/>
                </a:ext>
              </a:extLst>
            </p:cNvPr>
            <p:cNvSpPr txBox="1"/>
            <p:nvPr/>
          </p:nvSpPr>
          <p:spPr>
            <a:xfrm>
              <a:off x="4954791" y="1370197"/>
              <a:ext cx="216724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ادعي الله بدعاء لبس الثوب الجديد عند ارتدائه</a:t>
              </a:r>
              <a:br>
                <a:rPr lang="en-US" b="1" dirty="0"/>
              </a:br>
              <a:endParaRPr lang="en-US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86" name="Group 90">
            <a:extLst>
              <a:ext uri="{FF2B5EF4-FFF2-40B4-BE49-F238E27FC236}">
                <a16:creationId xmlns:a16="http://schemas.microsoft.com/office/drawing/2014/main" id="{AFE8EBDF-6A14-4FED-A0E5-77A2C3C6C672}"/>
              </a:ext>
            </a:extLst>
          </p:cNvPr>
          <p:cNvGrpSpPr/>
          <p:nvPr/>
        </p:nvGrpSpPr>
        <p:grpSpPr>
          <a:xfrm>
            <a:off x="4570486" y="4192815"/>
            <a:ext cx="1073326" cy="2688771"/>
            <a:chOff x="5515925" y="4169229"/>
            <a:chExt cx="1073326" cy="2688771"/>
          </a:xfrm>
        </p:grpSpPr>
        <p:cxnSp>
          <p:nvCxnSpPr>
            <p:cNvPr id="87" name="Straight Connector 91">
              <a:extLst>
                <a:ext uri="{FF2B5EF4-FFF2-40B4-BE49-F238E27FC236}">
                  <a16:creationId xmlns:a16="http://schemas.microsoft.com/office/drawing/2014/main" id="{AC03731B-AC93-4B4E-9B70-1CEB363FEF67}"/>
                </a:ext>
              </a:extLst>
            </p:cNvPr>
            <p:cNvCxnSpPr>
              <a:cxnSpLocks/>
            </p:cNvCxnSpPr>
            <p:nvPr/>
          </p:nvCxnSpPr>
          <p:spPr>
            <a:xfrm>
              <a:off x="6042942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 10">
              <a:extLst>
                <a:ext uri="{FF2B5EF4-FFF2-40B4-BE49-F238E27FC236}">
                  <a16:creationId xmlns:a16="http://schemas.microsoft.com/office/drawing/2014/main" id="{5B34CB0C-CB1E-4FC9-BF6E-2BC14DDB0074}"/>
                </a:ext>
              </a:extLst>
            </p:cNvPr>
            <p:cNvSpPr/>
            <p:nvPr/>
          </p:nvSpPr>
          <p:spPr>
            <a:xfrm rot="2962180">
              <a:off x="6087273" y="5877526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10">
              <a:extLst>
                <a:ext uri="{FF2B5EF4-FFF2-40B4-BE49-F238E27FC236}">
                  <a16:creationId xmlns:a16="http://schemas.microsoft.com/office/drawing/2014/main" id="{A13A86F4-E6D5-4FF0-AD73-3AD22B93059F}"/>
                </a:ext>
              </a:extLst>
            </p:cNvPr>
            <p:cNvSpPr/>
            <p:nvPr/>
          </p:nvSpPr>
          <p:spPr>
            <a:xfrm rot="18857659">
              <a:off x="5609322" y="543063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0" name="Group 53">
            <a:extLst>
              <a:ext uri="{FF2B5EF4-FFF2-40B4-BE49-F238E27FC236}">
                <a16:creationId xmlns:a16="http://schemas.microsoft.com/office/drawing/2014/main" id="{A9677381-F1A6-43D8-89E7-9BA92940FFC8}"/>
              </a:ext>
            </a:extLst>
          </p:cNvPr>
          <p:cNvGrpSpPr/>
          <p:nvPr/>
        </p:nvGrpSpPr>
        <p:grpSpPr>
          <a:xfrm>
            <a:off x="5688201" y="2500613"/>
            <a:ext cx="1891595" cy="1761563"/>
            <a:chOff x="7211082" y="2411877"/>
            <a:chExt cx="1891595" cy="1761563"/>
          </a:xfrm>
        </p:grpSpPr>
        <p:grpSp>
          <p:nvGrpSpPr>
            <p:cNvPr id="91" name="Group 54">
              <a:extLst>
                <a:ext uri="{FF2B5EF4-FFF2-40B4-BE49-F238E27FC236}">
                  <a16:creationId xmlns:a16="http://schemas.microsoft.com/office/drawing/2014/main" id="{CDDCF32C-CAA2-45FA-8192-34C15455F4D0}"/>
                </a:ext>
              </a:extLst>
            </p:cNvPr>
            <p:cNvGrpSpPr/>
            <p:nvPr/>
          </p:nvGrpSpPr>
          <p:grpSpPr>
            <a:xfrm>
              <a:off x="7211082" y="2411877"/>
              <a:ext cx="1891595" cy="1761563"/>
              <a:chOff x="4993062" y="2411877"/>
              <a:chExt cx="1891595" cy="1761563"/>
            </a:xfrm>
          </p:grpSpPr>
          <p:sp>
            <p:nvSpPr>
              <p:cNvPr id="94" name="Oval 57">
                <a:extLst>
                  <a:ext uri="{FF2B5EF4-FFF2-40B4-BE49-F238E27FC236}">
                    <a16:creationId xmlns:a16="http://schemas.microsoft.com/office/drawing/2014/main" id="{232F468D-85DD-4C85-A538-27C6BD792597}"/>
                  </a:ext>
                </a:extLst>
              </p:cNvPr>
              <p:cNvSpPr/>
              <p:nvPr/>
            </p:nvSpPr>
            <p:spPr>
              <a:xfrm>
                <a:off x="4993062" y="2411877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Freeform: Shape 58">
                <a:extLst>
                  <a:ext uri="{FF2B5EF4-FFF2-40B4-BE49-F238E27FC236}">
                    <a16:creationId xmlns:a16="http://schemas.microsoft.com/office/drawing/2014/main" id="{30EE8085-85F7-4765-8953-8501E0A10B14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99FF"/>
                  </a:gs>
                  <a:gs pos="100000">
                    <a:srgbClr val="33CC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6" name="Oval 59">
                <a:extLst>
                  <a:ext uri="{FF2B5EF4-FFF2-40B4-BE49-F238E27FC236}">
                    <a16:creationId xmlns:a16="http://schemas.microsoft.com/office/drawing/2014/main" id="{1A8A5140-4C31-4C2A-822F-07C604766E55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7" name="Oval 60">
                <a:extLst>
                  <a:ext uri="{FF2B5EF4-FFF2-40B4-BE49-F238E27FC236}">
                    <a16:creationId xmlns:a16="http://schemas.microsoft.com/office/drawing/2014/main" id="{7099C989-C9C8-40B6-B5E4-8528DF174F0E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8" name="Freeform: Shape 61">
                <a:extLst>
                  <a:ext uri="{FF2B5EF4-FFF2-40B4-BE49-F238E27FC236}">
                    <a16:creationId xmlns:a16="http://schemas.microsoft.com/office/drawing/2014/main" id="{8C730EBF-450F-4599-9E40-4A353CB6DDE1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92" name="Graphic 55" descr="Stopwatch">
              <a:extLst>
                <a:ext uri="{FF2B5EF4-FFF2-40B4-BE49-F238E27FC236}">
                  <a16:creationId xmlns:a16="http://schemas.microsoft.com/office/drawing/2014/main" id="{49302228-15DA-40E6-9B7E-15B88D8EB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068464" y="3222493"/>
              <a:ext cx="457200" cy="457200"/>
            </a:xfrm>
            <a:prstGeom prst="rect">
              <a:avLst/>
            </a:prstGeom>
          </p:spPr>
        </p:pic>
        <p:sp>
          <p:nvSpPr>
            <p:cNvPr id="93" name="TextBox 56">
              <a:extLst>
                <a:ext uri="{FF2B5EF4-FFF2-40B4-BE49-F238E27FC236}">
                  <a16:creationId xmlns:a16="http://schemas.microsoft.com/office/drawing/2014/main" id="{6EC41F7B-6E32-4C6F-8E58-51D87F14EE8E}"/>
                </a:ext>
              </a:extLst>
            </p:cNvPr>
            <p:cNvSpPr txBox="1"/>
            <p:nvPr/>
          </p:nvSpPr>
          <p:spPr>
            <a:xfrm>
              <a:off x="8118614" y="3796239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99" name="Group 81">
            <a:extLst>
              <a:ext uri="{FF2B5EF4-FFF2-40B4-BE49-F238E27FC236}">
                <a16:creationId xmlns:a16="http://schemas.microsoft.com/office/drawing/2014/main" id="{792E9B3D-CED9-4122-AE86-21F78A0CAC1C}"/>
              </a:ext>
            </a:extLst>
          </p:cNvPr>
          <p:cNvGrpSpPr/>
          <p:nvPr/>
        </p:nvGrpSpPr>
        <p:grpSpPr>
          <a:xfrm>
            <a:off x="5875620" y="4436985"/>
            <a:ext cx="1806230" cy="1035172"/>
            <a:chOff x="7646168" y="4271205"/>
            <a:chExt cx="1806230" cy="1035172"/>
          </a:xfrm>
        </p:grpSpPr>
        <p:sp>
          <p:nvSpPr>
            <p:cNvPr id="100" name="TextBox 82">
              <a:extLst>
                <a:ext uri="{FF2B5EF4-FFF2-40B4-BE49-F238E27FC236}">
                  <a16:creationId xmlns:a16="http://schemas.microsoft.com/office/drawing/2014/main" id="{540C7967-6419-4D88-B33F-E0F0AC93AB8E}"/>
                </a:ext>
              </a:extLst>
            </p:cNvPr>
            <p:cNvSpPr txBox="1"/>
            <p:nvPr/>
          </p:nvSpPr>
          <p:spPr>
            <a:xfrm>
              <a:off x="7646168" y="4271205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01" name="TextBox 83">
              <a:extLst>
                <a:ext uri="{FF2B5EF4-FFF2-40B4-BE49-F238E27FC236}">
                  <a16:creationId xmlns:a16="http://schemas.microsoft.com/office/drawing/2014/main" id="{97C41C4C-100A-467A-9404-5EEF1A1C62DA}"/>
                </a:ext>
              </a:extLst>
            </p:cNvPr>
            <p:cNvSpPr txBox="1"/>
            <p:nvPr/>
          </p:nvSpPr>
          <p:spPr>
            <a:xfrm>
              <a:off x="7787545" y="4660046"/>
              <a:ext cx="16648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اختاري الملابس المناسبة لسنّك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2" name="Group 102">
            <a:extLst>
              <a:ext uri="{FF2B5EF4-FFF2-40B4-BE49-F238E27FC236}">
                <a16:creationId xmlns:a16="http://schemas.microsoft.com/office/drawing/2014/main" id="{83B21056-5419-4F7E-B54C-8030D0C6CCB2}"/>
              </a:ext>
            </a:extLst>
          </p:cNvPr>
          <p:cNvGrpSpPr/>
          <p:nvPr/>
        </p:nvGrpSpPr>
        <p:grpSpPr>
          <a:xfrm>
            <a:off x="6230280" y="88735"/>
            <a:ext cx="1116894" cy="2688771"/>
            <a:chOff x="7753161" y="-1"/>
            <a:chExt cx="1116894" cy="2688771"/>
          </a:xfrm>
        </p:grpSpPr>
        <p:cxnSp>
          <p:nvCxnSpPr>
            <p:cNvPr id="103" name="Straight Connector 103">
              <a:extLst>
                <a:ext uri="{FF2B5EF4-FFF2-40B4-BE49-F238E27FC236}">
                  <a16:creationId xmlns:a16="http://schemas.microsoft.com/office/drawing/2014/main" id="{09737155-5F9E-4D8E-B992-A59C44069C86}"/>
                </a:ext>
              </a:extLst>
            </p:cNvPr>
            <p:cNvCxnSpPr>
              <a:cxnSpLocks/>
            </p:cNvCxnSpPr>
            <p:nvPr/>
          </p:nvCxnSpPr>
          <p:spPr>
            <a:xfrm>
              <a:off x="8285106" y="-1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">
              <a:extLst>
                <a:ext uri="{FF2B5EF4-FFF2-40B4-BE49-F238E27FC236}">
                  <a16:creationId xmlns:a16="http://schemas.microsoft.com/office/drawing/2014/main" id="{B3493E1E-54F4-4966-A103-B6E3B546FA1F}"/>
                </a:ext>
              </a:extLst>
            </p:cNvPr>
            <p:cNvSpPr/>
            <p:nvPr/>
          </p:nvSpPr>
          <p:spPr>
            <a:xfrm rot="7311439">
              <a:off x="8368077" y="202898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">
              <a:extLst>
                <a:ext uri="{FF2B5EF4-FFF2-40B4-BE49-F238E27FC236}">
                  <a16:creationId xmlns:a16="http://schemas.microsoft.com/office/drawing/2014/main" id="{BB74612A-04A1-4811-AFC6-8339840289BB}"/>
                </a:ext>
              </a:extLst>
            </p:cNvPr>
            <p:cNvSpPr/>
            <p:nvPr/>
          </p:nvSpPr>
          <p:spPr>
            <a:xfrm rot="3332744">
              <a:off x="7846558" y="1781100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6" name="Group 62">
            <a:extLst>
              <a:ext uri="{FF2B5EF4-FFF2-40B4-BE49-F238E27FC236}">
                <a16:creationId xmlns:a16="http://schemas.microsoft.com/office/drawing/2014/main" id="{3BD94972-400D-4917-A358-71B46E4DA2EC}"/>
              </a:ext>
            </a:extLst>
          </p:cNvPr>
          <p:cNvGrpSpPr/>
          <p:nvPr/>
        </p:nvGrpSpPr>
        <p:grpSpPr>
          <a:xfrm>
            <a:off x="7681850" y="2664640"/>
            <a:ext cx="1839018" cy="1889526"/>
            <a:chOff x="9794001" y="2688771"/>
            <a:chExt cx="1839018" cy="1889526"/>
          </a:xfrm>
        </p:grpSpPr>
        <p:grpSp>
          <p:nvGrpSpPr>
            <p:cNvPr id="107" name="Group 63">
              <a:extLst>
                <a:ext uri="{FF2B5EF4-FFF2-40B4-BE49-F238E27FC236}">
                  <a16:creationId xmlns:a16="http://schemas.microsoft.com/office/drawing/2014/main" id="{4AFCC451-E81D-4088-ADBF-B025E30D3F08}"/>
                </a:ext>
              </a:extLst>
            </p:cNvPr>
            <p:cNvGrpSpPr/>
            <p:nvPr/>
          </p:nvGrpSpPr>
          <p:grpSpPr>
            <a:xfrm>
              <a:off x="9794001" y="2688771"/>
              <a:ext cx="1839018" cy="1889526"/>
              <a:chOff x="5321858" y="2688771"/>
              <a:chExt cx="1839018" cy="1889526"/>
            </a:xfrm>
          </p:grpSpPr>
          <p:sp>
            <p:nvSpPr>
              <p:cNvPr id="110" name="Oval 69">
                <a:extLst>
                  <a:ext uri="{FF2B5EF4-FFF2-40B4-BE49-F238E27FC236}">
                    <a16:creationId xmlns:a16="http://schemas.microsoft.com/office/drawing/2014/main" id="{0F16708E-8FC4-4F02-A81C-B051B3F8E249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Freeform: Shape 74">
                <a:extLst>
                  <a:ext uri="{FF2B5EF4-FFF2-40B4-BE49-F238E27FC236}">
                    <a16:creationId xmlns:a16="http://schemas.microsoft.com/office/drawing/2014/main" id="{2A5495F5-9673-49DB-8F98-AC4DE13A87B8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0000"/>
                  </a:gs>
                  <a:gs pos="100000">
                    <a:srgbClr val="FF66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2" name="Oval 75">
                <a:extLst>
                  <a:ext uri="{FF2B5EF4-FFF2-40B4-BE49-F238E27FC236}">
                    <a16:creationId xmlns:a16="http://schemas.microsoft.com/office/drawing/2014/main" id="{1EDF7BDD-A118-43C6-98EF-BB3E22CFD04B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3" name="Oval 76">
                <a:extLst>
                  <a:ext uri="{FF2B5EF4-FFF2-40B4-BE49-F238E27FC236}">
                    <a16:creationId xmlns:a16="http://schemas.microsoft.com/office/drawing/2014/main" id="{74A695CB-5E19-4AF2-B801-988797DD71C6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4" name="Freeform: Shape 77">
                <a:extLst>
                  <a:ext uri="{FF2B5EF4-FFF2-40B4-BE49-F238E27FC236}">
                    <a16:creationId xmlns:a16="http://schemas.microsoft.com/office/drawing/2014/main" id="{E1FF6A02-A817-4499-8509-1DC1755DFBB2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08" name="Graphic 67" descr="Boardroom">
              <a:extLst>
                <a:ext uri="{FF2B5EF4-FFF2-40B4-BE49-F238E27FC236}">
                  <a16:creationId xmlns:a16="http://schemas.microsoft.com/office/drawing/2014/main" id="{A81212A1-0573-4F62-8B0B-672C31B474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0386940" y="3206220"/>
              <a:ext cx="457200" cy="457200"/>
            </a:xfrm>
            <a:prstGeom prst="rect">
              <a:avLst/>
            </a:prstGeom>
          </p:spPr>
        </p:pic>
        <p:sp>
          <p:nvSpPr>
            <p:cNvPr id="109" name="TextBox 68">
              <a:extLst>
                <a:ext uri="{FF2B5EF4-FFF2-40B4-BE49-F238E27FC236}">
                  <a16:creationId xmlns:a16="http://schemas.microsoft.com/office/drawing/2014/main" id="{EB6B1EB4-AE16-4D48-8362-97E2D9A81FFD}"/>
                </a:ext>
              </a:extLst>
            </p:cNvPr>
            <p:cNvSpPr txBox="1"/>
            <p:nvPr/>
          </p:nvSpPr>
          <p:spPr>
            <a:xfrm>
              <a:off x="10340995" y="2731254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</p:grpSp>
      <p:grpSp>
        <p:nvGrpSpPr>
          <p:cNvPr id="115" name="Group 87">
            <a:extLst>
              <a:ext uri="{FF2B5EF4-FFF2-40B4-BE49-F238E27FC236}">
                <a16:creationId xmlns:a16="http://schemas.microsoft.com/office/drawing/2014/main" id="{03F5031B-1A98-44BD-BB6B-D40413A1C1A0}"/>
              </a:ext>
            </a:extLst>
          </p:cNvPr>
          <p:cNvGrpSpPr/>
          <p:nvPr/>
        </p:nvGrpSpPr>
        <p:grpSpPr>
          <a:xfrm>
            <a:off x="7434846" y="1283452"/>
            <a:ext cx="1809803" cy="1319044"/>
            <a:chOff x="9694511" y="1425677"/>
            <a:chExt cx="2012106" cy="1296135"/>
          </a:xfrm>
        </p:grpSpPr>
        <p:sp>
          <p:nvSpPr>
            <p:cNvPr id="116" name="TextBox 88">
              <a:extLst>
                <a:ext uri="{FF2B5EF4-FFF2-40B4-BE49-F238E27FC236}">
                  <a16:creationId xmlns:a16="http://schemas.microsoft.com/office/drawing/2014/main" id="{FD909E92-ADB7-4E64-841D-FF73B894DF70}"/>
                </a:ext>
              </a:extLst>
            </p:cNvPr>
            <p:cNvSpPr txBox="1"/>
            <p:nvPr/>
          </p:nvSpPr>
          <p:spPr>
            <a:xfrm>
              <a:off x="9900388" y="1425677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7" name="TextBox 89">
              <a:extLst>
                <a:ext uri="{FF2B5EF4-FFF2-40B4-BE49-F238E27FC236}">
                  <a16:creationId xmlns:a16="http://schemas.microsoft.com/office/drawing/2014/main" id="{A9312A37-D80D-491B-9AB8-142DFA33985A}"/>
                </a:ext>
              </a:extLst>
            </p:cNvPr>
            <p:cNvSpPr txBox="1"/>
            <p:nvPr/>
          </p:nvSpPr>
          <p:spPr>
            <a:xfrm>
              <a:off x="9694511" y="1814518"/>
              <a:ext cx="2012106" cy="907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تصدقي بالملابس الفائضة على المحتاجين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18" name="Group 94">
            <a:extLst>
              <a:ext uri="{FF2B5EF4-FFF2-40B4-BE49-F238E27FC236}">
                <a16:creationId xmlns:a16="http://schemas.microsoft.com/office/drawing/2014/main" id="{AB339AB5-3924-4086-A23C-B2F50899B808}"/>
              </a:ext>
            </a:extLst>
          </p:cNvPr>
          <p:cNvGrpSpPr/>
          <p:nvPr/>
        </p:nvGrpSpPr>
        <p:grpSpPr>
          <a:xfrm>
            <a:off x="7869477" y="4145098"/>
            <a:ext cx="1073326" cy="2688771"/>
            <a:chOff x="9981628" y="4169229"/>
            <a:chExt cx="1073326" cy="2688771"/>
          </a:xfrm>
        </p:grpSpPr>
        <p:cxnSp>
          <p:nvCxnSpPr>
            <p:cNvPr id="119" name="Straight Connector 95">
              <a:extLst>
                <a:ext uri="{FF2B5EF4-FFF2-40B4-BE49-F238E27FC236}">
                  <a16:creationId xmlns:a16="http://schemas.microsoft.com/office/drawing/2014/main" id="{8075949B-4B2F-44EB-ADF7-5EFCF37F69DE}"/>
                </a:ext>
              </a:extLst>
            </p:cNvPr>
            <p:cNvCxnSpPr>
              <a:cxnSpLocks/>
            </p:cNvCxnSpPr>
            <p:nvPr/>
          </p:nvCxnSpPr>
          <p:spPr>
            <a:xfrm>
              <a:off x="10534229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0">
              <a:extLst>
                <a:ext uri="{FF2B5EF4-FFF2-40B4-BE49-F238E27FC236}">
                  <a16:creationId xmlns:a16="http://schemas.microsoft.com/office/drawing/2014/main" id="{9180ECDB-84AD-4B6B-92E0-F7FF84716477}"/>
                </a:ext>
              </a:extLst>
            </p:cNvPr>
            <p:cNvSpPr/>
            <p:nvPr/>
          </p:nvSpPr>
          <p:spPr>
            <a:xfrm rot="2962180">
              <a:off x="10552976" y="462376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Oval 10">
              <a:extLst>
                <a:ext uri="{FF2B5EF4-FFF2-40B4-BE49-F238E27FC236}">
                  <a16:creationId xmlns:a16="http://schemas.microsoft.com/office/drawing/2014/main" id="{751167E4-BC3C-47B2-8310-A19C43F51F48}"/>
                </a:ext>
              </a:extLst>
            </p:cNvPr>
            <p:cNvSpPr/>
            <p:nvPr/>
          </p:nvSpPr>
          <p:spPr>
            <a:xfrm rot="18857659">
              <a:off x="10075025" y="4176868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4" name="Group 53">
            <a:extLst>
              <a:ext uri="{FF2B5EF4-FFF2-40B4-BE49-F238E27FC236}">
                <a16:creationId xmlns:a16="http://schemas.microsoft.com/office/drawing/2014/main" id="{A9677381-F1A6-43D8-89E7-9BA92940FFC8}"/>
              </a:ext>
            </a:extLst>
          </p:cNvPr>
          <p:cNvGrpSpPr/>
          <p:nvPr/>
        </p:nvGrpSpPr>
        <p:grpSpPr>
          <a:xfrm>
            <a:off x="9226813" y="2653013"/>
            <a:ext cx="1891595" cy="1761563"/>
            <a:chOff x="7211082" y="2411877"/>
            <a:chExt cx="1891595" cy="1761563"/>
          </a:xfrm>
        </p:grpSpPr>
        <p:grpSp>
          <p:nvGrpSpPr>
            <p:cNvPr id="155" name="Group 54">
              <a:extLst>
                <a:ext uri="{FF2B5EF4-FFF2-40B4-BE49-F238E27FC236}">
                  <a16:creationId xmlns:a16="http://schemas.microsoft.com/office/drawing/2014/main" id="{CDDCF32C-CAA2-45FA-8192-34C15455F4D0}"/>
                </a:ext>
              </a:extLst>
            </p:cNvPr>
            <p:cNvGrpSpPr/>
            <p:nvPr/>
          </p:nvGrpSpPr>
          <p:grpSpPr>
            <a:xfrm>
              <a:off x="7211082" y="2411877"/>
              <a:ext cx="1891595" cy="1761563"/>
              <a:chOff x="4993062" y="2411877"/>
              <a:chExt cx="1891595" cy="1761563"/>
            </a:xfrm>
          </p:grpSpPr>
          <p:sp>
            <p:nvSpPr>
              <p:cNvPr id="158" name="Oval 57">
                <a:extLst>
                  <a:ext uri="{FF2B5EF4-FFF2-40B4-BE49-F238E27FC236}">
                    <a16:creationId xmlns:a16="http://schemas.microsoft.com/office/drawing/2014/main" id="{232F468D-85DD-4C85-A538-27C6BD792597}"/>
                  </a:ext>
                </a:extLst>
              </p:cNvPr>
              <p:cNvSpPr/>
              <p:nvPr/>
            </p:nvSpPr>
            <p:spPr>
              <a:xfrm>
                <a:off x="4993062" y="2411877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9" name="Freeform: Shape 58">
                <a:extLst>
                  <a:ext uri="{FF2B5EF4-FFF2-40B4-BE49-F238E27FC236}">
                    <a16:creationId xmlns:a16="http://schemas.microsoft.com/office/drawing/2014/main" id="{30EE8085-85F7-4765-8953-8501E0A10B14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0" name="Oval 59">
                <a:extLst>
                  <a:ext uri="{FF2B5EF4-FFF2-40B4-BE49-F238E27FC236}">
                    <a16:creationId xmlns:a16="http://schemas.microsoft.com/office/drawing/2014/main" id="{1A8A5140-4C31-4C2A-822F-07C604766E55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1" name="Oval 60">
                <a:extLst>
                  <a:ext uri="{FF2B5EF4-FFF2-40B4-BE49-F238E27FC236}">
                    <a16:creationId xmlns:a16="http://schemas.microsoft.com/office/drawing/2014/main" id="{7099C989-C9C8-40B6-B5E4-8528DF174F0E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2" name="Freeform: Shape 61">
                <a:extLst>
                  <a:ext uri="{FF2B5EF4-FFF2-40B4-BE49-F238E27FC236}">
                    <a16:creationId xmlns:a16="http://schemas.microsoft.com/office/drawing/2014/main" id="{8C730EBF-450F-4599-9E40-4A353CB6DDE1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56" name="Graphic 55" descr="Stopwatch">
              <a:extLst>
                <a:ext uri="{FF2B5EF4-FFF2-40B4-BE49-F238E27FC236}">
                  <a16:creationId xmlns:a16="http://schemas.microsoft.com/office/drawing/2014/main" id="{49302228-15DA-40E6-9B7E-15B88D8EB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068464" y="3222493"/>
              <a:ext cx="457200" cy="457200"/>
            </a:xfrm>
            <a:prstGeom prst="rect">
              <a:avLst/>
            </a:prstGeom>
          </p:spPr>
        </p:pic>
        <p:sp>
          <p:nvSpPr>
            <p:cNvPr id="157" name="TextBox 56">
              <a:extLst>
                <a:ext uri="{FF2B5EF4-FFF2-40B4-BE49-F238E27FC236}">
                  <a16:creationId xmlns:a16="http://schemas.microsoft.com/office/drawing/2014/main" id="{6EC41F7B-6E32-4C6F-8E58-51D87F14EE8E}"/>
                </a:ext>
              </a:extLst>
            </p:cNvPr>
            <p:cNvSpPr txBox="1"/>
            <p:nvPr/>
          </p:nvSpPr>
          <p:spPr>
            <a:xfrm>
              <a:off x="8118614" y="3796239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163" name="Group 81">
            <a:extLst>
              <a:ext uri="{FF2B5EF4-FFF2-40B4-BE49-F238E27FC236}">
                <a16:creationId xmlns:a16="http://schemas.microsoft.com/office/drawing/2014/main" id="{792E9B3D-CED9-4122-AE86-21F78A0CAC1C}"/>
              </a:ext>
            </a:extLst>
          </p:cNvPr>
          <p:cNvGrpSpPr/>
          <p:nvPr/>
        </p:nvGrpSpPr>
        <p:grpSpPr>
          <a:xfrm>
            <a:off x="8749790" y="4589385"/>
            <a:ext cx="2465798" cy="1046850"/>
            <a:chOff x="6981726" y="4271205"/>
            <a:chExt cx="2465798" cy="1046850"/>
          </a:xfrm>
        </p:grpSpPr>
        <p:sp>
          <p:nvSpPr>
            <p:cNvPr id="164" name="TextBox 82">
              <a:extLst>
                <a:ext uri="{FF2B5EF4-FFF2-40B4-BE49-F238E27FC236}">
                  <a16:creationId xmlns:a16="http://schemas.microsoft.com/office/drawing/2014/main" id="{540C7967-6419-4D88-B33F-E0F0AC93AB8E}"/>
                </a:ext>
              </a:extLst>
            </p:cNvPr>
            <p:cNvSpPr txBox="1"/>
            <p:nvPr/>
          </p:nvSpPr>
          <p:spPr>
            <a:xfrm>
              <a:off x="7646168" y="4271205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5" name="TextBox 83">
              <a:extLst>
                <a:ext uri="{FF2B5EF4-FFF2-40B4-BE49-F238E27FC236}">
                  <a16:creationId xmlns:a16="http://schemas.microsoft.com/office/drawing/2014/main" id="{97C41C4C-100A-467A-9404-5EEF1A1C62DA}"/>
                </a:ext>
              </a:extLst>
            </p:cNvPr>
            <p:cNvSpPr txBox="1"/>
            <p:nvPr/>
          </p:nvSpPr>
          <p:spPr>
            <a:xfrm>
              <a:off x="6981726" y="4394725"/>
              <a:ext cx="246579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احرصي على نظافة ملابسك</a:t>
              </a:r>
              <a:br>
                <a:rPr lang="en-US" b="1" dirty="0"/>
              </a:br>
              <a:r>
                <a:rPr lang="ar-SY" b="1" dirty="0"/>
                <a:t>و</a:t>
              </a:r>
              <a:r>
                <a:rPr lang="ar-SA" b="1" dirty="0"/>
                <a:t>لا تنسي تعليق ملابسك بعد خلعها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66" name="Group 102">
            <a:extLst>
              <a:ext uri="{FF2B5EF4-FFF2-40B4-BE49-F238E27FC236}">
                <a16:creationId xmlns:a16="http://schemas.microsoft.com/office/drawing/2014/main" id="{83B21056-5419-4F7E-B54C-8030D0C6CCB2}"/>
              </a:ext>
            </a:extLst>
          </p:cNvPr>
          <p:cNvGrpSpPr/>
          <p:nvPr/>
        </p:nvGrpSpPr>
        <p:grpSpPr>
          <a:xfrm>
            <a:off x="9768892" y="241135"/>
            <a:ext cx="1116894" cy="2688771"/>
            <a:chOff x="7753161" y="-1"/>
            <a:chExt cx="1116894" cy="2688771"/>
          </a:xfrm>
        </p:grpSpPr>
        <p:cxnSp>
          <p:nvCxnSpPr>
            <p:cNvPr id="167" name="Straight Connector 103">
              <a:extLst>
                <a:ext uri="{FF2B5EF4-FFF2-40B4-BE49-F238E27FC236}">
                  <a16:creationId xmlns:a16="http://schemas.microsoft.com/office/drawing/2014/main" id="{09737155-5F9E-4D8E-B992-A59C44069C86}"/>
                </a:ext>
              </a:extLst>
            </p:cNvPr>
            <p:cNvCxnSpPr>
              <a:cxnSpLocks/>
            </p:cNvCxnSpPr>
            <p:nvPr/>
          </p:nvCxnSpPr>
          <p:spPr>
            <a:xfrm>
              <a:off x="8285106" y="-1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Oval 10">
              <a:extLst>
                <a:ext uri="{FF2B5EF4-FFF2-40B4-BE49-F238E27FC236}">
                  <a16:creationId xmlns:a16="http://schemas.microsoft.com/office/drawing/2014/main" id="{B3493E1E-54F4-4966-A103-B6E3B546FA1F}"/>
                </a:ext>
              </a:extLst>
            </p:cNvPr>
            <p:cNvSpPr/>
            <p:nvPr/>
          </p:nvSpPr>
          <p:spPr>
            <a:xfrm rot="7311439">
              <a:off x="8368077" y="202898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Oval 10">
              <a:extLst>
                <a:ext uri="{FF2B5EF4-FFF2-40B4-BE49-F238E27FC236}">
                  <a16:creationId xmlns:a16="http://schemas.microsoft.com/office/drawing/2014/main" id="{BB74612A-04A1-4811-AFC6-8339840289BB}"/>
                </a:ext>
              </a:extLst>
            </p:cNvPr>
            <p:cNvSpPr/>
            <p:nvPr/>
          </p:nvSpPr>
          <p:spPr>
            <a:xfrm rot="3332744">
              <a:off x="7846558" y="1781100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6442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6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97A61CED-E2B9-436D-8068-6EE4030FD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0822">
            <a:off x="8012948" y="4707104"/>
            <a:ext cx="6383543" cy="3479031"/>
          </a:xfrm>
          <a:prstGeom prst="rect">
            <a:avLst/>
          </a:prstGeom>
        </p:spPr>
      </p:pic>
      <p:pic>
        <p:nvPicPr>
          <p:cNvPr id="51" name="Picture 50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BACAF892-DE81-458C-90C7-DCE3F9244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80" y="6356520"/>
            <a:ext cx="2820912" cy="1537397"/>
          </a:xfrm>
          <a:prstGeom prst="rect">
            <a:avLst/>
          </a:prstGeom>
        </p:spPr>
      </p:pic>
      <p:pic>
        <p:nvPicPr>
          <p:cNvPr id="50" name="Picture 49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0545C141-EDC9-48CC-9395-30DE38976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226" y="6226752"/>
            <a:ext cx="2820912" cy="15373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CA847AD-E146-4FBD-AA2A-F329BBDBF4C7}"/>
              </a:ext>
            </a:extLst>
          </p:cNvPr>
          <p:cNvGrpSpPr/>
          <p:nvPr/>
        </p:nvGrpSpPr>
        <p:grpSpPr>
          <a:xfrm>
            <a:off x="4702126" y="1330686"/>
            <a:ext cx="2787748" cy="4281825"/>
            <a:chOff x="4702126" y="1330686"/>
            <a:chExt cx="2787748" cy="4281825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717CAA8-B2B0-4DA7-8C6D-2CFA6695DC07}"/>
                </a:ext>
              </a:extLst>
            </p:cNvPr>
            <p:cNvSpPr/>
            <p:nvPr/>
          </p:nvSpPr>
          <p:spPr>
            <a:xfrm>
              <a:off x="4887830" y="2205649"/>
              <a:ext cx="599872" cy="3218548"/>
            </a:xfrm>
            <a:custGeom>
              <a:avLst/>
              <a:gdLst>
                <a:gd name="connsiteX0" fmla="*/ 299936 w 599872"/>
                <a:gd name="connsiteY0" fmla="*/ 191 h 3218548"/>
                <a:gd name="connsiteX1" fmla="*/ 590308 w 599872"/>
                <a:gd name="connsiteY1" fmla="*/ 389540 h 3218548"/>
                <a:gd name="connsiteX2" fmla="*/ 597988 w 599872"/>
                <a:gd name="connsiteY2" fmla="*/ 445627 h 3218548"/>
                <a:gd name="connsiteX3" fmla="*/ 599872 w 599872"/>
                <a:gd name="connsiteY3" fmla="*/ 445627 h 3218548"/>
                <a:gd name="connsiteX4" fmla="*/ 599872 w 599872"/>
                <a:gd name="connsiteY4" fmla="*/ 3218548 h 3218548"/>
                <a:gd name="connsiteX5" fmla="*/ 0 w 599872"/>
                <a:gd name="connsiteY5" fmla="*/ 3218548 h 3218548"/>
                <a:gd name="connsiteX6" fmla="*/ 0 w 599872"/>
                <a:gd name="connsiteY6" fmla="*/ 445627 h 3218548"/>
                <a:gd name="connsiteX7" fmla="*/ 2064 w 599872"/>
                <a:gd name="connsiteY7" fmla="*/ 445627 h 3218548"/>
                <a:gd name="connsiteX8" fmla="*/ 9564 w 599872"/>
                <a:gd name="connsiteY8" fmla="*/ 392513 h 3218548"/>
                <a:gd name="connsiteX9" fmla="*/ 299936 w 599872"/>
                <a:gd name="connsiteY9" fmla="*/ 191 h 321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872" h="3218548">
                  <a:moveTo>
                    <a:pt x="299936" y="191"/>
                  </a:moveTo>
                  <a:cubicBezTo>
                    <a:pt x="427472" y="-7737"/>
                    <a:pt x="555008" y="233097"/>
                    <a:pt x="590308" y="389540"/>
                  </a:cubicBezTo>
                  <a:lnTo>
                    <a:pt x="597988" y="445627"/>
                  </a:lnTo>
                  <a:lnTo>
                    <a:pt x="599872" y="445627"/>
                  </a:lnTo>
                  <a:lnTo>
                    <a:pt x="599872" y="3218548"/>
                  </a:lnTo>
                  <a:lnTo>
                    <a:pt x="0" y="3218548"/>
                  </a:lnTo>
                  <a:lnTo>
                    <a:pt x="0" y="445627"/>
                  </a:lnTo>
                  <a:lnTo>
                    <a:pt x="2064" y="445627"/>
                  </a:lnTo>
                  <a:lnTo>
                    <a:pt x="9564" y="392513"/>
                  </a:lnTo>
                  <a:cubicBezTo>
                    <a:pt x="44864" y="241024"/>
                    <a:pt x="172400" y="8117"/>
                    <a:pt x="299936" y="191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4D2AB39-E670-4678-A96E-6F7B60503671}"/>
                </a:ext>
              </a:extLst>
            </p:cNvPr>
            <p:cNvSpPr/>
            <p:nvPr/>
          </p:nvSpPr>
          <p:spPr>
            <a:xfrm>
              <a:off x="4992743" y="5407946"/>
              <a:ext cx="399243" cy="178037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C100A4E-E0FB-4BC6-8234-1C0714759352}"/>
                </a:ext>
              </a:extLst>
            </p:cNvPr>
            <p:cNvSpPr/>
            <p:nvPr/>
          </p:nvSpPr>
          <p:spPr>
            <a:xfrm>
              <a:off x="4992743" y="5540123"/>
              <a:ext cx="399243" cy="7238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CD9F49-FC43-489F-AAE9-4D251DBFAFCC}"/>
                </a:ext>
              </a:extLst>
            </p:cNvPr>
            <p:cNvGrpSpPr/>
            <p:nvPr/>
          </p:nvGrpSpPr>
          <p:grpSpPr>
            <a:xfrm>
              <a:off x="6677849" y="2205649"/>
              <a:ext cx="599872" cy="3406841"/>
              <a:chOff x="9274907" y="2171801"/>
              <a:chExt cx="599872" cy="3406841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6C9251F-5494-438A-B72F-D96DB5E66C46}"/>
                  </a:ext>
                </a:extLst>
              </p:cNvPr>
              <p:cNvSpPr/>
              <p:nvPr/>
            </p:nvSpPr>
            <p:spPr>
              <a:xfrm>
                <a:off x="9274907" y="2171801"/>
                <a:ext cx="599872" cy="3218548"/>
              </a:xfrm>
              <a:custGeom>
                <a:avLst/>
                <a:gdLst>
                  <a:gd name="connsiteX0" fmla="*/ 299936 w 599872"/>
                  <a:gd name="connsiteY0" fmla="*/ 191 h 3218548"/>
                  <a:gd name="connsiteX1" fmla="*/ 590308 w 599872"/>
                  <a:gd name="connsiteY1" fmla="*/ 389540 h 3218548"/>
                  <a:gd name="connsiteX2" fmla="*/ 597988 w 599872"/>
                  <a:gd name="connsiteY2" fmla="*/ 445627 h 3218548"/>
                  <a:gd name="connsiteX3" fmla="*/ 599872 w 599872"/>
                  <a:gd name="connsiteY3" fmla="*/ 445627 h 3218548"/>
                  <a:gd name="connsiteX4" fmla="*/ 599872 w 599872"/>
                  <a:gd name="connsiteY4" fmla="*/ 3218548 h 3218548"/>
                  <a:gd name="connsiteX5" fmla="*/ 0 w 599872"/>
                  <a:gd name="connsiteY5" fmla="*/ 3218548 h 3218548"/>
                  <a:gd name="connsiteX6" fmla="*/ 0 w 599872"/>
                  <a:gd name="connsiteY6" fmla="*/ 445627 h 3218548"/>
                  <a:gd name="connsiteX7" fmla="*/ 2064 w 599872"/>
                  <a:gd name="connsiteY7" fmla="*/ 445627 h 3218548"/>
                  <a:gd name="connsiteX8" fmla="*/ 9564 w 599872"/>
                  <a:gd name="connsiteY8" fmla="*/ 392513 h 3218548"/>
                  <a:gd name="connsiteX9" fmla="*/ 299936 w 599872"/>
                  <a:gd name="connsiteY9" fmla="*/ 191 h 321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9872" h="3218548">
                    <a:moveTo>
                      <a:pt x="299936" y="191"/>
                    </a:moveTo>
                    <a:cubicBezTo>
                      <a:pt x="427472" y="-7737"/>
                      <a:pt x="555008" y="233097"/>
                      <a:pt x="590308" y="389540"/>
                    </a:cubicBezTo>
                    <a:lnTo>
                      <a:pt x="597988" y="445627"/>
                    </a:lnTo>
                    <a:lnTo>
                      <a:pt x="599872" y="445627"/>
                    </a:lnTo>
                    <a:lnTo>
                      <a:pt x="599872" y="3218548"/>
                    </a:lnTo>
                    <a:lnTo>
                      <a:pt x="0" y="3218548"/>
                    </a:lnTo>
                    <a:lnTo>
                      <a:pt x="0" y="445627"/>
                    </a:lnTo>
                    <a:lnTo>
                      <a:pt x="2064" y="445627"/>
                    </a:lnTo>
                    <a:lnTo>
                      <a:pt x="9564" y="392513"/>
                    </a:lnTo>
                    <a:cubicBezTo>
                      <a:pt x="44864" y="241024"/>
                      <a:pt x="172400" y="8117"/>
                      <a:pt x="299936" y="191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00BD77A1-6626-449F-BA40-237B19461D46}"/>
                  </a:ext>
                </a:extLst>
              </p:cNvPr>
              <p:cNvGrpSpPr/>
              <p:nvPr/>
            </p:nvGrpSpPr>
            <p:grpSpPr>
              <a:xfrm>
                <a:off x="9379820" y="5374078"/>
                <a:ext cx="399243" cy="204564"/>
                <a:chOff x="6011993" y="5368363"/>
                <a:chExt cx="624334" cy="241298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FF031438-8B66-4F02-A8BD-8BFF66B8A600}"/>
                    </a:ext>
                  </a:extLst>
                </p:cNvPr>
                <p:cNvSpPr/>
                <p:nvPr/>
              </p:nvSpPr>
              <p:spPr>
                <a:xfrm>
                  <a:off x="6011993" y="5368363"/>
                  <a:ext cx="624334" cy="21000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56840EA0-3FB7-4D05-B68B-181737E9C5B8}"/>
                    </a:ext>
                  </a:extLst>
                </p:cNvPr>
                <p:cNvSpPr/>
                <p:nvPr/>
              </p:nvSpPr>
              <p:spPr>
                <a:xfrm>
                  <a:off x="6011993" y="5524275"/>
                  <a:ext cx="624334" cy="8538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E362B2A-6AF1-4954-ABBB-67EDC1833459}"/>
                </a:ext>
              </a:extLst>
            </p:cNvPr>
            <p:cNvGrpSpPr/>
            <p:nvPr/>
          </p:nvGrpSpPr>
          <p:grpSpPr>
            <a:xfrm>
              <a:off x="5792620" y="5113260"/>
              <a:ext cx="598702" cy="306762"/>
              <a:chOff x="6011993" y="5368363"/>
              <a:chExt cx="624334" cy="241298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D82EA3E7-8354-4879-A55C-51834E0FF44A}"/>
                  </a:ext>
                </a:extLst>
              </p:cNvPr>
              <p:cNvSpPr/>
              <p:nvPr/>
            </p:nvSpPr>
            <p:spPr>
              <a:xfrm>
                <a:off x="6011993" y="5368363"/>
                <a:ext cx="624334" cy="21000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046CA0CF-4C0E-4252-A2B0-4A3361387719}"/>
                  </a:ext>
                </a:extLst>
              </p:cNvPr>
              <p:cNvSpPr/>
              <p:nvPr/>
            </p:nvSpPr>
            <p:spPr>
              <a:xfrm>
                <a:off x="6011993" y="5524275"/>
                <a:ext cx="624334" cy="8538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4994715B-CBE1-4065-AAE0-7E3753A78C5C}"/>
                </a:ext>
              </a:extLst>
            </p:cNvPr>
            <p:cNvSpPr/>
            <p:nvPr/>
          </p:nvSpPr>
          <p:spPr>
            <a:xfrm>
              <a:off x="5492099" y="1330686"/>
              <a:ext cx="1184752" cy="3740743"/>
            </a:xfrm>
            <a:custGeom>
              <a:avLst/>
              <a:gdLst>
                <a:gd name="connsiteX0" fmla="*/ 926355 w 1852709"/>
                <a:gd name="connsiteY0" fmla="*/ 507 h 4412487"/>
                <a:gd name="connsiteX1" fmla="*/ 1852625 w 1852709"/>
                <a:gd name="connsiteY1" fmla="*/ 1222403 h 4412487"/>
                <a:gd name="connsiteX2" fmla="*/ 1850681 w 1852709"/>
                <a:gd name="connsiteY2" fmla="*/ 1247256 h 4412487"/>
                <a:gd name="connsiteX3" fmla="*/ 1852709 w 1852709"/>
                <a:gd name="connsiteY3" fmla="*/ 1247256 h 4412487"/>
                <a:gd name="connsiteX4" fmla="*/ 1852709 w 1852709"/>
                <a:gd name="connsiteY4" fmla="*/ 4412487 h 4412487"/>
                <a:gd name="connsiteX5" fmla="*/ 0 w 1852709"/>
                <a:gd name="connsiteY5" fmla="*/ 4412487 h 4412487"/>
                <a:gd name="connsiteX6" fmla="*/ 0 w 1852709"/>
                <a:gd name="connsiteY6" fmla="*/ 1247256 h 4412487"/>
                <a:gd name="connsiteX7" fmla="*/ 1891 w 1852709"/>
                <a:gd name="connsiteY7" fmla="*/ 1247256 h 4412487"/>
                <a:gd name="connsiteX8" fmla="*/ 85 w 1852709"/>
                <a:gd name="connsiteY8" fmla="*/ 1224711 h 4412487"/>
                <a:gd name="connsiteX9" fmla="*/ 926355 w 1852709"/>
                <a:gd name="connsiteY9" fmla="*/ 507 h 441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52709" h="4412487">
                  <a:moveTo>
                    <a:pt x="926355" y="507"/>
                  </a:moveTo>
                  <a:cubicBezTo>
                    <a:pt x="1385901" y="-24112"/>
                    <a:pt x="1845445" y="852633"/>
                    <a:pt x="1852625" y="1222403"/>
                  </a:cubicBezTo>
                  <a:lnTo>
                    <a:pt x="1850681" y="1247256"/>
                  </a:lnTo>
                  <a:lnTo>
                    <a:pt x="1852709" y="1247256"/>
                  </a:lnTo>
                  <a:lnTo>
                    <a:pt x="1852709" y="4412487"/>
                  </a:lnTo>
                  <a:lnTo>
                    <a:pt x="0" y="4412487"/>
                  </a:lnTo>
                  <a:lnTo>
                    <a:pt x="0" y="1247256"/>
                  </a:lnTo>
                  <a:lnTo>
                    <a:pt x="1891" y="1247256"/>
                  </a:lnTo>
                  <a:lnTo>
                    <a:pt x="85" y="1224711"/>
                  </a:lnTo>
                  <a:cubicBezTo>
                    <a:pt x="7266" y="864942"/>
                    <a:pt x="466810" y="25126"/>
                    <a:pt x="926355" y="50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A065541B-1DAA-4B7A-AEC4-74685943C523}"/>
                </a:ext>
              </a:extLst>
            </p:cNvPr>
            <p:cNvSpPr/>
            <p:nvPr/>
          </p:nvSpPr>
          <p:spPr>
            <a:xfrm>
              <a:off x="5492099" y="1369124"/>
              <a:ext cx="1184752" cy="3721956"/>
            </a:xfrm>
            <a:custGeom>
              <a:avLst/>
              <a:gdLst>
                <a:gd name="connsiteX0" fmla="*/ 1067976 w 1852709"/>
                <a:gd name="connsiteY0" fmla="*/ 0 h 4390326"/>
                <a:gd name="connsiteX1" fmla="*/ 1097801 w 1852709"/>
                <a:gd name="connsiteY1" fmla="*/ 8615 h 4390326"/>
                <a:gd name="connsiteX2" fmla="*/ 1852625 w 1852709"/>
                <a:gd name="connsiteY2" fmla="*/ 1200242 h 4390326"/>
                <a:gd name="connsiteX3" fmla="*/ 1850681 w 1852709"/>
                <a:gd name="connsiteY3" fmla="*/ 1225095 h 4390326"/>
                <a:gd name="connsiteX4" fmla="*/ 1852709 w 1852709"/>
                <a:gd name="connsiteY4" fmla="*/ 1225095 h 4390326"/>
                <a:gd name="connsiteX5" fmla="*/ 1852709 w 1852709"/>
                <a:gd name="connsiteY5" fmla="*/ 4390326 h 4390326"/>
                <a:gd name="connsiteX6" fmla="*/ 0 w 1852709"/>
                <a:gd name="connsiteY6" fmla="*/ 4390326 h 4390326"/>
                <a:gd name="connsiteX7" fmla="*/ 0 w 1852709"/>
                <a:gd name="connsiteY7" fmla="*/ 4389078 h 4390326"/>
                <a:gd name="connsiteX8" fmla="*/ 1638152 w 1852709"/>
                <a:gd name="connsiteY8" fmla="*/ 4389078 h 4390326"/>
                <a:gd name="connsiteX9" fmla="*/ 1638152 w 1852709"/>
                <a:gd name="connsiteY9" fmla="*/ 1132182 h 4390326"/>
                <a:gd name="connsiteX10" fmla="*/ 1636124 w 1852709"/>
                <a:gd name="connsiteY10" fmla="*/ 1132182 h 4390326"/>
                <a:gd name="connsiteX11" fmla="*/ 1638068 w 1852709"/>
                <a:gd name="connsiteY11" fmla="*/ 1106609 h 4390326"/>
                <a:gd name="connsiteX12" fmla="*/ 1204931 w 1852709"/>
                <a:gd name="connsiteY12" fmla="*/ 135685 h 4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52709" h="4390326">
                  <a:moveTo>
                    <a:pt x="1067976" y="0"/>
                  </a:moveTo>
                  <a:lnTo>
                    <a:pt x="1097801" y="8615"/>
                  </a:lnTo>
                  <a:cubicBezTo>
                    <a:pt x="1493719" y="164992"/>
                    <a:pt x="1846343" y="876693"/>
                    <a:pt x="1852625" y="1200242"/>
                  </a:cubicBezTo>
                  <a:lnTo>
                    <a:pt x="1850681" y="1225095"/>
                  </a:lnTo>
                  <a:lnTo>
                    <a:pt x="1852709" y="1225095"/>
                  </a:lnTo>
                  <a:lnTo>
                    <a:pt x="1852709" y="4390326"/>
                  </a:lnTo>
                  <a:lnTo>
                    <a:pt x="0" y="4390326"/>
                  </a:lnTo>
                  <a:lnTo>
                    <a:pt x="0" y="4389078"/>
                  </a:lnTo>
                  <a:lnTo>
                    <a:pt x="1638152" y="4389078"/>
                  </a:lnTo>
                  <a:lnTo>
                    <a:pt x="1638152" y="1132182"/>
                  </a:lnTo>
                  <a:lnTo>
                    <a:pt x="1636124" y="1132182"/>
                  </a:lnTo>
                  <a:lnTo>
                    <a:pt x="1638068" y="1106609"/>
                  </a:lnTo>
                  <a:cubicBezTo>
                    <a:pt x="1633580" y="868810"/>
                    <a:pt x="1452388" y="427238"/>
                    <a:pt x="1204931" y="135685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5B06EE2-4DC5-4C05-8BA7-E1E30146F28C}"/>
                </a:ext>
              </a:extLst>
            </p:cNvPr>
            <p:cNvSpPr/>
            <p:nvPr/>
          </p:nvSpPr>
          <p:spPr>
            <a:xfrm>
              <a:off x="6484712" y="3292162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571867 w 1571867"/>
                <a:gd name="connsiteY1" fmla="*/ 1503414 h 2162083"/>
                <a:gd name="connsiteX2" fmla="*/ 1571867 w 1571867"/>
                <a:gd name="connsiteY2" fmla="*/ 2162083 h 2162083"/>
                <a:gd name="connsiteX3" fmla="*/ 0 w 1571867"/>
                <a:gd name="connsiteY3" fmla="*/ 2162083 h 2162083"/>
                <a:gd name="connsiteX4" fmla="*/ 0 w 1571867"/>
                <a:gd name="connsiteY4" fmla="*/ 1503414 h 2162083"/>
                <a:gd name="connsiteX5" fmla="*/ 1971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571867" y="1503414"/>
                  </a:lnTo>
                  <a:lnTo>
                    <a:pt x="1571867" y="2162083"/>
                  </a:lnTo>
                  <a:lnTo>
                    <a:pt x="0" y="2162083"/>
                  </a:lnTo>
                  <a:lnTo>
                    <a:pt x="0" y="1503414"/>
                  </a:lnTo>
                  <a:lnTo>
                    <a:pt x="1971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36B7BF7-3E0B-485F-95B7-420166D8036C}"/>
                </a:ext>
              </a:extLst>
            </p:cNvPr>
            <p:cNvSpPr/>
            <p:nvPr/>
          </p:nvSpPr>
          <p:spPr>
            <a:xfrm>
              <a:off x="5699229" y="2353425"/>
              <a:ext cx="785483" cy="2825339"/>
            </a:xfrm>
            <a:custGeom>
              <a:avLst/>
              <a:gdLst>
                <a:gd name="connsiteX0" fmla="*/ 614168 w 1228334"/>
                <a:gd name="connsiteY0" fmla="*/ 397 h 3332699"/>
                <a:gd name="connsiteX1" fmla="*/ 1228278 w 1228334"/>
                <a:gd name="connsiteY1" fmla="*/ 956462 h 3332699"/>
                <a:gd name="connsiteX2" fmla="*/ 1226210 w 1228334"/>
                <a:gd name="connsiteY2" fmla="*/ 987671 h 3332699"/>
                <a:gd name="connsiteX3" fmla="*/ 1228334 w 1228334"/>
                <a:gd name="connsiteY3" fmla="*/ 987671 h 3332699"/>
                <a:gd name="connsiteX4" fmla="*/ 1228334 w 1228334"/>
                <a:gd name="connsiteY4" fmla="*/ 3332699 h 3332699"/>
                <a:gd name="connsiteX5" fmla="*/ 0 w 1228334"/>
                <a:gd name="connsiteY5" fmla="*/ 3332699 h 3332699"/>
                <a:gd name="connsiteX6" fmla="*/ 0 w 1228334"/>
                <a:gd name="connsiteY6" fmla="*/ 987671 h 3332699"/>
                <a:gd name="connsiteX7" fmla="*/ 2053 w 1228334"/>
                <a:gd name="connsiteY7" fmla="*/ 987671 h 3332699"/>
                <a:gd name="connsiteX8" fmla="*/ 57 w 1228334"/>
                <a:gd name="connsiteY8" fmla="*/ 958268 h 3332699"/>
                <a:gd name="connsiteX9" fmla="*/ 614168 w 1228334"/>
                <a:gd name="connsiteY9" fmla="*/ 397 h 3332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28334" h="3332699">
                  <a:moveTo>
                    <a:pt x="614168" y="397"/>
                  </a:moveTo>
                  <a:cubicBezTo>
                    <a:pt x="918843" y="-18866"/>
                    <a:pt x="1223518" y="667138"/>
                    <a:pt x="1228278" y="956462"/>
                  </a:cubicBezTo>
                  <a:lnTo>
                    <a:pt x="1226210" y="987671"/>
                  </a:lnTo>
                  <a:lnTo>
                    <a:pt x="1228334" y="987671"/>
                  </a:lnTo>
                  <a:lnTo>
                    <a:pt x="1228334" y="3332699"/>
                  </a:lnTo>
                  <a:lnTo>
                    <a:pt x="0" y="3332699"/>
                  </a:lnTo>
                  <a:lnTo>
                    <a:pt x="0" y="987671"/>
                  </a:lnTo>
                  <a:lnTo>
                    <a:pt x="2053" y="987671"/>
                  </a:lnTo>
                  <a:lnTo>
                    <a:pt x="57" y="958268"/>
                  </a:lnTo>
                  <a:cubicBezTo>
                    <a:pt x="4817" y="676769"/>
                    <a:pt x="309492" y="19660"/>
                    <a:pt x="614168" y="39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D496DCE-A65D-482D-B02A-AD4A58AF494C}"/>
                </a:ext>
              </a:extLst>
            </p:cNvPr>
            <p:cNvSpPr/>
            <p:nvPr/>
          </p:nvSpPr>
          <p:spPr>
            <a:xfrm>
              <a:off x="6877689" y="3781075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808EB9A-48BE-4138-9B96-4A91E30A4899}"/>
                </a:ext>
              </a:extLst>
            </p:cNvPr>
            <p:cNvSpPr/>
            <p:nvPr/>
          </p:nvSpPr>
          <p:spPr>
            <a:xfrm>
              <a:off x="7182946" y="4168624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5968EF62-F085-4879-B0E0-ED3DF7A55895}"/>
                </a:ext>
              </a:extLst>
            </p:cNvPr>
            <p:cNvSpPr/>
            <p:nvPr/>
          </p:nvSpPr>
          <p:spPr>
            <a:xfrm flipH="1">
              <a:off x="4702126" y="3265329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971 w 1571867"/>
                <a:gd name="connsiteY1" fmla="*/ 1503414 h 2162083"/>
                <a:gd name="connsiteX2" fmla="*/ 0 w 1571867"/>
                <a:gd name="connsiteY2" fmla="*/ 1503414 h 2162083"/>
                <a:gd name="connsiteX3" fmla="*/ 0 w 1571867"/>
                <a:gd name="connsiteY3" fmla="*/ 2162083 h 2162083"/>
                <a:gd name="connsiteX4" fmla="*/ 1571867 w 1571867"/>
                <a:gd name="connsiteY4" fmla="*/ 2162083 h 2162083"/>
                <a:gd name="connsiteX5" fmla="*/ 1571867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971" y="1503414"/>
                  </a:lnTo>
                  <a:lnTo>
                    <a:pt x="0" y="1503414"/>
                  </a:lnTo>
                  <a:lnTo>
                    <a:pt x="0" y="2162083"/>
                  </a:lnTo>
                  <a:lnTo>
                    <a:pt x="1571867" y="2162083"/>
                  </a:lnTo>
                  <a:lnTo>
                    <a:pt x="1571867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C9CD6EA-6318-4CBA-B3CF-F083FA0467F2}"/>
                </a:ext>
              </a:extLst>
            </p:cNvPr>
            <p:cNvSpPr/>
            <p:nvPr/>
          </p:nvSpPr>
          <p:spPr>
            <a:xfrm flipH="1">
              <a:off x="5249293" y="3754242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402D123-5C28-43E7-BE3E-A29901DCCB51}"/>
                </a:ext>
              </a:extLst>
            </p:cNvPr>
            <p:cNvSpPr/>
            <p:nvPr/>
          </p:nvSpPr>
          <p:spPr>
            <a:xfrm flipH="1">
              <a:off x="4944037" y="4141791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Moon 102">
              <a:extLst>
                <a:ext uri="{FF2B5EF4-FFF2-40B4-BE49-F238E27FC236}">
                  <a16:creationId xmlns:a16="http://schemas.microsoft.com/office/drawing/2014/main" id="{818537AB-2700-4628-9C06-A9F78CBB4765}"/>
                </a:ext>
              </a:extLst>
            </p:cNvPr>
            <p:cNvSpPr/>
            <p:nvPr/>
          </p:nvSpPr>
          <p:spPr>
            <a:xfrm rot="5400000">
              <a:off x="6003992" y="2556204"/>
              <a:ext cx="175958" cy="365868"/>
            </a:xfrm>
            <a:prstGeom prst="mo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1EF80CE-D533-4D49-B8E2-5CE2E5389992}"/>
                </a:ext>
              </a:extLst>
            </p:cNvPr>
            <p:cNvSpPr/>
            <p:nvPr/>
          </p:nvSpPr>
          <p:spPr>
            <a:xfrm>
              <a:off x="6029191" y="4554644"/>
              <a:ext cx="110565" cy="692107"/>
            </a:xfrm>
            <a:custGeom>
              <a:avLst/>
              <a:gdLst>
                <a:gd name="connsiteX0" fmla="*/ 0 w 821795"/>
                <a:gd name="connsiteY0" fmla="*/ 603199 h 1206397"/>
                <a:gd name="connsiteX1" fmla="*/ 410898 w 821795"/>
                <a:gd name="connsiteY1" fmla="*/ 0 h 1206397"/>
                <a:gd name="connsiteX2" fmla="*/ 821796 w 821795"/>
                <a:gd name="connsiteY2" fmla="*/ 603199 h 1206397"/>
                <a:gd name="connsiteX3" fmla="*/ 410898 w 821795"/>
                <a:gd name="connsiteY3" fmla="*/ 1206398 h 1206397"/>
                <a:gd name="connsiteX4" fmla="*/ 0 w 821795"/>
                <a:gd name="connsiteY4" fmla="*/ 603199 h 1206397"/>
                <a:gd name="connsiteX0" fmla="*/ 0 w 821796"/>
                <a:gd name="connsiteY0" fmla="*/ 603199 h 1208350"/>
                <a:gd name="connsiteX1" fmla="*/ 410898 w 821796"/>
                <a:gd name="connsiteY1" fmla="*/ 0 h 1208350"/>
                <a:gd name="connsiteX2" fmla="*/ 821796 w 821796"/>
                <a:gd name="connsiteY2" fmla="*/ 603199 h 1208350"/>
                <a:gd name="connsiteX3" fmla="*/ 410898 w 821796"/>
                <a:gd name="connsiteY3" fmla="*/ 1206398 h 1208350"/>
                <a:gd name="connsiteX4" fmla="*/ 0 w 821796"/>
                <a:gd name="connsiteY4" fmla="*/ 603199 h 120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796" h="1208350">
                  <a:moveTo>
                    <a:pt x="0" y="603199"/>
                  </a:moveTo>
                  <a:cubicBezTo>
                    <a:pt x="0" y="270061"/>
                    <a:pt x="183965" y="0"/>
                    <a:pt x="410898" y="0"/>
                  </a:cubicBezTo>
                  <a:cubicBezTo>
                    <a:pt x="637831" y="0"/>
                    <a:pt x="821796" y="270061"/>
                    <a:pt x="821796" y="603199"/>
                  </a:cubicBezTo>
                  <a:cubicBezTo>
                    <a:pt x="821796" y="936337"/>
                    <a:pt x="492688" y="1235427"/>
                    <a:pt x="410898" y="1206398"/>
                  </a:cubicBezTo>
                  <a:cubicBezTo>
                    <a:pt x="329108" y="1177369"/>
                    <a:pt x="0" y="936337"/>
                    <a:pt x="0" y="60319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6DE284-631E-47DD-9933-095B18D0A7CE}"/>
                </a:ext>
              </a:extLst>
            </p:cNvPr>
            <p:cNvSpPr/>
            <p:nvPr/>
          </p:nvSpPr>
          <p:spPr>
            <a:xfrm>
              <a:off x="6203223" y="2426321"/>
              <a:ext cx="277449" cy="2765499"/>
            </a:xfrm>
            <a:custGeom>
              <a:avLst/>
              <a:gdLst>
                <a:gd name="connsiteX0" fmla="*/ 0 w 433874"/>
                <a:gd name="connsiteY0" fmla="*/ 0 h 3262113"/>
                <a:gd name="connsiteX1" fmla="*/ 43528 w 433874"/>
                <a:gd name="connsiteY1" fmla="*/ 30384 h 3262113"/>
                <a:gd name="connsiteX2" fmla="*/ 433818 w 433874"/>
                <a:gd name="connsiteY2" fmla="*/ 885876 h 3262113"/>
                <a:gd name="connsiteX3" fmla="*/ 431750 w 433874"/>
                <a:gd name="connsiteY3" fmla="*/ 917085 h 3262113"/>
                <a:gd name="connsiteX4" fmla="*/ 433874 w 433874"/>
                <a:gd name="connsiteY4" fmla="*/ 917085 h 3262113"/>
                <a:gd name="connsiteX5" fmla="*/ 433874 w 433874"/>
                <a:gd name="connsiteY5" fmla="*/ 3262113 h 3262113"/>
                <a:gd name="connsiteX6" fmla="*/ 310318 w 433874"/>
                <a:gd name="connsiteY6" fmla="*/ 3262113 h 3262113"/>
                <a:gd name="connsiteX7" fmla="*/ 310318 w 433874"/>
                <a:gd name="connsiteY7" fmla="*/ 826503 h 3262113"/>
                <a:gd name="connsiteX8" fmla="*/ 308194 w 433874"/>
                <a:gd name="connsiteY8" fmla="*/ 826503 h 3262113"/>
                <a:gd name="connsiteX9" fmla="*/ 310262 w 433874"/>
                <a:gd name="connsiteY9" fmla="*/ 794089 h 3262113"/>
                <a:gd name="connsiteX10" fmla="*/ 23096 w 433874"/>
                <a:gd name="connsiteY10" fmla="*/ 27258 h 3262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874" h="3262113">
                  <a:moveTo>
                    <a:pt x="0" y="0"/>
                  </a:moveTo>
                  <a:lnTo>
                    <a:pt x="43528" y="30384"/>
                  </a:lnTo>
                  <a:cubicBezTo>
                    <a:pt x="257976" y="228758"/>
                    <a:pt x="430248" y="668883"/>
                    <a:pt x="433818" y="885876"/>
                  </a:cubicBezTo>
                  <a:lnTo>
                    <a:pt x="431750" y="917085"/>
                  </a:lnTo>
                  <a:lnTo>
                    <a:pt x="433874" y="917085"/>
                  </a:lnTo>
                  <a:lnTo>
                    <a:pt x="433874" y="3262113"/>
                  </a:lnTo>
                  <a:lnTo>
                    <a:pt x="310318" y="3262113"/>
                  </a:lnTo>
                  <a:lnTo>
                    <a:pt x="310318" y="826503"/>
                  </a:lnTo>
                  <a:lnTo>
                    <a:pt x="308194" y="826503"/>
                  </a:lnTo>
                  <a:lnTo>
                    <a:pt x="310262" y="794089"/>
                  </a:lnTo>
                  <a:cubicBezTo>
                    <a:pt x="307287" y="606276"/>
                    <a:pt x="187158" y="257525"/>
                    <a:pt x="23096" y="2725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" name="Oval 83">
            <a:extLst>
              <a:ext uri="{FF2B5EF4-FFF2-40B4-BE49-F238E27FC236}">
                <a16:creationId xmlns:a16="http://schemas.microsoft.com/office/drawing/2014/main" id="{92025928-DE58-479B-AE5F-36E067152AB5}"/>
              </a:ext>
            </a:extLst>
          </p:cNvPr>
          <p:cNvSpPr/>
          <p:nvPr/>
        </p:nvSpPr>
        <p:spPr>
          <a:xfrm rot="20040933">
            <a:off x="5569980" y="5048889"/>
            <a:ext cx="1104722" cy="1500618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83">
            <a:extLst>
              <a:ext uri="{FF2B5EF4-FFF2-40B4-BE49-F238E27FC236}">
                <a16:creationId xmlns:a16="http://schemas.microsoft.com/office/drawing/2014/main" id="{CD268EBD-E7E4-4983-A89C-E67E7C76F17E}"/>
              </a:ext>
            </a:extLst>
          </p:cNvPr>
          <p:cNvSpPr/>
          <p:nvPr/>
        </p:nvSpPr>
        <p:spPr>
          <a:xfrm rot="20040933">
            <a:off x="4842603" y="5300455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83">
            <a:extLst>
              <a:ext uri="{FF2B5EF4-FFF2-40B4-BE49-F238E27FC236}">
                <a16:creationId xmlns:a16="http://schemas.microsoft.com/office/drawing/2014/main" id="{2749BEFA-1D48-4B8D-8819-8A6DBF27BE89}"/>
              </a:ext>
            </a:extLst>
          </p:cNvPr>
          <p:cNvSpPr/>
          <p:nvPr/>
        </p:nvSpPr>
        <p:spPr>
          <a:xfrm rot="20040933">
            <a:off x="6623164" y="5309674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88316331-BE69-4542-96C2-DD27D1360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46" y="5727366"/>
            <a:ext cx="3810000" cy="2076450"/>
          </a:xfrm>
          <a:prstGeom prst="rect">
            <a:avLst/>
          </a:prstGeom>
        </p:spPr>
      </p:pic>
      <p:pic>
        <p:nvPicPr>
          <p:cNvPr id="53" name="Picture 52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1C0F869B-8EE0-4454-A9D5-9DE794AD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4810">
            <a:off x="-1560397" y="4896001"/>
            <a:ext cx="6383543" cy="34790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138DFA9-DAD5-4646-92B8-5F3E3B4F2FFE}"/>
              </a:ext>
            </a:extLst>
          </p:cNvPr>
          <p:cNvGrpSpPr/>
          <p:nvPr/>
        </p:nvGrpSpPr>
        <p:grpSpPr>
          <a:xfrm>
            <a:off x="3182901" y="2185922"/>
            <a:ext cx="6416842" cy="2682044"/>
            <a:chOff x="3133526" y="2587057"/>
            <a:chExt cx="6416842" cy="2682044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243E4AF-2107-4B54-9926-6CD83323B2D9}"/>
                </a:ext>
              </a:extLst>
            </p:cNvPr>
            <p:cNvGrpSpPr/>
            <p:nvPr/>
          </p:nvGrpSpPr>
          <p:grpSpPr>
            <a:xfrm>
              <a:off x="3133526" y="2587057"/>
              <a:ext cx="6416842" cy="2682044"/>
              <a:chOff x="3133526" y="2587057"/>
              <a:chExt cx="6416842" cy="2682044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8C313A-F2E2-4934-B1FC-4157F37CDC7A}"/>
                  </a:ext>
                </a:extLst>
              </p:cNvPr>
              <p:cNvSpPr/>
              <p:nvPr/>
            </p:nvSpPr>
            <p:spPr>
              <a:xfrm>
                <a:off x="3133526" y="2587057"/>
                <a:ext cx="6416842" cy="26820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6C1B436C-4FFA-43D8-897E-4EA1704907D0}"/>
                  </a:ext>
                </a:extLst>
              </p:cNvPr>
              <p:cNvSpPr/>
              <p:nvPr/>
            </p:nvSpPr>
            <p:spPr>
              <a:xfrm>
                <a:off x="3215089" y="2662065"/>
                <a:ext cx="6253715" cy="2518793"/>
              </a:xfrm>
              <a:prstGeom prst="rect">
                <a:avLst/>
              </a:prstGeom>
              <a:solidFill>
                <a:schemeClr val="bg1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226FE6C-A249-43C6-8EC1-5289A6C35CF2}"/>
                </a:ext>
              </a:extLst>
            </p:cNvPr>
            <p:cNvSpPr txBox="1"/>
            <p:nvPr/>
          </p:nvSpPr>
          <p:spPr>
            <a:xfrm>
              <a:off x="3733847" y="3543444"/>
              <a:ext cx="53149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dirty="0">
                  <a:solidFill>
                    <a:srgbClr val="FF0000"/>
                  </a:solidFill>
                  <a:latin typeface="Oswald" panose="02000503000000000000" pitchFamily="2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48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 p14:presetBounceEnd="62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2000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2000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وان 1">
            <a:extLst>
              <a:ext uri="{FF2B5EF4-FFF2-40B4-BE49-F238E27FC236}">
                <a16:creationId xmlns:a16="http://schemas.microsoft.com/office/drawing/2014/main" id="{F4B92814-232C-4124-B708-AF52D74C33E1}"/>
              </a:ext>
            </a:extLst>
          </p:cNvPr>
          <p:cNvSpPr txBox="1">
            <a:spLocks/>
          </p:cNvSpPr>
          <p:nvPr/>
        </p:nvSpPr>
        <p:spPr>
          <a:xfrm>
            <a:off x="598239" y="3001110"/>
            <a:ext cx="109955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ar-SA" sz="5400" b="1" dirty="0">
                <a:solidFill>
                  <a:srgbClr val="FF0000"/>
                </a:solidFill>
              </a:rPr>
              <a:t>جميع الحقوق محفوظة لموقع حلول اون لاين يحق لك الاستخدام والتعديل عليها كما تشاء</a:t>
            </a:r>
            <a:br>
              <a:rPr lang="ar-SA" sz="5400" b="1" dirty="0">
                <a:solidFill>
                  <a:srgbClr val="FF0000"/>
                </a:solidFill>
              </a:rPr>
            </a:br>
            <a:r>
              <a:rPr lang="ar-SA" sz="5400" b="1" dirty="0">
                <a:solidFill>
                  <a:srgbClr val="FF0000"/>
                </a:solidFill>
              </a:rPr>
              <a:t>لكن </a:t>
            </a:r>
            <a:r>
              <a:rPr lang="ar-SA" sz="9600" b="1" dirty="0"/>
              <a:t>يحرم بيعها </a:t>
            </a:r>
            <a:br>
              <a:rPr lang="ar-SA" sz="5400" b="1" dirty="0"/>
            </a:br>
            <a:r>
              <a:rPr lang="ar-SA" sz="5400" b="1" dirty="0">
                <a:solidFill>
                  <a:srgbClr val="FF0000"/>
                </a:solidFill>
              </a:rPr>
              <a:t>او نشرها في المواقع الاخرى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4623A0D-06DD-497D-94B4-F1E3206566F8}"/>
              </a:ext>
            </a:extLst>
          </p:cNvPr>
          <p:cNvSpPr/>
          <p:nvPr/>
        </p:nvSpPr>
        <p:spPr>
          <a:xfrm>
            <a:off x="4521200" y="620837"/>
            <a:ext cx="3149600" cy="858981"/>
          </a:xfrm>
          <a:prstGeom prst="rect">
            <a:avLst/>
          </a:prstGeom>
          <a:solidFill>
            <a:srgbClr val="0563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صورة 3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B637965E-FF72-4EC6-8E47-0B373DB250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972" y="652533"/>
            <a:ext cx="2932055" cy="79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98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30A874D0-1DC2-4B80-9009-7B708B072098}"/>
              </a:ext>
            </a:extLst>
          </p:cNvPr>
          <p:cNvGrpSpPr/>
          <p:nvPr/>
        </p:nvGrpSpPr>
        <p:grpSpPr>
          <a:xfrm>
            <a:off x="586319" y="3413188"/>
            <a:ext cx="1887251" cy="2486630"/>
            <a:chOff x="10083501" y="2824892"/>
            <a:chExt cx="1887251" cy="2486630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875DB8F-9891-438B-A0B6-BC3337378D97}"/>
                </a:ext>
              </a:extLst>
            </p:cNvPr>
            <p:cNvGrpSpPr/>
            <p:nvPr/>
          </p:nvGrpSpPr>
          <p:grpSpPr>
            <a:xfrm rot="21371849">
              <a:off x="10083501" y="2824892"/>
              <a:ext cx="1887251" cy="2486630"/>
              <a:chOff x="392711" y="4308237"/>
              <a:chExt cx="1887251" cy="2486630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6CA2150-715E-4F86-B5A0-17CE76F17C46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2FD7445-ECB0-453E-ABED-1007DF467EFE}"/>
                  </a:ext>
                </a:extLst>
              </p:cNvPr>
              <p:cNvSpPr txBox="1"/>
              <p:nvPr/>
            </p:nvSpPr>
            <p:spPr>
              <a:xfrm>
                <a:off x="392711" y="4732764"/>
                <a:ext cx="1871561" cy="206210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ملابسي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87C0285D-B081-478F-81C3-FB993D3A3F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429307" y="3736234"/>
              <a:ext cx="1186537" cy="1330070"/>
            </a:xfrm>
            <a:prstGeom prst="rect">
              <a:avLst/>
            </a:prstGeom>
          </p:spPr>
        </p:pic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A8858567-22F7-4185-9E9C-9A4B165F3458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676744FC-B1FA-4CF3-A037-7F5FC6808D79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75132994-272C-4414-AD34-FDA281D23816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0" name="Rectangle: Top Corners One Rounded and One Snipped 129">
                <a:extLst>
                  <a:ext uri="{FF2B5EF4-FFF2-40B4-BE49-F238E27FC236}">
                    <a16:creationId xmlns:a16="http://schemas.microsoft.com/office/drawing/2014/main" id="{04D2D0A0-BFB9-48BF-AA0F-87289510F0A7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1" name="Right Triangle 19">
                <a:extLst>
                  <a:ext uri="{FF2B5EF4-FFF2-40B4-BE49-F238E27FC236}">
                    <a16:creationId xmlns:a16="http://schemas.microsoft.com/office/drawing/2014/main" id="{0EEC8579-EBD6-4F8A-AA1D-8CEC08CE2B4F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C334D1F3-79D1-4E7D-9B65-064717BF53F6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128" name="Graphic 127" descr="Target Audience">
              <a:extLst>
                <a:ext uri="{FF2B5EF4-FFF2-40B4-BE49-F238E27FC236}">
                  <a16:creationId xmlns:a16="http://schemas.microsoft.com/office/drawing/2014/main" id="{6FD2B305-B17B-4419-BF9C-DAA8CBA78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D06412E-26F0-40B5-8037-2625D84BA16E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645B2BC8-7A58-4BB5-B29D-83031CA1D7E3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8FC8173A-3F32-4900-A52A-207736055005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Trapezoid 10">
              <a:extLst>
                <a:ext uri="{FF2B5EF4-FFF2-40B4-BE49-F238E27FC236}">
                  <a16:creationId xmlns:a16="http://schemas.microsoft.com/office/drawing/2014/main" id="{FB7E5F81-3A83-4011-A1C9-1FECF1CDA69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A42AB040-2EDF-4378-9C49-866B5B30E1FD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0" name="Rectangle 21">
            <a:extLst>
              <a:ext uri="{FF2B5EF4-FFF2-40B4-BE49-F238E27FC236}">
                <a16:creationId xmlns:a16="http://schemas.microsoft.com/office/drawing/2014/main" id="{457A9667-4B5C-49C6-95BF-74AB3EFB807C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9" name="Freeform: Shape 108">
            <a:extLst>
              <a:ext uri="{FF2B5EF4-FFF2-40B4-BE49-F238E27FC236}">
                <a16:creationId xmlns:a16="http://schemas.microsoft.com/office/drawing/2014/main" id="{5EE8B65A-B306-48EC-833E-94BEF072460B}"/>
              </a:ext>
            </a:extLst>
          </p:cNvPr>
          <p:cNvSpPr/>
          <p:nvPr/>
        </p:nvSpPr>
        <p:spPr>
          <a:xfrm rot="950947">
            <a:off x="7311608" y="2990806"/>
            <a:ext cx="1509486" cy="530661"/>
          </a:xfrm>
          <a:custGeom>
            <a:avLst/>
            <a:gdLst>
              <a:gd name="connsiteX0" fmla="*/ 1509486 w 1509486"/>
              <a:gd name="connsiteY0" fmla="*/ 421833 h 530661"/>
              <a:gd name="connsiteX1" fmla="*/ 827314 w 1509486"/>
              <a:gd name="connsiteY1" fmla="*/ 506580 h 530661"/>
              <a:gd name="connsiteX2" fmla="*/ 464457 w 1509486"/>
              <a:gd name="connsiteY2" fmla="*/ 40474 h 530661"/>
              <a:gd name="connsiteX3" fmla="*/ 0 w 1509486"/>
              <a:gd name="connsiteY3" fmla="*/ 54599 h 530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9486" h="530661" extrusionOk="0">
                <a:moveTo>
                  <a:pt x="1509486" y="421833"/>
                </a:moveTo>
                <a:cubicBezTo>
                  <a:pt x="1253445" y="504370"/>
                  <a:pt x="1015188" y="570857"/>
                  <a:pt x="827314" y="506580"/>
                </a:cubicBezTo>
                <a:cubicBezTo>
                  <a:pt x="600287" y="434248"/>
                  <a:pt x="641110" y="179287"/>
                  <a:pt x="464457" y="40474"/>
                </a:cubicBezTo>
                <a:cubicBezTo>
                  <a:pt x="272107" y="-86057"/>
                  <a:pt x="191508" y="47314"/>
                  <a:pt x="0" y="54599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0" name="Cloud 109">
            <a:extLst>
              <a:ext uri="{FF2B5EF4-FFF2-40B4-BE49-F238E27FC236}">
                <a16:creationId xmlns:a16="http://schemas.microsoft.com/office/drawing/2014/main" id="{AF4EEF4B-7BFE-49B4-98C0-53420150C8DC}"/>
              </a:ext>
            </a:extLst>
          </p:cNvPr>
          <p:cNvSpPr/>
          <p:nvPr/>
        </p:nvSpPr>
        <p:spPr>
          <a:xfrm>
            <a:off x="3773715" y="1289251"/>
            <a:ext cx="3882448" cy="216197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400" dirty="0"/>
              <a:t>في </a:t>
            </a:r>
            <a:r>
              <a:rPr lang="ar-SA" sz="2400" dirty="0">
                <a:solidFill>
                  <a:srgbClr val="FF0000"/>
                </a:solidFill>
              </a:rPr>
              <a:t>الشتاء</a:t>
            </a:r>
            <a:r>
              <a:rPr lang="ar-SA" sz="2400" dirty="0"/>
              <a:t> يشتد البرد فنرتدي الملابس الثقيلة</a:t>
            </a:r>
            <a:br>
              <a:rPr lang="en-US" sz="2400" dirty="0"/>
            </a:br>
            <a:r>
              <a:rPr lang="ar-SA" sz="2400" dirty="0"/>
              <a:t>في </a:t>
            </a:r>
            <a:r>
              <a:rPr lang="ar-SA" sz="2400" dirty="0">
                <a:solidFill>
                  <a:srgbClr val="FF0000"/>
                </a:solidFill>
              </a:rPr>
              <a:t>الصيف</a:t>
            </a:r>
            <a:r>
              <a:rPr lang="ar-SA" sz="2400" dirty="0"/>
              <a:t> يشتد الحرّ فنرتدي الملابس الخفيفة</a:t>
            </a:r>
            <a:endParaRPr lang="ar-SY" sz="2400" dirty="0"/>
          </a:p>
        </p:txBody>
      </p:sp>
      <p:pic>
        <p:nvPicPr>
          <p:cNvPr id="23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05206" y="3024221"/>
            <a:ext cx="211455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51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09" grpId="0" animBg="1"/>
      <p:bldP spid="1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982841" y="141057"/>
            <a:ext cx="1897889" cy="717476"/>
            <a:chOff x="1437356" y="1240018"/>
            <a:chExt cx="3949552" cy="717476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6" y="1240018"/>
              <a:ext cx="394955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2731911" y="1495829"/>
              <a:ext cx="2654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400" dirty="0">
                  <a:solidFill>
                    <a:schemeClr val="bg1"/>
                  </a:solidFill>
                </a:rPr>
                <a:t>نشاط ١</a:t>
              </a:r>
              <a:endParaRPr lang="ar-SY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8200728" y="824798"/>
            <a:ext cx="3488335" cy="672825"/>
            <a:chOff x="1437362" y="1240009"/>
            <a:chExt cx="6416472" cy="672825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240009"/>
              <a:ext cx="641647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776619" y="1512724"/>
              <a:ext cx="50377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000" dirty="0">
                  <a:solidFill>
                    <a:schemeClr val="bg1"/>
                  </a:solidFill>
                </a:rPr>
                <a:t>ميّزي ملابس الشتاء بدائرة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6328" y="3413194"/>
            <a:ext cx="1887249" cy="2486628"/>
            <a:chOff x="10083510" y="2824898"/>
            <a:chExt cx="1887249" cy="2486628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3510" y="2824898"/>
              <a:ext cx="1887249" cy="2486628"/>
              <a:chOff x="392713" y="4308237"/>
              <a:chExt cx="1887249" cy="248662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732762"/>
                <a:ext cx="1871561" cy="206210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ملابسي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426584" y="3687203"/>
              <a:ext cx="1234957" cy="138434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B2296639-8821-4624-83E7-A6C176811692}"/>
              </a:ext>
            </a:extLst>
          </p:cNvPr>
          <p:cNvSpPr/>
          <p:nvPr/>
        </p:nvSpPr>
        <p:spPr>
          <a:xfrm rot="5400000">
            <a:off x="8586337" y="2231618"/>
            <a:ext cx="1829310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l="-8000" t="3000" r="-61000" b="-3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DDCA6B6-8A24-4226-9F8B-167604DA693C}"/>
              </a:ext>
            </a:extLst>
          </p:cNvPr>
          <p:cNvGrpSpPr/>
          <p:nvPr/>
        </p:nvGrpSpPr>
        <p:grpSpPr>
          <a:xfrm>
            <a:off x="9394100" y="2286547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8B58845-1DE4-487F-B7BD-E2418A92D11A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rapezoid 10">
              <a:extLst>
                <a:ext uri="{FF2B5EF4-FFF2-40B4-BE49-F238E27FC236}">
                  <a16:creationId xmlns:a16="http://schemas.microsoft.com/office/drawing/2014/main" id="{4AD3ABB3-9234-4DB9-A908-50D4931B20E1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9623C7B-C80C-4054-9AAC-54317E8E862F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6072873" y="2234545"/>
            <a:ext cx="1829310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6"/>
            <a:srcRect/>
            <a:stretch>
              <a:fillRect l="1000" t="6000" r="1000" b="5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6919580" y="2254882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3678572" y="2234544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7"/>
            <a:srcRect/>
            <a:stretch>
              <a:fillRect l="2000" t="3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4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4465068" y="2319156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8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8612237" y="4598845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8"/>
            <a:srcRect/>
            <a:stretch>
              <a:fillRect l="-6000" t="4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79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9431460" y="4654452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80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3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6137717" y="4554050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9"/>
            <a:srcRect/>
            <a:stretch>
              <a:fillRect l="2000" t="3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87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6957065" y="4622023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88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6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3741026" y="4554049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10"/>
            <a:srcRect/>
            <a:stretch>
              <a:fillRect l="2000" t="3000" r="1000" b="2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97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4527522" y="4638661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8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1" name="Oval 37">
            <a:extLst>
              <a:ext uri="{FF2B5EF4-FFF2-40B4-BE49-F238E27FC236}">
                <a16:creationId xmlns:a16="http://schemas.microsoft.com/office/drawing/2014/main" id="{CC824278-FD7C-462B-809A-213363C4026D}"/>
              </a:ext>
            </a:extLst>
          </p:cNvPr>
          <p:cNvSpPr/>
          <p:nvPr/>
        </p:nvSpPr>
        <p:spPr>
          <a:xfrm>
            <a:off x="8367632" y="2128876"/>
            <a:ext cx="2356139" cy="208807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  <p:sp>
        <p:nvSpPr>
          <p:cNvPr id="102" name="Oval 38">
            <a:extLst>
              <a:ext uri="{FF2B5EF4-FFF2-40B4-BE49-F238E27FC236}">
                <a16:creationId xmlns:a16="http://schemas.microsoft.com/office/drawing/2014/main" id="{1CE0503E-4FB9-4F03-BDD8-77CFF962822A}"/>
              </a:ext>
            </a:extLst>
          </p:cNvPr>
          <p:cNvSpPr/>
          <p:nvPr/>
        </p:nvSpPr>
        <p:spPr>
          <a:xfrm>
            <a:off x="5813224" y="2109821"/>
            <a:ext cx="2307772" cy="208526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  <p:sp>
        <p:nvSpPr>
          <p:cNvPr id="103" name="Oval 39">
            <a:extLst>
              <a:ext uri="{FF2B5EF4-FFF2-40B4-BE49-F238E27FC236}">
                <a16:creationId xmlns:a16="http://schemas.microsoft.com/office/drawing/2014/main" id="{FEA383E1-993F-4BE5-9D5E-A626641458CB}"/>
              </a:ext>
            </a:extLst>
          </p:cNvPr>
          <p:cNvSpPr/>
          <p:nvPr/>
        </p:nvSpPr>
        <p:spPr>
          <a:xfrm>
            <a:off x="3497943" y="2109820"/>
            <a:ext cx="2206171" cy="208526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  <p:sp>
        <p:nvSpPr>
          <p:cNvPr id="104" name="Oval 40">
            <a:extLst>
              <a:ext uri="{FF2B5EF4-FFF2-40B4-BE49-F238E27FC236}">
                <a16:creationId xmlns:a16="http://schemas.microsoft.com/office/drawing/2014/main" id="{E2E7E56B-3517-4CC4-B491-D728B227FA04}"/>
              </a:ext>
            </a:extLst>
          </p:cNvPr>
          <p:cNvSpPr/>
          <p:nvPr/>
        </p:nvSpPr>
        <p:spPr>
          <a:xfrm>
            <a:off x="3497943" y="4501432"/>
            <a:ext cx="2315281" cy="20074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36673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56" dur="200" fill="hold"/>
                                        <p:tgtEl>
                                          <p:spTgt spid="72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69" dur="200" fill="hold"/>
                                        <p:tgtEl>
                                          <p:spTgt spid="3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82" dur="200" fill="hold"/>
                                        <p:tgtEl>
                                          <p:spTgt spid="4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95" dur="200" fill="hold"/>
                                        <p:tgtEl>
                                          <p:spTgt spid="78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108" dur="200" fill="hold"/>
                                        <p:tgtEl>
                                          <p:spTgt spid="83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121" dur="200" fill="hold"/>
                                        <p:tgtEl>
                                          <p:spTgt spid="96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72" grpId="0" animBg="1"/>
      <p:bldP spid="72" grpId="1" animBg="1"/>
      <p:bldP spid="37" grpId="0" animBg="1"/>
      <p:bldP spid="37" grpId="1" animBg="1"/>
      <p:bldP spid="44" grpId="0" animBg="1"/>
      <p:bldP spid="44" grpId="1" animBg="1"/>
      <p:bldP spid="78" grpId="0" animBg="1"/>
      <p:bldP spid="78" grpId="1" animBg="1"/>
      <p:bldP spid="83" grpId="0" animBg="1"/>
      <p:bldP spid="83" grpId="1" animBg="1"/>
      <p:bldP spid="96" grpId="0" animBg="1"/>
      <p:bldP spid="96" grpId="1" animBg="1"/>
      <p:bldP spid="101" grpId="0" animBg="1"/>
      <p:bldP spid="102" grpId="0" animBg="1"/>
      <p:bldP spid="103" grpId="0" animBg="1"/>
      <p:bldP spid="1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390234" y="931040"/>
            <a:ext cx="2269647" cy="717476"/>
            <a:chOff x="1437356" y="1240018"/>
            <a:chExt cx="4723189" cy="717476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6" y="1240018"/>
              <a:ext cx="4612310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2945293" y="1495829"/>
              <a:ext cx="32152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1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2586" y="3413320"/>
            <a:ext cx="1884145" cy="2280239"/>
            <a:chOff x="10079768" y="2825024"/>
            <a:chExt cx="1884145" cy="2280239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79768" y="2825024"/>
              <a:ext cx="1884145" cy="2280239"/>
              <a:chOff x="395817" y="4308237"/>
              <a:chExt cx="1884145" cy="2280239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401316" y="4680261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ملابسي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426584" y="3687203"/>
              <a:ext cx="1234957" cy="138434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B2296639-8821-4624-83E7-A6C176811692}"/>
              </a:ext>
            </a:extLst>
          </p:cNvPr>
          <p:cNvSpPr/>
          <p:nvPr/>
        </p:nvSpPr>
        <p:spPr>
          <a:xfrm rot="5400000">
            <a:off x="6564412" y="2350065"/>
            <a:ext cx="2192374" cy="2182881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l="-8000" t="5000" r="-10000" b="-3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DDCA6B6-8A24-4226-9F8B-167604DA693C}"/>
              </a:ext>
            </a:extLst>
          </p:cNvPr>
          <p:cNvGrpSpPr/>
          <p:nvPr/>
        </p:nvGrpSpPr>
        <p:grpSpPr>
          <a:xfrm>
            <a:off x="7549940" y="2453268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8B58845-1DE4-487F-B7BD-E2418A92D11A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rapezoid 10">
              <a:extLst>
                <a:ext uri="{FF2B5EF4-FFF2-40B4-BE49-F238E27FC236}">
                  <a16:creationId xmlns:a16="http://schemas.microsoft.com/office/drawing/2014/main" id="{4AD3ABB3-9234-4DB9-A908-50D4931B20E1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9623C7B-C80C-4054-9AAC-54317E8E862F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3167169" y="2408179"/>
            <a:ext cx="2192374" cy="2182881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6"/>
            <a:srcRect/>
            <a:stretch>
              <a:fillRect l="2000" t="3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4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4148584" y="2524842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2" name="Cloud 42">
            <a:extLst>
              <a:ext uri="{FF2B5EF4-FFF2-40B4-BE49-F238E27FC236}">
                <a16:creationId xmlns:a16="http://schemas.microsoft.com/office/drawing/2014/main" id="{181969E8-ABDD-4353-8F16-5DFD2F3B60AE}"/>
              </a:ext>
            </a:extLst>
          </p:cNvPr>
          <p:cNvSpPr/>
          <p:nvPr/>
        </p:nvSpPr>
        <p:spPr>
          <a:xfrm>
            <a:off x="6096000" y="4537693"/>
            <a:ext cx="3174578" cy="202276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b="1" dirty="0"/>
              <a:t>ارتداء الملابس </a:t>
            </a:r>
            <a:r>
              <a:rPr lang="ar-SY" b="1" dirty="0"/>
              <a:t>الخفيفة </a:t>
            </a:r>
            <a:r>
              <a:rPr lang="ar-SA" b="1" dirty="0"/>
              <a:t>في فصل </a:t>
            </a:r>
            <a:r>
              <a:rPr lang="ar-SY" b="1" dirty="0"/>
              <a:t>الشتاء</a:t>
            </a:r>
            <a:br>
              <a:rPr lang="en-US" b="1" dirty="0"/>
            </a:br>
            <a:r>
              <a:rPr lang="ar-SY" b="1" dirty="0"/>
              <a:t> </a:t>
            </a:r>
            <a:r>
              <a:rPr lang="ar-SA" b="1" dirty="0"/>
              <a:t>يؤدي إلى</a:t>
            </a:r>
            <a:r>
              <a:rPr lang="ar-SY" b="1" dirty="0"/>
              <a:t> الإصابة بنزلات البرد و الإنفلونزة و الزكام</a:t>
            </a:r>
            <a:br>
              <a:rPr lang="en-US" b="1" dirty="0"/>
            </a:br>
            <a:endParaRPr lang="ar-SY" b="1" dirty="0">
              <a:solidFill>
                <a:srgbClr val="FF0000"/>
              </a:solidFill>
            </a:endParaRPr>
          </a:p>
        </p:txBody>
      </p:sp>
      <p:sp>
        <p:nvSpPr>
          <p:cNvPr id="77" name="Cloud 42">
            <a:extLst>
              <a:ext uri="{FF2B5EF4-FFF2-40B4-BE49-F238E27FC236}">
                <a16:creationId xmlns:a16="http://schemas.microsoft.com/office/drawing/2014/main" id="{181969E8-ABDD-4353-8F16-5DFD2F3B60AE}"/>
              </a:ext>
            </a:extLst>
          </p:cNvPr>
          <p:cNvSpPr/>
          <p:nvPr/>
        </p:nvSpPr>
        <p:spPr>
          <a:xfrm>
            <a:off x="2742770" y="4739096"/>
            <a:ext cx="2932316" cy="189317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b="1" dirty="0"/>
              <a:t>ارتداء الملابس الثقيلة في فصل الصيف </a:t>
            </a:r>
            <a:br>
              <a:rPr lang="en-US" b="1" dirty="0"/>
            </a:br>
            <a:r>
              <a:rPr lang="ar-SA" b="1" dirty="0"/>
              <a:t>يؤدي إلى التعرق و الشعور بالحر</a:t>
            </a:r>
            <a:br>
              <a:rPr lang="en-US" b="1" dirty="0"/>
            </a:br>
            <a:endParaRPr lang="ar-SY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00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48" dur="200" fill="hold"/>
                                        <p:tgtEl>
                                          <p:spTgt spid="72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61" dur="200" fill="hold"/>
                                        <p:tgtEl>
                                          <p:spTgt spid="4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5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5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72" grpId="0" animBg="1"/>
      <p:bldP spid="72" grpId="1" animBg="1"/>
      <p:bldP spid="44" grpId="0" animBg="1"/>
      <p:bldP spid="44" grpId="1" animBg="1"/>
      <p:bldP spid="52" grpId="0" animBg="1"/>
      <p:bldP spid="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78C89443-501A-45F0-8C9A-A907104571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676" y="1326777"/>
            <a:ext cx="10118953" cy="5414963"/>
          </a:xfr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3B4624C5-3D51-4B81-BFD5-9D4BB29DEE6A}"/>
              </a:ext>
            </a:extLst>
          </p:cNvPr>
          <p:cNvSpPr txBox="1">
            <a:spLocks/>
          </p:cNvSpPr>
          <p:nvPr/>
        </p:nvSpPr>
        <p:spPr>
          <a:xfrm>
            <a:off x="4912363" y="1214"/>
            <a:ext cx="714726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ar-SA" sz="7200" b="1" dirty="0"/>
              <a:t>تجدنا  في جوجل</a:t>
            </a:r>
            <a:endParaRPr lang="en-US" sz="7200" b="1" dirty="0"/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39FD50A2-38F7-4395-81AF-DD99793CB3DB}"/>
              </a:ext>
            </a:extLst>
          </p:cNvPr>
          <p:cNvGrpSpPr/>
          <p:nvPr/>
        </p:nvGrpSpPr>
        <p:grpSpPr>
          <a:xfrm>
            <a:off x="1940676" y="391708"/>
            <a:ext cx="3149600" cy="858981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9091E8F4-D2A9-4FE8-89B1-96C0D0B8E53B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9A69CCEA-85C2-4E55-A8CC-F4E7691A3D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0456" y="238846"/>
              <a:ext cx="2932055" cy="7955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0714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65629C1-46C3-4842-A69C-AF44E3E9BD2A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0292" y="2017478"/>
            <a:ext cx="1834212" cy="635091"/>
            <a:chOff x="1431941" y="2643418"/>
            <a:chExt cx="1834212" cy="635091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3BFDDC1-E658-4D2C-BA1F-653629055719}"/>
              </a:ext>
            </a:extLst>
          </p:cNvPr>
          <p:cNvGrpSpPr/>
          <p:nvPr/>
        </p:nvGrpSpPr>
        <p:grpSpPr>
          <a:xfrm flipH="1">
            <a:off x="8836667" y="1083636"/>
            <a:ext cx="2857836" cy="701551"/>
            <a:chOff x="1437353" y="1240018"/>
            <a:chExt cx="2857836" cy="701551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3861E00-C966-4D52-BCE4-960E0B0AA8CA}"/>
                </a:ext>
              </a:extLst>
            </p:cNvPr>
            <p:cNvSpPr/>
            <p:nvPr/>
          </p:nvSpPr>
          <p:spPr>
            <a:xfrm flipV="1">
              <a:off x="1437353" y="1240018"/>
              <a:ext cx="2187647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B52BD4A-BDD0-479A-B1C1-464461B1A159}"/>
                </a:ext>
              </a:extLst>
            </p:cNvPr>
            <p:cNvSpPr txBox="1"/>
            <p:nvPr/>
          </p:nvSpPr>
          <p:spPr>
            <a:xfrm>
              <a:off x="2247940" y="1479904"/>
              <a:ext cx="20472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تواصل</a:t>
              </a: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7113811" y="2262738"/>
            <a:ext cx="3930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ما رأيك في العبارة الآتية مع التعليل :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3C25E4-1F7F-4867-B079-829887DB5BC2}"/>
              </a:ext>
            </a:extLst>
          </p:cNvPr>
          <p:cNvGrpSpPr/>
          <p:nvPr/>
        </p:nvGrpSpPr>
        <p:grpSpPr>
          <a:xfrm>
            <a:off x="577541" y="3413024"/>
            <a:ext cx="1898187" cy="2450747"/>
            <a:chOff x="10074723" y="2824728"/>
            <a:chExt cx="1898187" cy="2128423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C5D4ECC-4363-49F5-AC1E-427EE81B910B}"/>
                </a:ext>
              </a:extLst>
            </p:cNvPr>
            <p:cNvGrpSpPr/>
            <p:nvPr/>
          </p:nvGrpSpPr>
          <p:grpSpPr>
            <a:xfrm rot="21371849">
              <a:off x="10074723" y="2824728"/>
              <a:ext cx="1898187" cy="2128423"/>
              <a:chOff x="395817" y="4308237"/>
              <a:chExt cx="1898187" cy="212842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800CFF6-8F4D-4627-820C-34A7AB6B76B5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40980B-E816-4E4B-9C9B-394E328D15D1}"/>
                  </a:ext>
                </a:extLst>
              </p:cNvPr>
              <p:cNvSpPr txBox="1"/>
              <p:nvPr/>
            </p:nvSpPr>
            <p:spPr>
              <a:xfrm>
                <a:off x="422443" y="4682334"/>
                <a:ext cx="1871561" cy="17543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ملابسي</a:t>
                </a: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574FCD2F-B42D-406A-BDB3-20EA0193B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388655" y="3622171"/>
              <a:ext cx="1323641" cy="1288615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4D6211-A81F-4393-9DC1-25ACC2FBFA62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E1932AA-276C-4255-AF9A-14CBD14F5BEA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5D83199-60D0-4D82-8D8E-F42FFA07C217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: Top Corners One Rounded and One Snipped 53">
                <a:extLst>
                  <a:ext uri="{FF2B5EF4-FFF2-40B4-BE49-F238E27FC236}">
                    <a16:creationId xmlns:a16="http://schemas.microsoft.com/office/drawing/2014/main" id="{37D910D8-666C-45A4-B2D2-85C34050E474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ight Triangle 19">
                <a:extLst>
                  <a:ext uri="{FF2B5EF4-FFF2-40B4-BE49-F238E27FC236}">
                    <a16:creationId xmlns:a16="http://schemas.microsoft.com/office/drawing/2014/main" id="{5B5AAE39-2CEF-46F3-A578-CB2FD9E1732B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E39232-2517-45E7-9D20-461F28ACEB74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1" name="Graphic 50" descr="Target Audience">
              <a:extLst>
                <a:ext uri="{FF2B5EF4-FFF2-40B4-BE49-F238E27FC236}">
                  <a16:creationId xmlns:a16="http://schemas.microsoft.com/office/drawing/2014/main" id="{E8F452F3-D594-452C-A512-0DBCD0C75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9DA2945-ED63-42D1-BEEE-8F9EE7A5387D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F1ACD4D-A8CE-42AD-907F-96838FB15DD9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3B39107-7905-4579-B15B-0EA9F09A7F69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rapezoid 10">
              <a:extLst>
                <a:ext uri="{FF2B5EF4-FFF2-40B4-BE49-F238E27FC236}">
                  <a16:creationId xmlns:a16="http://schemas.microsoft.com/office/drawing/2014/main" id="{5B964588-FD59-4E6D-A579-2FF989783FB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175C4F1-9B3B-4C6E-AD9A-B55FE4CBD328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Rectangle 21">
            <a:extLst>
              <a:ext uri="{FF2B5EF4-FFF2-40B4-BE49-F238E27FC236}">
                <a16:creationId xmlns:a16="http://schemas.microsoft.com/office/drawing/2014/main" id="{1EB73646-77A1-44B3-9FA7-491ADAA840A6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70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0292" y="3035810"/>
            <a:ext cx="1834212" cy="635091"/>
            <a:chOff x="1431941" y="2643418"/>
            <a:chExt cx="1834212" cy="635091"/>
          </a:xfrm>
        </p:grpSpPr>
        <p:sp>
          <p:nvSpPr>
            <p:cNvPr id="75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ب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7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7139992" y="3233850"/>
            <a:ext cx="38146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تشتري أروى الملابس الجديدة كل أسبوع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78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91218" y="3916249"/>
            <a:ext cx="1834212" cy="635091"/>
            <a:chOff x="1431941" y="2643418"/>
            <a:chExt cx="1834212" cy="635091"/>
          </a:xfrm>
        </p:grpSpPr>
        <p:sp>
          <p:nvSpPr>
            <p:cNvPr id="79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ج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81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5507923" y="4161509"/>
            <a:ext cx="56385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000" dirty="0"/>
              <a:t>هذا التصرف خاطئ لأن فيه إسراف و إضاعة للمال من غير حاجة</a:t>
            </a:r>
            <a:r>
              <a:rPr lang="ar-SY" sz="2000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68510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74" grpId="0"/>
      <p:bldP spid="61" grpId="0" animBg="1"/>
      <p:bldP spid="77" grpId="0"/>
      <p:bldP spid="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982841" y="141057"/>
            <a:ext cx="1897889" cy="717476"/>
            <a:chOff x="1437356" y="1240018"/>
            <a:chExt cx="3949552" cy="717476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6" y="1240018"/>
              <a:ext cx="394955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2731911" y="1495829"/>
              <a:ext cx="2654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400" dirty="0">
                  <a:solidFill>
                    <a:schemeClr val="bg1"/>
                  </a:solidFill>
                </a:rPr>
                <a:t>نشاط </a:t>
              </a:r>
              <a:r>
                <a:rPr lang="ar-SY" sz="2400" dirty="0">
                  <a:solidFill>
                    <a:schemeClr val="bg1"/>
                  </a:solidFill>
                </a:rPr>
                <a:t>2</a:t>
              </a:r>
              <a:endParaRPr lang="ar-SY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7707086" y="824795"/>
            <a:ext cx="3981975" cy="672828"/>
            <a:chOff x="1437366" y="1240006"/>
            <a:chExt cx="7324478" cy="672828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6" y="1240006"/>
              <a:ext cx="7324478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776619" y="1512724"/>
              <a:ext cx="59852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solidFill>
                    <a:schemeClr val="bg1"/>
                  </a:solidFill>
                </a:rPr>
                <a:t>صور لبعض من </a:t>
              </a:r>
              <a:r>
                <a:rPr lang="ar-SA" sz="2000" dirty="0">
                  <a:solidFill>
                    <a:schemeClr val="bg1"/>
                  </a:solidFill>
                </a:rPr>
                <a:t>ملابس</a:t>
              </a:r>
              <a:r>
                <a:rPr lang="ar-SY" sz="2000" dirty="0">
                  <a:solidFill>
                    <a:schemeClr val="bg1"/>
                  </a:solidFill>
                </a:rPr>
                <a:t> الشتاء :</a:t>
              </a:r>
              <a:r>
                <a:rPr lang="ar-SA" sz="2000" dirty="0">
                  <a:solidFill>
                    <a:schemeClr val="bg1"/>
                  </a:solidFill>
                </a:rPr>
                <a:t> 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6328" y="3413194"/>
            <a:ext cx="1887249" cy="2486628"/>
            <a:chOff x="10083510" y="2824898"/>
            <a:chExt cx="1887249" cy="2486628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3510" y="2824898"/>
              <a:ext cx="1887249" cy="2486628"/>
              <a:chOff x="392713" y="4308237"/>
              <a:chExt cx="1887249" cy="248662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732762"/>
                <a:ext cx="1871561" cy="206210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ملابسي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426584" y="3687203"/>
              <a:ext cx="1234957" cy="138434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B2296639-8821-4624-83E7-A6C176811692}"/>
              </a:ext>
            </a:extLst>
          </p:cNvPr>
          <p:cNvSpPr/>
          <p:nvPr/>
        </p:nvSpPr>
        <p:spPr>
          <a:xfrm rot="5400000">
            <a:off x="3101558" y="51548"/>
            <a:ext cx="1829310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l="-8000" t="3000" r="-61000" b="-3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DDCA6B6-8A24-4226-9F8B-167604DA693C}"/>
              </a:ext>
            </a:extLst>
          </p:cNvPr>
          <p:cNvGrpSpPr/>
          <p:nvPr/>
        </p:nvGrpSpPr>
        <p:grpSpPr>
          <a:xfrm>
            <a:off x="3920906" y="116294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8B58845-1DE4-487F-B7BD-E2418A92D11A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rapezoid 10">
              <a:extLst>
                <a:ext uri="{FF2B5EF4-FFF2-40B4-BE49-F238E27FC236}">
                  <a16:creationId xmlns:a16="http://schemas.microsoft.com/office/drawing/2014/main" id="{4AD3ABB3-9234-4DB9-A908-50D4931B20E1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9623C7B-C80C-4054-9AAC-54317E8E862F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4164181" y="1660690"/>
            <a:ext cx="1829310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6"/>
            <a:srcRect/>
            <a:stretch>
              <a:fillRect l="1000" t="6000" r="1000" b="5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4994162" y="1724693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5235298" y="3285160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7"/>
            <a:srcRect/>
            <a:stretch>
              <a:fillRect l="2000" t="3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4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6077055" y="3336682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6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6183750" y="4877148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8"/>
            <a:srcRect/>
            <a:stretch>
              <a:fillRect l="2000" t="3000" r="1000" b="2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97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7021980" y="4947885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8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8032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56" dur="200" fill="hold"/>
                                        <p:tgtEl>
                                          <p:spTgt spid="72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69" dur="200" fill="hold"/>
                                        <p:tgtEl>
                                          <p:spTgt spid="3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82" dur="200" fill="hold"/>
                                        <p:tgtEl>
                                          <p:spTgt spid="4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95" dur="200" fill="hold"/>
                                        <p:tgtEl>
                                          <p:spTgt spid="96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72" grpId="0" animBg="1"/>
      <p:bldP spid="72" grpId="1" animBg="1"/>
      <p:bldP spid="37" grpId="0" animBg="1"/>
      <p:bldP spid="37" grpId="1" animBg="1"/>
      <p:bldP spid="44" grpId="0" animBg="1"/>
      <p:bldP spid="44" grpId="1" animBg="1"/>
      <p:bldP spid="96" grpId="0" animBg="1"/>
      <p:bldP spid="9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982841" y="141057"/>
            <a:ext cx="1897889" cy="717476"/>
            <a:chOff x="1437356" y="1240018"/>
            <a:chExt cx="3949552" cy="717476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6" y="1240018"/>
              <a:ext cx="3949552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2731911" y="1495829"/>
              <a:ext cx="26549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400" dirty="0">
                  <a:solidFill>
                    <a:schemeClr val="bg1"/>
                  </a:solidFill>
                </a:rPr>
                <a:t>نشاط </a:t>
              </a:r>
              <a:r>
                <a:rPr lang="ar-SY" sz="2400" dirty="0">
                  <a:solidFill>
                    <a:schemeClr val="bg1"/>
                  </a:solidFill>
                </a:rPr>
                <a:t>2</a:t>
              </a:r>
              <a:endParaRPr lang="ar-SY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7707086" y="824795"/>
            <a:ext cx="3981975" cy="672828"/>
            <a:chOff x="1437366" y="1240006"/>
            <a:chExt cx="7324478" cy="672828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6" y="1240006"/>
              <a:ext cx="7324478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776619" y="1512724"/>
              <a:ext cx="598522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solidFill>
                    <a:schemeClr val="bg1"/>
                  </a:solidFill>
                </a:rPr>
                <a:t>صور لبعض من </a:t>
              </a:r>
              <a:r>
                <a:rPr lang="ar-SA" sz="2000" dirty="0">
                  <a:solidFill>
                    <a:schemeClr val="bg1"/>
                  </a:solidFill>
                </a:rPr>
                <a:t>ملابس</a:t>
              </a:r>
              <a:r>
                <a:rPr lang="ar-SY" sz="2000" dirty="0">
                  <a:solidFill>
                    <a:schemeClr val="bg1"/>
                  </a:solidFill>
                </a:rPr>
                <a:t> الصيف:</a:t>
              </a:r>
              <a:r>
                <a:rPr lang="ar-SA" sz="2000" dirty="0">
                  <a:solidFill>
                    <a:schemeClr val="bg1"/>
                  </a:solidFill>
                </a:rPr>
                <a:t> 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8879" y="3413109"/>
            <a:ext cx="1887249" cy="2563572"/>
            <a:chOff x="10086061" y="2824813"/>
            <a:chExt cx="1887249" cy="2563572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6061" y="2824813"/>
              <a:ext cx="1887249" cy="2563572"/>
              <a:chOff x="392713" y="4308237"/>
              <a:chExt cx="1887249" cy="2563572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392713" y="4655818"/>
                <a:ext cx="1871561" cy="221599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ملابسي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426584" y="3687203"/>
              <a:ext cx="1234957" cy="138434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8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3164064" y="168160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l="-6000" t="4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89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3983287" y="223767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0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3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4165577" y="1706633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2"/>
            <a:srcRect/>
            <a:stretch>
              <a:fillRect l="2000" t="3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94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4984925" y="1774606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5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5195042" y="3279339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6"/>
            <a:srcRect/>
            <a:stretch>
              <a:fillRect l="2000" t="3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6014390" y="3347312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2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6224507" y="4852045"/>
            <a:ext cx="1829309" cy="1812663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7"/>
            <a:srcRect/>
            <a:stretch>
              <a:fillRect l="2000" t="3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43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7043855" y="4920018"/>
            <a:ext cx="190613" cy="289244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4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3686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56" dur="200" fill="hold"/>
                                        <p:tgtEl>
                                          <p:spTgt spid="88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69" dur="200" fill="hold"/>
                                        <p:tgtEl>
                                          <p:spTgt spid="93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82" dur="200" fill="hold"/>
                                        <p:tgtEl>
                                          <p:spTgt spid="3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95" dur="200" fill="hold"/>
                                        <p:tgtEl>
                                          <p:spTgt spid="42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88" grpId="0" animBg="1"/>
      <p:bldP spid="88" grpId="1" animBg="1"/>
      <p:bldP spid="93" grpId="0" animBg="1"/>
      <p:bldP spid="93" grpId="1" animBg="1"/>
      <p:bldP spid="37" grpId="0" animBg="1"/>
      <p:bldP spid="37" grpId="1" animBg="1"/>
      <p:bldP spid="42" grpId="0" animBg="1"/>
      <p:bldP spid="4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65629C1-46C3-4842-A69C-AF44E3E9BD2A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0292" y="1382386"/>
            <a:ext cx="1834212" cy="635091"/>
            <a:chOff x="1431941" y="2643418"/>
            <a:chExt cx="1834212" cy="635091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3BFDDC1-E658-4D2C-BA1F-653629055719}"/>
              </a:ext>
            </a:extLst>
          </p:cNvPr>
          <p:cNvGrpSpPr/>
          <p:nvPr/>
        </p:nvGrpSpPr>
        <p:grpSpPr>
          <a:xfrm flipH="1">
            <a:off x="8934649" y="486441"/>
            <a:ext cx="2890483" cy="710733"/>
            <a:chOff x="1306724" y="540651"/>
            <a:chExt cx="2890483" cy="710733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3861E00-C966-4D52-BCE4-960E0B0AA8CA}"/>
                </a:ext>
              </a:extLst>
            </p:cNvPr>
            <p:cNvSpPr/>
            <p:nvPr/>
          </p:nvSpPr>
          <p:spPr>
            <a:xfrm flipV="1">
              <a:off x="1306724" y="540651"/>
              <a:ext cx="2745920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B52BD4A-BDD0-479A-B1C1-464461B1A159}"/>
                </a:ext>
              </a:extLst>
            </p:cNvPr>
            <p:cNvSpPr txBox="1"/>
            <p:nvPr/>
          </p:nvSpPr>
          <p:spPr>
            <a:xfrm>
              <a:off x="2087240" y="789719"/>
              <a:ext cx="21099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400" dirty="0">
                  <a:solidFill>
                    <a:schemeClr val="bg1"/>
                  </a:solidFill>
                </a:rPr>
                <a:t>التفكير الإبداعي :</a:t>
              </a:r>
              <a:endParaRPr lang="ar-SY" sz="24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3918857" y="1627646"/>
            <a:ext cx="7125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نحتفظ بملابس البرد بعد ا</a:t>
            </a:r>
            <a:r>
              <a:rPr lang="ar-SY" sz="2000" dirty="0"/>
              <a:t>نت</a:t>
            </a:r>
            <a:r>
              <a:rPr lang="ar-SA" sz="2000" dirty="0"/>
              <a:t>هاء فصل الشتاء في أكياس مفرغة من الهواء ثم تضعها داخل الخزانة أو حقيبة الملابس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3C25E4-1F7F-4867-B079-829887DB5BC2}"/>
              </a:ext>
            </a:extLst>
          </p:cNvPr>
          <p:cNvGrpSpPr/>
          <p:nvPr/>
        </p:nvGrpSpPr>
        <p:grpSpPr>
          <a:xfrm>
            <a:off x="590416" y="3413063"/>
            <a:ext cx="1887249" cy="2609738"/>
            <a:chOff x="10087598" y="2824767"/>
            <a:chExt cx="1887249" cy="2609738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C5D4ECC-4363-49F5-AC1E-427EE81B910B}"/>
                </a:ext>
              </a:extLst>
            </p:cNvPr>
            <p:cNvGrpSpPr/>
            <p:nvPr/>
          </p:nvGrpSpPr>
          <p:grpSpPr>
            <a:xfrm rot="21371849">
              <a:off x="10087598" y="2824767"/>
              <a:ext cx="1887249" cy="2609738"/>
              <a:chOff x="392713" y="4308237"/>
              <a:chExt cx="1887249" cy="260973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800CFF6-8F4D-4627-820C-34A7AB6B76B5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40980B-E816-4E4B-9C9B-394E328D15D1}"/>
                  </a:ext>
                </a:extLst>
              </p:cNvPr>
              <p:cNvSpPr txBox="1"/>
              <p:nvPr/>
            </p:nvSpPr>
            <p:spPr>
              <a:xfrm>
                <a:off x="392713" y="4609651"/>
                <a:ext cx="1871561" cy="230832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ملابسي</a:t>
                </a:r>
              </a:p>
              <a:p>
                <a:pPr algn="r"/>
                <a:endParaRPr lang="ar-SY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r"/>
                <a:endParaRPr lang="ar-SY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574FCD2F-B42D-406A-BDB3-20EA0193B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386823" y="3631484"/>
              <a:ext cx="1321292" cy="1481126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4D6211-A81F-4393-9DC1-25ACC2FBFA62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E1932AA-276C-4255-AF9A-14CBD14F5BEA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5D83199-60D0-4D82-8D8E-F42FFA07C217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Rectangle: Top Corners One Rounded and One Snipped 53">
                <a:extLst>
                  <a:ext uri="{FF2B5EF4-FFF2-40B4-BE49-F238E27FC236}">
                    <a16:creationId xmlns:a16="http://schemas.microsoft.com/office/drawing/2014/main" id="{37D910D8-666C-45A4-B2D2-85C34050E474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Right Triangle 19">
                <a:extLst>
                  <a:ext uri="{FF2B5EF4-FFF2-40B4-BE49-F238E27FC236}">
                    <a16:creationId xmlns:a16="http://schemas.microsoft.com/office/drawing/2014/main" id="{5B5AAE39-2CEF-46F3-A578-CB2FD9E1732B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E39232-2517-45E7-9D20-461F28ACEB74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1" name="Graphic 50" descr="Target Audience">
              <a:extLst>
                <a:ext uri="{FF2B5EF4-FFF2-40B4-BE49-F238E27FC236}">
                  <a16:creationId xmlns:a16="http://schemas.microsoft.com/office/drawing/2014/main" id="{E8F452F3-D594-452C-A512-0DBCD0C75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9DA2945-ED63-42D1-BEEE-8F9EE7A5387D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F1ACD4D-A8CE-42AD-907F-96838FB15DD9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3B39107-7905-4579-B15B-0EA9F09A7F69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Trapezoid 10">
              <a:extLst>
                <a:ext uri="{FF2B5EF4-FFF2-40B4-BE49-F238E27FC236}">
                  <a16:creationId xmlns:a16="http://schemas.microsoft.com/office/drawing/2014/main" id="{5B964588-FD59-4E6D-A579-2FF989783FB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175C4F1-9B3B-4C6E-AD9A-B55FE4CBD328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Rectangle 21">
            <a:extLst>
              <a:ext uri="{FF2B5EF4-FFF2-40B4-BE49-F238E27FC236}">
                <a16:creationId xmlns:a16="http://schemas.microsoft.com/office/drawing/2014/main" id="{1EB73646-77A1-44B3-9FA7-491ADAA840A6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1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4095" y="2378576"/>
            <a:ext cx="1834212" cy="635091"/>
            <a:chOff x="1431941" y="2643418"/>
            <a:chExt cx="1834212" cy="635091"/>
          </a:xfrm>
        </p:grpSpPr>
        <p:sp>
          <p:nvSpPr>
            <p:cNvPr id="32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5979887" y="2562940"/>
            <a:ext cx="5064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عزيزي الأب/الأم أرشد ابنتك إلى مراعاة الحشمة و الذوق العام عند اختيا</a:t>
            </a:r>
            <a:r>
              <a:rPr lang="ar-SY" sz="2000" dirty="0"/>
              <a:t>ر</a:t>
            </a:r>
            <a:r>
              <a:rPr lang="ar-SA" sz="2000" dirty="0"/>
              <a:t>ها لملابسها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36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4095" y="3297390"/>
            <a:ext cx="1834212" cy="635091"/>
            <a:chOff x="1431941" y="2643418"/>
            <a:chExt cx="1834212" cy="635091"/>
          </a:xfrm>
        </p:grpSpPr>
        <p:sp>
          <p:nvSpPr>
            <p:cNvPr id="37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71223"/>
              <a:ext cx="16508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9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4194630" y="3542650"/>
            <a:ext cx="68537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بنيتي عند</a:t>
            </a:r>
            <a:r>
              <a:rPr lang="ar-SY" sz="2000" dirty="0"/>
              <a:t> </a:t>
            </a:r>
            <a:r>
              <a:rPr lang="ar-SA" sz="2000" dirty="0"/>
              <a:t>اختيارك لملابسك تجنبي اللباس غير المحتشم أو الألبسة التي تحمل صوراً أو رسومات أو عبارات تس</a:t>
            </a:r>
            <a:r>
              <a:rPr lang="ar-SY" sz="2000" dirty="0"/>
              <a:t>يء </a:t>
            </a:r>
            <a:r>
              <a:rPr lang="ar-SA" sz="2000" dirty="0"/>
              <a:t>إلى الذوق العام</a:t>
            </a:r>
            <a:br>
              <a:rPr lang="en-US" sz="2000" dirty="0"/>
            </a:b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58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74" grpId="0"/>
      <p:bldP spid="61" grpId="0" animBg="1"/>
      <p:bldP spid="34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279</Words>
  <Application>Microsoft Office PowerPoint</Application>
  <PresentationFormat>شاشة عريضة</PresentationFormat>
  <Paragraphs>142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Open Sans</vt:lpstr>
      <vt:lpstr>Oswald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512</cp:revision>
  <dcterms:created xsi:type="dcterms:W3CDTF">2020-10-10T04:32:51Z</dcterms:created>
  <dcterms:modified xsi:type="dcterms:W3CDTF">2021-01-17T10:34:39Z</dcterms:modified>
</cp:coreProperties>
</file>