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357" r:id="rId3"/>
    <p:sldId id="349" r:id="rId4"/>
    <p:sldId id="363" r:id="rId5"/>
    <p:sldId id="335" r:id="rId6"/>
    <p:sldId id="350" r:id="rId7"/>
    <p:sldId id="369" r:id="rId8"/>
    <p:sldId id="370" r:id="rId9"/>
    <p:sldId id="365" r:id="rId10"/>
    <p:sldId id="366" r:id="rId11"/>
    <p:sldId id="340" r:id="rId12"/>
    <p:sldId id="334" r:id="rId13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2174">
          <p15:clr>
            <a:srgbClr val="A4A3A4"/>
          </p15:clr>
        </p15:guide>
        <p15:guide id="4" pos="380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9933FF"/>
    <a:srgbClr val="00CC99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8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22" y="78"/>
      </p:cViewPr>
      <p:guideLst>
        <p:guide orient="horz" pos="2183"/>
        <p:guide pos="3840"/>
        <p:guide orient="horz" pos="2174"/>
        <p:guide pos="380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04/06/1442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3" Type="http://schemas.openxmlformats.org/officeDocument/2006/relationships/image" Target="../media/image4.png"/><Relationship Id="rId7" Type="http://schemas.openxmlformats.org/officeDocument/2006/relationships/image" Target="../media/image20.png"/><Relationship Id="rId12" Type="http://schemas.openxmlformats.org/officeDocument/2006/relationships/image" Target="../media/image25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sv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svg"/><Relationship Id="rId4" Type="http://schemas.openxmlformats.org/officeDocument/2006/relationships/image" Target="../media/image5.svg"/><Relationship Id="rId9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4.png"/><Relationship Id="rId7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5.sv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5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sv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4.png"/><Relationship Id="rId7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5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5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51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97A61CED-E2B9-436D-8068-6EE4030FD5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70822">
            <a:off x="8012948" y="4707104"/>
            <a:ext cx="6383543" cy="3479031"/>
          </a:xfrm>
          <a:prstGeom prst="rect">
            <a:avLst/>
          </a:prstGeom>
        </p:spPr>
      </p:pic>
      <p:pic>
        <p:nvPicPr>
          <p:cNvPr id="51" name="Picture 50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BACAF892-DE81-458C-90C7-DCE3F92442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480" y="6356520"/>
            <a:ext cx="2820912" cy="1537397"/>
          </a:xfrm>
          <a:prstGeom prst="rect">
            <a:avLst/>
          </a:prstGeom>
        </p:spPr>
      </p:pic>
      <p:pic>
        <p:nvPicPr>
          <p:cNvPr id="50" name="Picture 49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0545C141-EDC9-48CC-9395-30DE389764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8226" y="6226752"/>
            <a:ext cx="2820912" cy="1537397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0CA847AD-E146-4FBD-AA2A-F329BBDBF4C7}"/>
              </a:ext>
            </a:extLst>
          </p:cNvPr>
          <p:cNvGrpSpPr/>
          <p:nvPr/>
        </p:nvGrpSpPr>
        <p:grpSpPr>
          <a:xfrm>
            <a:off x="4702126" y="1330686"/>
            <a:ext cx="2787748" cy="4281825"/>
            <a:chOff x="4702126" y="1330686"/>
            <a:chExt cx="2787748" cy="4281825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A717CAA8-B2B0-4DA7-8C6D-2CFA6695DC07}"/>
                </a:ext>
              </a:extLst>
            </p:cNvPr>
            <p:cNvSpPr/>
            <p:nvPr/>
          </p:nvSpPr>
          <p:spPr>
            <a:xfrm>
              <a:off x="4887830" y="2205649"/>
              <a:ext cx="599872" cy="3218548"/>
            </a:xfrm>
            <a:custGeom>
              <a:avLst/>
              <a:gdLst>
                <a:gd name="connsiteX0" fmla="*/ 299936 w 599872"/>
                <a:gd name="connsiteY0" fmla="*/ 191 h 3218548"/>
                <a:gd name="connsiteX1" fmla="*/ 590308 w 599872"/>
                <a:gd name="connsiteY1" fmla="*/ 389540 h 3218548"/>
                <a:gd name="connsiteX2" fmla="*/ 597988 w 599872"/>
                <a:gd name="connsiteY2" fmla="*/ 445627 h 3218548"/>
                <a:gd name="connsiteX3" fmla="*/ 599872 w 599872"/>
                <a:gd name="connsiteY3" fmla="*/ 445627 h 3218548"/>
                <a:gd name="connsiteX4" fmla="*/ 599872 w 599872"/>
                <a:gd name="connsiteY4" fmla="*/ 3218548 h 3218548"/>
                <a:gd name="connsiteX5" fmla="*/ 0 w 599872"/>
                <a:gd name="connsiteY5" fmla="*/ 3218548 h 3218548"/>
                <a:gd name="connsiteX6" fmla="*/ 0 w 599872"/>
                <a:gd name="connsiteY6" fmla="*/ 445627 h 3218548"/>
                <a:gd name="connsiteX7" fmla="*/ 2064 w 599872"/>
                <a:gd name="connsiteY7" fmla="*/ 445627 h 3218548"/>
                <a:gd name="connsiteX8" fmla="*/ 9564 w 599872"/>
                <a:gd name="connsiteY8" fmla="*/ 392513 h 3218548"/>
                <a:gd name="connsiteX9" fmla="*/ 299936 w 599872"/>
                <a:gd name="connsiteY9" fmla="*/ 191 h 3218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99872" h="3218548">
                  <a:moveTo>
                    <a:pt x="299936" y="191"/>
                  </a:moveTo>
                  <a:cubicBezTo>
                    <a:pt x="427472" y="-7737"/>
                    <a:pt x="555008" y="233097"/>
                    <a:pt x="590308" y="389540"/>
                  </a:cubicBezTo>
                  <a:lnTo>
                    <a:pt x="597988" y="445627"/>
                  </a:lnTo>
                  <a:lnTo>
                    <a:pt x="599872" y="445627"/>
                  </a:lnTo>
                  <a:lnTo>
                    <a:pt x="599872" y="3218548"/>
                  </a:lnTo>
                  <a:lnTo>
                    <a:pt x="0" y="3218548"/>
                  </a:lnTo>
                  <a:lnTo>
                    <a:pt x="0" y="445627"/>
                  </a:lnTo>
                  <a:lnTo>
                    <a:pt x="2064" y="445627"/>
                  </a:lnTo>
                  <a:lnTo>
                    <a:pt x="9564" y="392513"/>
                  </a:lnTo>
                  <a:cubicBezTo>
                    <a:pt x="44864" y="241024"/>
                    <a:pt x="172400" y="8117"/>
                    <a:pt x="299936" y="191"/>
                  </a:cubicBezTo>
                  <a:close/>
                </a:path>
              </a:pathLst>
            </a:cu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F4D2AB39-E670-4678-A96E-6F7B60503671}"/>
                </a:ext>
              </a:extLst>
            </p:cNvPr>
            <p:cNvSpPr/>
            <p:nvPr/>
          </p:nvSpPr>
          <p:spPr>
            <a:xfrm>
              <a:off x="4992743" y="5407946"/>
              <a:ext cx="399243" cy="178037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BC100A4E-E0FB-4BC6-8234-1C0714759352}"/>
                </a:ext>
              </a:extLst>
            </p:cNvPr>
            <p:cNvSpPr/>
            <p:nvPr/>
          </p:nvSpPr>
          <p:spPr>
            <a:xfrm>
              <a:off x="4992743" y="5540123"/>
              <a:ext cx="399243" cy="7238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11CD9F49-FC43-489F-AAE9-4D251DBFAFCC}"/>
                </a:ext>
              </a:extLst>
            </p:cNvPr>
            <p:cNvGrpSpPr/>
            <p:nvPr/>
          </p:nvGrpSpPr>
          <p:grpSpPr>
            <a:xfrm>
              <a:off x="6677849" y="2205649"/>
              <a:ext cx="599872" cy="3406841"/>
              <a:chOff x="9274907" y="2171801"/>
              <a:chExt cx="599872" cy="3406841"/>
            </a:xfrm>
          </p:grpSpPr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56C9251F-5494-438A-B72F-D96DB5E66C46}"/>
                  </a:ext>
                </a:extLst>
              </p:cNvPr>
              <p:cNvSpPr/>
              <p:nvPr/>
            </p:nvSpPr>
            <p:spPr>
              <a:xfrm>
                <a:off x="9274907" y="2171801"/>
                <a:ext cx="599872" cy="3218548"/>
              </a:xfrm>
              <a:custGeom>
                <a:avLst/>
                <a:gdLst>
                  <a:gd name="connsiteX0" fmla="*/ 299936 w 599872"/>
                  <a:gd name="connsiteY0" fmla="*/ 191 h 3218548"/>
                  <a:gd name="connsiteX1" fmla="*/ 590308 w 599872"/>
                  <a:gd name="connsiteY1" fmla="*/ 389540 h 3218548"/>
                  <a:gd name="connsiteX2" fmla="*/ 597988 w 599872"/>
                  <a:gd name="connsiteY2" fmla="*/ 445627 h 3218548"/>
                  <a:gd name="connsiteX3" fmla="*/ 599872 w 599872"/>
                  <a:gd name="connsiteY3" fmla="*/ 445627 h 3218548"/>
                  <a:gd name="connsiteX4" fmla="*/ 599872 w 599872"/>
                  <a:gd name="connsiteY4" fmla="*/ 3218548 h 3218548"/>
                  <a:gd name="connsiteX5" fmla="*/ 0 w 599872"/>
                  <a:gd name="connsiteY5" fmla="*/ 3218548 h 3218548"/>
                  <a:gd name="connsiteX6" fmla="*/ 0 w 599872"/>
                  <a:gd name="connsiteY6" fmla="*/ 445627 h 3218548"/>
                  <a:gd name="connsiteX7" fmla="*/ 2064 w 599872"/>
                  <a:gd name="connsiteY7" fmla="*/ 445627 h 3218548"/>
                  <a:gd name="connsiteX8" fmla="*/ 9564 w 599872"/>
                  <a:gd name="connsiteY8" fmla="*/ 392513 h 3218548"/>
                  <a:gd name="connsiteX9" fmla="*/ 299936 w 599872"/>
                  <a:gd name="connsiteY9" fmla="*/ 191 h 3218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99872" h="3218548">
                    <a:moveTo>
                      <a:pt x="299936" y="191"/>
                    </a:moveTo>
                    <a:cubicBezTo>
                      <a:pt x="427472" y="-7737"/>
                      <a:pt x="555008" y="233097"/>
                      <a:pt x="590308" y="389540"/>
                    </a:cubicBezTo>
                    <a:lnTo>
                      <a:pt x="597988" y="445627"/>
                    </a:lnTo>
                    <a:lnTo>
                      <a:pt x="599872" y="445627"/>
                    </a:lnTo>
                    <a:lnTo>
                      <a:pt x="599872" y="3218548"/>
                    </a:lnTo>
                    <a:lnTo>
                      <a:pt x="0" y="3218548"/>
                    </a:lnTo>
                    <a:lnTo>
                      <a:pt x="0" y="445627"/>
                    </a:lnTo>
                    <a:lnTo>
                      <a:pt x="2064" y="445627"/>
                    </a:lnTo>
                    <a:lnTo>
                      <a:pt x="9564" y="392513"/>
                    </a:lnTo>
                    <a:cubicBezTo>
                      <a:pt x="44864" y="241024"/>
                      <a:pt x="172400" y="8117"/>
                      <a:pt x="299936" y="19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grpSp>
            <p:nvGrpSpPr>
              <p:cNvPr id="97" name="Group 96">
                <a:extLst>
                  <a:ext uri="{FF2B5EF4-FFF2-40B4-BE49-F238E27FC236}">
                    <a16:creationId xmlns:a16="http://schemas.microsoft.com/office/drawing/2014/main" id="{00BD77A1-6626-449F-BA40-237B19461D46}"/>
                  </a:ext>
                </a:extLst>
              </p:cNvPr>
              <p:cNvGrpSpPr/>
              <p:nvPr/>
            </p:nvGrpSpPr>
            <p:grpSpPr>
              <a:xfrm>
                <a:off x="9379820" y="5374078"/>
                <a:ext cx="399243" cy="204564"/>
                <a:chOff x="6011993" y="5368363"/>
                <a:chExt cx="624334" cy="241298"/>
              </a:xfrm>
            </p:grpSpPr>
            <p:sp>
              <p:nvSpPr>
                <p:cNvPr id="98" name="Rectangle 97">
                  <a:extLst>
                    <a:ext uri="{FF2B5EF4-FFF2-40B4-BE49-F238E27FC236}">
                      <a16:creationId xmlns:a16="http://schemas.microsoft.com/office/drawing/2014/main" id="{FF031438-8B66-4F02-A8BD-8BFF66B8A600}"/>
                    </a:ext>
                  </a:extLst>
                </p:cNvPr>
                <p:cNvSpPr/>
                <p:nvPr/>
              </p:nvSpPr>
              <p:spPr>
                <a:xfrm>
                  <a:off x="6011993" y="5368363"/>
                  <a:ext cx="624334" cy="210007"/>
                </a:xfrm>
                <a:prstGeom prst="rect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9" name="Oval 98">
                  <a:extLst>
                    <a:ext uri="{FF2B5EF4-FFF2-40B4-BE49-F238E27FC236}">
                      <a16:creationId xmlns:a16="http://schemas.microsoft.com/office/drawing/2014/main" id="{56840EA0-3FB7-4D05-B68B-181737E9C5B8}"/>
                    </a:ext>
                  </a:extLst>
                </p:cNvPr>
                <p:cNvSpPr/>
                <p:nvPr/>
              </p:nvSpPr>
              <p:spPr>
                <a:xfrm>
                  <a:off x="6011993" y="5524275"/>
                  <a:ext cx="624334" cy="853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8E362B2A-6AF1-4954-ABBB-67EDC1833459}"/>
                </a:ext>
              </a:extLst>
            </p:cNvPr>
            <p:cNvGrpSpPr/>
            <p:nvPr/>
          </p:nvGrpSpPr>
          <p:grpSpPr>
            <a:xfrm>
              <a:off x="5792620" y="5113260"/>
              <a:ext cx="598702" cy="306762"/>
              <a:chOff x="6011993" y="5368363"/>
              <a:chExt cx="624334" cy="241298"/>
            </a:xfrm>
          </p:grpSpPr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D82EA3E7-8354-4879-A55C-51834E0FF44A}"/>
                  </a:ext>
                </a:extLst>
              </p:cNvPr>
              <p:cNvSpPr/>
              <p:nvPr/>
            </p:nvSpPr>
            <p:spPr>
              <a:xfrm>
                <a:off x="6011993" y="5368363"/>
                <a:ext cx="624334" cy="210007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046CA0CF-4C0E-4252-A2B0-4A3361387719}"/>
                  </a:ext>
                </a:extLst>
              </p:cNvPr>
              <p:cNvSpPr/>
              <p:nvPr/>
            </p:nvSpPr>
            <p:spPr>
              <a:xfrm>
                <a:off x="6011993" y="5524275"/>
                <a:ext cx="624334" cy="853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4994715B-CBE1-4065-AAE0-7E3753A78C5C}"/>
                </a:ext>
              </a:extLst>
            </p:cNvPr>
            <p:cNvSpPr/>
            <p:nvPr/>
          </p:nvSpPr>
          <p:spPr>
            <a:xfrm>
              <a:off x="5492099" y="1330686"/>
              <a:ext cx="1184752" cy="3740743"/>
            </a:xfrm>
            <a:custGeom>
              <a:avLst/>
              <a:gdLst>
                <a:gd name="connsiteX0" fmla="*/ 926355 w 1852709"/>
                <a:gd name="connsiteY0" fmla="*/ 507 h 4412487"/>
                <a:gd name="connsiteX1" fmla="*/ 1852625 w 1852709"/>
                <a:gd name="connsiteY1" fmla="*/ 1222403 h 4412487"/>
                <a:gd name="connsiteX2" fmla="*/ 1850681 w 1852709"/>
                <a:gd name="connsiteY2" fmla="*/ 1247256 h 4412487"/>
                <a:gd name="connsiteX3" fmla="*/ 1852709 w 1852709"/>
                <a:gd name="connsiteY3" fmla="*/ 1247256 h 4412487"/>
                <a:gd name="connsiteX4" fmla="*/ 1852709 w 1852709"/>
                <a:gd name="connsiteY4" fmla="*/ 4412487 h 4412487"/>
                <a:gd name="connsiteX5" fmla="*/ 0 w 1852709"/>
                <a:gd name="connsiteY5" fmla="*/ 4412487 h 4412487"/>
                <a:gd name="connsiteX6" fmla="*/ 0 w 1852709"/>
                <a:gd name="connsiteY6" fmla="*/ 1247256 h 4412487"/>
                <a:gd name="connsiteX7" fmla="*/ 1891 w 1852709"/>
                <a:gd name="connsiteY7" fmla="*/ 1247256 h 4412487"/>
                <a:gd name="connsiteX8" fmla="*/ 85 w 1852709"/>
                <a:gd name="connsiteY8" fmla="*/ 1224711 h 4412487"/>
                <a:gd name="connsiteX9" fmla="*/ 926355 w 1852709"/>
                <a:gd name="connsiteY9" fmla="*/ 507 h 4412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52709" h="4412487">
                  <a:moveTo>
                    <a:pt x="926355" y="507"/>
                  </a:moveTo>
                  <a:cubicBezTo>
                    <a:pt x="1385901" y="-24112"/>
                    <a:pt x="1845445" y="852633"/>
                    <a:pt x="1852625" y="1222403"/>
                  </a:cubicBezTo>
                  <a:lnTo>
                    <a:pt x="1850681" y="1247256"/>
                  </a:lnTo>
                  <a:lnTo>
                    <a:pt x="1852709" y="1247256"/>
                  </a:lnTo>
                  <a:lnTo>
                    <a:pt x="1852709" y="4412487"/>
                  </a:lnTo>
                  <a:lnTo>
                    <a:pt x="0" y="4412487"/>
                  </a:lnTo>
                  <a:lnTo>
                    <a:pt x="0" y="1247256"/>
                  </a:lnTo>
                  <a:lnTo>
                    <a:pt x="1891" y="1247256"/>
                  </a:lnTo>
                  <a:lnTo>
                    <a:pt x="85" y="1224711"/>
                  </a:lnTo>
                  <a:cubicBezTo>
                    <a:pt x="7266" y="864942"/>
                    <a:pt x="466810" y="25126"/>
                    <a:pt x="926355" y="507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A065541B-1DAA-4B7A-AEC4-74685943C523}"/>
                </a:ext>
              </a:extLst>
            </p:cNvPr>
            <p:cNvSpPr/>
            <p:nvPr/>
          </p:nvSpPr>
          <p:spPr>
            <a:xfrm>
              <a:off x="5492099" y="1369124"/>
              <a:ext cx="1184752" cy="3721956"/>
            </a:xfrm>
            <a:custGeom>
              <a:avLst/>
              <a:gdLst>
                <a:gd name="connsiteX0" fmla="*/ 1067976 w 1852709"/>
                <a:gd name="connsiteY0" fmla="*/ 0 h 4390326"/>
                <a:gd name="connsiteX1" fmla="*/ 1097801 w 1852709"/>
                <a:gd name="connsiteY1" fmla="*/ 8615 h 4390326"/>
                <a:gd name="connsiteX2" fmla="*/ 1852625 w 1852709"/>
                <a:gd name="connsiteY2" fmla="*/ 1200242 h 4390326"/>
                <a:gd name="connsiteX3" fmla="*/ 1850681 w 1852709"/>
                <a:gd name="connsiteY3" fmla="*/ 1225095 h 4390326"/>
                <a:gd name="connsiteX4" fmla="*/ 1852709 w 1852709"/>
                <a:gd name="connsiteY4" fmla="*/ 1225095 h 4390326"/>
                <a:gd name="connsiteX5" fmla="*/ 1852709 w 1852709"/>
                <a:gd name="connsiteY5" fmla="*/ 4390326 h 4390326"/>
                <a:gd name="connsiteX6" fmla="*/ 0 w 1852709"/>
                <a:gd name="connsiteY6" fmla="*/ 4390326 h 4390326"/>
                <a:gd name="connsiteX7" fmla="*/ 0 w 1852709"/>
                <a:gd name="connsiteY7" fmla="*/ 4389078 h 4390326"/>
                <a:gd name="connsiteX8" fmla="*/ 1638152 w 1852709"/>
                <a:gd name="connsiteY8" fmla="*/ 4389078 h 4390326"/>
                <a:gd name="connsiteX9" fmla="*/ 1638152 w 1852709"/>
                <a:gd name="connsiteY9" fmla="*/ 1132182 h 4390326"/>
                <a:gd name="connsiteX10" fmla="*/ 1636124 w 1852709"/>
                <a:gd name="connsiteY10" fmla="*/ 1132182 h 4390326"/>
                <a:gd name="connsiteX11" fmla="*/ 1638068 w 1852709"/>
                <a:gd name="connsiteY11" fmla="*/ 1106609 h 4390326"/>
                <a:gd name="connsiteX12" fmla="*/ 1204931 w 1852709"/>
                <a:gd name="connsiteY12" fmla="*/ 135685 h 4390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52709" h="4390326">
                  <a:moveTo>
                    <a:pt x="1067976" y="0"/>
                  </a:moveTo>
                  <a:lnTo>
                    <a:pt x="1097801" y="8615"/>
                  </a:lnTo>
                  <a:cubicBezTo>
                    <a:pt x="1493719" y="164992"/>
                    <a:pt x="1846343" y="876693"/>
                    <a:pt x="1852625" y="1200242"/>
                  </a:cubicBezTo>
                  <a:lnTo>
                    <a:pt x="1850681" y="1225095"/>
                  </a:lnTo>
                  <a:lnTo>
                    <a:pt x="1852709" y="1225095"/>
                  </a:lnTo>
                  <a:lnTo>
                    <a:pt x="1852709" y="4390326"/>
                  </a:lnTo>
                  <a:lnTo>
                    <a:pt x="0" y="4390326"/>
                  </a:lnTo>
                  <a:lnTo>
                    <a:pt x="0" y="4389078"/>
                  </a:lnTo>
                  <a:lnTo>
                    <a:pt x="1638152" y="4389078"/>
                  </a:lnTo>
                  <a:lnTo>
                    <a:pt x="1638152" y="1132182"/>
                  </a:lnTo>
                  <a:lnTo>
                    <a:pt x="1636124" y="1132182"/>
                  </a:lnTo>
                  <a:lnTo>
                    <a:pt x="1638068" y="1106609"/>
                  </a:lnTo>
                  <a:cubicBezTo>
                    <a:pt x="1633580" y="868810"/>
                    <a:pt x="1452388" y="427238"/>
                    <a:pt x="1204931" y="135685"/>
                  </a:cubicBezTo>
                  <a:close/>
                </a:path>
              </a:pathLst>
            </a:custGeom>
            <a:solidFill>
              <a:schemeClr val="bg1">
                <a:lumMod val="50000"/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D5B06EE2-4DC5-4C05-8BA7-E1E30146F28C}"/>
                </a:ext>
              </a:extLst>
            </p:cNvPr>
            <p:cNvSpPr/>
            <p:nvPr/>
          </p:nvSpPr>
          <p:spPr>
            <a:xfrm>
              <a:off x="6484712" y="3292162"/>
              <a:ext cx="1005162" cy="1832934"/>
            </a:xfrm>
            <a:custGeom>
              <a:avLst/>
              <a:gdLst>
                <a:gd name="connsiteX0" fmla="*/ 1971 w 1571867"/>
                <a:gd name="connsiteY0" fmla="*/ 0 h 2162083"/>
                <a:gd name="connsiteX1" fmla="*/ 1571867 w 1571867"/>
                <a:gd name="connsiteY1" fmla="*/ 1503414 h 2162083"/>
                <a:gd name="connsiteX2" fmla="*/ 1571867 w 1571867"/>
                <a:gd name="connsiteY2" fmla="*/ 2162083 h 2162083"/>
                <a:gd name="connsiteX3" fmla="*/ 0 w 1571867"/>
                <a:gd name="connsiteY3" fmla="*/ 2162083 h 2162083"/>
                <a:gd name="connsiteX4" fmla="*/ 0 w 1571867"/>
                <a:gd name="connsiteY4" fmla="*/ 1503414 h 2162083"/>
                <a:gd name="connsiteX5" fmla="*/ 1971 w 1571867"/>
                <a:gd name="connsiteY5" fmla="*/ 1503414 h 216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71867" h="2162083">
                  <a:moveTo>
                    <a:pt x="1971" y="0"/>
                  </a:moveTo>
                  <a:lnTo>
                    <a:pt x="1571867" y="1503414"/>
                  </a:lnTo>
                  <a:lnTo>
                    <a:pt x="1571867" y="2162083"/>
                  </a:lnTo>
                  <a:lnTo>
                    <a:pt x="0" y="2162083"/>
                  </a:lnTo>
                  <a:lnTo>
                    <a:pt x="0" y="1503414"/>
                  </a:lnTo>
                  <a:lnTo>
                    <a:pt x="1971" y="150341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C36B7BF7-3E0B-485F-95B7-420166D8036C}"/>
                </a:ext>
              </a:extLst>
            </p:cNvPr>
            <p:cNvSpPr/>
            <p:nvPr/>
          </p:nvSpPr>
          <p:spPr>
            <a:xfrm>
              <a:off x="5699229" y="2353425"/>
              <a:ext cx="785483" cy="2825339"/>
            </a:xfrm>
            <a:custGeom>
              <a:avLst/>
              <a:gdLst>
                <a:gd name="connsiteX0" fmla="*/ 614168 w 1228334"/>
                <a:gd name="connsiteY0" fmla="*/ 397 h 3332699"/>
                <a:gd name="connsiteX1" fmla="*/ 1228278 w 1228334"/>
                <a:gd name="connsiteY1" fmla="*/ 956462 h 3332699"/>
                <a:gd name="connsiteX2" fmla="*/ 1226210 w 1228334"/>
                <a:gd name="connsiteY2" fmla="*/ 987671 h 3332699"/>
                <a:gd name="connsiteX3" fmla="*/ 1228334 w 1228334"/>
                <a:gd name="connsiteY3" fmla="*/ 987671 h 3332699"/>
                <a:gd name="connsiteX4" fmla="*/ 1228334 w 1228334"/>
                <a:gd name="connsiteY4" fmla="*/ 3332699 h 3332699"/>
                <a:gd name="connsiteX5" fmla="*/ 0 w 1228334"/>
                <a:gd name="connsiteY5" fmla="*/ 3332699 h 3332699"/>
                <a:gd name="connsiteX6" fmla="*/ 0 w 1228334"/>
                <a:gd name="connsiteY6" fmla="*/ 987671 h 3332699"/>
                <a:gd name="connsiteX7" fmla="*/ 2053 w 1228334"/>
                <a:gd name="connsiteY7" fmla="*/ 987671 h 3332699"/>
                <a:gd name="connsiteX8" fmla="*/ 57 w 1228334"/>
                <a:gd name="connsiteY8" fmla="*/ 958268 h 3332699"/>
                <a:gd name="connsiteX9" fmla="*/ 614168 w 1228334"/>
                <a:gd name="connsiteY9" fmla="*/ 397 h 3332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28334" h="3332699">
                  <a:moveTo>
                    <a:pt x="614168" y="397"/>
                  </a:moveTo>
                  <a:cubicBezTo>
                    <a:pt x="918843" y="-18866"/>
                    <a:pt x="1223518" y="667138"/>
                    <a:pt x="1228278" y="956462"/>
                  </a:cubicBezTo>
                  <a:lnTo>
                    <a:pt x="1226210" y="987671"/>
                  </a:lnTo>
                  <a:lnTo>
                    <a:pt x="1228334" y="987671"/>
                  </a:lnTo>
                  <a:lnTo>
                    <a:pt x="1228334" y="3332699"/>
                  </a:lnTo>
                  <a:lnTo>
                    <a:pt x="0" y="3332699"/>
                  </a:lnTo>
                  <a:lnTo>
                    <a:pt x="0" y="987671"/>
                  </a:lnTo>
                  <a:lnTo>
                    <a:pt x="2053" y="987671"/>
                  </a:lnTo>
                  <a:lnTo>
                    <a:pt x="57" y="958268"/>
                  </a:lnTo>
                  <a:cubicBezTo>
                    <a:pt x="4817" y="676769"/>
                    <a:pt x="309492" y="19660"/>
                    <a:pt x="614168" y="397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DD496DCE-A65D-482D-B02A-AD4A58AF494C}"/>
                </a:ext>
              </a:extLst>
            </p:cNvPr>
            <p:cNvSpPr/>
            <p:nvPr/>
          </p:nvSpPr>
          <p:spPr>
            <a:xfrm>
              <a:off x="6877689" y="3781075"/>
              <a:ext cx="65017" cy="1332185"/>
            </a:xfrm>
            <a:custGeom>
              <a:avLst/>
              <a:gdLst>
                <a:gd name="connsiteX0" fmla="*/ 0 w 101674"/>
                <a:gd name="connsiteY0" fmla="*/ 0 h 1571412"/>
                <a:gd name="connsiteX1" fmla="*/ 101674 w 101674"/>
                <a:gd name="connsiteY1" fmla="*/ 97368 h 1571412"/>
                <a:gd name="connsiteX2" fmla="*/ 101674 w 101674"/>
                <a:gd name="connsiteY2" fmla="*/ 1571412 h 1571412"/>
                <a:gd name="connsiteX3" fmla="*/ 0 w 101674"/>
                <a:gd name="connsiteY3" fmla="*/ 1571412 h 1571412"/>
                <a:gd name="connsiteX4" fmla="*/ 0 w 101674"/>
                <a:gd name="connsiteY4" fmla="*/ 0 h 1571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571412">
                  <a:moveTo>
                    <a:pt x="0" y="0"/>
                  </a:moveTo>
                  <a:lnTo>
                    <a:pt x="101674" y="97368"/>
                  </a:lnTo>
                  <a:lnTo>
                    <a:pt x="101674" y="1571412"/>
                  </a:lnTo>
                  <a:lnTo>
                    <a:pt x="0" y="15714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F808EB9A-48BE-4138-9B96-4A91E30A4899}"/>
                </a:ext>
              </a:extLst>
            </p:cNvPr>
            <p:cNvSpPr/>
            <p:nvPr/>
          </p:nvSpPr>
          <p:spPr>
            <a:xfrm>
              <a:off x="7182946" y="4168624"/>
              <a:ext cx="65017" cy="944636"/>
            </a:xfrm>
            <a:custGeom>
              <a:avLst/>
              <a:gdLst>
                <a:gd name="connsiteX0" fmla="*/ 0 w 101674"/>
                <a:gd name="connsiteY0" fmla="*/ 0 h 1114269"/>
                <a:gd name="connsiteX1" fmla="*/ 101674 w 101674"/>
                <a:gd name="connsiteY1" fmla="*/ 97368 h 1114269"/>
                <a:gd name="connsiteX2" fmla="*/ 101674 w 101674"/>
                <a:gd name="connsiteY2" fmla="*/ 1114269 h 1114269"/>
                <a:gd name="connsiteX3" fmla="*/ 0 w 101674"/>
                <a:gd name="connsiteY3" fmla="*/ 1114269 h 1114269"/>
                <a:gd name="connsiteX4" fmla="*/ 0 w 101674"/>
                <a:gd name="connsiteY4" fmla="*/ 0 h 1114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114269">
                  <a:moveTo>
                    <a:pt x="0" y="0"/>
                  </a:moveTo>
                  <a:lnTo>
                    <a:pt x="101674" y="97368"/>
                  </a:lnTo>
                  <a:lnTo>
                    <a:pt x="101674" y="1114269"/>
                  </a:lnTo>
                  <a:lnTo>
                    <a:pt x="0" y="11142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5968EF62-F085-4879-B0E0-ED3DF7A55895}"/>
                </a:ext>
              </a:extLst>
            </p:cNvPr>
            <p:cNvSpPr/>
            <p:nvPr/>
          </p:nvSpPr>
          <p:spPr>
            <a:xfrm flipH="1">
              <a:off x="4702126" y="3265329"/>
              <a:ext cx="1005162" cy="1832934"/>
            </a:xfrm>
            <a:custGeom>
              <a:avLst/>
              <a:gdLst>
                <a:gd name="connsiteX0" fmla="*/ 1971 w 1571867"/>
                <a:gd name="connsiteY0" fmla="*/ 0 h 2162083"/>
                <a:gd name="connsiteX1" fmla="*/ 1971 w 1571867"/>
                <a:gd name="connsiteY1" fmla="*/ 1503414 h 2162083"/>
                <a:gd name="connsiteX2" fmla="*/ 0 w 1571867"/>
                <a:gd name="connsiteY2" fmla="*/ 1503414 h 2162083"/>
                <a:gd name="connsiteX3" fmla="*/ 0 w 1571867"/>
                <a:gd name="connsiteY3" fmla="*/ 2162083 h 2162083"/>
                <a:gd name="connsiteX4" fmla="*/ 1571867 w 1571867"/>
                <a:gd name="connsiteY4" fmla="*/ 2162083 h 2162083"/>
                <a:gd name="connsiteX5" fmla="*/ 1571867 w 1571867"/>
                <a:gd name="connsiteY5" fmla="*/ 1503414 h 216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71867" h="2162083">
                  <a:moveTo>
                    <a:pt x="1971" y="0"/>
                  </a:moveTo>
                  <a:lnTo>
                    <a:pt x="1971" y="1503414"/>
                  </a:lnTo>
                  <a:lnTo>
                    <a:pt x="0" y="1503414"/>
                  </a:lnTo>
                  <a:lnTo>
                    <a:pt x="0" y="2162083"/>
                  </a:lnTo>
                  <a:lnTo>
                    <a:pt x="1571867" y="2162083"/>
                  </a:lnTo>
                  <a:lnTo>
                    <a:pt x="1571867" y="150341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2C9CD6EA-6318-4CBA-B3CF-F083FA0467F2}"/>
                </a:ext>
              </a:extLst>
            </p:cNvPr>
            <p:cNvSpPr/>
            <p:nvPr/>
          </p:nvSpPr>
          <p:spPr>
            <a:xfrm flipH="1">
              <a:off x="5249293" y="3754242"/>
              <a:ext cx="65017" cy="1332185"/>
            </a:xfrm>
            <a:custGeom>
              <a:avLst/>
              <a:gdLst>
                <a:gd name="connsiteX0" fmla="*/ 0 w 101674"/>
                <a:gd name="connsiteY0" fmla="*/ 0 h 1571412"/>
                <a:gd name="connsiteX1" fmla="*/ 101674 w 101674"/>
                <a:gd name="connsiteY1" fmla="*/ 97368 h 1571412"/>
                <a:gd name="connsiteX2" fmla="*/ 101674 w 101674"/>
                <a:gd name="connsiteY2" fmla="*/ 1571412 h 1571412"/>
                <a:gd name="connsiteX3" fmla="*/ 0 w 101674"/>
                <a:gd name="connsiteY3" fmla="*/ 1571412 h 1571412"/>
                <a:gd name="connsiteX4" fmla="*/ 0 w 101674"/>
                <a:gd name="connsiteY4" fmla="*/ 0 h 1571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571412">
                  <a:moveTo>
                    <a:pt x="0" y="0"/>
                  </a:moveTo>
                  <a:lnTo>
                    <a:pt x="101674" y="97368"/>
                  </a:lnTo>
                  <a:lnTo>
                    <a:pt x="101674" y="1571412"/>
                  </a:lnTo>
                  <a:lnTo>
                    <a:pt x="0" y="15714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3402D123-5C28-43E7-BE3E-A29901DCCB51}"/>
                </a:ext>
              </a:extLst>
            </p:cNvPr>
            <p:cNvSpPr/>
            <p:nvPr/>
          </p:nvSpPr>
          <p:spPr>
            <a:xfrm flipH="1">
              <a:off x="4944037" y="4141791"/>
              <a:ext cx="65017" cy="944636"/>
            </a:xfrm>
            <a:custGeom>
              <a:avLst/>
              <a:gdLst>
                <a:gd name="connsiteX0" fmla="*/ 0 w 101674"/>
                <a:gd name="connsiteY0" fmla="*/ 0 h 1114269"/>
                <a:gd name="connsiteX1" fmla="*/ 101674 w 101674"/>
                <a:gd name="connsiteY1" fmla="*/ 97368 h 1114269"/>
                <a:gd name="connsiteX2" fmla="*/ 101674 w 101674"/>
                <a:gd name="connsiteY2" fmla="*/ 1114269 h 1114269"/>
                <a:gd name="connsiteX3" fmla="*/ 0 w 101674"/>
                <a:gd name="connsiteY3" fmla="*/ 1114269 h 1114269"/>
                <a:gd name="connsiteX4" fmla="*/ 0 w 101674"/>
                <a:gd name="connsiteY4" fmla="*/ 0 h 1114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114269">
                  <a:moveTo>
                    <a:pt x="0" y="0"/>
                  </a:moveTo>
                  <a:lnTo>
                    <a:pt x="101674" y="97368"/>
                  </a:lnTo>
                  <a:lnTo>
                    <a:pt x="101674" y="1114269"/>
                  </a:lnTo>
                  <a:lnTo>
                    <a:pt x="0" y="11142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3" name="Moon 102">
              <a:extLst>
                <a:ext uri="{FF2B5EF4-FFF2-40B4-BE49-F238E27FC236}">
                  <a16:creationId xmlns:a16="http://schemas.microsoft.com/office/drawing/2014/main" id="{818537AB-2700-4628-9C06-A9F78CBB4765}"/>
                </a:ext>
              </a:extLst>
            </p:cNvPr>
            <p:cNvSpPr/>
            <p:nvPr/>
          </p:nvSpPr>
          <p:spPr>
            <a:xfrm rot="5400000">
              <a:off x="6003992" y="2556204"/>
              <a:ext cx="175958" cy="365868"/>
            </a:xfrm>
            <a:prstGeom prst="moon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71EF80CE-D533-4D49-B8E2-5CE2E5389992}"/>
                </a:ext>
              </a:extLst>
            </p:cNvPr>
            <p:cNvSpPr/>
            <p:nvPr/>
          </p:nvSpPr>
          <p:spPr>
            <a:xfrm>
              <a:off x="6029191" y="4554644"/>
              <a:ext cx="110565" cy="692107"/>
            </a:xfrm>
            <a:custGeom>
              <a:avLst/>
              <a:gdLst>
                <a:gd name="connsiteX0" fmla="*/ 0 w 821795"/>
                <a:gd name="connsiteY0" fmla="*/ 603199 h 1206397"/>
                <a:gd name="connsiteX1" fmla="*/ 410898 w 821795"/>
                <a:gd name="connsiteY1" fmla="*/ 0 h 1206397"/>
                <a:gd name="connsiteX2" fmla="*/ 821796 w 821795"/>
                <a:gd name="connsiteY2" fmla="*/ 603199 h 1206397"/>
                <a:gd name="connsiteX3" fmla="*/ 410898 w 821795"/>
                <a:gd name="connsiteY3" fmla="*/ 1206398 h 1206397"/>
                <a:gd name="connsiteX4" fmla="*/ 0 w 821795"/>
                <a:gd name="connsiteY4" fmla="*/ 603199 h 1206397"/>
                <a:gd name="connsiteX0" fmla="*/ 0 w 821796"/>
                <a:gd name="connsiteY0" fmla="*/ 603199 h 1208350"/>
                <a:gd name="connsiteX1" fmla="*/ 410898 w 821796"/>
                <a:gd name="connsiteY1" fmla="*/ 0 h 1208350"/>
                <a:gd name="connsiteX2" fmla="*/ 821796 w 821796"/>
                <a:gd name="connsiteY2" fmla="*/ 603199 h 1208350"/>
                <a:gd name="connsiteX3" fmla="*/ 410898 w 821796"/>
                <a:gd name="connsiteY3" fmla="*/ 1206398 h 1208350"/>
                <a:gd name="connsiteX4" fmla="*/ 0 w 821796"/>
                <a:gd name="connsiteY4" fmla="*/ 603199 h 1208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1796" h="1208350">
                  <a:moveTo>
                    <a:pt x="0" y="603199"/>
                  </a:moveTo>
                  <a:cubicBezTo>
                    <a:pt x="0" y="270061"/>
                    <a:pt x="183965" y="0"/>
                    <a:pt x="410898" y="0"/>
                  </a:cubicBezTo>
                  <a:cubicBezTo>
                    <a:pt x="637831" y="0"/>
                    <a:pt x="821796" y="270061"/>
                    <a:pt x="821796" y="603199"/>
                  </a:cubicBezTo>
                  <a:cubicBezTo>
                    <a:pt x="821796" y="936337"/>
                    <a:pt x="492688" y="1235427"/>
                    <a:pt x="410898" y="1206398"/>
                  </a:cubicBezTo>
                  <a:cubicBezTo>
                    <a:pt x="329108" y="1177369"/>
                    <a:pt x="0" y="936337"/>
                    <a:pt x="0" y="60319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B96DE284-631E-47DD-9933-095B18D0A7CE}"/>
                </a:ext>
              </a:extLst>
            </p:cNvPr>
            <p:cNvSpPr/>
            <p:nvPr/>
          </p:nvSpPr>
          <p:spPr>
            <a:xfrm>
              <a:off x="6203223" y="2426321"/>
              <a:ext cx="277449" cy="2765499"/>
            </a:xfrm>
            <a:custGeom>
              <a:avLst/>
              <a:gdLst>
                <a:gd name="connsiteX0" fmla="*/ 0 w 433874"/>
                <a:gd name="connsiteY0" fmla="*/ 0 h 3262113"/>
                <a:gd name="connsiteX1" fmla="*/ 43528 w 433874"/>
                <a:gd name="connsiteY1" fmla="*/ 30384 h 3262113"/>
                <a:gd name="connsiteX2" fmla="*/ 433818 w 433874"/>
                <a:gd name="connsiteY2" fmla="*/ 885876 h 3262113"/>
                <a:gd name="connsiteX3" fmla="*/ 431750 w 433874"/>
                <a:gd name="connsiteY3" fmla="*/ 917085 h 3262113"/>
                <a:gd name="connsiteX4" fmla="*/ 433874 w 433874"/>
                <a:gd name="connsiteY4" fmla="*/ 917085 h 3262113"/>
                <a:gd name="connsiteX5" fmla="*/ 433874 w 433874"/>
                <a:gd name="connsiteY5" fmla="*/ 3262113 h 3262113"/>
                <a:gd name="connsiteX6" fmla="*/ 310318 w 433874"/>
                <a:gd name="connsiteY6" fmla="*/ 3262113 h 3262113"/>
                <a:gd name="connsiteX7" fmla="*/ 310318 w 433874"/>
                <a:gd name="connsiteY7" fmla="*/ 826503 h 3262113"/>
                <a:gd name="connsiteX8" fmla="*/ 308194 w 433874"/>
                <a:gd name="connsiteY8" fmla="*/ 826503 h 3262113"/>
                <a:gd name="connsiteX9" fmla="*/ 310262 w 433874"/>
                <a:gd name="connsiteY9" fmla="*/ 794089 h 3262113"/>
                <a:gd name="connsiteX10" fmla="*/ 23096 w 433874"/>
                <a:gd name="connsiteY10" fmla="*/ 27258 h 3262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33874" h="3262113">
                  <a:moveTo>
                    <a:pt x="0" y="0"/>
                  </a:moveTo>
                  <a:lnTo>
                    <a:pt x="43528" y="30384"/>
                  </a:lnTo>
                  <a:cubicBezTo>
                    <a:pt x="257976" y="228758"/>
                    <a:pt x="430248" y="668883"/>
                    <a:pt x="433818" y="885876"/>
                  </a:cubicBezTo>
                  <a:lnTo>
                    <a:pt x="431750" y="917085"/>
                  </a:lnTo>
                  <a:lnTo>
                    <a:pt x="433874" y="917085"/>
                  </a:lnTo>
                  <a:lnTo>
                    <a:pt x="433874" y="3262113"/>
                  </a:lnTo>
                  <a:lnTo>
                    <a:pt x="310318" y="3262113"/>
                  </a:lnTo>
                  <a:lnTo>
                    <a:pt x="310318" y="826503"/>
                  </a:lnTo>
                  <a:lnTo>
                    <a:pt x="308194" y="826503"/>
                  </a:lnTo>
                  <a:lnTo>
                    <a:pt x="310262" y="794089"/>
                  </a:lnTo>
                  <a:cubicBezTo>
                    <a:pt x="307287" y="606276"/>
                    <a:pt x="187158" y="257525"/>
                    <a:pt x="23096" y="27258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3" name="Oval 83">
            <a:extLst>
              <a:ext uri="{FF2B5EF4-FFF2-40B4-BE49-F238E27FC236}">
                <a16:creationId xmlns:a16="http://schemas.microsoft.com/office/drawing/2014/main" id="{92025928-DE58-479B-AE5F-36E067152AB5}"/>
              </a:ext>
            </a:extLst>
          </p:cNvPr>
          <p:cNvSpPr/>
          <p:nvPr/>
        </p:nvSpPr>
        <p:spPr>
          <a:xfrm rot="20040933">
            <a:off x="5569980" y="5048889"/>
            <a:ext cx="1104722" cy="1500618"/>
          </a:xfrm>
          <a:custGeom>
            <a:avLst/>
            <a:gdLst>
              <a:gd name="connsiteX0" fmla="*/ 0 w 603304"/>
              <a:gd name="connsiteY0" fmla="*/ 881651 h 1763302"/>
              <a:gd name="connsiteX1" fmla="*/ 301652 w 603304"/>
              <a:gd name="connsiteY1" fmla="*/ 0 h 1763302"/>
              <a:gd name="connsiteX2" fmla="*/ 603304 w 603304"/>
              <a:gd name="connsiteY2" fmla="*/ 881651 h 1763302"/>
              <a:gd name="connsiteX3" fmla="*/ 301652 w 603304"/>
              <a:gd name="connsiteY3" fmla="*/ 1763302 h 1763302"/>
              <a:gd name="connsiteX4" fmla="*/ 0 w 603304"/>
              <a:gd name="connsiteY4" fmla="*/ 881651 h 1763302"/>
              <a:gd name="connsiteX0" fmla="*/ 0 w 747324"/>
              <a:gd name="connsiteY0" fmla="*/ 881651 h 1763302"/>
              <a:gd name="connsiteX1" fmla="*/ 301652 w 747324"/>
              <a:gd name="connsiteY1" fmla="*/ 0 h 1763302"/>
              <a:gd name="connsiteX2" fmla="*/ 603304 w 747324"/>
              <a:gd name="connsiteY2" fmla="*/ 881651 h 1763302"/>
              <a:gd name="connsiteX3" fmla="*/ 301652 w 747324"/>
              <a:gd name="connsiteY3" fmla="*/ 1763302 h 1763302"/>
              <a:gd name="connsiteX4" fmla="*/ 0 w 747324"/>
              <a:gd name="connsiteY4" fmla="*/ 881651 h 1763302"/>
              <a:gd name="connsiteX0" fmla="*/ 9439 w 841033"/>
              <a:gd name="connsiteY0" fmla="*/ 689145 h 1570796"/>
              <a:gd name="connsiteX1" fmla="*/ 635944 w 841033"/>
              <a:gd name="connsiteY1" fmla="*/ 0 h 1570796"/>
              <a:gd name="connsiteX2" fmla="*/ 612743 w 841033"/>
              <a:gd name="connsiteY2" fmla="*/ 689145 h 1570796"/>
              <a:gd name="connsiteX3" fmla="*/ 311091 w 841033"/>
              <a:gd name="connsiteY3" fmla="*/ 1570796 h 1570796"/>
              <a:gd name="connsiteX4" fmla="*/ 9439 w 841033"/>
              <a:gd name="connsiteY4" fmla="*/ 689145 h 1570796"/>
              <a:gd name="connsiteX0" fmla="*/ 20253 w 593246"/>
              <a:gd name="connsiteY0" fmla="*/ 846931 h 1573171"/>
              <a:gd name="connsiteX1" fmla="*/ 418158 w 593246"/>
              <a:gd name="connsiteY1" fmla="*/ 1375 h 1573171"/>
              <a:gd name="connsiteX2" fmla="*/ 394957 w 593246"/>
              <a:gd name="connsiteY2" fmla="*/ 690520 h 1573171"/>
              <a:gd name="connsiteX3" fmla="*/ 93305 w 593246"/>
              <a:gd name="connsiteY3" fmla="*/ 1572171 h 1573171"/>
              <a:gd name="connsiteX4" fmla="*/ 20253 w 593246"/>
              <a:gd name="connsiteY4" fmla="*/ 846931 h 1573171"/>
              <a:gd name="connsiteX0" fmla="*/ 238030 w 710453"/>
              <a:gd name="connsiteY0" fmla="*/ 870911 h 1597159"/>
              <a:gd name="connsiteX1" fmla="*/ 10293 w 710453"/>
              <a:gd name="connsiteY1" fmla="*/ 1292 h 1597159"/>
              <a:gd name="connsiteX2" fmla="*/ 612734 w 710453"/>
              <a:gd name="connsiteY2" fmla="*/ 714500 h 1597159"/>
              <a:gd name="connsiteX3" fmla="*/ 311082 w 710453"/>
              <a:gd name="connsiteY3" fmla="*/ 1596151 h 1597159"/>
              <a:gd name="connsiteX4" fmla="*/ 238030 w 710453"/>
              <a:gd name="connsiteY4" fmla="*/ 870911 h 1597159"/>
              <a:gd name="connsiteX0" fmla="*/ 238030 w 612734"/>
              <a:gd name="connsiteY0" fmla="*/ 871925 h 1598173"/>
              <a:gd name="connsiteX1" fmla="*/ 10293 w 612734"/>
              <a:gd name="connsiteY1" fmla="*/ 2306 h 1598173"/>
              <a:gd name="connsiteX2" fmla="*/ 612734 w 612734"/>
              <a:gd name="connsiteY2" fmla="*/ 715514 h 1598173"/>
              <a:gd name="connsiteX3" fmla="*/ 311082 w 612734"/>
              <a:gd name="connsiteY3" fmla="*/ 1597165 h 1598173"/>
              <a:gd name="connsiteX4" fmla="*/ 238030 w 612734"/>
              <a:gd name="connsiteY4" fmla="*/ 871925 h 1598173"/>
              <a:gd name="connsiteX0" fmla="*/ 3106 w 377810"/>
              <a:gd name="connsiteY0" fmla="*/ 824392 h 1550625"/>
              <a:gd name="connsiteX1" fmla="*/ 148348 w 377810"/>
              <a:gd name="connsiteY1" fmla="*/ 2899 h 1550625"/>
              <a:gd name="connsiteX2" fmla="*/ 377810 w 377810"/>
              <a:gd name="connsiteY2" fmla="*/ 667981 h 1550625"/>
              <a:gd name="connsiteX3" fmla="*/ 76158 w 377810"/>
              <a:gd name="connsiteY3" fmla="*/ 1549632 h 1550625"/>
              <a:gd name="connsiteX4" fmla="*/ 3106 w 377810"/>
              <a:gd name="connsiteY4" fmla="*/ 824392 h 1550625"/>
              <a:gd name="connsiteX0" fmla="*/ 1955 w 237277"/>
              <a:gd name="connsiteY0" fmla="*/ 824870 h 1551224"/>
              <a:gd name="connsiteX1" fmla="*/ 147197 w 237277"/>
              <a:gd name="connsiteY1" fmla="*/ 3377 h 1551224"/>
              <a:gd name="connsiteX2" fmla="*/ 237277 w 237277"/>
              <a:gd name="connsiteY2" fmla="*/ 658719 h 1551224"/>
              <a:gd name="connsiteX3" fmla="*/ 75007 w 237277"/>
              <a:gd name="connsiteY3" fmla="*/ 1550110 h 1551224"/>
              <a:gd name="connsiteX4" fmla="*/ 1955 w 237277"/>
              <a:gd name="connsiteY4" fmla="*/ 824870 h 1551224"/>
              <a:gd name="connsiteX0" fmla="*/ 4920 w 485300"/>
              <a:gd name="connsiteY0" fmla="*/ 824529 h 1550797"/>
              <a:gd name="connsiteX1" fmla="*/ 150162 w 485300"/>
              <a:gd name="connsiteY1" fmla="*/ 3036 h 1550797"/>
              <a:gd name="connsiteX2" fmla="*/ 485300 w 485300"/>
              <a:gd name="connsiteY2" fmla="*/ 665214 h 1550797"/>
              <a:gd name="connsiteX3" fmla="*/ 77972 w 485300"/>
              <a:gd name="connsiteY3" fmla="*/ 1549769 h 1550797"/>
              <a:gd name="connsiteX4" fmla="*/ 4920 w 485300"/>
              <a:gd name="connsiteY4" fmla="*/ 824529 h 1550797"/>
              <a:gd name="connsiteX0" fmla="*/ 48659 w 798984"/>
              <a:gd name="connsiteY0" fmla="*/ 831155 h 1557425"/>
              <a:gd name="connsiteX1" fmla="*/ 791647 w 798984"/>
              <a:gd name="connsiteY1" fmla="*/ 2931 h 1557425"/>
              <a:gd name="connsiteX2" fmla="*/ 529039 w 798984"/>
              <a:gd name="connsiteY2" fmla="*/ 671840 h 1557425"/>
              <a:gd name="connsiteX3" fmla="*/ 121711 w 798984"/>
              <a:gd name="connsiteY3" fmla="*/ 1556395 h 1557425"/>
              <a:gd name="connsiteX4" fmla="*/ 48659 w 798984"/>
              <a:gd name="connsiteY4" fmla="*/ 831155 h 1557425"/>
              <a:gd name="connsiteX0" fmla="*/ 448565 w 1198889"/>
              <a:gd name="connsiteY0" fmla="*/ 831155 h 1712703"/>
              <a:gd name="connsiteX1" fmla="*/ 1191553 w 1198889"/>
              <a:gd name="connsiteY1" fmla="*/ 2931 h 1712703"/>
              <a:gd name="connsiteX2" fmla="*/ 928945 w 1198889"/>
              <a:gd name="connsiteY2" fmla="*/ 671840 h 1712703"/>
              <a:gd name="connsiteX3" fmla="*/ 12616 w 1198889"/>
              <a:gd name="connsiteY3" fmla="*/ 1711880 h 1712703"/>
              <a:gd name="connsiteX4" fmla="*/ 448565 w 1198889"/>
              <a:gd name="connsiteY4" fmla="*/ 831155 h 1712703"/>
              <a:gd name="connsiteX0" fmla="*/ 447625 w 1005997"/>
              <a:gd name="connsiteY0" fmla="*/ 865406 h 1746961"/>
              <a:gd name="connsiteX1" fmla="*/ 995490 w 1005997"/>
              <a:gd name="connsiteY1" fmla="*/ 2484 h 1746961"/>
              <a:gd name="connsiteX2" fmla="*/ 928005 w 1005997"/>
              <a:gd name="connsiteY2" fmla="*/ 706091 h 1746961"/>
              <a:gd name="connsiteX3" fmla="*/ 11676 w 1005997"/>
              <a:gd name="connsiteY3" fmla="*/ 1746131 h 1746961"/>
              <a:gd name="connsiteX4" fmla="*/ 447625 w 1005997"/>
              <a:gd name="connsiteY4" fmla="*/ 865406 h 1746961"/>
              <a:gd name="connsiteX0" fmla="*/ 449531 w 1011056"/>
              <a:gd name="connsiteY0" fmla="*/ 865144 h 1746629"/>
              <a:gd name="connsiteX1" fmla="*/ 997396 w 1011056"/>
              <a:gd name="connsiteY1" fmla="*/ 2222 h 1746629"/>
              <a:gd name="connsiteX2" fmla="*/ 975938 w 1011056"/>
              <a:gd name="connsiteY2" fmla="*/ 712964 h 1746629"/>
              <a:gd name="connsiteX3" fmla="*/ 13582 w 1011056"/>
              <a:gd name="connsiteY3" fmla="*/ 1745869 h 1746629"/>
              <a:gd name="connsiteX4" fmla="*/ 449531 w 1011056"/>
              <a:gd name="connsiteY4" fmla="*/ 865144 h 1746629"/>
              <a:gd name="connsiteX0" fmla="*/ 532553 w 1094078"/>
              <a:gd name="connsiteY0" fmla="*/ 865144 h 1747824"/>
              <a:gd name="connsiteX1" fmla="*/ 1080418 w 1094078"/>
              <a:gd name="connsiteY1" fmla="*/ 2222 h 1747824"/>
              <a:gd name="connsiteX2" fmla="*/ 1058960 w 1094078"/>
              <a:gd name="connsiteY2" fmla="*/ 712964 h 1747824"/>
              <a:gd name="connsiteX3" fmla="*/ 96604 w 1094078"/>
              <a:gd name="connsiteY3" fmla="*/ 1745869 h 1747824"/>
              <a:gd name="connsiteX4" fmla="*/ 532553 w 1094078"/>
              <a:gd name="connsiteY4" fmla="*/ 865144 h 1747824"/>
              <a:gd name="connsiteX0" fmla="*/ 527154 w 1053561"/>
              <a:gd name="connsiteY0" fmla="*/ 425560 h 1308240"/>
              <a:gd name="connsiteX1" fmla="*/ 745890 w 1053561"/>
              <a:gd name="connsiteY1" fmla="*/ 190438 h 1308240"/>
              <a:gd name="connsiteX2" fmla="*/ 1053561 w 1053561"/>
              <a:gd name="connsiteY2" fmla="*/ 273380 h 1308240"/>
              <a:gd name="connsiteX3" fmla="*/ 91205 w 1053561"/>
              <a:gd name="connsiteY3" fmla="*/ 1306285 h 1308240"/>
              <a:gd name="connsiteX4" fmla="*/ 527154 w 1053561"/>
              <a:gd name="connsiteY4" fmla="*/ 425560 h 1308240"/>
              <a:gd name="connsiteX0" fmla="*/ 527154 w 1053561"/>
              <a:gd name="connsiteY0" fmla="*/ 413406 h 1296086"/>
              <a:gd name="connsiteX1" fmla="*/ 745890 w 1053561"/>
              <a:gd name="connsiteY1" fmla="*/ 178284 h 1296086"/>
              <a:gd name="connsiteX2" fmla="*/ 1053561 w 1053561"/>
              <a:gd name="connsiteY2" fmla="*/ 261226 h 1296086"/>
              <a:gd name="connsiteX3" fmla="*/ 91205 w 1053561"/>
              <a:gd name="connsiteY3" fmla="*/ 1294131 h 1296086"/>
              <a:gd name="connsiteX4" fmla="*/ 527154 w 1053561"/>
              <a:gd name="connsiteY4" fmla="*/ 413406 h 1296086"/>
              <a:gd name="connsiteX0" fmla="*/ 527154 w 1053561"/>
              <a:gd name="connsiteY0" fmla="*/ 238805 h 1121485"/>
              <a:gd name="connsiteX1" fmla="*/ 745890 w 1053561"/>
              <a:gd name="connsiteY1" fmla="*/ 3683 h 1121485"/>
              <a:gd name="connsiteX2" fmla="*/ 1053561 w 1053561"/>
              <a:gd name="connsiteY2" fmla="*/ 86625 h 1121485"/>
              <a:gd name="connsiteX3" fmla="*/ 91205 w 1053561"/>
              <a:gd name="connsiteY3" fmla="*/ 1119530 h 1121485"/>
              <a:gd name="connsiteX4" fmla="*/ 527154 w 1053561"/>
              <a:gd name="connsiteY4" fmla="*/ 238805 h 1121485"/>
              <a:gd name="connsiteX0" fmla="*/ 410589 w 936996"/>
              <a:gd name="connsiteY0" fmla="*/ 239069 h 1164717"/>
              <a:gd name="connsiteX1" fmla="*/ 629325 w 936996"/>
              <a:gd name="connsiteY1" fmla="*/ 3947 h 1164717"/>
              <a:gd name="connsiteX2" fmla="*/ 936996 w 936996"/>
              <a:gd name="connsiteY2" fmla="*/ 86889 h 1164717"/>
              <a:gd name="connsiteX3" fmla="*/ 103792 w 936996"/>
              <a:gd name="connsiteY3" fmla="*/ 1162888 h 1164717"/>
              <a:gd name="connsiteX4" fmla="*/ 410589 w 936996"/>
              <a:gd name="connsiteY4" fmla="*/ 239069 h 1164717"/>
              <a:gd name="connsiteX0" fmla="*/ 514414 w 1040821"/>
              <a:gd name="connsiteY0" fmla="*/ 239069 h 1200538"/>
              <a:gd name="connsiteX1" fmla="*/ 733150 w 1040821"/>
              <a:gd name="connsiteY1" fmla="*/ 3947 h 1200538"/>
              <a:gd name="connsiteX2" fmla="*/ 1040821 w 1040821"/>
              <a:gd name="connsiteY2" fmla="*/ 86889 h 1200538"/>
              <a:gd name="connsiteX3" fmla="*/ 207617 w 1040821"/>
              <a:gd name="connsiteY3" fmla="*/ 1162888 h 1200538"/>
              <a:gd name="connsiteX4" fmla="*/ 514414 w 1040821"/>
              <a:gd name="connsiteY4" fmla="*/ 239069 h 1200538"/>
              <a:gd name="connsiteX0" fmla="*/ 532593 w 1059000"/>
              <a:gd name="connsiteY0" fmla="*/ 237618 h 1199087"/>
              <a:gd name="connsiteX1" fmla="*/ 751329 w 1059000"/>
              <a:gd name="connsiteY1" fmla="*/ 2496 h 1199087"/>
              <a:gd name="connsiteX2" fmla="*/ 1059000 w 1059000"/>
              <a:gd name="connsiteY2" fmla="*/ 85438 h 1199087"/>
              <a:gd name="connsiteX3" fmla="*/ 225796 w 1059000"/>
              <a:gd name="connsiteY3" fmla="*/ 1161437 h 1199087"/>
              <a:gd name="connsiteX4" fmla="*/ 532593 w 1059000"/>
              <a:gd name="connsiteY4" fmla="*/ 237618 h 1199087"/>
              <a:gd name="connsiteX0" fmla="*/ 434821 w 961228"/>
              <a:gd name="connsiteY0" fmla="*/ 239508 h 1260265"/>
              <a:gd name="connsiteX1" fmla="*/ 653557 w 961228"/>
              <a:gd name="connsiteY1" fmla="*/ 4386 h 1260265"/>
              <a:gd name="connsiteX2" fmla="*/ 961228 w 961228"/>
              <a:gd name="connsiteY2" fmla="*/ 87328 h 1260265"/>
              <a:gd name="connsiteX3" fmla="*/ 222209 w 961228"/>
              <a:gd name="connsiteY3" fmla="*/ 1224787 h 1260265"/>
              <a:gd name="connsiteX4" fmla="*/ 434821 w 961228"/>
              <a:gd name="connsiteY4" fmla="*/ 239508 h 1260265"/>
              <a:gd name="connsiteX0" fmla="*/ 242318 w 939019"/>
              <a:gd name="connsiteY0" fmla="*/ 236426 h 1221881"/>
              <a:gd name="connsiteX1" fmla="*/ 461054 w 939019"/>
              <a:gd name="connsiteY1" fmla="*/ 1304 h 1221881"/>
              <a:gd name="connsiteX2" fmla="*/ 939019 w 939019"/>
              <a:gd name="connsiteY2" fmla="*/ 153840 h 1221881"/>
              <a:gd name="connsiteX3" fmla="*/ 29706 w 939019"/>
              <a:gd name="connsiteY3" fmla="*/ 1221705 h 1221881"/>
              <a:gd name="connsiteX4" fmla="*/ 242318 w 939019"/>
              <a:gd name="connsiteY4" fmla="*/ 236426 h 1221881"/>
              <a:gd name="connsiteX0" fmla="*/ 248526 w 1046178"/>
              <a:gd name="connsiteY0" fmla="*/ 236905 h 1222417"/>
              <a:gd name="connsiteX1" fmla="*/ 467262 w 1046178"/>
              <a:gd name="connsiteY1" fmla="*/ 1783 h 1222417"/>
              <a:gd name="connsiteX2" fmla="*/ 1046178 w 1046178"/>
              <a:gd name="connsiteY2" fmla="*/ 307868 h 1222417"/>
              <a:gd name="connsiteX3" fmla="*/ 35914 w 1046178"/>
              <a:gd name="connsiteY3" fmla="*/ 1222184 h 1222417"/>
              <a:gd name="connsiteX4" fmla="*/ 248526 w 1046178"/>
              <a:gd name="connsiteY4" fmla="*/ 236905 h 1222417"/>
              <a:gd name="connsiteX0" fmla="*/ 246326 w 1043978"/>
              <a:gd name="connsiteY0" fmla="*/ 270401 h 1255913"/>
              <a:gd name="connsiteX1" fmla="*/ 306820 w 1043978"/>
              <a:gd name="connsiteY1" fmla="*/ 1234 h 1255913"/>
              <a:gd name="connsiteX2" fmla="*/ 1043978 w 1043978"/>
              <a:gd name="connsiteY2" fmla="*/ 341364 h 1255913"/>
              <a:gd name="connsiteX3" fmla="*/ 33714 w 1043978"/>
              <a:gd name="connsiteY3" fmla="*/ 1255680 h 1255913"/>
              <a:gd name="connsiteX4" fmla="*/ 246326 w 1043978"/>
              <a:gd name="connsiteY4" fmla="*/ 270401 h 1255913"/>
              <a:gd name="connsiteX0" fmla="*/ 248106 w 1075145"/>
              <a:gd name="connsiteY0" fmla="*/ 270863 h 1256488"/>
              <a:gd name="connsiteX1" fmla="*/ 308600 w 1075145"/>
              <a:gd name="connsiteY1" fmla="*/ 1696 h 1256488"/>
              <a:gd name="connsiteX2" fmla="*/ 1075145 w 1075145"/>
              <a:gd name="connsiteY2" fmla="*/ 356389 h 1256488"/>
              <a:gd name="connsiteX3" fmla="*/ 35494 w 1075145"/>
              <a:gd name="connsiteY3" fmla="*/ 1256142 h 1256488"/>
              <a:gd name="connsiteX4" fmla="*/ 248106 w 1075145"/>
              <a:gd name="connsiteY4" fmla="*/ 270863 h 1256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5145" h="1256488">
                <a:moveTo>
                  <a:pt x="248106" y="270863"/>
                </a:moveTo>
                <a:cubicBezTo>
                  <a:pt x="293624" y="61789"/>
                  <a:pt x="170760" y="-12558"/>
                  <a:pt x="308600" y="1696"/>
                </a:cubicBezTo>
                <a:cubicBezTo>
                  <a:pt x="446440" y="15950"/>
                  <a:pt x="810055" y="288350"/>
                  <a:pt x="1075145" y="356389"/>
                </a:cubicBezTo>
                <a:cubicBezTo>
                  <a:pt x="1075145" y="843311"/>
                  <a:pt x="173334" y="1270396"/>
                  <a:pt x="35494" y="1256142"/>
                </a:cubicBezTo>
                <a:cubicBezTo>
                  <a:pt x="-102346" y="1241888"/>
                  <a:pt x="202588" y="479937"/>
                  <a:pt x="248106" y="270863"/>
                </a:cubicBezTo>
                <a:close/>
              </a:path>
            </a:pathLst>
          </a:custGeom>
          <a:gradFill flip="none" rotWithShape="1">
            <a:gsLst>
              <a:gs pos="99000">
                <a:schemeClr val="bg1"/>
              </a:gs>
              <a:gs pos="0">
                <a:srgbClr val="F4F4F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Oval 83">
            <a:extLst>
              <a:ext uri="{FF2B5EF4-FFF2-40B4-BE49-F238E27FC236}">
                <a16:creationId xmlns:a16="http://schemas.microsoft.com/office/drawing/2014/main" id="{CD268EBD-E7E4-4983-A89C-E67E7C76F17E}"/>
              </a:ext>
            </a:extLst>
          </p:cNvPr>
          <p:cNvSpPr/>
          <p:nvPr/>
        </p:nvSpPr>
        <p:spPr>
          <a:xfrm rot="20040933">
            <a:off x="4842603" y="5300455"/>
            <a:ext cx="738215" cy="1002767"/>
          </a:xfrm>
          <a:custGeom>
            <a:avLst/>
            <a:gdLst>
              <a:gd name="connsiteX0" fmla="*/ 0 w 603304"/>
              <a:gd name="connsiteY0" fmla="*/ 881651 h 1763302"/>
              <a:gd name="connsiteX1" fmla="*/ 301652 w 603304"/>
              <a:gd name="connsiteY1" fmla="*/ 0 h 1763302"/>
              <a:gd name="connsiteX2" fmla="*/ 603304 w 603304"/>
              <a:gd name="connsiteY2" fmla="*/ 881651 h 1763302"/>
              <a:gd name="connsiteX3" fmla="*/ 301652 w 603304"/>
              <a:gd name="connsiteY3" fmla="*/ 1763302 h 1763302"/>
              <a:gd name="connsiteX4" fmla="*/ 0 w 603304"/>
              <a:gd name="connsiteY4" fmla="*/ 881651 h 1763302"/>
              <a:gd name="connsiteX0" fmla="*/ 0 w 747324"/>
              <a:gd name="connsiteY0" fmla="*/ 881651 h 1763302"/>
              <a:gd name="connsiteX1" fmla="*/ 301652 w 747324"/>
              <a:gd name="connsiteY1" fmla="*/ 0 h 1763302"/>
              <a:gd name="connsiteX2" fmla="*/ 603304 w 747324"/>
              <a:gd name="connsiteY2" fmla="*/ 881651 h 1763302"/>
              <a:gd name="connsiteX3" fmla="*/ 301652 w 747324"/>
              <a:gd name="connsiteY3" fmla="*/ 1763302 h 1763302"/>
              <a:gd name="connsiteX4" fmla="*/ 0 w 747324"/>
              <a:gd name="connsiteY4" fmla="*/ 881651 h 1763302"/>
              <a:gd name="connsiteX0" fmla="*/ 9439 w 841033"/>
              <a:gd name="connsiteY0" fmla="*/ 689145 h 1570796"/>
              <a:gd name="connsiteX1" fmla="*/ 635944 w 841033"/>
              <a:gd name="connsiteY1" fmla="*/ 0 h 1570796"/>
              <a:gd name="connsiteX2" fmla="*/ 612743 w 841033"/>
              <a:gd name="connsiteY2" fmla="*/ 689145 h 1570796"/>
              <a:gd name="connsiteX3" fmla="*/ 311091 w 841033"/>
              <a:gd name="connsiteY3" fmla="*/ 1570796 h 1570796"/>
              <a:gd name="connsiteX4" fmla="*/ 9439 w 841033"/>
              <a:gd name="connsiteY4" fmla="*/ 689145 h 1570796"/>
              <a:gd name="connsiteX0" fmla="*/ 20253 w 593246"/>
              <a:gd name="connsiteY0" fmla="*/ 846931 h 1573171"/>
              <a:gd name="connsiteX1" fmla="*/ 418158 w 593246"/>
              <a:gd name="connsiteY1" fmla="*/ 1375 h 1573171"/>
              <a:gd name="connsiteX2" fmla="*/ 394957 w 593246"/>
              <a:gd name="connsiteY2" fmla="*/ 690520 h 1573171"/>
              <a:gd name="connsiteX3" fmla="*/ 93305 w 593246"/>
              <a:gd name="connsiteY3" fmla="*/ 1572171 h 1573171"/>
              <a:gd name="connsiteX4" fmla="*/ 20253 w 593246"/>
              <a:gd name="connsiteY4" fmla="*/ 846931 h 1573171"/>
              <a:gd name="connsiteX0" fmla="*/ 238030 w 710453"/>
              <a:gd name="connsiteY0" fmla="*/ 870911 h 1597159"/>
              <a:gd name="connsiteX1" fmla="*/ 10293 w 710453"/>
              <a:gd name="connsiteY1" fmla="*/ 1292 h 1597159"/>
              <a:gd name="connsiteX2" fmla="*/ 612734 w 710453"/>
              <a:gd name="connsiteY2" fmla="*/ 714500 h 1597159"/>
              <a:gd name="connsiteX3" fmla="*/ 311082 w 710453"/>
              <a:gd name="connsiteY3" fmla="*/ 1596151 h 1597159"/>
              <a:gd name="connsiteX4" fmla="*/ 238030 w 710453"/>
              <a:gd name="connsiteY4" fmla="*/ 870911 h 1597159"/>
              <a:gd name="connsiteX0" fmla="*/ 238030 w 612734"/>
              <a:gd name="connsiteY0" fmla="*/ 871925 h 1598173"/>
              <a:gd name="connsiteX1" fmla="*/ 10293 w 612734"/>
              <a:gd name="connsiteY1" fmla="*/ 2306 h 1598173"/>
              <a:gd name="connsiteX2" fmla="*/ 612734 w 612734"/>
              <a:gd name="connsiteY2" fmla="*/ 715514 h 1598173"/>
              <a:gd name="connsiteX3" fmla="*/ 311082 w 612734"/>
              <a:gd name="connsiteY3" fmla="*/ 1597165 h 1598173"/>
              <a:gd name="connsiteX4" fmla="*/ 238030 w 612734"/>
              <a:gd name="connsiteY4" fmla="*/ 871925 h 1598173"/>
              <a:gd name="connsiteX0" fmla="*/ 3106 w 377810"/>
              <a:gd name="connsiteY0" fmla="*/ 824392 h 1550625"/>
              <a:gd name="connsiteX1" fmla="*/ 148348 w 377810"/>
              <a:gd name="connsiteY1" fmla="*/ 2899 h 1550625"/>
              <a:gd name="connsiteX2" fmla="*/ 377810 w 377810"/>
              <a:gd name="connsiteY2" fmla="*/ 667981 h 1550625"/>
              <a:gd name="connsiteX3" fmla="*/ 76158 w 377810"/>
              <a:gd name="connsiteY3" fmla="*/ 1549632 h 1550625"/>
              <a:gd name="connsiteX4" fmla="*/ 3106 w 377810"/>
              <a:gd name="connsiteY4" fmla="*/ 824392 h 1550625"/>
              <a:gd name="connsiteX0" fmla="*/ 1955 w 237277"/>
              <a:gd name="connsiteY0" fmla="*/ 824870 h 1551224"/>
              <a:gd name="connsiteX1" fmla="*/ 147197 w 237277"/>
              <a:gd name="connsiteY1" fmla="*/ 3377 h 1551224"/>
              <a:gd name="connsiteX2" fmla="*/ 237277 w 237277"/>
              <a:gd name="connsiteY2" fmla="*/ 658719 h 1551224"/>
              <a:gd name="connsiteX3" fmla="*/ 75007 w 237277"/>
              <a:gd name="connsiteY3" fmla="*/ 1550110 h 1551224"/>
              <a:gd name="connsiteX4" fmla="*/ 1955 w 237277"/>
              <a:gd name="connsiteY4" fmla="*/ 824870 h 1551224"/>
              <a:gd name="connsiteX0" fmla="*/ 4920 w 485300"/>
              <a:gd name="connsiteY0" fmla="*/ 824529 h 1550797"/>
              <a:gd name="connsiteX1" fmla="*/ 150162 w 485300"/>
              <a:gd name="connsiteY1" fmla="*/ 3036 h 1550797"/>
              <a:gd name="connsiteX2" fmla="*/ 485300 w 485300"/>
              <a:gd name="connsiteY2" fmla="*/ 665214 h 1550797"/>
              <a:gd name="connsiteX3" fmla="*/ 77972 w 485300"/>
              <a:gd name="connsiteY3" fmla="*/ 1549769 h 1550797"/>
              <a:gd name="connsiteX4" fmla="*/ 4920 w 485300"/>
              <a:gd name="connsiteY4" fmla="*/ 824529 h 1550797"/>
              <a:gd name="connsiteX0" fmla="*/ 48659 w 798984"/>
              <a:gd name="connsiteY0" fmla="*/ 831155 h 1557425"/>
              <a:gd name="connsiteX1" fmla="*/ 791647 w 798984"/>
              <a:gd name="connsiteY1" fmla="*/ 2931 h 1557425"/>
              <a:gd name="connsiteX2" fmla="*/ 529039 w 798984"/>
              <a:gd name="connsiteY2" fmla="*/ 671840 h 1557425"/>
              <a:gd name="connsiteX3" fmla="*/ 121711 w 798984"/>
              <a:gd name="connsiteY3" fmla="*/ 1556395 h 1557425"/>
              <a:gd name="connsiteX4" fmla="*/ 48659 w 798984"/>
              <a:gd name="connsiteY4" fmla="*/ 831155 h 1557425"/>
              <a:gd name="connsiteX0" fmla="*/ 448565 w 1198889"/>
              <a:gd name="connsiteY0" fmla="*/ 831155 h 1712703"/>
              <a:gd name="connsiteX1" fmla="*/ 1191553 w 1198889"/>
              <a:gd name="connsiteY1" fmla="*/ 2931 h 1712703"/>
              <a:gd name="connsiteX2" fmla="*/ 928945 w 1198889"/>
              <a:gd name="connsiteY2" fmla="*/ 671840 h 1712703"/>
              <a:gd name="connsiteX3" fmla="*/ 12616 w 1198889"/>
              <a:gd name="connsiteY3" fmla="*/ 1711880 h 1712703"/>
              <a:gd name="connsiteX4" fmla="*/ 448565 w 1198889"/>
              <a:gd name="connsiteY4" fmla="*/ 831155 h 1712703"/>
              <a:gd name="connsiteX0" fmla="*/ 447625 w 1005997"/>
              <a:gd name="connsiteY0" fmla="*/ 865406 h 1746961"/>
              <a:gd name="connsiteX1" fmla="*/ 995490 w 1005997"/>
              <a:gd name="connsiteY1" fmla="*/ 2484 h 1746961"/>
              <a:gd name="connsiteX2" fmla="*/ 928005 w 1005997"/>
              <a:gd name="connsiteY2" fmla="*/ 706091 h 1746961"/>
              <a:gd name="connsiteX3" fmla="*/ 11676 w 1005997"/>
              <a:gd name="connsiteY3" fmla="*/ 1746131 h 1746961"/>
              <a:gd name="connsiteX4" fmla="*/ 447625 w 1005997"/>
              <a:gd name="connsiteY4" fmla="*/ 865406 h 1746961"/>
              <a:gd name="connsiteX0" fmla="*/ 449531 w 1011056"/>
              <a:gd name="connsiteY0" fmla="*/ 865144 h 1746629"/>
              <a:gd name="connsiteX1" fmla="*/ 997396 w 1011056"/>
              <a:gd name="connsiteY1" fmla="*/ 2222 h 1746629"/>
              <a:gd name="connsiteX2" fmla="*/ 975938 w 1011056"/>
              <a:gd name="connsiteY2" fmla="*/ 712964 h 1746629"/>
              <a:gd name="connsiteX3" fmla="*/ 13582 w 1011056"/>
              <a:gd name="connsiteY3" fmla="*/ 1745869 h 1746629"/>
              <a:gd name="connsiteX4" fmla="*/ 449531 w 1011056"/>
              <a:gd name="connsiteY4" fmla="*/ 865144 h 1746629"/>
              <a:gd name="connsiteX0" fmla="*/ 532553 w 1094078"/>
              <a:gd name="connsiteY0" fmla="*/ 865144 h 1747824"/>
              <a:gd name="connsiteX1" fmla="*/ 1080418 w 1094078"/>
              <a:gd name="connsiteY1" fmla="*/ 2222 h 1747824"/>
              <a:gd name="connsiteX2" fmla="*/ 1058960 w 1094078"/>
              <a:gd name="connsiteY2" fmla="*/ 712964 h 1747824"/>
              <a:gd name="connsiteX3" fmla="*/ 96604 w 1094078"/>
              <a:gd name="connsiteY3" fmla="*/ 1745869 h 1747824"/>
              <a:gd name="connsiteX4" fmla="*/ 532553 w 1094078"/>
              <a:gd name="connsiteY4" fmla="*/ 865144 h 1747824"/>
              <a:gd name="connsiteX0" fmla="*/ 527154 w 1053561"/>
              <a:gd name="connsiteY0" fmla="*/ 425560 h 1308240"/>
              <a:gd name="connsiteX1" fmla="*/ 745890 w 1053561"/>
              <a:gd name="connsiteY1" fmla="*/ 190438 h 1308240"/>
              <a:gd name="connsiteX2" fmla="*/ 1053561 w 1053561"/>
              <a:gd name="connsiteY2" fmla="*/ 273380 h 1308240"/>
              <a:gd name="connsiteX3" fmla="*/ 91205 w 1053561"/>
              <a:gd name="connsiteY3" fmla="*/ 1306285 h 1308240"/>
              <a:gd name="connsiteX4" fmla="*/ 527154 w 1053561"/>
              <a:gd name="connsiteY4" fmla="*/ 425560 h 1308240"/>
              <a:gd name="connsiteX0" fmla="*/ 527154 w 1053561"/>
              <a:gd name="connsiteY0" fmla="*/ 413406 h 1296086"/>
              <a:gd name="connsiteX1" fmla="*/ 745890 w 1053561"/>
              <a:gd name="connsiteY1" fmla="*/ 178284 h 1296086"/>
              <a:gd name="connsiteX2" fmla="*/ 1053561 w 1053561"/>
              <a:gd name="connsiteY2" fmla="*/ 261226 h 1296086"/>
              <a:gd name="connsiteX3" fmla="*/ 91205 w 1053561"/>
              <a:gd name="connsiteY3" fmla="*/ 1294131 h 1296086"/>
              <a:gd name="connsiteX4" fmla="*/ 527154 w 1053561"/>
              <a:gd name="connsiteY4" fmla="*/ 413406 h 1296086"/>
              <a:gd name="connsiteX0" fmla="*/ 527154 w 1053561"/>
              <a:gd name="connsiteY0" fmla="*/ 238805 h 1121485"/>
              <a:gd name="connsiteX1" fmla="*/ 745890 w 1053561"/>
              <a:gd name="connsiteY1" fmla="*/ 3683 h 1121485"/>
              <a:gd name="connsiteX2" fmla="*/ 1053561 w 1053561"/>
              <a:gd name="connsiteY2" fmla="*/ 86625 h 1121485"/>
              <a:gd name="connsiteX3" fmla="*/ 91205 w 1053561"/>
              <a:gd name="connsiteY3" fmla="*/ 1119530 h 1121485"/>
              <a:gd name="connsiteX4" fmla="*/ 527154 w 1053561"/>
              <a:gd name="connsiteY4" fmla="*/ 238805 h 1121485"/>
              <a:gd name="connsiteX0" fmla="*/ 410589 w 936996"/>
              <a:gd name="connsiteY0" fmla="*/ 239069 h 1164717"/>
              <a:gd name="connsiteX1" fmla="*/ 629325 w 936996"/>
              <a:gd name="connsiteY1" fmla="*/ 3947 h 1164717"/>
              <a:gd name="connsiteX2" fmla="*/ 936996 w 936996"/>
              <a:gd name="connsiteY2" fmla="*/ 86889 h 1164717"/>
              <a:gd name="connsiteX3" fmla="*/ 103792 w 936996"/>
              <a:gd name="connsiteY3" fmla="*/ 1162888 h 1164717"/>
              <a:gd name="connsiteX4" fmla="*/ 410589 w 936996"/>
              <a:gd name="connsiteY4" fmla="*/ 239069 h 1164717"/>
              <a:gd name="connsiteX0" fmla="*/ 514414 w 1040821"/>
              <a:gd name="connsiteY0" fmla="*/ 239069 h 1200538"/>
              <a:gd name="connsiteX1" fmla="*/ 733150 w 1040821"/>
              <a:gd name="connsiteY1" fmla="*/ 3947 h 1200538"/>
              <a:gd name="connsiteX2" fmla="*/ 1040821 w 1040821"/>
              <a:gd name="connsiteY2" fmla="*/ 86889 h 1200538"/>
              <a:gd name="connsiteX3" fmla="*/ 207617 w 1040821"/>
              <a:gd name="connsiteY3" fmla="*/ 1162888 h 1200538"/>
              <a:gd name="connsiteX4" fmla="*/ 514414 w 1040821"/>
              <a:gd name="connsiteY4" fmla="*/ 239069 h 1200538"/>
              <a:gd name="connsiteX0" fmla="*/ 532593 w 1059000"/>
              <a:gd name="connsiteY0" fmla="*/ 237618 h 1199087"/>
              <a:gd name="connsiteX1" fmla="*/ 751329 w 1059000"/>
              <a:gd name="connsiteY1" fmla="*/ 2496 h 1199087"/>
              <a:gd name="connsiteX2" fmla="*/ 1059000 w 1059000"/>
              <a:gd name="connsiteY2" fmla="*/ 85438 h 1199087"/>
              <a:gd name="connsiteX3" fmla="*/ 225796 w 1059000"/>
              <a:gd name="connsiteY3" fmla="*/ 1161437 h 1199087"/>
              <a:gd name="connsiteX4" fmla="*/ 532593 w 1059000"/>
              <a:gd name="connsiteY4" fmla="*/ 237618 h 1199087"/>
              <a:gd name="connsiteX0" fmla="*/ 434821 w 961228"/>
              <a:gd name="connsiteY0" fmla="*/ 239508 h 1260265"/>
              <a:gd name="connsiteX1" fmla="*/ 653557 w 961228"/>
              <a:gd name="connsiteY1" fmla="*/ 4386 h 1260265"/>
              <a:gd name="connsiteX2" fmla="*/ 961228 w 961228"/>
              <a:gd name="connsiteY2" fmla="*/ 87328 h 1260265"/>
              <a:gd name="connsiteX3" fmla="*/ 222209 w 961228"/>
              <a:gd name="connsiteY3" fmla="*/ 1224787 h 1260265"/>
              <a:gd name="connsiteX4" fmla="*/ 434821 w 961228"/>
              <a:gd name="connsiteY4" fmla="*/ 239508 h 1260265"/>
              <a:gd name="connsiteX0" fmla="*/ 242318 w 939019"/>
              <a:gd name="connsiteY0" fmla="*/ 236426 h 1221881"/>
              <a:gd name="connsiteX1" fmla="*/ 461054 w 939019"/>
              <a:gd name="connsiteY1" fmla="*/ 1304 h 1221881"/>
              <a:gd name="connsiteX2" fmla="*/ 939019 w 939019"/>
              <a:gd name="connsiteY2" fmla="*/ 153840 h 1221881"/>
              <a:gd name="connsiteX3" fmla="*/ 29706 w 939019"/>
              <a:gd name="connsiteY3" fmla="*/ 1221705 h 1221881"/>
              <a:gd name="connsiteX4" fmla="*/ 242318 w 939019"/>
              <a:gd name="connsiteY4" fmla="*/ 236426 h 1221881"/>
              <a:gd name="connsiteX0" fmla="*/ 248526 w 1046178"/>
              <a:gd name="connsiteY0" fmla="*/ 236905 h 1222417"/>
              <a:gd name="connsiteX1" fmla="*/ 467262 w 1046178"/>
              <a:gd name="connsiteY1" fmla="*/ 1783 h 1222417"/>
              <a:gd name="connsiteX2" fmla="*/ 1046178 w 1046178"/>
              <a:gd name="connsiteY2" fmla="*/ 307868 h 1222417"/>
              <a:gd name="connsiteX3" fmla="*/ 35914 w 1046178"/>
              <a:gd name="connsiteY3" fmla="*/ 1222184 h 1222417"/>
              <a:gd name="connsiteX4" fmla="*/ 248526 w 1046178"/>
              <a:gd name="connsiteY4" fmla="*/ 236905 h 1222417"/>
              <a:gd name="connsiteX0" fmla="*/ 246326 w 1043978"/>
              <a:gd name="connsiteY0" fmla="*/ 270401 h 1255913"/>
              <a:gd name="connsiteX1" fmla="*/ 306820 w 1043978"/>
              <a:gd name="connsiteY1" fmla="*/ 1234 h 1255913"/>
              <a:gd name="connsiteX2" fmla="*/ 1043978 w 1043978"/>
              <a:gd name="connsiteY2" fmla="*/ 341364 h 1255913"/>
              <a:gd name="connsiteX3" fmla="*/ 33714 w 1043978"/>
              <a:gd name="connsiteY3" fmla="*/ 1255680 h 1255913"/>
              <a:gd name="connsiteX4" fmla="*/ 246326 w 1043978"/>
              <a:gd name="connsiteY4" fmla="*/ 270401 h 1255913"/>
              <a:gd name="connsiteX0" fmla="*/ 248106 w 1075145"/>
              <a:gd name="connsiteY0" fmla="*/ 270863 h 1256488"/>
              <a:gd name="connsiteX1" fmla="*/ 308600 w 1075145"/>
              <a:gd name="connsiteY1" fmla="*/ 1696 h 1256488"/>
              <a:gd name="connsiteX2" fmla="*/ 1075145 w 1075145"/>
              <a:gd name="connsiteY2" fmla="*/ 356389 h 1256488"/>
              <a:gd name="connsiteX3" fmla="*/ 35494 w 1075145"/>
              <a:gd name="connsiteY3" fmla="*/ 1256142 h 1256488"/>
              <a:gd name="connsiteX4" fmla="*/ 248106 w 1075145"/>
              <a:gd name="connsiteY4" fmla="*/ 270863 h 1256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5145" h="1256488">
                <a:moveTo>
                  <a:pt x="248106" y="270863"/>
                </a:moveTo>
                <a:cubicBezTo>
                  <a:pt x="293624" y="61789"/>
                  <a:pt x="170760" y="-12558"/>
                  <a:pt x="308600" y="1696"/>
                </a:cubicBezTo>
                <a:cubicBezTo>
                  <a:pt x="446440" y="15950"/>
                  <a:pt x="810055" y="288350"/>
                  <a:pt x="1075145" y="356389"/>
                </a:cubicBezTo>
                <a:cubicBezTo>
                  <a:pt x="1075145" y="843311"/>
                  <a:pt x="173334" y="1270396"/>
                  <a:pt x="35494" y="1256142"/>
                </a:cubicBezTo>
                <a:cubicBezTo>
                  <a:pt x="-102346" y="1241888"/>
                  <a:pt x="202588" y="479937"/>
                  <a:pt x="248106" y="270863"/>
                </a:cubicBezTo>
                <a:close/>
              </a:path>
            </a:pathLst>
          </a:custGeom>
          <a:gradFill flip="none" rotWithShape="1">
            <a:gsLst>
              <a:gs pos="99000">
                <a:schemeClr val="bg1"/>
              </a:gs>
              <a:gs pos="0">
                <a:srgbClr val="F4F4F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Oval 83">
            <a:extLst>
              <a:ext uri="{FF2B5EF4-FFF2-40B4-BE49-F238E27FC236}">
                <a16:creationId xmlns:a16="http://schemas.microsoft.com/office/drawing/2014/main" id="{2749BEFA-1D48-4B8D-8819-8A6DBF27BE89}"/>
              </a:ext>
            </a:extLst>
          </p:cNvPr>
          <p:cNvSpPr/>
          <p:nvPr/>
        </p:nvSpPr>
        <p:spPr>
          <a:xfrm rot="20040933">
            <a:off x="6623164" y="5309674"/>
            <a:ext cx="738215" cy="1002767"/>
          </a:xfrm>
          <a:custGeom>
            <a:avLst/>
            <a:gdLst>
              <a:gd name="connsiteX0" fmla="*/ 0 w 603304"/>
              <a:gd name="connsiteY0" fmla="*/ 881651 h 1763302"/>
              <a:gd name="connsiteX1" fmla="*/ 301652 w 603304"/>
              <a:gd name="connsiteY1" fmla="*/ 0 h 1763302"/>
              <a:gd name="connsiteX2" fmla="*/ 603304 w 603304"/>
              <a:gd name="connsiteY2" fmla="*/ 881651 h 1763302"/>
              <a:gd name="connsiteX3" fmla="*/ 301652 w 603304"/>
              <a:gd name="connsiteY3" fmla="*/ 1763302 h 1763302"/>
              <a:gd name="connsiteX4" fmla="*/ 0 w 603304"/>
              <a:gd name="connsiteY4" fmla="*/ 881651 h 1763302"/>
              <a:gd name="connsiteX0" fmla="*/ 0 w 747324"/>
              <a:gd name="connsiteY0" fmla="*/ 881651 h 1763302"/>
              <a:gd name="connsiteX1" fmla="*/ 301652 w 747324"/>
              <a:gd name="connsiteY1" fmla="*/ 0 h 1763302"/>
              <a:gd name="connsiteX2" fmla="*/ 603304 w 747324"/>
              <a:gd name="connsiteY2" fmla="*/ 881651 h 1763302"/>
              <a:gd name="connsiteX3" fmla="*/ 301652 w 747324"/>
              <a:gd name="connsiteY3" fmla="*/ 1763302 h 1763302"/>
              <a:gd name="connsiteX4" fmla="*/ 0 w 747324"/>
              <a:gd name="connsiteY4" fmla="*/ 881651 h 1763302"/>
              <a:gd name="connsiteX0" fmla="*/ 9439 w 841033"/>
              <a:gd name="connsiteY0" fmla="*/ 689145 h 1570796"/>
              <a:gd name="connsiteX1" fmla="*/ 635944 w 841033"/>
              <a:gd name="connsiteY1" fmla="*/ 0 h 1570796"/>
              <a:gd name="connsiteX2" fmla="*/ 612743 w 841033"/>
              <a:gd name="connsiteY2" fmla="*/ 689145 h 1570796"/>
              <a:gd name="connsiteX3" fmla="*/ 311091 w 841033"/>
              <a:gd name="connsiteY3" fmla="*/ 1570796 h 1570796"/>
              <a:gd name="connsiteX4" fmla="*/ 9439 w 841033"/>
              <a:gd name="connsiteY4" fmla="*/ 689145 h 1570796"/>
              <a:gd name="connsiteX0" fmla="*/ 20253 w 593246"/>
              <a:gd name="connsiteY0" fmla="*/ 846931 h 1573171"/>
              <a:gd name="connsiteX1" fmla="*/ 418158 w 593246"/>
              <a:gd name="connsiteY1" fmla="*/ 1375 h 1573171"/>
              <a:gd name="connsiteX2" fmla="*/ 394957 w 593246"/>
              <a:gd name="connsiteY2" fmla="*/ 690520 h 1573171"/>
              <a:gd name="connsiteX3" fmla="*/ 93305 w 593246"/>
              <a:gd name="connsiteY3" fmla="*/ 1572171 h 1573171"/>
              <a:gd name="connsiteX4" fmla="*/ 20253 w 593246"/>
              <a:gd name="connsiteY4" fmla="*/ 846931 h 1573171"/>
              <a:gd name="connsiteX0" fmla="*/ 238030 w 710453"/>
              <a:gd name="connsiteY0" fmla="*/ 870911 h 1597159"/>
              <a:gd name="connsiteX1" fmla="*/ 10293 w 710453"/>
              <a:gd name="connsiteY1" fmla="*/ 1292 h 1597159"/>
              <a:gd name="connsiteX2" fmla="*/ 612734 w 710453"/>
              <a:gd name="connsiteY2" fmla="*/ 714500 h 1597159"/>
              <a:gd name="connsiteX3" fmla="*/ 311082 w 710453"/>
              <a:gd name="connsiteY3" fmla="*/ 1596151 h 1597159"/>
              <a:gd name="connsiteX4" fmla="*/ 238030 w 710453"/>
              <a:gd name="connsiteY4" fmla="*/ 870911 h 1597159"/>
              <a:gd name="connsiteX0" fmla="*/ 238030 w 612734"/>
              <a:gd name="connsiteY0" fmla="*/ 871925 h 1598173"/>
              <a:gd name="connsiteX1" fmla="*/ 10293 w 612734"/>
              <a:gd name="connsiteY1" fmla="*/ 2306 h 1598173"/>
              <a:gd name="connsiteX2" fmla="*/ 612734 w 612734"/>
              <a:gd name="connsiteY2" fmla="*/ 715514 h 1598173"/>
              <a:gd name="connsiteX3" fmla="*/ 311082 w 612734"/>
              <a:gd name="connsiteY3" fmla="*/ 1597165 h 1598173"/>
              <a:gd name="connsiteX4" fmla="*/ 238030 w 612734"/>
              <a:gd name="connsiteY4" fmla="*/ 871925 h 1598173"/>
              <a:gd name="connsiteX0" fmla="*/ 3106 w 377810"/>
              <a:gd name="connsiteY0" fmla="*/ 824392 h 1550625"/>
              <a:gd name="connsiteX1" fmla="*/ 148348 w 377810"/>
              <a:gd name="connsiteY1" fmla="*/ 2899 h 1550625"/>
              <a:gd name="connsiteX2" fmla="*/ 377810 w 377810"/>
              <a:gd name="connsiteY2" fmla="*/ 667981 h 1550625"/>
              <a:gd name="connsiteX3" fmla="*/ 76158 w 377810"/>
              <a:gd name="connsiteY3" fmla="*/ 1549632 h 1550625"/>
              <a:gd name="connsiteX4" fmla="*/ 3106 w 377810"/>
              <a:gd name="connsiteY4" fmla="*/ 824392 h 1550625"/>
              <a:gd name="connsiteX0" fmla="*/ 1955 w 237277"/>
              <a:gd name="connsiteY0" fmla="*/ 824870 h 1551224"/>
              <a:gd name="connsiteX1" fmla="*/ 147197 w 237277"/>
              <a:gd name="connsiteY1" fmla="*/ 3377 h 1551224"/>
              <a:gd name="connsiteX2" fmla="*/ 237277 w 237277"/>
              <a:gd name="connsiteY2" fmla="*/ 658719 h 1551224"/>
              <a:gd name="connsiteX3" fmla="*/ 75007 w 237277"/>
              <a:gd name="connsiteY3" fmla="*/ 1550110 h 1551224"/>
              <a:gd name="connsiteX4" fmla="*/ 1955 w 237277"/>
              <a:gd name="connsiteY4" fmla="*/ 824870 h 1551224"/>
              <a:gd name="connsiteX0" fmla="*/ 4920 w 485300"/>
              <a:gd name="connsiteY0" fmla="*/ 824529 h 1550797"/>
              <a:gd name="connsiteX1" fmla="*/ 150162 w 485300"/>
              <a:gd name="connsiteY1" fmla="*/ 3036 h 1550797"/>
              <a:gd name="connsiteX2" fmla="*/ 485300 w 485300"/>
              <a:gd name="connsiteY2" fmla="*/ 665214 h 1550797"/>
              <a:gd name="connsiteX3" fmla="*/ 77972 w 485300"/>
              <a:gd name="connsiteY3" fmla="*/ 1549769 h 1550797"/>
              <a:gd name="connsiteX4" fmla="*/ 4920 w 485300"/>
              <a:gd name="connsiteY4" fmla="*/ 824529 h 1550797"/>
              <a:gd name="connsiteX0" fmla="*/ 48659 w 798984"/>
              <a:gd name="connsiteY0" fmla="*/ 831155 h 1557425"/>
              <a:gd name="connsiteX1" fmla="*/ 791647 w 798984"/>
              <a:gd name="connsiteY1" fmla="*/ 2931 h 1557425"/>
              <a:gd name="connsiteX2" fmla="*/ 529039 w 798984"/>
              <a:gd name="connsiteY2" fmla="*/ 671840 h 1557425"/>
              <a:gd name="connsiteX3" fmla="*/ 121711 w 798984"/>
              <a:gd name="connsiteY3" fmla="*/ 1556395 h 1557425"/>
              <a:gd name="connsiteX4" fmla="*/ 48659 w 798984"/>
              <a:gd name="connsiteY4" fmla="*/ 831155 h 1557425"/>
              <a:gd name="connsiteX0" fmla="*/ 448565 w 1198889"/>
              <a:gd name="connsiteY0" fmla="*/ 831155 h 1712703"/>
              <a:gd name="connsiteX1" fmla="*/ 1191553 w 1198889"/>
              <a:gd name="connsiteY1" fmla="*/ 2931 h 1712703"/>
              <a:gd name="connsiteX2" fmla="*/ 928945 w 1198889"/>
              <a:gd name="connsiteY2" fmla="*/ 671840 h 1712703"/>
              <a:gd name="connsiteX3" fmla="*/ 12616 w 1198889"/>
              <a:gd name="connsiteY3" fmla="*/ 1711880 h 1712703"/>
              <a:gd name="connsiteX4" fmla="*/ 448565 w 1198889"/>
              <a:gd name="connsiteY4" fmla="*/ 831155 h 1712703"/>
              <a:gd name="connsiteX0" fmla="*/ 447625 w 1005997"/>
              <a:gd name="connsiteY0" fmla="*/ 865406 h 1746961"/>
              <a:gd name="connsiteX1" fmla="*/ 995490 w 1005997"/>
              <a:gd name="connsiteY1" fmla="*/ 2484 h 1746961"/>
              <a:gd name="connsiteX2" fmla="*/ 928005 w 1005997"/>
              <a:gd name="connsiteY2" fmla="*/ 706091 h 1746961"/>
              <a:gd name="connsiteX3" fmla="*/ 11676 w 1005997"/>
              <a:gd name="connsiteY3" fmla="*/ 1746131 h 1746961"/>
              <a:gd name="connsiteX4" fmla="*/ 447625 w 1005997"/>
              <a:gd name="connsiteY4" fmla="*/ 865406 h 1746961"/>
              <a:gd name="connsiteX0" fmla="*/ 449531 w 1011056"/>
              <a:gd name="connsiteY0" fmla="*/ 865144 h 1746629"/>
              <a:gd name="connsiteX1" fmla="*/ 997396 w 1011056"/>
              <a:gd name="connsiteY1" fmla="*/ 2222 h 1746629"/>
              <a:gd name="connsiteX2" fmla="*/ 975938 w 1011056"/>
              <a:gd name="connsiteY2" fmla="*/ 712964 h 1746629"/>
              <a:gd name="connsiteX3" fmla="*/ 13582 w 1011056"/>
              <a:gd name="connsiteY3" fmla="*/ 1745869 h 1746629"/>
              <a:gd name="connsiteX4" fmla="*/ 449531 w 1011056"/>
              <a:gd name="connsiteY4" fmla="*/ 865144 h 1746629"/>
              <a:gd name="connsiteX0" fmla="*/ 532553 w 1094078"/>
              <a:gd name="connsiteY0" fmla="*/ 865144 h 1747824"/>
              <a:gd name="connsiteX1" fmla="*/ 1080418 w 1094078"/>
              <a:gd name="connsiteY1" fmla="*/ 2222 h 1747824"/>
              <a:gd name="connsiteX2" fmla="*/ 1058960 w 1094078"/>
              <a:gd name="connsiteY2" fmla="*/ 712964 h 1747824"/>
              <a:gd name="connsiteX3" fmla="*/ 96604 w 1094078"/>
              <a:gd name="connsiteY3" fmla="*/ 1745869 h 1747824"/>
              <a:gd name="connsiteX4" fmla="*/ 532553 w 1094078"/>
              <a:gd name="connsiteY4" fmla="*/ 865144 h 1747824"/>
              <a:gd name="connsiteX0" fmla="*/ 527154 w 1053561"/>
              <a:gd name="connsiteY0" fmla="*/ 425560 h 1308240"/>
              <a:gd name="connsiteX1" fmla="*/ 745890 w 1053561"/>
              <a:gd name="connsiteY1" fmla="*/ 190438 h 1308240"/>
              <a:gd name="connsiteX2" fmla="*/ 1053561 w 1053561"/>
              <a:gd name="connsiteY2" fmla="*/ 273380 h 1308240"/>
              <a:gd name="connsiteX3" fmla="*/ 91205 w 1053561"/>
              <a:gd name="connsiteY3" fmla="*/ 1306285 h 1308240"/>
              <a:gd name="connsiteX4" fmla="*/ 527154 w 1053561"/>
              <a:gd name="connsiteY4" fmla="*/ 425560 h 1308240"/>
              <a:gd name="connsiteX0" fmla="*/ 527154 w 1053561"/>
              <a:gd name="connsiteY0" fmla="*/ 413406 h 1296086"/>
              <a:gd name="connsiteX1" fmla="*/ 745890 w 1053561"/>
              <a:gd name="connsiteY1" fmla="*/ 178284 h 1296086"/>
              <a:gd name="connsiteX2" fmla="*/ 1053561 w 1053561"/>
              <a:gd name="connsiteY2" fmla="*/ 261226 h 1296086"/>
              <a:gd name="connsiteX3" fmla="*/ 91205 w 1053561"/>
              <a:gd name="connsiteY3" fmla="*/ 1294131 h 1296086"/>
              <a:gd name="connsiteX4" fmla="*/ 527154 w 1053561"/>
              <a:gd name="connsiteY4" fmla="*/ 413406 h 1296086"/>
              <a:gd name="connsiteX0" fmla="*/ 527154 w 1053561"/>
              <a:gd name="connsiteY0" fmla="*/ 238805 h 1121485"/>
              <a:gd name="connsiteX1" fmla="*/ 745890 w 1053561"/>
              <a:gd name="connsiteY1" fmla="*/ 3683 h 1121485"/>
              <a:gd name="connsiteX2" fmla="*/ 1053561 w 1053561"/>
              <a:gd name="connsiteY2" fmla="*/ 86625 h 1121485"/>
              <a:gd name="connsiteX3" fmla="*/ 91205 w 1053561"/>
              <a:gd name="connsiteY3" fmla="*/ 1119530 h 1121485"/>
              <a:gd name="connsiteX4" fmla="*/ 527154 w 1053561"/>
              <a:gd name="connsiteY4" fmla="*/ 238805 h 1121485"/>
              <a:gd name="connsiteX0" fmla="*/ 410589 w 936996"/>
              <a:gd name="connsiteY0" fmla="*/ 239069 h 1164717"/>
              <a:gd name="connsiteX1" fmla="*/ 629325 w 936996"/>
              <a:gd name="connsiteY1" fmla="*/ 3947 h 1164717"/>
              <a:gd name="connsiteX2" fmla="*/ 936996 w 936996"/>
              <a:gd name="connsiteY2" fmla="*/ 86889 h 1164717"/>
              <a:gd name="connsiteX3" fmla="*/ 103792 w 936996"/>
              <a:gd name="connsiteY3" fmla="*/ 1162888 h 1164717"/>
              <a:gd name="connsiteX4" fmla="*/ 410589 w 936996"/>
              <a:gd name="connsiteY4" fmla="*/ 239069 h 1164717"/>
              <a:gd name="connsiteX0" fmla="*/ 514414 w 1040821"/>
              <a:gd name="connsiteY0" fmla="*/ 239069 h 1200538"/>
              <a:gd name="connsiteX1" fmla="*/ 733150 w 1040821"/>
              <a:gd name="connsiteY1" fmla="*/ 3947 h 1200538"/>
              <a:gd name="connsiteX2" fmla="*/ 1040821 w 1040821"/>
              <a:gd name="connsiteY2" fmla="*/ 86889 h 1200538"/>
              <a:gd name="connsiteX3" fmla="*/ 207617 w 1040821"/>
              <a:gd name="connsiteY3" fmla="*/ 1162888 h 1200538"/>
              <a:gd name="connsiteX4" fmla="*/ 514414 w 1040821"/>
              <a:gd name="connsiteY4" fmla="*/ 239069 h 1200538"/>
              <a:gd name="connsiteX0" fmla="*/ 532593 w 1059000"/>
              <a:gd name="connsiteY0" fmla="*/ 237618 h 1199087"/>
              <a:gd name="connsiteX1" fmla="*/ 751329 w 1059000"/>
              <a:gd name="connsiteY1" fmla="*/ 2496 h 1199087"/>
              <a:gd name="connsiteX2" fmla="*/ 1059000 w 1059000"/>
              <a:gd name="connsiteY2" fmla="*/ 85438 h 1199087"/>
              <a:gd name="connsiteX3" fmla="*/ 225796 w 1059000"/>
              <a:gd name="connsiteY3" fmla="*/ 1161437 h 1199087"/>
              <a:gd name="connsiteX4" fmla="*/ 532593 w 1059000"/>
              <a:gd name="connsiteY4" fmla="*/ 237618 h 1199087"/>
              <a:gd name="connsiteX0" fmla="*/ 434821 w 961228"/>
              <a:gd name="connsiteY0" fmla="*/ 239508 h 1260265"/>
              <a:gd name="connsiteX1" fmla="*/ 653557 w 961228"/>
              <a:gd name="connsiteY1" fmla="*/ 4386 h 1260265"/>
              <a:gd name="connsiteX2" fmla="*/ 961228 w 961228"/>
              <a:gd name="connsiteY2" fmla="*/ 87328 h 1260265"/>
              <a:gd name="connsiteX3" fmla="*/ 222209 w 961228"/>
              <a:gd name="connsiteY3" fmla="*/ 1224787 h 1260265"/>
              <a:gd name="connsiteX4" fmla="*/ 434821 w 961228"/>
              <a:gd name="connsiteY4" fmla="*/ 239508 h 1260265"/>
              <a:gd name="connsiteX0" fmla="*/ 242318 w 939019"/>
              <a:gd name="connsiteY0" fmla="*/ 236426 h 1221881"/>
              <a:gd name="connsiteX1" fmla="*/ 461054 w 939019"/>
              <a:gd name="connsiteY1" fmla="*/ 1304 h 1221881"/>
              <a:gd name="connsiteX2" fmla="*/ 939019 w 939019"/>
              <a:gd name="connsiteY2" fmla="*/ 153840 h 1221881"/>
              <a:gd name="connsiteX3" fmla="*/ 29706 w 939019"/>
              <a:gd name="connsiteY3" fmla="*/ 1221705 h 1221881"/>
              <a:gd name="connsiteX4" fmla="*/ 242318 w 939019"/>
              <a:gd name="connsiteY4" fmla="*/ 236426 h 1221881"/>
              <a:gd name="connsiteX0" fmla="*/ 248526 w 1046178"/>
              <a:gd name="connsiteY0" fmla="*/ 236905 h 1222417"/>
              <a:gd name="connsiteX1" fmla="*/ 467262 w 1046178"/>
              <a:gd name="connsiteY1" fmla="*/ 1783 h 1222417"/>
              <a:gd name="connsiteX2" fmla="*/ 1046178 w 1046178"/>
              <a:gd name="connsiteY2" fmla="*/ 307868 h 1222417"/>
              <a:gd name="connsiteX3" fmla="*/ 35914 w 1046178"/>
              <a:gd name="connsiteY3" fmla="*/ 1222184 h 1222417"/>
              <a:gd name="connsiteX4" fmla="*/ 248526 w 1046178"/>
              <a:gd name="connsiteY4" fmla="*/ 236905 h 1222417"/>
              <a:gd name="connsiteX0" fmla="*/ 246326 w 1043978"/>
              <a:gd name="connsiteY0" fmla="*/ 270401 h 1255913"/>
              <a:gd name="connsiteX1" fmla="*/ 306820 w 1043978"/>
              <a:gd name="connsiteY1" fmla="*/ 1234 h 1255913"/>
              <a:gd name="connsiteX2" fmla="*/ 1043978 w 1043978"/>
              <a:gd name="connsiteY2" fmla="*/ 341364 h 1255913"/>
              <a:gd name="connsiteX3" fmla="*/ 33714 w 1043978"/>
              <a:gd name="connsiteY3" fmla="*/ 1255680 h 1255913"/>
              <a:gd name="connsiteX4" fmla="*/ 246326 w 1043978"/>
              <a:gd name="connsiteY4" fmla="*/ 270401 h 1255913"/>
              <a:gd name="connsiteX0" fmla="*/ 248106 w 1075145"/>
              <a:gd name="connsiteY0" fmla="*/ 270863 h 1256488"/>
              <a:gd name="connsiteX1" fmla="*/ 308600 w 1075145"/>
              <a:gd name="connsiteY1" fmla="*/ 1696 h 1256488"/>
              <a:gd name="connsiteX2" fmla="*/ 1075145 w 1075145"/>
              <a:gd name="connsiteY2" fmla="*/ 356389 h 1256488"/>
              <a:gd name="connsiteX3" fmla="*/ 35494 w 1075145"/>
              <a:gd name="connsiteY3" fmla="*/ 1256142 h 1256488"/>
              <a:gd name="connsiteX4" fmla="*/ 248106 w 1075145"/>
              <a:gd name="connsiteY4" fmla="*/ 270863 h 1256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5145" h="1256488">
                <a:moveTo>
                  <a:pt x="248106" y="270863"/>
                </a:moveTo>
                <a:cubicBezTo>
                  <a:pt x="293624" y="61789"/>
                  <a:pt x="170760" y="-12558"/>
                  <a:pt x="308600" y="1696"/>
                </a:cubicBezTo>
                <a:cubicBezTo>
                  <a:pt x="446440" y="15950"/>
                  <a:pt x="810055" y="288350"/>
                  <a:pt x="1075145" y="356389"/>
                </a:cubicBezTo>
                <a:cubicBezTo>
                  <a:pt x="1075145" y="843311"/>
                  <a:pt x="173334" y="1270396"/>
                  <a:pt x="35494" y="1256142"/>
                </a:cubicBezTo>
                <a:cubicBezTo>
                  <a:pt x="-102346" y="1241888"/>
                  <a:pt x="202588" y="479937"/>
                  <a:pt x="248106" y="270863"/>
                </a:cubicBezTo>
                <a:close/>
              </a:path>
            </a:pathLst>
          </a:custGeom>
          <a:gradFill flip="none" rotWithShape="1">
            <a:gsLst>
              <a:gs pos="99000">
                <a:schemeClr val="bg1"/>
              </a:gs>
              <a:gs pos="0">
                <a:srgbClr val="F4F4F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88316331-BE69-4542-96C2-DD27D1360C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1046" y="5727366"/>
            <a:ext cx="3810000" cy="2076450"/>
          </a:xfrm>
          <a:prstGeom prst="rect">
            <a:avLst/>
          </a:prstGeom>
        </p:spPr>
      </p:pic>
      <p:pic>
        <p:nvPicPr>
          <p:cNvPr id="53" name="Picture 52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1C0F869B-8EE0-4454-A9D5-9DE794ADAE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34810">
            <a:off x="-1560397" y="4896001"/>
            <a:ext cx="6383543" cy="3479031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1138DFA9-DAD5-4646-92B8-5F3E3B4F2FFE}"/>
              </a:ext>
            </a:extLst>
          </p:cNvPr>
          <p:cNvGrpSpPr/>
          <p:nvPr/>
        </p:nvGrpSpPr>
        <p:grpSpPr>
          <a:xfrm>
            <a:off x="3182901" y="2185922"/>
            <a:ext cx="6416842" cy="2682044"/>
            <a:chOff x="3133526" y="2587057"/>
            <a:chExt cx="6416842" cy="2682044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E243E4AF-2107-4B54-9926-6CD83323B2D9}"/>
                </a:ext>
              </a:extLst>
            </p:cNvPr>
            <p:cNvGrpSpPr/>
            <p:nvPr/>
          </p:nvGrpSpPr>
          <p:grpSpPr>
            <a:xfrm>
              <a:off x="3133526" y="2587057"/>
              <a:ext cx="6416842" cy="2682044"/>
              <a:chOff x="3133526" y="2587057"/>
              <a:chExt cx="6416842" cy="2682044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B8C313A-F2E2-4934-B1FC-4157F37CDC7A}"/>
                  </a:ext>
                </a:extLst>
              </p:cNvPr>
              <p:cNvSpPr/>
              <p:nvPr/>
            </p:nvSpPr>
            <p:spPr>
              <a:xfrm>
                <a:off x="3133526" y="2587057"/>
                <a:ext cx="6416842" cy="2682044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6C1B436C-4FFA-43D8-897E-4EA1704907D0}"/>
                  </a:ext>
                </a:extLst>
              </p:cNvPr>
              <p:cNvSpPr/>
              <p:nvPr/>
            </p:nvSpPr>
            <p:spPr>
              <a:xfrm>
                <a:off x="3215089" y="2662065"/>
                <a:ext cx="6253715" cy="2518793"/>
              </a:xfrm>
              <a:prstGeom prst="rect">
                <a:avLst/>
              </a:prstGeom>
              <a:solidFill>
                <a:schemeClr val="bg1">
                  <a:alpha val="9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226FE6C-A249-43C6-8EC1-5289A6C35CF2}"/>
                </a:ext>
              </a:extLst>
            </p:cNvPr>
            <p:cNvSpPr txBox="1"/>
            <p:nvPr/>
          </p:nvSpPr>
          <p:spPr>
            <a:xfrm>
              <a:off x="3733847" y="3543444"/>
              <a:ext cx="531495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200" b="1" dirty="0">
                  <a:solidFill>
                    <a:srgbClr val="FF0000"/>
                  </a:solidFill>
                  <a:latin typeface="Oswald" panose="02000503000000000000" pitchFamily="2" charset="0"/>
                </a:rPr>
                <a:t>ملابسي</a:t>
              </a:r>
              <a:endParaRPr lang="en-US" sz="3200" b="1" dirty="0">
                <a:solidFill>
                  <a:srgbClr val="FF0000"/>
                </a:solidFill>
                <a:latin typeface="Oswald" panose="02000503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54384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0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3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5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7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9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0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1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2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3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4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6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8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9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0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2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3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5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7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8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9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0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41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2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4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5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46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7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48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9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0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51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3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55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6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57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8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9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3750"/>
                                </p:stCondLst>
                                <p:childTnLst>
                                  <p:par>
                                    <p:cTn id="61" presetID="42" presetClass="path" presetSubtype="0" accel="1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2" dur="2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3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4" dur="2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5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6" dur="20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7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8" dur="20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9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1.875E-6 -4.07407E-6 L 0.00299 0.35093 " pathEditMode="relative" rAng="0" ptsTypes="AA">
                                          <p:cBhvr>
                                            <p:cTn id="70" dur="2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3" y="1754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1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4.58333E-6 2.59259E-6 L 0.00494 0.35856 " pathEditMode="relative" rAng="0" ptsTypes="AA">
                                          <p:cBhvr>
                                            <p:cTn id="72" dur="2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47" y="1791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3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1.25E-6 1.11111E-6 L -0.00195 0.37153 " pathEditMode="relative" rAng="0" ptsTypes="AA">
                                          <p:cBhvr>
                                            <p:cTn id="74" dur="20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04" y="18565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5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4.16667E-7 3.7037E-6 L -0.01107 0.3581 " pathEditMode="relative" rAng="0" ptsTypes="AA">
                                          <p:cBhvr>
                                            <p:cTn id="76" dur="2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560" y="1789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7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3.95833E-6 -2.59259E-6 L -0.00156 0.37269 " pathEditMode="relative" rAng="0" ptsTypes="AA">
                                          <p:cBhvr>
                                            <p:cTn id="78" dur="2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78" y="1863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9" presetID="2" presetClass="entr" presetSubtype="4" accel="18000" fill="hold" nodeType="withEffect" p14:presetBounceEnd="62000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2000">
                                          <p:cBhvr additive="base">
                                            <p:cTn id="81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2000">
                                          <p:cBhvr additive="base">
                                            <p:cTn id="82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3" grpId="0" animBg="1"/>
          <p:bldP spid="43" grpId="1" animBg="1"/>
          <p:bldP spid="44" grpId="0" animBg="1"/>
          <p:bldP spid="44" grpId="1" animBg="1"/>
          <p:bldP spid="45" grpId="0" animBg="1"/>
          <p:bldP spid="45" grpId="1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0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3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5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7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9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0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1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2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3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4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6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8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9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0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2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3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5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7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8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9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0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41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2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4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5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46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7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48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9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0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51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3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55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6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57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8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9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3750"/>
                                </p:stCondLst>
                                <p:childTnLst>
                                  <p:par>
                                    <p:cTn id="61" presetID="42" presetClass="path" presetSubtype="0" accel="1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2" dur="2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3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4" dur="2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5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6" dur="20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7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8" dur="20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9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1.875E-6 -4.07407E-6 L 0.00299 0.35093 " pathEditMode="relative" rAng="0" ptsTypes="AA">
                                          <p:cBhvr>
                                            <p:cTn id="70" dur="2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3" y="1754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1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4.58333E-6 2.59259E-6 L 0.00494 0.35856 " pathEditMode="relative" rAng="0" ptsTypes="AA">
                                          <p:cBhvr>
                                            <p:cTn id="72" dur="2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47" y="1791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3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1.25E-6 1.11111E-6 L -0.00195 0.37153 " pathEditMode="relative" rAng="0" ptsTypes="AA">
                                          <p:cBhvr>
                                            <p:cTn id="74" dur="20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04" y="18565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5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4.16667E-7 3.7037E-6 L -0.01107 0.3581 " pathEditMode="relative" rAng="0" ptsTypes="AA">
                                          <p:cBhvr>
                                            <p:cTn id="76" dur="2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560" y="1789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7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3.95833E-6 -2.59259E-6 L -0.00156 0.37269 " pathEditMode="relative" rAng="0" ptsTypes="AA">
                                          <p:cBhvr>
                                            <p:cTn id="78" dur="2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78" y="1863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9" presetID="2" presetClass="entr" presetSubtype="4" accel="18000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1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2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3" grpId="0" animBg="1"/>
          <p:bldP spid="43" grpId="1" animBg="1"/>
          <p:bldP spid="44" grpId="0" animBg="1"/>
          <p:bldP spid="44" grpId="1" animBg="1"/>
          <p:bldP spid="45" grpId="0" animBg="1"/>
          <p:bldP spid="45" grpId="1" animBg="1"/>
        </p:bldLst>
      </p:timing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565629C1-46C3-4842-A69C-AF44E3E9BD2A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03BFDDC1-E658-4D2C-BA1F-653629055719}"/>
              </a:ext>
            </a:extLst>
          </p:cNvPr>
          <p:cNvGrpSpPr/>
          <p:nvPr/>
        </p:nvGrpSpPr>
        <p:grpSpPr>
          <a:xfrm flipH="1">
            <a:off x="9030753" y="344896"/>
            <a:ext cx="2794378" cy="706898"/>
            <a:chOff x="1306725" y="540650"/>
            <a:chExt cx="2794378" cy="706898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C3861E00-C966-4D52-BCE4-960E0B0AA8CA}"/>
                </a:ext>
              </a:extLst>
            </p:cNvPr>
            <p:cNvSpPr/>
            <p:nvPr/>
          </p:nvSpPr>
          <p:spPr>
            <a:xfrm flipV="1">
              <a:off x="1306725" y="540650"/>
              <a:ext cx="2304264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DB52BD4A-BDD0-479A-B1C1-464461B1A159}"/>
                </a:ext>
              </a:extLst>
            </p:cNvPr>
            <p:cNvSpPr txBox="1"/>
            <p:nvPr/>
          </p:nvSpPr>
          <p:spPr>
            <a:xfrm>
              <a:off x="1893920" y="785883"/>
              <a:ext cx="220718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dirty="0">
                  <a:solidFill>
                    <a:schemeClr val="bg1"/>
                  </a:solidFill>
                </a:rPr>
                <a:t>إر</a:t>
              </a:r>
              <a:r>
                <a:rPr lang="ar-SA" sz="2400" dirty="0">
                  <a:solidFill>
                    <a:schemeClr val="bg1"/>
                  </a:solidFill>
                </a:rPr>
                <a:t>شادات عام</a:t>
              </a:r>
              <a:r>
                <a:rPr lang="ar-SY" sz="2400" dirty="0">
                  <a:solidFill>
                    <a:schemeClr val="bg1"/>
                  </a:solidFill>
                </a:rPr>
                <a:t>ة</a:t>
              </a:r>
              <a:endParaRPr lang="ar-SY" sz="2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B43C25E4-1F7F-4867-B079-829887DB5BC2}"/>
              </a:ext>
            </a:extLst>
          </p:cNvPr>
          <p:cNvGrpSpPr/>
          <p:nvPr/>
        </p:nvGrpSpPr>
        <p:grpSpPr>
          <a:xfrm>
            <a:off x="588880" y="3413110"/>
            <a:ext cx="1887249" cy="2563572"/>
            <a:chOff x="10086062" y="2824814"/>
            <a:chExt cx="1887249" cy="2563572"/>
          </a:xfrm>
        </p:grpSpPr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3C5D4ECC-4363-49F5-AC1E-427EE81B910B}"/>
                </a:ext>
              </a:extLst>
            </p:cNvPr>
            <p:cNvGrpSpPr/>
            <p:nvPr/>
          </p:nvGrpSpPr>
          <p:grpSpPr>
            <a:xfrm rot="21371849">
              <a:off x="10086062" y="2824814"/>
              <a:ext cx="1887249" cy="2563572"/>
              <a:chOff x="392713" y="4308237"/>
              <a:chExt cx="1887249" cy="2563572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8800CFF6-8F4D-4627-820C-34A7AB6B76B5}"/>
                  </a:ext>
                </a:extLst>
              </p:cNvPr>
              <p:cNvSpPr txBox="1"/>
              <p:nvPr/>
            </p:nvSpPr>
            <p:spPr>
              <a:xfrm>
                <a:off x="395817" y="4308237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مسكني</a:t>
                </a:r>
                <a:endParaRPr lang="en-US" sz="14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AA40980B-E816-4E4B-9C9B-394E328D15D1}"/>
                  </a:ext>
                </a:extLst>
              </p:cNvPr>
              <p:cNvSpPr txBox="1"/>
              <p:nvPr/>
            </p:nvSpPr>
            <p:spPr>
              <a:xfrm>
                <a:off x="392713" y="4655818"/>
                <a:ext cx="1871561" cy="2215991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dirty="0">
                    <a:latin typeface="Century Gothic" panose="020B0502020202020204" pitchFamily="34" charset="0"/>
                  </a:rPr>
                  <a:t>ملابسي</a:t>
                </a: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id="{574FCD2F-B42D-406A-BDB3-20EA0193B61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354999" y="3642271"/>
              <a:ext cx="1324920" cy="1485193"/>
            </a:xfrm>
            <a:prstGeom prst="rect">
              <a:avLst/>
            </a:prstGeom>
          </p:spPr>
        </p:pic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D14D6211-A81F-4393-9DC1-25ACC2FBFA62}"/>
              </a:ext>
            </a:extLst>
          </p:cNvPr>
          <p:cNvGrpSpPr/>
          <p:nvPr/>
        </p:nvGrpSpPr>
        <p:grpSpPr>
          <a:xfrm>
            <a:off x="560431" y="1240514"/>
            <a:ext cx="2244499" cy="2434510"/>
            <a:chOff x="7624954" y="1603531"/>
            <a:chExt cx="2244499" cy="2434510"/>
          </a:xfrm>
        </p:grpSpPr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FE1932AA-276C-4255-AF9A-14CBD14F5BEA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45D83199-60D0-4D82-8D8E-F42FFA07C217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Rectangle: Top Corners One Rounded and One Snipped 53">
                <a:extLst>
                  <a:ext uri="{FF2B5EF4-FFF2-40B4-BE49-F238E27FC236}">
                    <a16:creationId xmlns:a16="http://schemas.microsoft.com/office/drawing/2014/main" id="{37D910D8-666C-45A4-B2D2-85C34050E474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Right Triangle 19">
                <a:extLst>
                  <a:ext uri="{FF2B5EF4-FFF2-40B4-BE49-F238E27FC236}">
                    <a16:creationId xmlns:a16="http://schemas.microsoft.com/office/drawing/2014/main" id="{5B5AAE39-2CEF-46F3-A578-CB2FD9E1732B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5AE39232-2517-45E7-9D20-461F28ACEB74}"/>
                </a:ext>
              </a:extLst>
            </p:cNvPr>
            <p:cNvSpPr txBox="1"/>
            <p:nvPr/>
          </p:nvSpPr>
          <p:spPr>
            <a:xfrm>
              <a:off x="8189077" y="1880622"/>
              <a:ext cx="72808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0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000" b="1" dirty="0">
                  <a:latin typeface="Century Gothic" panose="020B0502020202020204" pitchFamily="34" charset="0"/>
                </a:rPr>
                <a:t>4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51" name="Graphic 50" descr="Target Audience">
              <a:extLst>
                <a:ext uri="{FF2B5EF4-FFF2-40B4-BE49-F238E27FC236}">
                  <a16:creationId xmlns:a16="http://schemas.microsoft.com/office/drawing/2014/main" id="{E8F452F3-D594-452C-A512-0DBCD0C752D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59DA2945-ED63-42D1-BEEE-8F9EE7A5387D}"/>
              </a:ext>
            </a:extLst>
          </p:cNvPr>
          <p:cNvGrpSpPr/>
          <p:nvPr/>
        </p:nvGrpSpPr>
        <p:grpSpPr>
          <a:xfrm>
            <a:off x="1322384" y="691717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0F1ACD4D-A8CE-42AD-907F-96838FB15DD9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C3B39107-7905-4579-B15B-0EA9F09A7F69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rapezoid 10">
              <a:extLst>
                <a:ext uri="{FF2B5EF4-FFF2-40B4-BE49-F238E27FC236}">
                  <a16:creationId xmlns:a16="http://schemas.microsoft.com/office/drawing/2014/main" id="{5B964588-FD59-4E6D-A579-2FF989783FB8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5175C4F1-9B3B-4C6E-AD9A-B55FE4CBD328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1" name="Rectangle 21">
            <a:extLst>
              <a:ext uri="{FF2B5EF4-FFF2-40B4-BE49-F238E27FC236}">
                <a16:creationId xmlns:a16="http://schemas.microsoft.com/office/drawing/2014/main" id="{1EB73646-77A1-44B3-9FA7-491ADAA840A6}"/>
              </a:ext>
            </a:extLst>
          </p:cNvPr>
          <p:cNvSpPr/>
          <p:nvPr/>
        </p:nvSpPr>
        <p:spPr>
          <a:xfrm rot="15142371">
            <a:off x="1001726" y="3147542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32" name="Group 28">
            <a:extLst>
              <a:ext uri="{FF2B5EF4-FFF2-40B4-BE49-F238E27FC236}">
                <a16:creationId xmlns:a16="http://schemas.microsoft.com/office/drawing/2014/main" id="{A65BC21B-183B-4F74-BFEB-6E9C7CB3993E}"/>
              </a:ext>
            </a:extLst>
          </p:cNvPr>
          <p:cNvGrpSpPr/>
          <p:nvPr/>
        </p:nvGrpSpPr>
        <p:grpSpPr>
          <a:xfrm>
            <a:off x="2313930" y="2457064"/>
            <a:ext cx="1891595" cy="1776660"/>
            <a:chOff x="2702838" y="2407666"/>
            <a:chExt cx="1891595" cy="1776660"/>
          </a:xfrm>
        </p:grpSpPr>
        <p:grpSp>
          <p:nvGrpSpPr>
            <p:cNvPr id="33" name="Group 29">
              <a:extLst>
                <a:ext uri="{FF2B5EF4-FFF2-40B4-BE49-F238E27FC236}">
                  <a16:creationId xmlns:a16="http://schemas.microsoft.com/office/drawing/2014/main" id="{96B3C3B7-8C22-4A05-913E-5C1D5512FFCD}"/>
                </a:ext>
              </a:extLst>
            </p:cNvPr>
            <p:cNvGrpSpPr/>
            <p:nvPr/>
          </p:nvGrpSpPr>
          <p:grpSpPr>
            <a:xfrm>
              <a:off x="2702838" y="2407666"/>
              <a:ext cx="1891595" cy="1761563"/>
              <a:chOff x="4993062" y="2407666"/>
              <a:chExt cx="1891595" cy="1761563"/>
            </a:xfrm>
          </p:grpSpPr>
          <p:sp>
            <p:nvSpPr>
              <p:cNvPr id="36" name="Oval 32">
                <a:extLst>
                  <a:ext uri="{FF2B5EF4-FFF2-40B4-BE49-F238E27FC236}">
                    <a16:creationId xmlns:a16="http://schemas.microsoft.com/office/drawing/2014/main" id="{5392F610-38FB-4CDC-9347-E7E968CD3B38}"/>
                  </a:ext>
                </a:extLst>
              </p:cNvPr>
              <p:cNvSpPr/>
              <p:nvPr/>
            </p:nvSpPr>
            <p:spPr>
              <a:xfrm>
                <a:off x="4993062" y="2407666"/>
                <a:ext cx="1761563" cy="1761563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317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Freeform: Shape 33">
                <a:extLst>
                  <a:ext uri="{FF2B5EF4-FFF2-40B4-BE49-F238E27FC236}">
                    <a16:creationId xmlns:a16="http://schemas.microsoft.com/office/drawing/2014/main" id="{D77FF0DB-AF5F-454F-B7C0-9CE9FE93A2FE}"/>
                  </a:ext>
                </a:extLst>
              </p:cNvPr>
              <p:cNvSpPr/>
              <p:nvPr/>
            </p:nvSpPr>
            <p:spPr>
              <a:xfrm>
                <a:off x="5362174" y="3073400"/>
                <a:ext cx="1480458" cy="711200"/>
              </a:xfrm>
              <a:custGeom>
                <a:avLst/>
                <a:gdLst>
                  <a:gd name="connsiteX0" fmla="*/ 94793 w 1480458"/>
                  <a:gd name="connsiteY0" fmla="*/ 0 h 711200"/>
                  <a:gd name="connsiteX1" fmla="*/ 1385666 w 1480458"/>
                  <a:gd name="connsiteY1" fmla="*/ 0 h 711200"/>
                  <a:gd name="connsiteX2" fmla="*/ 1422287 w 1480458"/>
                  <a:gd name="connsiteY2" fmla="*/ 67471 h 711200"/>
                  <a:gd name="connsiteX3" fmla="*/ 1480458 w 1480458"/>
                  <a:gd name="connsiteY3" fmla="*/ 355601 h 711200"/>
                  <a:gd name="connsiteX4" fmla="*/ 1422287 w 1480458"/>
                  <a:gd name="connsiteY4" fmla="*/ 643732 h 711200"/>
                  <a:gd name="connsiteX5" fmla="*/ 1385667 w 1480458"/>
                  <a:gd name="connsiteY5" fmla="*/ 711200 h 711200"/>
                  <a:gd name="connsiteX6" fmla="*/ 94792 w 1480458"/>
                  <a:gd name="connsiteY6" fmla="*/ 711200 h 711200"/>
                  <a:gd name="connsiteX7" fmla="*/ 58171 w 1480458"/>
                  <a:gd name="connsiteY7" fmla="*/ 643732 h 711200"/>
                  <a:gd name="connsiteX8" fmla="*/ 0 w 1480458"/>
                  <a:gd name="connsiteY8" fmla="*/ 355601 h 711200"/>
                  <a:gd name="connsiteX9" fmla="*/ 58171 w 1480458"/>
                  <a:gd name="connsiteY9" fmla="*/ 67471 h 711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480458" h="711200">
                    <a:moveTo>
                      <a:pt x="94793" y="0"/>
                    </a:moveTo>
                    <a:lnTo>
                      <a:pt x="1385666" y="0"/>
                    </a:lnTo>
                    <a:lnTo>
                      <a:pt x="1422287" y="67471"/>
                    </a:lnTo>
                    <a:cubicBezTo>
                      <a:pt x="1459745" y="156030"/>
                      <a:pt x="1480458" y="253397"/>
                      <a:pt x="1480458" y="355601"/>
                    </a:cubicBezTo>
                    <a:cubicBezTo>
                      <a:pt x="1480458" y="457805"/>
                      <a:pt x="1459745" y="555172"/>
                      <a:pt x="1422287" y="643732"/>
                    </a:cubicBezTo>
                    <a:lnTo>
                      <a:pt x="1385667" y="711200"/>
                    </a:lnTo>
                    <a:lnTo>
                      <a:pt x="94792" y="711200"/>
                    </a:lnTo>
                    <a:lnTo>
                      <a:pt x="58171" y="643732"/>
                    </a:lnTo>
                    <a:cubicBezTo>
                      <a:pt x="20714" y="555172"/>
                      <a:pt x="0" y="457805"/>
                      <a:pt x="0" y="355601"/>
                    </a:cubicBezTo>
                    <a:cubicBezTo>
                      <a:pt x="0" y="253397"/>
                      <a:pt x="20714" y="156030"/>
                      <a:pt x="58171" y="6747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9900FF"/>
                  </a:gs>
                  <a:gs pos="100000">
                    <a:srgbClr val="FF33CC"/>
                  </a:gs>
                </a:gsLst>
                <a:lin ang="0" scaled="1"/>
                <a:tileRect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Oval 34">
                <a:extLst>
                  <a:ext uri="{FF2B5EF4-FFF2-40B4-BE49-F238E27FC236}">
                    <a16:creationId xmlns:a16="http://schemas.microsoft.com/office/drawing/2014/main" id="{5A643ABA-0E37-48E2-8108-134AF03DCAD2}"/>
                  </a:ext>
                </a:extLst>
              </p:cNvPr>
              <p:cNvSpPr/>
              <p:nvPr/>
            </p:nvSpPr>
            <p:spPr>
              <a:xfrm>
                <a:off x="5321858" y="2801637"/>
                <a:ext cx="1514372" cy="507997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203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Oval 35">
                <a:extLst>
                  <a:ext uri="{FF2B5EF4-FFF2-40B4-BE49-F238E27FC236}">
                    <a16:creationId xmlns:a16="http://schemas.microsoft.com/office/drawing/2014/main" id="{C5CBC1C8-F32C-4A6C-944B-1FDAF6809B9F}"/>
                  </a:ext>
                </a:extLst>
              </p:cNvPr>
              <p:cNvSpPr/>
              <p:nvPr/>
            </p:nvSpPr>
            <p:spPr>
              <a:xfrm>
                <a:off x="5370285" y="3560005"/>
                <a:ext cx="1514372" cy="507997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203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Freeform: Shape 36">
                <a:extLst>
                  <a:ext uri="{FF2B5EF4-FFF2-40B4-BE49-F238E27FC236}">
                    <a16:creationId xmlns:a16="http://schemas.microsoft.com/office/drawing/2014/main" id="{93BDAF34-7B6A-407A-B6E4-3D226B8CA2BC}"/>
                  </a:ext>
                </a:extLst>
              </p:cNvPr>
              <p:cNvSpPr/>
              <p:nvPr/>
            </p:nvSpPr>
            <p:spPr>
              <a:xfrm>
                <a:off x="5450564" y="2688771"/>
                <a:ext cx="1385666" cy="1480458"/>
              </a:xfrm>
              <a:custGeom>
                <a:avLst/>
                <a:gdLst>
                  <a:gd name="connsiteX0" fmla="*/ 645437 w 1385666"/>
                  <a:gd name="connsiteY0" fmla="*/ 0 h 1480458"/>
                  <a:gd name="connsiteX1" fmla="*/ 1385666 w 1385666"/>
                  <a:gd name="connsiteY1" fmla="*/ 740229 h 1480458"/>
                  <a:gd name="connsiteX2" fmla="*/ 645437 w 1385666"/>
                  <a:gd name="connsiteY2" fmla="*/ 1480458 h 1480458"/>
                  <a:gd name="connsiteX3" fmla="*/ 31628 w 1385666"/>
                  <a:gd name="connsiteY3" fmla="*/ 1154098 h 1480458"/>
                  <a:gd name="connsiteX4" fmla="*/ 0 w 1385666"/>
                  <a:gd name="connsiteY4" fmla="*/ 1095828 h 1480458"/>
                  <a:gd name="connsiteX5" fmla="*/ 1290874 w 1385666"/>
                  <a:gd name="connsiteY5" fmla="*/ 1095828 h 1480458"/>
                  <a:gd name="connsiteX6" fmla="*/ 1327494 w 1385666"/>
                  <a:gd name="connsiteY6" fmla="*/ 1028360 h 1480458"/>
                  <a:gd name="connsiteX7" fmla="*/ 1385665 w 1385666"/>
                  <a:gd name="connsiteY7" fmla="*/ 740229 h 1480458"/>
                  <a:gd name="connsiteX8" fmla="*/ 1327494 w 1385666"/>
                  <a:gd name="connsiteY8" fmla="*/ 452099 h 1480458"/>
                  <a:gd name="connsiteX9" fmla="*/ 1290873 w 1385666"/>
                  <a:gd name="connsiteY9" fmla="*/ 384628 h 1480458"/>
                  <a:gd name="connsiteX10" fmla="*/ 1 w 1385666"/>
                  <a:gd name="connsiteY10" fmla="*/ 384628 h 1480458"/>
                  <a:gd name="connsiteX11" fmla="*/ 31628 w 1385666"/>
                  <a:gd name="connsiteY11" fmla="*/ 326360 h 1480458"/>
                  <a:gd name="connsiteX12" fmla="*/ 645437 w 1385666"/>
                  <a:gd name="connsiteY12" fmla="*/ 0 h 14804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385666" h="1480458">
                    <a:moveTo>
                      <a:pt x="645437" y="0"/>
                    </a:moveTo>
                    <a:cubicBezTo>
                      <a:pt x="1054254" y="0"/>
                      <a:pt x="1385666" y="331412"/>
                      <a:pt x="1385666" y="740229"/>
                    </a:cubicBezTo>
                    <a:cubicBezTo>
                      <a:pt x="1385666" y="1149046"/>
                      <a:pt x="1054254" y="1480458"/>
                      <a:pt x="645437" y="1480458"/>
                    </a:cubicBezTo>
                    <a:cubicBezTo>
                      <a:pt x="389927" y="1480458"/>
                      <a:pt x="164652" y="1351000"/>
                      <a:pt x="31628" y="1154098"/>
                    </a:cubicBezTo>
                    <a:lnTo>
                      <a:pt x="0" y="1095828"/>
                    </a:lnTo>
                    <a:lnTo>
                      <a:pt x="1290874" y="1095828"/>
                    </a:lnTo>
                    <a:lnTo>
                      <a:pt x="1327494" y="1028360"/>
                    </a:lnTo>
                    <a:cubicBezTo>
                      <a:pt x="1364952" y="939800"/>
                      <a:pt x="1385665" y="842433"/>
                      <a:pt x="1385665" y="740229"/>
                    </a:cubicBezTo>
                    <a:cubicBezTo>
                      <a:pt x="1385665" y="638025"/>
                      <a:pt x="1364952" y="540658"/>
                      <a:pt x="1327494" y="452099"/>
                    </a:cubicBezTo>
                    <a:lnTo>
                      <a:pt x="1290873" y="384628"/>
                    </a:lnTo>
                    <a:lnTo>
                      <a:pt x="1" y="384628"/>
                    </a:lnTo>
                    <a:lnTo>
                      <a:pt x="31628" y="326360"/>
                    </a:lnTo>
                    <a:cubicBezTo>
                      <a:pt x="164652" y="129458"/>
                      <a:pt x="389927" y="0"/>
                      <a:pt x="645437" y="0"/>
                    </a:cubicBezTo>
                    <a:close/>
                  </a:path>
                </a:pathLst>
              </a:custGeom>
              <a:solidFill>
                <a:srgbClr val="FBFBF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34" name="Graphic 30" descr="Single gear">
              <a:extLst>
                <a:ext uri="{FF2B5EF4-FFF2-40B4-BE49-F238E27FC236}">
                  <a16:creationId xmlns:a16="http://schemas.microsoft.com/office/drawing/2014/main" id="{23B6529B-F6A3-43F3-892A-75B1EE519B7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560220" y="3208997"/>
              <a:ext cx="457200" cy="457200"/>
            </a:xfrm>
            <a:prstGeom prst="rect">
              <a:avLst/>
            </a:prstGeom>
          </p:spPr>
        </p:pic>
        <p:sp>
          <p:nvSpPr>
            <p:cNvPr id="35" name="TextBox 31">
              <a:extLst>
                <a:ext uri="{FF2B5EF4-FFF2-40B4-BE49-F238E27FC236}">
                  <a16:creationId xmlns:a16="http://schemas.microsoft.com/office/drawing/2014/main" id="{143314D6-6AF1-4F2B-9415-DEEC511AB4BB}"/>
                </a:ext>
              </a:extLst>
            </p:cNvPr>
            <p:cNvSpPr txBox="1"/>
            <p:nvPr/>
          </p:nvSpPr>
          <p:spPr>
            <a:xfrm>
              <a:off x="3585302" y="3810957"/>
              <a:ext cx="453754" cy="373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</p:grpSp>
      <p:grpSp>
        <p:nvGrpSpPr>
          <p:cNvPr id="41" name="Group 78">
            <a:extLst>
              <a:ext uri="{FF2B5EF4-FFF2-40B4-BE49-F238E27FC236}">
                <a16:creationId xmlns:a16="http://schemas.microsoft.com/office/drawing/2014/main" id="{339A4FE7-8CE0-47F9-BF72-3471DD46DD31}"/>
              </a:ext>
            </a:extLst>
          </p:cNvPr>
          <p:cNvGrpSpPr/>
          <p:nvPr/>
        </p:nvGrpSpPr>
        <p:grpSpPr>
          <a:xfrm>
            <a:off x="2683042" y="4354224"/>
            <a:ext cx="1879730" cy="1035172"/>
            <a:chOff x="3071950" y="4304826"/>
            <a:chExt cx="1879730" cy="1035172"/>
          </a:xfrm>
        </p:grpSpPr>
        <p:sp>
          <p:nvSpPr>
            <p:cNvPr id="42" name="TextBox 79">
              <a:extLst>
                <a:ext uri="{FF2B5EF4-FFF2-40B4-BE49-F238E27FC236}">
                  <a16:creationId xmlns:a16="http://schemas.microsoft.com/office/drawing/2014/main" id="{39C63F33-9BF2-45DE-84B6-C32ACAEB4521}"/>
                </a:ext>
              </a:extLst>
            </p:cNvPr>
            <p:cNvSpPr txBox="1"/>
            <p:nvPr/>
          </p:nvSpPr>
          <p:spPr>
            <a:xfrm>
              <a:off x="3145450" y="4304826"/>
              <a:ext cx="1385661" cy="373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2" name="TextBox 80">
              <a:extLst>
                <a:ext uri="{FF2B5EF4-FFF2-40B4-BE49-F238E27FC236}">
                  <a16:creationId xmlns:a16="http://schemas.microsoft.com/office/drawing/2014/main" id="{FF45D654-8A3D-4186-9529-919428B1BFBF}"/>
                </a:ext>
              </a:extLst>
            </p:cNvPr>
            <p:cNvSpPr txBox="1"/>
            <p:nvPr/>
          </p:nvSpPr>
          <p:spPr>
            <a:xfrm>
              <a:off x="3071950" y="4693667"/>
              <a:ext cx="187973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A" b="1" dirty="0"/>
                <a:t>أشكري الله عز و جل على نعمة الملابس</a:t>
              </a:r>
              <a:endParaRPr lang="ar-SY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63" name="Group 98">
            <a:extLst>
              <a:ext uri="{FF2B5EF4-FFF2-40B4-BE49-F238E27FC236}">
                <a16:creationId xmlns:a16="http://schemas.microsoft.com/office/drawing/2014/main" id="{CB198094-0550-4DBE-B31F-9BFEA50E8F95}"/>
              </a:ext>
            </a:extLst>
          </p:cNvPr>
          <p:cNvGrpSpPr/>
          <p:nvPr/>
        </p:nvGrpSpPr>
        <p:grpSpPr>
          <a:xfrm>
            <a:off x="2859254" y="49398"/>
            <a:ext cx="1116894" cy="2688771"/>
            <a:chOff x="3248162" y="0"/>
            <a:chExt cx="1116894" cy="2688771"/>
          </a:xfrm>
        </p:grpSpPr>
        <p:cxnSp>
          <p:nvCxnSpPr>
            <p:cNvPr id="64" name="Straight Connector 99">
              <a:extLst>
                <a:ext uri="{FF2B5EF4-FFF2-40B4-BE49-F238E27FC236}">
                  <a16:creationId xmlns:a16="http://schemas.microsoft.com/office/drawing/2014/main" id="{208E226E-15BE-4C1E-A0F7-144A8CF86E18}"/>
                </a:ext>
              </a:extLst>
            </p:cNvPr>
            <p:cNvCxnSpPr>
              <a:cxnSpLocks/>
            </p:cNvCxnSpPr>
            <p:nvPr/>
          </p:nvCxnSpPr>
          <p:spPr>
            <a:xfrm>
              <a:off x="3788820" y="0"/>
              <a:ext cx="0" cy="2688771"/>
            </a:xfrm>
            <a:prstGeom prst="line">
              <a:avLst/>
            </a:prstGeom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Oval 10">
              <a:extLst>
                <a:ext uri="{FF2B5EF4-FFF2-40B4-BE49-F238E27FC236}">
                  <a16:creationId xmlns:a16="http://schemas.microsoft.com/office/drawing/2014/main" id="{48A3CB7D-9808-4524-8E63-C09F601CB22C}"/>
                </a:ext>
              </a:extLst>
            </p:cNvPr>
            <p:cNvSpPr/>
            <p:nvPr/>
          </p:nvSpPr>
          <p:spPr>
            <a:xfrm rot="7311439">
              <a:off x="3863078" y="1427843"/>
              <a:ext cx="408581" cy="595375"/>
            </a:xfrm>
            <a:custGeom>
              <a:avLst/>
              <a:gdLst>
                <a:gd name="connsiteX0" fmla="*/ 0 w 528579"/>
                <a:gd name="connsiteY0" fmla="*/ 384721 h 769441"/>
                <a:gd name="connsiteX1" fmla="*/ 264290 w 528579"/>
                <a:gd name="connsiteY1" fmla="*/ 0 h 769441"/>
                <a:gd name="connsiteX2" fmla="*/ 528580 w 528579"/>
                <a:gd name="connsiteY2" fmla="*/ 384721 h 769441"/>
                <a:gd name="connsiteX3" fmla="*/ 264290 w 528579"/>
                <a:gd name="connsiteY3" fmla="*/ 769442 h 769441"/>
                <a:gd name="connsiteX4" fmla="*/ 0 w 528579"/>
                <a:gd name="connsiteY4" fmla="*/ 384721 h 769441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580" h="770235">
                  <a:moveTo>
                    <a:pt x="0" y="385514"/>
                  </a:moveTo>
                  <a:cubicBezTo>
                    <a:pt x="0" y="173038"/>
                    <a:pt x="234441" y="-13722"/>
                    <a:pt x="264290" y="793"/>
                  </a:cubicBezTo>
                  <a:cubicBezTo>
                    <a:pt x="294139" y="15308"/>
                    <a:pt x="528580" y="173038"/>
                    <a:pt x="528580" y="385514"/>
                  </a:cubicBezTo>
                  <a:cubicBezTo>
                    <a:pt x="528580" y="597990"/>
                    <a:pt x="308653" y="770235"/>
                    <a:pt x="264290" y="770235"/>
                  </a:cubicBezTo>
                  <a:cubicBezTo>
                    <a:pt x="219927" y="770235"/>
                    <a:pt x="0" y="597990"/>
                    <a:pt x="0" y="38551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Oval 10">
              <a:extLst>
                <a:ext uri="{FF2B5EF4-FFF2-40B4-BE49-F238E27FC236}">
                  <a16:creationId xmlns:a16="http://schemas.microsoft.com/office/drawing/2014/main" id="{11B5B171-19BA-4C56-8607-B0C87846569F}"/>
                </a:ext>
              </a:extLst>
            </p:cNvPr>
            <p:cNvSpPr/>
            <p:nvPr/>
          </p:nvSpPr>
          <p:spPr>
            <a:xfrm rot="3332744">
              <a:off x="3341559" y="1179961"/>
              <a:ext cx="408581" cy="595375"/>
            </a:xfrm>
            <a:custGeom>
              <a:avLst/>
              <a:gdLst>
                <a:gd name="connsiteX0" fmla="*/ 0 w 528579"/>
                <a:gd name="connsiteY0" fmla="*/ 384721 h 769441"/>
                <a:gd name="connsiteX1" fmla="*/ 264290 w 528579"/>
                <a:gd name="connsiteY1" fmla="*/ 0 h 769441"/>
                <a:gd name="connsiteX2" fmla="*/ 528580 w 528579"/>
                <a:gd name="connsiteY2" fmla="*/ 384721 h 769441"/>
                <a:gd name="connsiteX3" fmla="*/ 264290 w 528579"/>
                <a:gd name="connsiteY3" fmla="*/ 769442 h 769441"/>
                <a:gd name="connsiteX4" fmla="*/ 0 w 528579"/>
                <a:gd name="connsiteY4" fmla="*/ 384721 h 769441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580" h="770235">
                  <a:moveTo>
                    <a:pt x="0" y="385514"/>
                  </a:moveTo>
                  <a:cubicBezTo>
                    <a:pt x="0" y="173038"/>
                    <a:pt x="234441" y="-13722"/>
                    <a:pt x="264290" y="793"/>
                  </a:cubicBezTo>
                  <a:cubicBezTo>
                    <a:pt x="294139" y="15308"/>
                    <a:pt x="528580" y="173038"/>
                    <a:pt x="528580" y="385514"/>
                  </a:cubicBezTo>
                  <a:cubicBezTo>
                    <a:pt x="528580" y="597990"/>
                    <a:pt x="308653" y="770235"/>
                    <a:pt x="264290" y="770235"/>
                  </a:cubicBezTo>
                  <a:cubicBezTo>
                    <a:pt x="219927" y="770235"/>
                    <a:pt x="0" y="597990"/>
                    <a:pt x="0" y="38551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0" name="Group 43">
            <a:extLst>
              <a:ext uri="{FF2B5EF4-FFF2-40B4-BE49-F238E27FC236}">
                <a16:creationId xmlns:a16="http://schemas.microsoft.com/office/drawing/2014/main" id="{057190A1-599C-443B-904E-8D7C774B5488}"/>
              </a:ext>
            </a:extLst>
          </p:cNvPr>
          <p:cNvGrpSpPr/>
          <p:nvPr/>
        </p:nvGrpSpPr>
        <p:grpSpPr>
          <a:xfrm>
            <a:off x="4340317" y="2712357"/>
            <a:ext cx="1839018" cy="1889526"/>
            <a:chOff x="5285756" y="2688771"/>
            <a:chExt cx="1839018" cy="1889526"/>
          </a:xfrm>
        </p:grpSpPr>
        <p:grpSp>
          <p:nvGrpSpPr>
            <p:cNvPr id="75" name="Group 44">
              <a:extLst>
                <a:ext uri="{FF2B5EF4-FFF2-40B4-BE49-F238E27FC236}">
                  <a16:creationId xmlns:a16="http://schemas.microsoft.com/office/drawing/2014/main" id="{9877A73A-B4C5-4587-B234-359CF8207803}"/>
                </a:ext>
              </a:extLst>
            </p:cNvPr>
            <p:cNvGrpSpPr/>
            <p:nvPr/>
          </p:nvGrpSpPr>
          <p:grpSpPr>
            <a:xfrm>
              <a:off x="5285756" y="2688771"/>
              <a:ext cx="1839018" cy="1889526"/>
              <a:chOff x="5321858" y="2688771"/>
              <a:chExt cx="1839018" cy="1889526"/>
            </a:xfrm>
          </p:grpSpPr>
          <p:sp>
            <p:nvSpPr>
              <p:cNvPr id="78" name="Oval 47">
                <a:extLst>
                  <a:ext uri="{FF2B5EF4-FFF2-40B4-BE49-F238E27FC236}">
                    <a16:creationId xmlns:a16="http://schemas.microsoft.com/office/drawing/2014/main" id="{E6D48349-0602-4E3D-A544-00D2FFD734D0}"/>
                  </a:ext>
                </a:extLst>
              </p:cNvPr>
              <p:cNvSpPr/>
              <p:nvPr/>
            </p:nvSpPr>
            <p:spPr>
              <a:xfrm>
                <a:off x="5399313" y="2816734"/>
                <a:ext cx="1761563" cy="1761563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317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Freeform: Shape 48">
                <a:extLst>
                  <a:ext uri="{FF2B5EF4-FFF2-40B4-BE49-F238E27FC236}">
                    <a16:creationId xmlns:a16="http://schemas.microsoft.com/office/drawing/2014/main" id="{3C2EC854-5A57-4EA4-AEBF-A787333E5F25}"/>
                  </a:ext>
                </a:extLst>
              </p:cNvPr>
              <p:cNvSpPr/>
              <p:nvPr/>
            </p:nvSpPr>
            <p:spPr>
              <a:xfrm>
                <a:off x="5358837" y="3073400"/>
                <a:ext cx="1480458" cy="711200"/>
              </a:xfrm>
              <a:custGeom>
                <a:avLst/>
                <a:gdLst>
                  <a:gd name="connsiteX0" fmla="*/ 94793 w 1480458"/>
                  <a:gd name="connsiteY0" fmla="*/ 0 h 711200"/>
                  <a:gd name="connsiteX1" fmla="*/ 1385666 w 1480458"/>
                  <a:gd name="connsiteY1" fmla="*/ 0 h 711200"/>
                  <a:gd name="connsiteX2" fmla="*/ 1422287 w 1480458"/>
                  <a:gd name="connsiteY2" fmla="*/ 67471 h 711200"/>
                  <a:gd name="connsiteX3" fmla="*/ 1480458 w 1480458"/>
                  <a:gd name="connsiteY3" fmla="*/ 355601 h 711200"/>
                  <a:gd name="connsiteX4" fmla="*/ 1422287 w 1480458"/>
                  <a:gd name="connsiteY4" fmla="*/ 643732 h 711200"/>
                  <a:gd name="connsiteX5" fmla="*/ 1385667 w 1480458"/>
                  <a:gd name="connsiteY5" fmla="*/ 711200 h 711200"/>
                  <a:gd name="connsiteX6" fmla="*/ 94792 w 1480458"/>
                  <a:gd name="connsiteY6" fmla="*/ 711200 h 711200"/>
                  <a:gd name="connsiteX7" fmla="*/ 58171 w 1480458"/>
                  <a:gd name="connsiteY7" fmla="*/ 643732 h 711200"/>
                  <a:gd name="connsiteX8" fmla="*/ 0 w 1480458"/>
                  <a:gd name="connsiteY8" fmla="*/ 355601 h 711200"/>
                  <a:gd name="connsiteX9" fmla="*/ 58171 w 1480458"/>
                  <a:gd name="connsiteY9" fmla="*/ 67471 h 711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480458" h="711200">
                    <a:moveTo>
                      <a:pt x="94793" y="0"/>
                    </a:moveTo>
                    <a:lnTo>
                      <a:pt x="1385666" y="0"/>
                    </a:lnTo>
                    <a:lnTo>
                      <a:pt x="1422287" y="67471"/>
                    </a:lnTo>
                    <a:cubicBezTo>
                      <a:pt x="1459745" y="156030"/>
                      <a:pt x="1480458" y="253397"/>
                      <a:pt x="1480458" y="355601"/>
                    </a:cubicBezTo>
                    <a:cubicBezTo>
                      <a:pt x="1480458" y="457805"/>
                      <a:pt x="1459745" y="555172"/>
                      <a:pt x="1422287" y="643732"/>
                    </a:cubicBezTo>
                    <a:lnTo>
                      <a:pt x="1385667" y="711200"/>
                    </a:lnTo>
                    <a:lnTo>
                      <a:pt x="94792" y="711200"/>
                    </a:lnTo>
                    <a:lnTo>
                      <a:pt x="58171" y="643732"/>
                    </a:lnTo>
                    <a:cubicBezTo>
                      <a:pt x="20714" y="555172"/>
                      <a:pt x="0" y="457805"/>
                      <a:pt x="0" y="355601"/>
                    </a:cubicBezTo>
                    <a:cubicBezTo>
                      <a:pt x="0" y="253397"/>
                      <a:pt x="20714" y="156030"/>
                      <a:pt x="58171" y="6747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9900"/>
                  </a:gs>
                  <a:gs pos="100000">
                    <a:srgbClr val="FFFF00"/>
                  </a:gs>
                </a:gsLst>
                <a:lin ang="0" scaled="1"/>
                <a:tileRect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Oval 49">
                <a:extLst>
                  <a:ext uri="{FF2B5EF4-FFF2-40B4-BE49-F238E27FC236}">
                    <a16:creationId xmlns:a16="http://schemas.microsoft.com/office/drawing/2014/main" id="{A8DCC0EC-7D2B-45E1-9328-BBA64D67E133}"/>
                  </a:ext>
                </a:extLst>
              </p:cNvPr>
              <p:cNvSpPr/>
              <p:nvPr/>
            </p:nvSpPr>
            <p:spPr>
              <a:xfrm>
                <a:off x="5321858" y="2801637"/>
                <a:ext cx="1514372" cy="507997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203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1" name="Oval 50">
                <a:extLst>
                  <a:ext uri="{FF2B5EF4-FFF2-40B4-BE49-F238E27FC236}">
                    <a16:creationId xmlns:a16="http://schemas.microsoft.com/office/drawing/2014/main" id="{9C16F72F-72AE-4FBE-849D-D89481DBBB14}"/>
                  </a:ext>
                </a:extLst>
              </p:cNvPr>
              <p:cNvSpPr/>
              <p:nvPr/>
            </p:nvSpPr>
            <p:spPr>
              <a:xfrm>
                <a:off x="5370285" y="3560005"/>
                <a:ext cx="1514372" cy="507997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203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2" name="Freeform: Shape 52">
                <a:extLst>
                  <a:ext uri="{FF2B5EF4-FFF2-40B4-BE49-F238E27FC236}">
                    <a16:creationId xmlns:a16="http://schemas.microsoft.com/office/drawing/2014/main" id="{761B505C-6F39-4402-96B2-FC1BE5843E0C}"/>
                  </a:ext>
                </a:extLst>
              </p:cNvPr>
              <p:cNvSpPr/>
              <p:nvPr/>
            </p:nvSpPr>
            <p:spPr>
              <a:xfrm>
                <a:off x="5450564" y="2688771"/>
                <a:ext cx="1385666" cy="1480458"/>
              </a:xfrm>
              <a:custGeom>
                <a:avLst/>
                <a:gdLst>
                  <a:gd name="connsiteX0" fmla="*/ 645437 w 1385666"/>
                  <a:gd name="connsiteY0" fmla="*/ 0 h 1480458"/>
                  <a:gd name="connsiteX1" fmla="*/ 1385666 w 1385666"/>
                  <a:gd name="connsiteY1" fmla="*/ 740229 h 1480458"/>
                  <a:gd name="connsiteX2" fmla="*/ 645437 w 1385666"/>
                  <a:gd name="connsiteY2" fmla="*/ 1480458 h 1480458"/>
                  <a:gd name="connsiteX3" fmla="*/ 31628 w 1385666"/>
                  <a:gd name="connsiteY3" fmla="*/ 1154098 h 1480458"/>
                  <a:gd name="connsiteX4" fmla="*/ 0 w 1385666"/>
                  <a:gd name="connsiteY4" fmla="*/ 1095828 h 1480458"/>
                  <a:gd name="connsiteX5" fmla="*/ 1290874 w 1385666"/>
                  <a:gd name="connsiteY5" fmla="*/ 1095828 h 1480458"/>
                  <a:gd name="connsiteX6" fmla="*/ 1327494 w 1385666"/>
                  <a:gd name="connsiteY6" fmla="*/ 1028360 h 1480458"/>
                  <a:gd name="connsiteX7" fmla="*/ 1385665 w 1385666"/>
                  <a:gd name="connsiteY7" fmla="*/ 740229 h 1480458"/>
                  <a:gd name="connsiteX8" fmla="*/ 1327494 w 1385666"/>
                  <a:gd name="connsiteY8" fmla="*/ 452099 h 1480458"/>
                  <a:gd name="connsiteX9" fmla="*/ 1290873 w 1385666"/>
                  <a:gd name="connsiteY9" fmla="*/ 384628 h 1480458"/>
                  <a:gd name="connsiteX10" fmla="*/ 1 w 1385666"/>
                  <a:gd name="connsiteY10" fmla="*/ 384628 h 1480458"/>
                  <a:gd name="connsiteX11" fmla="*/ 31628 w 1385666"/>
                  <a:gd name="connsiteY11" fmla="*/ 326360 h 1480458"/>
                  <a:gd name="connsiteX12" fmla="*/ 645437 w 1385666"/>
                  <a:gd name="connsiteY12" fmla="*/ 0 h 14804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385666" h="1480458">
                    <a:moveTo>
                      <a:pt x="645437" y="0"/>
                    </a:moveTo>
                    <a:cubicBezTo>
                      <a:pt x="1054254" y="0"/>
                      <a:pt x="1385666" y="331412"/>
                      <a:pt x="1385666" y="740229"/>
                    </a:cubicBezTo>
                    <a:cubicBezTo>
                      <a:pt x="1385666" y="1149046"/>
                      <a:pt x="1054254" y="1480458"/>
                      <a:pt x="645437" y="1480458"/>
                    </a:cubicBezTo>
                    <a:cubicBezTo>
                      <a:pt x="389927" y="1480458"/>
                      <a:pt x="164652" y="1351000"/>
                      <a:pt x="31628" y="1154098"/>
                    </a:cubicBezTo>
                    <a:lnTo>
                      <a:pt x="0" y="1095828"/>
                    </a:lnTo>
                    <a:lnTo>
                      <a:pt x="1290874" y="1095828"/>
                    </a:lnTo>
                    <a:lnTo>
                      <a:pt x="1327494" y="1028360"/>
                    </a:lnTo>
                    <a:cubicBezTo>
                      <a:pt x="1364952" y="939800"/>
                      <a:pt x="1385665" y="842433"/>
                      <a:pt x="1385665" y="740229"/>
                    </a:cubicBezTo>
                    <a:cubicBezTo>
                      <a:pt x="1385665" y="638025"/>
                      <a:pt x="1364952" y="540658"/>
                      <a:pt x="1327494" y="452099"/>
                    </a:cubicBezTo>
                    <a:lnTo>
                      <a:pt x="1290873" y="384628"/>
                    </a:lnTo>
                    <a:lnTo>
                      <a:pt x="1" y="384628"/>
                    </a:lnTo>
                    <a:lnTo>
                      <a:pt x="31628" y="326360"/>
                    </a:lnTo>
                    <a:cubicBezTo>
                      <a:pt x="164652" y="129458"/>
                      <a:pt x="389927" y="0"/>
                      <a:pt x="645437" y="0"/>
                    </a:cubicBezTo>
                    <a:close/>
                  </a:path>
                </a:pathLst>
              </a:custGeom>
              <a:solidFill>
                <a:srgbClr val="FBFBF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76" name="Graphic 45" descr="Presentation with bar chart RTL">
              <a:extLst>
                <a:ext uri="{FF2B5EF4-FFF2-40B4-BE49-F238E27FC236}">
                  <a16:creationId xmlns:a16="http://schemas.microsoft.com/office/drawing/2014/main" id="{585F5280-B3BB-4554-96FD-5D146551D64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834364" y="3248030"/>
              <a:ext cx="457200" cy="457200"/>
            </a:xfrm>
            <a:prstGeom prst="rect">
              <a:avLst/>
            </a:prstGeom>
          </p:spPr>
        </p:pic>
        <p:sp>
          <p:nvSpPr>
            <p:cNvPr id="77" name="TextBox 46">
              <a:extLst>
                <a:ext uri="{FF2B5EF4-FFF2-40B4-BE49-F238E27FC236}">
                  <a16:creationId xmlns:a16="http://schemas.microsoft.com/office/drawing/2014/main" id="{B9168EAD-9266-4D87-8529-ED68FFC8EBF2}"/>
                </a:ext>
              </a:extLst>
            </p:cNvPr>
            <p:cNvSpPr txBox="1"/>
            <p:nvPr/>
          </p:nvSpPr>
          <p:spPr>
            <a:xfrm>
              <a:off x="5816065" y="2700410"/>
              <a:ext cx="453754" cy="373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rPr>
                <a:t>2</a:t>
              </a:r>
            </a:p>
          </p:txBody>
        </p:sp>
      </p:grpSp>
      <p:grpSp>
        <p:nvGrpSpPr>
          <p:cNvPr id="83" name="Group 84">
            <a:extLst>
              <a:ext uri="{FF2B5EF4-FFF2-40B4-BE49-F238E27FC236}">
                <a16:creationId xmlns:a16="http://schemas.microsoft.com/office/drawing/2014/main" id="{16CFFD33-3390-4751-95F0-957655634B05}"/>
              </a:ext>
            </a:extLst>
          </p:cNvPr>
          <p:cNvGrpSpPr/>
          <p:nvPr/>
        </p:nvGrpSpPr>
        <p:grpSpPr>
          <a:xfrm>
            <a:off x="4009352" y="1393783"/>
            <a:ext cx="2167241" cy="923330"/>
            <a:chOff x="4954791" y="1370197"/>
            <a:chExt cx="2167241" cy="923330"/>
          </a:xfrm>
        </p:grpSpPr>
        <p:sp>
          <p:nvSpPr>
            <p:cNvPr id="84" name="TextBox 85">
              <a:extLst>
                <a:ext uri="{FF2B5EF4-FFF2-40B4-BE49-F238E27FC236}">
                  <a16:creationId xmlns:a16="http://schemas.microsoft.com/office/drawing/2014/main" id="{E06381C8-78D5-47F3-9C12-23DBA9F57958}"/>
                </a:ext>
              </a:extLst>
            </p:cNvPr>
            <p:cNvSpPr txBox="1"/>
            <p:nvPr/>
          </p:nvSpPr>
          <p:spPr>
            <a:xfrm>
              <a:off x="5345582" y="1430149"/>
              <a:ext cx="1385661" cy="373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5" name="TextBox 86">
              <a:extLst>
                <a:ext uri="{FF2B5EF4-FFF2-40B4-BE49-F238E27FC236}">
                  <a16:creationId xmlns:a16="http://schemas.microsoft.com/office/drawing/2014/main" id="{7F9B2260-976A-4AD4-A544-1EC9768D7BD3}"/>
                </a:ext>
              </a:extLst>
            </p:cNvPr>
            <p:cNvSpPr txBox="1"/>
            <p:nvPr/>
          </p:nvSpPr>
          <p:spPr>
            <a:xfrm>
              <a:off x="4954791" y="1370197"/>
              <a:ext cx="216724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A" b="1" dirty="0"/>
                <a:t>ادعي الله بدعاء لبس الثوب الجديد عند ارتدائه</a:t>
              </a:r>
              <a:br>
                <a:rPr lang="en-US" b="1" dirty="0"/>
              </a:br>
              <a:endParaRPr lang="en-US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86" name="Group 90">
            <a:extLst>
              <a:ext uri="{FF2B5EF4-FFF2-40B4-BE49-F238E27FC236}">
                <a16:creationId xmlns:a16="http://schemas.microsoft.com/office/drawing/2014/main" id="{AFE8EBDF-6A14-4FED-A0E5-77A2C3C6C672}"/>
              </a:ext>
            </a:extLst>
          </p:cNvPr>
          <p:cNvGrpSpPr/>
          <p:nvPr/>
        </p:nvGrpSpPr>
        <p:grpSpPr>
          <a:xfrm>
            <a:off x="4570486" y="4192815"/>
            <a:ext cx="1073326" cy="2688771"/>
            <a:chOff x="5515925" y="4169229"/>
            <a:chExt cx="1073326" cy="2688771"/>
          </a:xfrm>
        </p:grpSpPr>
        <p:cxnSp>
          <p:nvCxnSpPr>
            <p:cNvPr id="87" name="Straight Connector 91">
              <a:extLst>
                <a:ext uri="{FF2B5EF4-FFF2-40B4-BE49-F238E27FC236}">
                  <a16:creationId xmlns:a16="http://schemas.microsoft.com/office/drawing/2014/main" id="{AC03731B-AC93-4B4E-9B70-1CEB363FEF67}"/>
                </a:ext>
              </a:extLst>
            </p:cNvPr>
            <p:cNvCxnSpPr>
              <a:cxnSpLocks/>
            </p:cNvCxnSpPr>
            <p:nvPr/>
          </p:nvCxnSpPr>
          <p:spPr>
            <a:xfrm>
              <a:off x="6042942" y="4169229"/>
              <a:ext cx="0" cy="2688771"/>
            </a:xfrm>
            <a:prstGeom prst="line">
              <a:avLst/>
            </a:prstGeom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Oval 10">
              <a:extLst>
                <a:ext uri="{FF2B5EF4-FFF2-40B4-BE49-F238E27FC236}">
                  <a16:creationId xmlns:a16="http://schemas.microsoft.com/office/drawing/2014/main" id="{5B34CB0C-CB1E-4FC9-BF6E-2BC14DDB0074}"/>
                </a:ext>
              </a:extLst>
            </p:cNvPr>
            <p:cNvSpPr/>
            <p:nvPr/>
          </p:nvSpPr>
          <p:spPr>
            <a:xfrm rot="2962180">
              <a:off x="6087273" y="5877526"/>
              <a:ext cx="408581" cy="595375"/>
            </a:xfrm>
            <a:custGeom>
              <a:avLst/>
              <a:gdLst>
                <a:gd name="connsiteX0" fmla="*/ 0 w 528579"/>
                <a:gd name="connsiteY0" fmla="*/ 384721 h 769441"/>
                <a:gd name="connsiteX1" fmla="*/ 264290 w 528579"/>
                <a:gd name="connsiteY1" fmla="*/ 0 h 769441"/>
                <a:gd name="connsiteX2" fmla="*/ 528580 w 528579"/>
                <a:gd name="connsiteY2" fmla="*/ 384721 h 769441"/>
                <a:gd name="connsiteX3" fmla="*/ 264290 w 528579"/>
                <a:gd name="connsiteY3" fmla="*/ 769442 h 769441"/>
                <a:gd name="connsiteX4" fmla="*/ 0 w 528579"/>
                <a:gd name="connsiteY4" fmla="*/ 384721 h 769441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580" h="770235">
                  <a:moveTo>
                    <a:pt x="0" y="385514"/>
                  </a:moveTo>
                  <a:cubicBezTo>
                    <a:pt x="0" y="173038"/>
                    <a:pt x="234441" y="-13722"/>
                    <a:pt x="264290" y="793"/>
                  </a:cubicBezTo>
                  <a:cubicBezTo>
                    <a:pt x="294139" y="15308"/>
                    <a:pt x="528580" y="173038"/>
                    <a:pt x="528580" y="385514"/>
                  </a:cubicBezTo>
                  <a:cubicBezTo>
                    <a:pt x="528580" y="597990"/>
                    <a:pt x="308653" y="770235"/>
                    <a:pt x="264290" y="770235"/>
                  </a:cubicBezTo>
                  <a:cubicBezTo>
                    <a:pt x="219927" y="770235"/>
                    <a:pt x="0" y="597990"/>
                    <a:pt x="0" y="38551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9" name="Oval 10">
              <a:extLst>
                <a:ext uri="{FF2B5EF4-FFF2-40B4-BE49-F238E27FC236}">
                  <a16:creationId xmlns:a16="http://schemas.microsoft.com/office/drawing/2014/main" id="{A13A86F4-E6D5-4FF0-AD73-3AD22B93059F}"/>
                </a:ext>
              </a:extLst>
            </p:cNvPr>
            <p:cNvSpPr/>
            <p:nvPr/>
          </p:nvSpPr>
          <p:spPr>
            <a:xfrm rot="18857659">
              <a:off x="5609322" y="5430632"/>
              <a:ext cx="408581" cy="595375"/>
            </a:xfrm>
            <a:custGeom>
              <a:avLst/>
              <a:gdLst>
                <a:gd name="connsiteX0" fmla="*/ 0 w 528579"/>
                <a:gd name="connsiteY0" fmla="*/ 384721 h 769441"/>
                <a:gd name="connsiteX1" fmla="*/ 264290 w 528579"/>
                <a:gd name="connsiteY1" fmla="*/ 0 h 769441"/>
                <a:gd name="connsiteX2" fmla="*/ 528580 w 528579"/>
                <a:gd name="connsiteY2" fmla="*/ 384721 h 769441"/>
                <a:gd name="connsiteX3" fmla="*/ 264290 w 528579"/>
                <a:gd name="connsiteY3" fmla="*/ 769442 h 769441"/>
                <a:gd name="connsiteX4" fmla="*/ 0 w 528579"/>
                <a:gd name="connsiteY4" fmla="*/ 384721 h 769441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580" h="770235">
                  <a:moveTo>
                    <a:pt x="0" y="385514"/>
                  </a:moveTo>
                  <a:cubicBezTo>
                    <a:pt x="0" y="173038"/>
                    <a:pt x="234441" y="-13722"/>
                    <a:pt x="264290" y="793"/>
                  </a:cubicBezTo>
                  <a:cubicBezTo>
                    <a:pt x="294139" y="15308"/>
                    <a:pt x="528580" y="173038"/>
                    <a:pt x="528580" y="385514"/>
                  </a:cubicBezTo>
                  <a:cubicBezTo>
                    <a:pt x="528580" y="597990"/>
                    <a:pt x="308653" y="770235"/>
                    <a:pt x="264290" y="770235"/>
                  </a:cubicBezTo>
                  <a:cubicBezTo>
                    <a:pt x="219927" y="770235"/>
                    <a:pt x="0" y="597990"/>
                    <a:pt x="0" y="38551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0" name="Group 53">
            <a:extLst>
              <a:ext uri="{FF2B5EF4-FFF2-40B4-BE49-F238E27FC236}">
                <a16:creationId xmlns:a16="http://schemas.microsoft.com/office/drawing/2014/main" id="{A9677381-F1A6-43D8-89E7-9BA92940FFC8}"/>
              </a:ext>
            </a:extLst>
          </p:cNvPr>
          <p:cNvGrpSpPr/>
          <p:nvPr/>
        </p:nvGrpSpPr>
        <p:grpSpPr>
          <a:xfrm>
            <a:off x="5688201" y="2500613"/>
            <a:ext cx="1891595" cy="1761563"/>
            <a:chOff x="7211082" y="2411877"/>
            <a:chExt cx="1891595" cy="1761563"/>
          </a:xfrm>
        </p:grpSpPr>
        <p:grpSp>
          <p:nvGrpSpPr>
            <p:cNvPr id="91" name="Group 54">
              <a:extLst>
                <a:ext uri="{FF2B5EF4-FFF2-40B4-BE49-F238E27FC236}">
                  <a16:creationId xmlns:a16="http://schemas.microsoft.com/office/drawing/2014/main" id="{CDDCF32C-CAA2-45FA-8192-34C15455F4D0}"/>
                </a:ext>
              </a:extLst>
            </p:cNvPr>
            <p:cNvGrpSpPr/>
            <p:nvPr/>
          </p:nvGrpSpPr>
          <p:grpSpPr>
            <a:xfrm>
              <a:off x="7211082" y="2411877"/>
              <a:ext cx="1891595" cy="1761563"/>
              <a:chOff x="4993062" y="2411877"/>
              <a:chExt cx="1891595" cy="1761563"/>
            </a:xfrm>
          </p:grpSpPr>
          <p:sp>
            <p:nvSpPr>
              <p:cNvPr id="94" name="Oval 57">
                <a:extLst>
                  <a:ext uri="{FF2B5EF4-FFF2-40B4-BE49-F238E27FC236}">
                    <a16:creationId xmlns:a16="http://schemas.microsoft.com/office/drawing/2014/main" id="{232F468D-85DD-4C85-A538-27C6BD792597}"/>
                  </a:ext>
                </a:extLst>
              </p:cNvPr>
              <p:cNvSpPr/>
              <p:nvPr/>
            </p:nvSpPr>
            <p:spPr>
              <a:xfrm>
                <a:off x="4993062" y="2411877"/>
                <a:ext cx="1761563" cy="1761563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317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5" name="Freeform: Shape 58">
                <a:extLst>
                  <a:ext uri="{FF2B5EF4-FFF2-40B4-BE49-F238E27FC236}">
                    <a16:creationId xmlns:a16="http://schemas.microsoft.com/office/drawing/2014/main" id="{30EE8085-85F7-4765-8953-8501E0A10B14}"/>
                  </a:ext>
                </a:extLst>
              </p:cNvPr>
              <p:cNvSpPr/>
              <p:nvPr/>
            </p:nvSpPr>
            <p:spPr>
              <a:xfrm>
                <a:off x="5355500" y="3073400"/>
                <a:ext cx="1480458" cy="711200"/>
              </a:xfrm>
              <a:custGeom>
                <a:avLst/>
                <a:gdLst>
                  <a:gd name="connsiteX0" fmla="*/ 94793 w 1480458"/>
                  <a:gd name="connsiteY0" fmla="*/ 0 h 711200"/>
                  <a:gd name="connsiteX1" fmla="*/ 1385666 w 1480458"/>
                  <a:gd name="connsiteY1" fmla="*/ 0 h 711200"/>
                  <a:gd name="connsiteX2" fmla="*/ 1422287 w 1480458"/>
                  <a:gd name="connsiteY2" fmla="*/ 67471 h 711200"/>
                  <a:gd name="connsiteX3" fmla="*/ 1480458 w 1480458"/>
                  <a:gd name="connsiteY3" fmla="*/ 355601 h 711200"/>
                  <a:gd name="connsiteX4" fmla="*/ 1422287 w 1480458"/>
                  <a:gd name="connsiteY4" fmla="*/ 643732 h 711200"/>
                  <a:gd name="connsiteX5" fmla="*/ 1385667 w 1480458"/>
                  <a:gd name="connsiteY5" fmla="*/ 711200 h 711200"/>
                  <a:gd name="connsiteX6" fmla="*/ 94792 w 1480458"/>
                  <a:gd name="connsiteY6" fmla="*/ 711200 h 711200"/>
                  <a:gd name="connsiteX7" fmla="*/ 58171 w 1480458"/>
                  <a:gd name="connsiteY7" fmla="*/ 643732 h 711200"/>
                  <a:gd name="connsiteX8" fmla="*/ 0 w 1480458"/>
                  <a:gd name="connsiteY8" fmla="*/ 355601 h 711200"/>
                  <a:gd name="connsiteX9" fmla="*/ 58171 w 1480458"/>
                  <a:gd name="connsiteY9" fmla="*/ 67471 h 711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480458" h="711200">
                    <a:moveTo>
                      <a:pt x="94793" y="0"/>
                    </a:moveTo>
                    <a:lnTo>
                      <a:pt x="1385666" y="0"/>
                    </a:lnTo>
                    <a:lnTo>
                      <a:pt x="1422287" y="67471"/>
                    </a:lnTo>
                    <a:cubicBezTo>
                      <a:pt x="1459745" y="156030"/>
                      <a:pt x="1480458" y="253397"/>
                      <a:pt x="1480458" y="355601"/>
                    </a:cubicBezTo>
                    <a:cubicBezTo>
                      <a:pt x="1480458" y="457805"/>
                      <a:pt x="1459745" y="555172"/>
                      <a:pt x="1422287" y="643732"/>
                    </a:cubicBezTo>
                    <a:lnTo>
                      <a:pt x="1385667" y="711200"/>
                    </a:lnTo>
                    <a:lnTo>
                      <a:pt x="94792" y="711200"/>
                    </a:lnTo>
                    <a:lnTo>
                      <a:pt x="58171" y="643732"/>
                    </a:lnTo>
                    <a:cubicBezTo>
                      <a:pt x="20714" y="555172"/>
                      <a:pt x="0" y="457805"/>
                      <a:pt x="0" y="355601"/>
                    </a:cubicBezTo>
                    <a:cubicBezTo>
                      <a:pt x="0" y="253397"/>
                      <a:pt x="20714" y="156030"/>
                      <a:pt x="58171" y="6747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99FF"/>
                  </a:gs>
                  <a:gs pos="100000">
                    <a:srgbClr val="33CCCC"/>
                  </a:gs>
                </a:gsLst>
                <a:lin ang="0" scaled="1"/>
                <a:tileRect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6" name="Oval 59">
                <a:extLst>
                  <a:ext uri="{FF2B5EF4-FFF2-40B4-BE49-F238E27FC236}">
                    <a16:creationId xmlns:a16="http://schemas.microsoft.com/office/drawing/2014/main" id="{1A8A5140-4C31-4C2A-822F-07C604766E55}"/>
                  </a:ext>
                </a:extLst>
              </p:cNvPr>
              <p:cNvSpPr/>
              <p:nvPr/>
            </p:nvSpPr>
            <p:spPr>
              <a:xfrm>
                <a:off x="5321858" y="2801637"/>
                <a:ext cx="1514372" cy="507997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203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7" name="Oval 60">
                <a:extLst>
                  <a:ext uri="{FF2B5EF4-FFF2-40B4-BE49-F238E27FC236}">
                    <a16:creationId xmlns:a16="http://schemas.microsoft.com/office/drawing/2014/main" id="{7099C989-C9C8-40B6-B5E4-8528DF174F0E}"/>
                  </a:ext>
                </a:extLst>
              </p:cNvPr>
              <p:cNvSpPr/>
              <p:nvPr/>
            </p:nvSpPr>
            <p:spPr>
              <a:xfrm>
                <a:off x="5370285" y="3560005"/>
                <a:ext cx="1514372" cy="507997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203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8" name="Freeform: Shape 61">
                <a:extLst>
                  <a:ext uri="{FF2B5EF4-FFF2-40B4-BE49-F238E27FC236}">
                    <a16:creationId xmlns:a16="http://schemas.microsoft.com/office/drawing/2014/main" id="{8C730EBF-450F-4599-9E40-4A353CB6DDE1}"/>
                  </a:ext>
                </a:extLst>
              </p:cNvPr>
              <p:cNvSpPr/>
              <p:nvPr/>
            </p:nvSpPr>
            <p:spPr>
              <a:xfrm>
                <a:off x="5450564" y="2688771"/>
                <a:ext cx="1385666" cy="1480458"/>
              </a:xfrm>
              <a:custGeom>
                <a:avLst/>
                <a:gdLst>
                  <a:gd name="connsiteX0" fmla="*/ 645437 w 1385666"/>
                  <a:gd name="connsiteY0" fmla="*/ 0 h 1480458"/>
                  <a:gd name="connsiteX1" fmla="*/ 1385666 w 1385666"/>
                  <a:gd name="connsiteY1" fmla="*/ 740229 h 1480458"/>
                  <a:gd name="connsiteX2" fmla="*/ 645437 w 1385666"/>
                  <a:gd name="connsiteY2" fmla="*/ 1480458 h 1480458"/>
                  <a:gd name="connsiteX3" fmla="*/ 31628 w 1385666"/>
                  <a:gd name="connsiteY3" fmla="*/ 1154098 h 1480458"/>
                  <a:gd name="connsiteX4" fmla="*/ 0 w 1385666"/>
                  <a:gd name="connsiteY4" fmla="*/ 1095828 h 1480458"/>
                  <a:gd name="connsiteX5" fmla="*/ 1290874 w 1385666"/>
                  <a:gd name="connsiteY5" fmla="*/ 1095828 h 1480458"/>
                  <a:gd name="connsiteX6" fmla="*/ 1327494 w 1385666"/>
                  <a:gd name="connsiteY6" fmla="*/ 1028360 h 1480458"/>
                  <a:gd name="connsiteX7" fmla="*/ 1385665 w 1385666"/>
                  <a:gd name="connsiteY7" fmla="*/ 740229 h 1480458"/>
                  <a:gd name="connsiteX8" fmla="*/ 1327494 w 1385666"/>
                  <a:gd name="connsiteY8" fmla="*/ 452099 h 1480458"/>
                  <a:gd name="connsiteX9" fmla="*/ 1290873 w 1385666"/>
                  <a:gd name="connsiteY9" fmla="*/ 384628 h 1480458"/>
                  <a:gd name="connsiteX10" fmla="*/ 1 w 1385666"/>
                  <a:gd name="connsiteY10" fmla="*/ 384628 h 1480458"/>
                  <a:gd name="connsiteX11" fmla="*/ 31628 w 1385666"/>
                  <a:gd name="connsiteY11" fmla="*/ 326360 h 1480458"/>
                  <a:gd name="connsiteX12" fmla="*/ 645437 w 1385666"/>
                  <a:gd name="connsiteY12" fmla="*/ 0 h 14804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385666" h="1480458">
                    <a:moveTo>
                      <a:pt x="645437" y="0"/>
                    </a:moveTo>
                    <a:cubicBezTo>
                      <a:pt x="1054254" y="0"/>
                      <a:pt x="1385666" y="331412"/>
                      <a:pt x="1385666" y="740229"/>
                    </a:cubicBezTo>
                    <a:cubicBezTo>
                      <a:pt x="1385666" y="1149046"/>
                      <a:pt x="1054254" y="1480458"/>
                      <a:pt x="645437" y="1480458"/>
                    </a:cubicBezTo>
                    <a:cubicBezTo>
                      <a:pt x="389927" y="1480458"/>
                      <a:pt x="164652" y="1351000"/>
                      <a:pt x="31628" y="1154098"/>
                    </a:cubicBezTo>
                    <a:lnTo>
                      <a:pt x="0" y="1095828"/>
                    </a:lnTo>
                    <a:lnTo>
                      <a:pt x="1290874" y="1095828"/>
                    </a:lnTo>
                    <a:lnTo>
                      <a:pt x="1327494" y="1028360"/>
                    </a:lnTo>
                    <a:cubicBezTo>
                      <a:pt x="1364952" y="939800"/>
                      <a:pt x="1385665" y="842433"/>
                      <a:pt x="1385665" y="740229"/>
                    </a:cubicBezTo>
                    <a:cubicBezTo>
                      <a:pt x="1385665" y="638025"/>
                      <a:pt x="1364952" y="540658"/>
                      <a:pt x="1327494" y="452099"/>
                    </a:cubicBezTo>
                    <a:lnTo>
                      <a:pt x="1290873" y="384628"/>
                    </a:lnTo>
                    <a:lnTo>
                      <a:pt x="1" y="384628"/>
                    </a:lnTo>
                    <a:lnTo>
                      <a:pt x="31628" y="326360"/>
                    </a:lnTo>
                    <a:cubicBezTo>
                      <a:pt x="164652" y="129458"/>
                      <a:pt x="389927" y="0"/>
                      <a:pt x="645437" y="0"/>
                    </a:cubicBezTo>
                    <a:close/>
                  </a:path>
                </a:pathLst>
              </a:custGeom>
              <a:solidFill>
                <a:srgbClr val="FBFBF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92" name="Graphic 55" descr="Stopwatch">
              <a:extLst>
                <a:ext uri="{FF2B5EF4-FFF2-40B4-BE49-F238E27FC236}">
                  <a16:creationId xmlns:a16="http://schemas.microsoft.com/office/drawing/2014/main" id="{49302228-15DA-40E6-9B7E-15B88D8EB3C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8068464" y="3222493"/>
              <a:ext cx="457200" cy="457200"/>
            </a:xfrm>
            <a:prstGeom prst="rect">
              <a:avLst/>
            </a:prstGeom>
          </p:spPr>
        </p:pic>
        <p:sp>
          <p:nvSpPr>
            <p:cNvPr id="93" name="TextBox 56">
              <a:extLst>
                <a:ext uri="{FF2B5EF4-FFF2-40B4-BE49-F238E27FC236}">
                  <a16:creationId xmlns:a16="http://schemas.microsoft.com/office/drawing/2014/main" id="{6EC41F7B-6E32-4C6F-8E58-51D87F14EE8E}"/>
                </a:ext>
              </a:extLst>
            </p:cNvPr>
            <p:cNvSpPr txBox="1"/>
            <p:nvPr/>
          </p:nvSpPr>
          <p:spPr>
            <a:xfrm>
              <a:off x="8118614" y="3796239"/>
              <a:ext cx="453754" cy="373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rPr>
                <a:t>3</a:t>
              </a:r>
            </a:p>
          </p:txBody>
        </p:sp>
      </p:grpSp>
      <p:grpSp>
        <p:nvGrpSpPr>
          <p:cNvPr id="99" name="Group 81">
            <a:extLst>
              <a:ext uri="{FF2B5EF4-FFF2-40B4-BE49-F238E27FC236}">
                <a16:creationId xmlns:a16="http://schemas.microsoft.com/office/drawing/2014/main" id="{792E9B3D-CED9-4122-AE86-21F78A0CAC1C}"/>
              </a:ext>
            </a:extLst>
          </p:cNvPr>
          <p:cNvGrpSpPr/>
          <p:nvPr/>
        </p:nvGrpSpPr>
        <p:grpSpPr>
          <a:xfrm>
            <a:off x="5875620" y="4436985"/>
            <a:ext cx="1806230" cy="1035172"/>
            <a:chOff x="7646168" y="4271205"/>
            <a:chExt cx="1806230" cy="1035172"/>
          </a:xfrm>
        </p:grpSpPr>
        <p:sp>
          <p:nvSpPr>
            <p:cNvPr id="100" name="TextBox 82">
              <a:extLst>
                <a:ext uri="{FF2B5EF4-FFF2-40B4-BE49-F238E27FC236}">
                  <a16:creationId xmlns:a16="http://schemas.microsoft.com/office/drawing/2014/main" id="{540C7967-6419-4D88-B33F-E0F0AC93AB8E}"/>
                </a:ext>
              </a:extLst>
            </p:cNvPr>
            <p:cNvSpPr txBox="1"/>
            <p:nvPr/>
          </p:nvSpPr>
          <p:spPr>
            <a:xfrm>
              <a:off x="7646168" y="4271205"/>
              <a:ext cx="1385661" cy="373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01" name="TextBox 83">
              <a:extLst>
                <a:ext uri="{FF2B5EF4-FFF2-40B4-BE49-F238E27FC236}">
                  <a16:creationId xmlns:a16="http://schemas.microsoft.com/office/drawing/2014/main" id="{97C41C4C-100A-467A-9404-5EEF1A1C62DA}"/>
                </a:ext>
              </a:extLst>
            </p:cNvPr>
            <p:cNvSpPr txBox="1"/>
            <p:nvPr/>
          </p:nvSpPr>
          <p:spPr>
            <a:xfrm>
              <a:off x="7787545" y="4660046"/>
              <a:ext cx="166485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A" b="1" dirty="0"/>
                <a:t>اختاري الملابس المناسبة لسنّك</a:t>
              </a:r>
              <a:endParaRPr lang="ar-SY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02" name="Group 102">
            <a:extLst>
              <a:ext uri="{FF2B5EF4-FFF2-40B4-BE49-F238E27FC236}">
                <a16:creationId xmlns:a16="http://schemas.microsoft.com/office/drawing/2014/main" id="{83B21056-5419-4F7E-B54C-8030D0C6CCB2}"/>
              </a:ext>
            </a:extLst>
          </p:cNvPr>
          <p:cNvGrpSpPr/>
          <p:nvPr/>
        </p:nvGrpSpPr>
        <p:grpSpPr>
          <a:xfrm>
            <a:off x="6230280" y="88735"/>
            <a:ext cx="1116894" cy="2688771"/>
            <a:chOff x="7753161" y="-1"/>
            <a:chExt cx="1116894" cy="2688771"/>
          </a:xfrm>
        </p:grpSpPr>
        <p:cxnSp>
          <p:nvCxnSpPr>
            <p:cNvPr id="103" name="Straight Connector 103">
              <a:extLst>
                <a:ext uri="{FF2B5EF4-FFF2-40B4-BE49-F238E27FC236}">
                  <a16:creationId xmlns:a16="http://schemas.microsoft.com/office/drawing/2014/main" id="{09737155-5F9E-4D8E-B992-A59C44069C86}"/>
                </a:ext>
              </a:extLst>
            </p:cNvPr>
            <p:cNvCxnSpPr>
              <a:cxnSpLocks/>
            </p:cNvCxnSpPr>
            <p:nvPr/>
          </p:nvCxnSpPr>
          <p:spPr>
            <a:xfrm>
              <a:off x="8285106" y="-1"/>
              <a:ext cx="0" cy="2688771"/>
            </a:xfrm>
            <a:prstGeom prst="line">
              <a:avLst/>
            </a:prstGeom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Oval 10">
              <a:extLst>
                <a:ext uri="{FF2B5EF4-FFF2-40B4-BE49-F238E27FC236}">
                  <a16:creationId xmlns:a16="http://schemas.microsoft.com/office/drawing/2014/main" id="{B3493E1E-54F4-4966-A103-B6E3B546FA1F}"/>
                </a:ext>
              </a:extLst>
            </p:cNvPr>
            <p:cNvSpPr/>
            <p:nvPr/>
          </p:nvSpPr>
          <p:spPr>
            <a:xfrm rot="7311439">
              <a:off x="8368077" y="2028982"/>
              <a:ext cx="408581" cy="595375"/>
            </a:xfrm>
            <a:custGeom>
              <a:avLst/>
              <a:gdLst>
                <a:gd name="connsiteX0" fmla="*/ 0 w 528579"/>
                <a:gd name="connsiteY0" fmla="*/ 384721 h 769441"/>
                <a:gd name="connsiteX1" fmla="*/ 264290 w 528579"/>
                <a:gd name="connsiteY1" fmla="*/ 0 h 769441"/>
                <a:gd name="connsiteX2" fmla="*/ 528580 w 528579"/>
                <a:gd name="connsiteY2" fmla="*/ 384721 h 769441"/>
                <a:gd name="connsiteX3" fmla="*/ 264290 w 528579"/>
                <a:gd name="connsiteY3" fmla="*/ 769442 h 769441"/>
                <a:gd name="connsiteX4" fmla="*/ 0 w 528579"/>
                <a:gd name="connsiteY4" fmla="*/ 384721 h 769441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580" h="770235">
                  <a:moveTo>
                    <a:pt x="0" y="385514"/>
                  </a:moveTo>
                  <a:cubicBezTo>
                    <a:pt x="0" y="173038"/>
                    <a:pt x="234441" y="-13722"/>
                    <a:pt x="264290" y="793"/>
                  </a:cubicBezTo>
                  <a:cubicBezTo>
                    <a:pt x="294139" y="15308"/>
                    <a:pt x="528580" y="173038"/>
                    <a:pt x="528580" y="385514"/>
                  </a:cubicBezTo>
                  <a:cubicBezTo>
                    <a:pt x="528580" y="597990"/>
                    <a:pt x="308653" y="770235"/>
                    <a:pt x="264290" y="770235"/>
                  </a:cubicBezTo>
                  <a:cubicBezTo>
                    <a:pt x="219927" y="770235"/>
                    <a:pt x="0" y="597990"/>
                    <a:pt x="0" y="38551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5" name="Oval 10">
              <a:extLst>
                <a:ext uri="{FF2B5EF4-FFF2-40B4-BE49-F238E27FC236}">
                  <a16:creationId xmlns:a16="http://schemas.microsoft.com/office/drawing/2014/main" id="{BB74612A-04A1-4811-AFC6-8339840289BB}"/>
                </a:ext>
              </a:extLst>
            </p:cNvPr>
            <p:cNvSpPr/>
            <p:nvPr/>
          </p:nvSpPr>
          <p:spPr>
            <a:xfrm rot="3332744">
              <a:off x="7846558" y="1781100"/>
              <a:ext cx="408581" cy="595375"/>
            </a:xfrm>
            <a:custGeom>
              <a:avLst/>
              <a:gdLst>
                <a:gd name="connsiteX0" fmla="*/ 0 w 528579"/>
                <a:gd name="connsiteY0" fmla="*/ 384721 h 769441"/>
                <a:gd name="connsiteX1" fmla="*/ 264290 w 528579"/>
                <a:gd name="connsiteY1" fmla="*/ 0 h 769441"/>
                <a:gd name="connsiteX2" fmla="*/ 528580 w 528579"/>
                <a:gd name="connsiteY2" fmla="*/ 384721 h 769441"/>
                <a:gd name="connsiteX3" fmla="*/ 264290 w 528579"/>
                <a:gd name="connsiteY3" fmla="*/ 769442 h 769441"/>
                <a:gd name="connsiteX4" fmla="*/ 0 w 528579"/>
                <a:gd name="connsiteY4" fmla="*/ 384721 h 769441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580" h="770235">
                  <a:moveTo>
                    <a:pt x="0" y="385514"/>
                  </a:moveTo>
                  <a:cubicBezTo>
                    <a:pt x="0" y="173038"/>
                    <a:pt x="234441" y="-13722"/>
                    <a:pt x="264290" y="793"/>
                  </a:cubicBezTo>
                  <a:cubicBezTo>
                    <a:pt x="294139" y="15308"/>
                    <a:pt x="528580" y="173038"/>
                    <a:pt x="528580" y="385514"/>
                  </a:cubicBezTo>
                  <a:cubicBezTo>
                    <a:pt x="528580" y="597990"/>
                    <a:pt x="308653" y="770235"/>
                    <a:pt x="264290" y="770235"/>
                  </a:cubicBezTo>
                  <a:cubicBezTo>
                    <a:pt x="219927" y="770235"/>
                    <a:pt x="0" y="597990"/>
                    <a:pt x="0" y="38551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6" name="Group 62">
            <a:extLst>
              <a:ext uri="{FF2B5EF4-FFF2-40B4-BE49-F238E27FC236}">
                <a16:creationId xmlns:a16="http://schemas.microsoft.com/office/drawing/2014/main" id="{3BD94972-400D-4917-A358-71B46E4DA2EC}"/>
              </a:ext>
            </a:extLst>
          </p:cNvPr>
          <p:cNvGrpSpPr/>
          <p:nvPr/>
        </p:nvGrpSpPr>
        <p:grpSpPr>
          <a:xfrm>
            <a:off x="7681850" y="2664640"/>
            <a:ext cx="1839018" cy="1889526"/>
            <a:chOff x="9794001" y="2688771"/>
            <a:chExt cx="1839018" cy="1889526"/>
          </a:xfrm>
        </p:grpSpPr>
        <p:grpSp>
          <p:nvGrpSpPr>
            <p:cNvPr id="107" name="Group 63">
              <a:extLst>
                <a:ext uri="{FF2B5EF4-FFF2-40B4-BE49-F238E27FC236}">
                  <a16:creationId xmlns:a16="http://schemas.microsoft.com/office/drawing/2014/main" id="{4AFCC451-E81D-4088-ADBF-B025E30D3F08}"/>
                </a:ext>
              </a:extLst>
            </p:cNvPr>
            <p:cNvGrpSpPr/>
            <p:nvPr/>
          </p:nvGrpSpPr>
          <p:grpSpPr>
            <a:xfrm>
              <a:off x="9794001" y="2688771"/>
              <a:ext cx="1839018" cy="1889526"/>
              <a:chOff x="5321858" y="2688771"/>
              <a:chExt cx="1839018" cy="1889526"/>
            </a:xfrm>
          </p:grpSpPr>
          <p:sp>
            <p:nvSpPr>
              <p:cNvPr id="110" name="Oval 69">
                <a:extLst>
                  <a:ext uri="{FF2B5EF4-FFF2-40B4-BE49-F238E27FC236}">
                    <a16:creationId xmlns:a16="http://schemas.microsoft.com/office/drawing/2014/main" id="{0F16708E-8FC4-4F02-A81C-B051B3F8E249}"/>
                  </a:ext>
                </a:extLst>
              </p:cNvPr>
              <p:cNvSpPr/>
              <p:nvPr/>
            </p:nvSpPr>
            <p:spPr>
              <a:xfrm>
                <a:off x="5399313" y="2816734"/>
                <a:ext cx="1761563" cy="1761563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317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1" name="Freeform: Shape 74">
                <a:extLst>
                  <a:ext uri="{FF2B5EF4-FFF2-40B4-BE49-F238E27FC236}">
                    <a16:creationId xmlns:a16="http://schemas.microsoft.com/office/drawing/2014/main" id="{2A5495F5-9673-49DB-8F98-AC4DE13A87B8}"/>
                  </a:ext>
                </a:extLst>
              </p:cNvPr>
              <p:cNvSpPr/>
              <p:nvPr/>
            </p:nvSpPr>
            <p:spPr>
              <a:xfrm>
                <a:off x="5355500" y="3073400"/>
                <a:ext cx="1480458" cy="711200"/>
              </a:xfrm>
              <a:custGeom>
                <a:avLst/>
                <a:gdLst>
                  <a:gd name="connsiteX0" fmla="*/ 94793 w 1480458"/>
                  <a:gd name="connsiteY0" fmla="*/ 0 h 711200"/>
                  <a:gd name="connsiteX1" fmla="*/ 1385666 w 1480458"/>
                  <a:gd name="connsiteY1" fmla="*/ 0 h 711200"/>
                  <a:gd name="connsiteX2" fmla="*/ 1422287 w 1480458"/>
                  <a:gd name="connsiteY2" fmla="*/ 67471 h 711200"/>
                  <a:gd name="connsiteX3" fmla="*/ 1480458 w 1480458"/>
                  <a:gd name="connsiteY3" fmla="*/ 355601 h 711200"/>
                  <a:gd name="connsiteX4" fmla="*/ 1422287 w 1480458"/>
                  <a:gd name="connsiteY4" fmla="*/ 643732 h 711200"/>
                  <a:gd name="connsiteX5" fmla="*/ 1385667 w 1480458"/>
                  <a:gd name="connsiteY5" fmla="*/ 711200 h 711200"/>
                  <a:gd name="connsiteX6" fmla="*/ 94792 w 1480458"/>
                  <a:gd name="connsiteY6" fmla="*/ 711200 h 711200"/>
                  <a:gd name="connsiteX7" fmla="*/ 58171 w 1480458"/>
                  <a:gd name="connsiteY7" fmla="*/ 643732 h 711200"/>
                  <a:gd name="connsiteX8" fmla="*/ 0 w 1480458"/>
                  <a:gd name="connsiteY8" fmla="*/ 355601 h 711200"/>
                  <a:gd name="connsiteX9" fmla="*/ 58171 w 1480458"/>
                  <a:gd name="connsiteY9" fmla="*/ 67471 h 711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480458" h="711200">
                    <a:moveTo>
                      <a:pt x="94793" y="0"/>
                    </a:moveTo>
                    <a:lnTo>
                      <a:pt x="1385666" y="0"/>
                    </a:lnTo>
                    <a:lnTo>
                      <a:pt x="1422287" y="67471"/>
                    </a:lnTo>
                    <a:cubicBezTo>
                      <a:pt x="1459745" y="156030"/>
                      <a:pt x="1480458" y="253397"/>
                      <a:pt x="1480458" y="355601"/>
                    </a:cubicBezTo>
                    <a:cubicBezTo>
                      <a:pt x="1480458" y="457805"/>
                      <a:pt x="1459745" y="555172"/>
                      <a:pt x="1422287" y="643732"/>
                    </a:cubicBezTo>
                    <a:lnTo>
                      <a:pt x="1385667" y="711200"/>
                    </a:lnTo>
                    <a:lnTo>
                      <a:pt x="94792" y="711200"/>
                    </a:lnTo>
                    <a:lnTo>
                      <a:pt x="58171" y="643732"/>
                    </a:lnTo>
                    <a:cubicBezTo>
                      <a:pt x="20714" y="555172"/>
                      <a:pt x="0" y="457805"/>
                      <a:pt x="0" y="355601"/>
                    </a:cubicBezTo>
                    <a:cubicBezTo>
                      <a:pt x="0" y="253397"/>
                      <a:pt x="20714" y="156030"/>
                      <a:pt x="58171" y="6747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0000"/>
                  </a:gs>
                  <a:gs pos="100000">
                    <a:srgbClr val="FF6600"/>
                  </a:gs>
                </a:gsLst>
                <a:lin ang="0" scaled="1"/>
                <a:tileRect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2" name="Oval 75">
                <a:extLst>
                  <a:ext uri="{FF2B5EF4-FFF2-40B4-BE49-F238E27FC236}">
                    <a16:creationId xmlns:a16="http://schemas.microsoft.com/office/drawing/2014/main" id="{1EDF7BDD-A118-43C6-98EF-BB3E22CFD04B}"/>
                  </a:ext>
                </a:extLst>
              </p:cNvPr>
              <p:cNvSpPr/>
              <p:nvPr/>
            </p:nvSpPr>
            <p:spPr>
              <a:xfrm>
                <a:off x="5321858" y="2801637"/>
                <a:ext cx="1514372" cy="507997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203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3" name="Oval 76">
                <a:extLst>
                  <a:ext uri="{FF2B5EF4-FFF2-40B4-BE49-F238E27FC236}">
                    <a16:creationId xmlns:a16="http://schemas.microsoft.com/office/drawing/2014/main" id="{74A695CB-5E19-4AF2-B801-988797DD71C6}"/>
                  </a:ext>
                </a:extLst>
              </p:cNvPr>
              <p:cNvSpPr/>
              <p:nvPr/>
            </p:nvSpPr>
            <p:spPr>
              <a:xfrm>
                <a:off x="5370285" y="3560005"/>
                <a:ext cx="1514372" cy="507997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203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4" name="Freeform: Shape 77">
                <a:extLst>
                  <a:ext uri="{FF2B5EF4-FFF2-40B4-BE49-F238E27FC236}">
                    <a16:creationId xmlns:a16="http://schemas.microsoft.com/office/drawing/2014/main" id="{E1FF6A02-A817-4499-8509-1DC1755DFBB2}"/>
                  </a:ext>
                </a:extLst>
              </p:cNvPr>
              <p:cNvSpPr/>
              <p:nvPr/>
            </p:nvSpPr>
            <p:spPr>
              <a:xfrm>
                <a:off x="5450564" y="2688771"/>
                <a:ext cx="1385666" cy="1480458"/>
              </a:xfrm>
              <a:custGeom>
                <a:avLst/>
                <a:gdLst>
                  <a:gd name="connsiteX0" fmla="*/ 645437 w 1385666"/>
                  <a:gd name="connsiteY0" fmla="*/ 0 h 1480458"/>
                  <a:gd name="connsiteX1" fmla="*/ 1385666 w 1385666"/>
                  <a:gd name="connsiteY1" fmla="*/ 740229 h 1480458"/>
                  <a:gd name="connsiteX2" fmla="*/ 645437 w 1385666"/>
                  <a:gd name="connsiteY2" fmla="*/ 1480458 h 1480458"/>
                  <a:gd name="connsiteX3" fmla="*/ 31628 w 1385666"/>
                  <a:gd name="connsiteY3" fmla="*/ 1154098 h 1480458"/>
                  <a:gd name="connsiteX4" fmla="*/ 0 w 1385666"/>
                  <a:gd name="connsiteY4" fmla="*/ 1095828 h 1480458"/>
                  <a:gd name="connsiteX5" fmla="*/ 1290874 w 1385666"/>
                  <a:gd name="connsiteY5" fmla="*/ 1095828 h 1480458"/>
                  <a:gd name="connsiteX6" fmla="*/ 1327494 w 1385666"/>
                  <a:gd name="connsiteY6" fmla="*/ 1028360 h 1480458"/>
                  <a:gd name="connsiteX7" fmla="*/ 1385665 w 1385666"/>
                  <a:gd name="connsiteY7" fmla="*/ 740229 h 1480458"/>
                  <a:gd name="connsiteX8" fmla="*/ 1327494 w 1385666"/>
                  <a:gd name="connsiteY8" fmla="*/ 452099 h 1480458"/>
                  <a:gd name="connsiteX9" fmla="*/ 1290873 w 1385666"/>
                  <a:gd name="connsiteY9" fmla="*/ 384628 h 1480458"/>
                  <a:gd name="connsiteX10" fmla="*/ 1 w 1385666"/>
                  <a:gd name="connsiteY10" fmla="*/ 384628 h 1480458"/>
                  <a:gd name="connsiteX11" fmla="*/ 31628 w 1385666"/>
                  <a:gd name="connsiteY11" fmla="*/ 326360 h 1480458"/>
                  <a:gd name="connsiteX12" fmla="*/ 645437 w 1385666"/>
                  <a:gd name="connsiteY12" fmla="*/ 0 h 14804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385666" h="1480458">
                    <a:moveTo>
                      <a:pt x="645437" y="0"/>
                    </a:moveTo>
                    <a:cubicBezTo>
                      <a:pt x="1054254" y="0"/>
                      <a:pt x="1385666" y="331412"/>
                      <a:pt x="1385666" y="740229"/>
                    </a:cubicBezTo>
                    <a:cubicBezTo>
                      <a:pt x="1385666" y="1149046"/>
                      <a:pt x="1054254" y="1480458"/>
                      <a:pt x="645437" y="1480458"/>
                    </a:cubicBezTo>
                    <a:cubicBezTo>
                      <a:pt x="389927" y="1480458"/>
                      <a:pt x="164652" y="1351000"/>
                      <a:pt x="31628" y="1154098"/>
                    </a:cubicBezTo>
                    <a:lnTo>
                      <a:pt x="0" y="1095828"/>
                    </a:lnTo>
                    <a:lnTo>
                      <a:pt x="1290874" y="1095828"/>
                    </a:lnTo>
                    <a:lnTo>
                      <a:pt x="1327494" y="1028360"/>
                    </a:lnTo>
                    <a:cubicBezTo>
                      <a:pt x="1364952" y="939800"/>
                      <a:pt x="1385665" y="842433"/>
                      <a:pt x="1385665" y="740229"/>
                    </a:cubicBezTo>
                    <a:cubicBezTo>
                      <a:pt x="1385665" y="638025"/>
                      <a:pt x="1364952" y="540658"/>
                      <a:pt x="1327494" y="452099"/>
                    </a:cubicBezTo>
                    <a:lnTo>
                      <a:pt x="1290873" y="384628"/>
                    </a:lnTo>
                    <a:lnTo>
                      <a:pt x="1" y="384628"/>
                    </a:lnTo>
                    <a:lnTo>
                      <a:pt x="31628" y="326360"/>
                    </a:lnTo>
                    <a:cubicBezTo>
                      <a:pt x="164652" y="129458"/>
                      <a:pt x="389927" y="0"/>
                      <a:pt x="645437" y="0"/>
                    </a:cubicBezTo>
                    <a:close/>
                  </a:path>
                </a:pathLst>
              </a:custGeom>
              <a:solidFill>
                <a:srgbClr val="FBFBF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08" name="Graphic 67" descr="Boardroom">
              <a:extLst>
                <a:ext uri="{FF2B5EF4-FFF2-40B4-BE49-F238E27FC236}">
                  <a16:creationId xmlns:a16="http://schemas.microsoft.com/office/drawing/2014/main" id="{A81212A1-0573-4F62-8B0B-672C31B47422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10386940" y="3206220"/>
              <a:ext cx="457200" cy="457200"/>
            </a:xfrm>
            <a:prstGeom prst="rect">
              <a:avLst/>
            </a:prstGeom>
          </p:spPr>
        </p:pic>
        <p:sp>
          <p:nvSpPr>
            <p:cNvPr id="109" name="TextBox 68">
              <a:extLst>
                <a:ext uri="{FF2B5EF4-FFF2-40B4-BE49-F238E27FC236}">
                  <a16:creationId xmlns:a16="http://schemas.microsoft.com/office/drawing/2014/main" id="{EB6B1EB4-AE16-4D48-8362-97E2D9A81FFD}"/>
                </a:ext>
              </a:extLst>
            </p:cNvPr>
            <p:cNvSpPr txBox="1"/>
            <p:nvPr/>
          </p:nvSpPr>
          <p:spPr>
            <a:xfrm>
              <a:off x="10340995" y="2731254"/>
              <a:ext cx="453754" cy="373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rPr>
                <a:t>4</a:t>
              </a:r>
            </a:p>
          </p:txBody>
        </p:sp>
      </p:grpSp>
      <p:grpSp>
        <p:nvGrpSpPr>
          <p:cNvPr id="115" name="Group 87">
            <a:extLst>
              <a:ext uri="{FF2B5EF4-FFF2-40B4-BE49-F238E27FC236}">
                <a16:creationId xmlns:a16="http://schemas.microsoft.com/office/drawing/2014/main" id="{03F5031B-1A98-44BD-BB6B-D40413A1C1A0}"/>
              </a:ext>
            </a:extLst>
          </p:cNvPr>
          <p:cNvGrpSpPr/>
          <p:nvPr/>
        </p:nvGrpSpPr>
        <p:grpSpPr>
          <a:xfrm>
            <a:off x="7434846" y="1283452"/>
            <a:ext cx="1809803" cy="1319044"/>
            <a:chOff x="9694511" y="1425677"/>
            <a:chExt cx="2012106" cy="1296135"/>
          </a:xfrm>
        </p:grpSpPr>
        <p:sp>
          <p:nvSpPr>
            <p:cNvPr id="116" name="TextBox 88">
              <a:extLst>
                <a:ext uri="{FF2B5EF4-FFF2-40B4-BE49-F238E27FC236}">
                  <a16:creationId xmlns:a16="http://schemas.microsoft.com/office/drawing/2014/main" id="{FD909E92-ADB7-4E64-841D-FF73B894DF70}"/>
                </a:ext>
              </a:extLst>
            </p:cNvPr>
            <p:cNvSpPr txBox="1"/>
            <p:nvPr/>
          </p:nvSpPr>
          <p:spPr>
            <a:xfrm>
              <a:off x="9900388" y="1425677"/>
              <a:ext cx="1385661" cy="373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17" name="TextBox 89">
              <a:extLst>
                <a:ext uri="{FF2B5EF4-FFF2-40B4-BE49-F238E27FC236}">
                  <a16:creationId xmlns:a16="http://schemas.microsoft.com/office/drawing/2014/main" id="{A9312A37-D80D-491B-9AB8-142DFA33985A}"/>
                </a:ext>
              </a:extLst>
            </p:cNvPr>
            <p:cNvSpPr txBox="1"/>
            <p:nvPr/>
          </p:nvSpPr>
          <p:spPr>
            <a:xfrm>
              <a:off x="9694511" y="1814518"/>
              <a:ext cx="2012106" cy="907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A" b="1" dirty="0"/>
                <a:t>تصدقي بالملابس الفائضة على المحتاجين</a:t>
              </a:r>
              <a:endParaRPr lang="ar-SY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18" name="Group 94">
            <a:extLst>
              <a:ext uri="{FF2B5EF4-FFF2-40B4-BE49-F238E27FC236}">
                <a16:creationId xmlns:a16="http://schemas.microsoft.com/office/drawing/2014/main" id="{AB339AB5-3924-4086-A23C-B2F50899B808}"/>
              </a:ext>
            </a:extLst>
          </p:cNvPr>
          <p:cNvGrpSpPr/>
          <p:nvPr/>
        </p:nvGrpSpPr>
        <p:grpSpPr>
          <a:xfrm>
            <a:off x="7869477" y="4145098"/>
            <a:ext cx="1073326" cy="2688771"/>
            <a:chOff x="9981628" y="4169229"/>
            <a:chExt cx="1073326" cy="2688771"/>
          </a:xfrm>
        </p:grpSpPr>
        <p:cxnSp>
          <p:nvCxnSpPr>
            <p:cNvPr id="119" name="Straight Connector 95">
              <a:extLst>
                <a:ext uri="{FF2B5EF4-FFF2-40B4-BE49-F238E27FC236}">
                  <a16:creationId xmlns:a16="http://schemas.microsoft.com/office/drawing/2014/main" id="{8075949B-4B2F-44EB-ADF7-5EFCF37F69DE}"/>
                </a:ext>
              </a:extLst>
            </p:cNvPr>
            <p:cNvCxnSpPr>
              <a:cxnSpLocks/>
            </p:cNvCxnSpPr>
            <p:nvPr/>
          </p:nvCxnSpPr>
          <p:spPr>
            <a:xfrm>
              <a:off x="10534229" y="4169229"/>
              <a:ext cx="0" cy="2688771"/>
            </a:xfrm>
            <a:prstGeom prst="line">
              <a:avLst/>
            </a:prstGeom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Oval 10">
              <a:extLst>
                <a:ext uri="{FF2B5EF4-FFF2-40B4-BE49-F238E27FC236}">
                  <a16:creationId xmlns:a16="http://schemas.microsoft.com/office/drawing/2014/main" id="{9180ECDB-84AD-4B6B-92E0-F7FF84716477}"/>
                </a:ext>
              </a:extLst>
            </p:cNvPr>
            <p:cNvSpPr/>
            <p:nvPr/>
          </p:nvSpPr>
          <p:spPr>
            <a:xfrm rot="2962180">
              <a:off x="10552976" y="4623762"/>
              <a:ext cx="408581" cy="595375"/>
            </a:xfrm>
            <a:custGeom>
              <a:avLst/>
              <a:gdLst>
                <a:gd name="connsiteX0" fmla="*/ 0 w 528579"/>
                <a:gd name="connsiteY0" fmla="*/ 384721 h 769441"/>
                <a:gd name="connsiteX1" fmla="*/ 264290 w 528579"/>
                <a:gd name="connsiteY1" fmla="*/ 0 h 769441"/>
                <a:gd name="connsiteX2" fmla="*/ 528580 w 528579"/>
                <a:gd name="connsiteY2" fmla="*/ 384721 h 769441"/>
                <a:gd name="connsiteX3" fmla="*/ 264290 w 528579"/>
                <a:gd name="connsiteY3" fmla="*/ 769442 h 769441"/>
                <a:gd name="connsiteX4" fmla="*/ 0 w 528579"/>
                <a:gd name="connsiteY4" fmla="*/ 384721 h 769441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580" h="770235">
                  <a:moveTo>
                    <a:pt x="0" y="385514"/>
                  </a:moveTo>
                  <a:cubicBezTo>
                    <a:pt x="0" y="173038"/>
                    <a:pt x="234441" y="-13722"/>
                    <a:pt x="264290" y="793"/>
                  </a:cubicBezTo>
                  <a:cubicBezTo>
                    <a:pt x="294139" y="15308"/>
                    <a:pt x="528580" y="173038"/>
                    <a:pt x="528580" y="385514"/>
                  </a:cubicBezTo>
                  <a:cubicBezTo>
                    <a:pt x="528580" y="597990"/>
                    <a:pt x="308653" y="770235"/>
                    <a:pt x="264290" y="770235"/>
                  </a:cubicBezTo>
                  <a:cubicBezTo>
                    <a:pt x="219927" y="770235"/>
                    <a:pt x="0" y="597990"/>
                    <a:pt x="0" y="38551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Oval 10">
              <a:extLst>
                <a:ext uri="{FF2B5EF4-FFF2-40B4-BE49-F238E27FC236}">
                  <a16:creationId xmlns:a16="http://schemas.microsoft.com/office/drawing/2014/main" id="{751167E4-BC3C-47B2-8310-A19C43F51F48}"/>
                </a:ext>
              </a:extLst>
            </p:cNvPr>
            <p:cNvSpPr/>
            <p:nvPr/>
          </p:nvSpPr>
          <p:spPr>
            <a:xfrm rot="18857659">
              <a:off x="10075025" y="4176868"/>
              <a:ext cx="408581" cy="595375"/>
            </a:xfrm>
            <a:custGeom>
              <a:avLst/>
              <a:gdLst>
                <a:gd name="connsiteX0" fmla="*/ 0 w 528579"/>
                <a:gd name="connsiteY0" fmla="*/ 384721 h 769441"/>
                <a:gd name="connsiteX1" fmla="*/ 264290 w 528579"/>
                <a:gd name="connsiteY1" fmla="*/ 0 h 769441"/>
                <a:gd name="connsiteX2" fmla="*/ 528580 w 528579"/>
                <a:gd name="connsiteY2" fmla="*/ 384721 h 769441"/>
                <a:gd name="connsiteX3" fmla="*/ 264290 w 528579"/>
                <a:gd name="connsiteY3" fmla="*/ 769442 h 769441"/>
                <a:gd name="connsiteX4" fmla="*/ 0 w 528579"/>
                <a:gd name="connsiteY4" fmla="*/ 384721 h 769441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580" h="770235">
                  <a:moveTo>
                    <a:pt x="0" y="385514"/>
                  </a:moveTo>
                  <a:cubicBezTo>
                    <a:pt x="0" y="173038"/>
                    <a:pt x="234441" y="-13722"/>
                    <a:pt x="264290" y="793"/>
                  </a:cubicBezTo>
                  <a:cubicBezTo>
                    <a:pt x="294139" y="15308"/>
                    <a:pt x="528580" y="173038"/>
                    <a:pt x="528580" y="385514"/>
                  </a:cubicBezTo>
                  <a:cubicBezTo>
                    <a:pt x="528580" y="597990"/>
                    <a:pt x="308653" y="770235"/>
                    <a:pt x="264290" y="770235"/>
                  </a:cubicBezTo>
                  <a:cubicBezTo>
                    <a:pt x="219927" y="770235"/>
                    <a:pt x="0" y="597990"/>
                    <a:pt x="0" y="38551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54" name="Group 53">
            <a:extLst>
              <a:ext uri="{FF2B5EF4-FFF2-40B4-BE49-F238E27FC236}">
                <a16:creationId xmlns:a16="http://schemas.microsoft.com/office/drawing/2014/main" id="{A9677381-F1A6-43D8-89E7-9BA92940FFC8}"/>
              </a:ext>
            </a:extLst>
          </p:cNvPr>
          <p:cNvGrpSpPr/>
          <p:nvPr/>
        </p:nvGrpSpPr>
        <p:grpSpPr>
          <a:xfrm>
            <a:off x="9226813" y="2653013"/>
            <a:ext cx="1891595" cy="1761563"/>
            <a:chOff x="7211082" y="2411877"/>
            <a:chExt cx="1891595" cy="1761563"/>
          </a:xfrm>
        </p:grpSpPr>
        <p:grpSp>
          <p:nvGrpSpPr>
            <p:cNvPr id="155" name="Group 54">
              <a:extLst>
                <a:ext uri="{FF2B5EF4-FFF2-40B4-BE49-F238E27FC236}">
                  <a16:creationId xmlns:a16="http://schemas.microsoft.com/office/drawing/2014/main" id="{CDDCF32C-CAA2-45FA-8192-34C15455F4D0}"/>
                </a:ext>
              </a:extLst>
            </p:cNvPr>
            <p:cNvGrpSpPr/>
            <p:nvPr/>
          </p:nvGrpSpPr>
          <p:grpSpPr>
            <a:xfrm>
              <a:off x="7211082" y="2411877"/>
              <a:ext cx="1891595" cy="1761563"/>
              <a:chOff x="4993062" y="2411877"/>
              <a:chExt cx="1891595" cy="1761563"/>
            </a:xfrm>
          </p:grpSpPr>
          <p:sp>
            <p:nvSpPr>
              <p:cNvPr id="158" name="Oval 57">
                <a:extLst>
                  <a:ext uri="{FF2B5EF4-FFF2-40B4-BE49-F238E27FC236}">
                    <a16:creationId xmlns:a16="http://schemas.microsoft.com/office/drawing/2014/main" id="{232F468D-85DD-4C85-A538-27C6BD792597}"/>
                  </a:ext>
                </a:extLst>
              </p:cNvPr>
              <p:cNvSpPr/>
              <p:nvPr/>
            </p:nvSpPr>
            <p:spPr>
              <a:xfrm>
                <a:off x="4993062" y="2411877"/>
                <a:ext cx="1761563" cy="1761563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317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9" name="Freeform: Shape 58">
                <a:extLst>
                  <a:ext uri="{FF2B5EF4-FFF2-40B4-BE49-F238E27FC236}">
                    <a16:creationId xmlns:a16="http://schemas.microsoft.com/office/drawing/2014/main" id="{30EE8085-85F7-4765-8953-8501E0A10B14}"/>
                  </a:ext>
                </a:extLst>
              </p:cNvPr>
              <p:cNvSpPr/>
              <p:nvPr/>
            </p:nvSpPr>
            <p:spPr>
              <a:xfrm>
                <a:off x="5355500" y="3073400"/>
                <a:ext cx="1480458" cy="711200"/>
              </a:xfrm>
              <a:custGeom>
                <a:avLst/>
                <a:gdLst>
                  <a:gd name="connsiteX0" fmla="*/ 94793 w 1480458"/>
                  <a:gd name="connsiteY0" fmla="*/ 0 h 711200"/>
                  <a:gd name="connsiteX1" fmla="*/ 1385666 w 1480458"/>
                  <a:gd name="connsiteY1" fmla="*/ 0 h 711200"/>
                  <a:gd name="connsiteX2" fmla="*/ 1422287 w 1480458"/>
                  <a:gd name="connsiteY2" fmla="*/ 67471 h 711200"/>
                  <a:gd name="connsiteX3" fmla="*/ 1480458 w 1480458"/>
                  <a:gd name="connsiteY3" fmla="*/ 355601 h 711200"/>
                  <a:gd name="connsiteX4" fmla="*/ 1422287 w 1480458"/>
                  <a:gd name="connsiteY4" fmla="*/ 643732 h 711200"/>
                  <a:gd name="connsiteX5" fmla="*/ 1385667 w 1480458"/>
                  <a:gd name="connsiteY5" fmla="*/ 711200 h 711200"/>
                  <a:gd name="connsiteX6" fmla="*/ 94792 w 1480458"/>
                  <a:gd name="connsiteY6" fmla="*/ 711200 h 711200"/>
                  <a:gd name="connsiteX7" fmla="*/ 58171 w 1480458"/>
                  <a:gd name="connsiteY7" fmla="*/ 643732 h 711200"/>
                  <a:gd name="connsiteX8" fmla="*/ 0 w 1480458"/>
                  <a:gd name="connsiteY8" fmla="*/ 355601 h 711200"/>
                  <a:gd name="connsiteX9" fmla="*/ 58171 w 1480458"/>
                  <a:gd name="connsiteY9" fmla="*/ 67471 h 711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480458" h="711200">
                    <a:moveTo>
                      <a:pt x="94793" y="0"/>
                    </a:moveTo>
                    <a:lnTo>
                      <a:pt x="1385666" y="0"/>
                    </a:lnTo>
                    <a:lnTo>
                      <a:pt x="1422287" y="67471"/>
                    </a:lnTo>
                    <a:cubicBezTo>
                      <a:pt x="1459745" y="156030"/>
                      <a:pt x="1480458" y="253397"/>
                      <a:pt x="1480458" y="355601"/>
                    </a:cubicBezTo>
                    <a:cubicBezTo>
                      <a:pt x="1480458" y="457805"/>
                      <a:pt x="1459745" y="555172"/>
                      <a:pt x="1422287" y="643732"/>
                    </a:cubicBezTo>
                    <a:lnTo>
                      <a:pt x="1385667" y="711200"/>
                    </a:lnTo>
                    <a:lnTo>
                      <a:pt x="94792" y="711200"/>
                    </a:lnTo>
                    <a:lnTo>
                      <a:pt x="58171" y="643732"/>
                    </a:lnTo>
                    <a:cubicBezTo>
                      <a:pt x="20714" y="555172"/>
                      <a:pt x="0" y="457805"/>
                      <a:pt x="0" y="355601"/>
                    </a:cubicBezTo>
                    <a:cubicBezTo>
                      <a:pt x="0" y="253397"/>
                      <a:pt x="20714" y="156030"/>
                      <a:pt x="58171" y="67471"/>
                    </a:cubicBezTo>
                    <a:close/>
                  </a:path>
                </a:pathLst>
              </a:custGeom>
              <a:solidFill>
                <a:srgbClr val="7030A0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0" name="Oval 59">
                <a:extLst>
                  <a:ext uri="{FF2B5EF4-FFF2-40B4-BE49-F238E27FC236}">
                    <a16:creationId xmlns:a16="http://schemas.microsoft.com/office/drawing/2014/main" id="{1A8A5140-4C31-4C2A-822F-07C604766E55}"/>
                  </a:ext>
                </a:extLst>
              </p:cNvPr>
              <p:cNvSpPr/>
              <p:nvPr/>
            </p:nvSpPr>
            <p:spPr>
              <a:xfrm>
                <a:off x="5321858" y="2801637"/>
                <a:ext cx="1514372" cy="507997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203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1" name="Oval 60">
                <a:extLst>
                  <a:ext uri="{FF2B5EF4-FFF2-40B4-BE49-F238E27FC236}">
                    <a16:creationId xmlns:a16="http://schemas.microsoft.com/office/drawing/2014/main" id="{7099C989-C9C8-40B6-B5E4-8528DF174F0E}"/>
                  </a:ext>
                </a:extLst>
              </p:cNvPr>
              <p:cNvSpPr/>
              <p:nvPr/>
            </p:nvSpPr>
            <p:spPr>
              <a:xfrm>
                <a:off x="5370285" y="3560005"/>
                <a:ext cx="1514372" cy="507997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203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2" name="Freeform: Shape 61">
                <a:extLst>
                  <a:ext uri="{FF2B5EF4-FFF2-40B4-BE49-F238E27FC236}">
                    <a16:creationId xmlns:a16="http://schemas.microsoft.com/office/drawing/2014/main" id="{8C730EBF-450F-4599-9E40-4A353CB6DDE1}"/>
                  </a:ext>
                </a:extLst>
              </p:cNvPr>
              <p:cNvSpPr/>
              <p:nvPr/>
            </p:nvSpPr>
            <p:spPr>
              <a:xfrm>
                <a:off x="5450564" y="2688771"/>
                <a:ext cx="1385666" cy="1480458"/>
              </a:xfrm>
              <a:custGeom>
                <a:avLst/>
                <a:gdLst>
                  <a:gd name="connsiteX0" fmla="*/ 645437 w 1385666"/>
                  <a:gd name="connsiteY0" fmla="*/ 0 h 1480458"/>
                  <a:gd name="connsiteX1" fmla="*/ 1385666 w 1385666"/>
                  <a:gd name="connsiteY1" fmla="*/ 740229 h 1480458"/>
                  <a:gd name="connsiteX2" fmla="*/ 645437 w 1385666"/>
                  <a:gd name="connsiteY2" fmla="*/ 1480458 h 1480458"/>
                  <a:gd name="connsiteX3" fmla="*/ 31628 w 1385666"/>
                  <a:gd name="connsiteY3" fmla="*/ 1154098 h 1480458"/>
                  <a:gd name="connsiteX4" fmla="*/ 0 w 1385666"/>
                  <a:gd name="connsiteY4" fmla="*/ 1095828 h 1480458"/>
                  <a:gd name="connsiteX5" fmla="*/ 1290874 w 1385666"/>
                  <a:gd name="connsiteY5" fmla="*/ 1095828 h 1480458"/>
                  <a:gd name="connsiteX6" fmla="*/ 1327494 w 1385666"/>
                  <a:gd name="connsiteY6" fmla="*/ 1028360 h 1480458"/>
                  <a:gd name="connsiteX7" fmla="*/ 1385665 w 1385666"/>
                  <a:gd name="connsiteY7" fmla="*/ 740229 h 1480458"/>
                  <a:gd name="connsiteX8" fmla="*/ 1327494 w 1385666"/>
                  <a:gd name="connsiteY8" fmla="*/ 452099 h 1480458"/>
                  <a:gd name="connsiteX9" fmla="*/ 1290873 w 1385666"/>
                  <a:gd name="connsiteY9" fmla="*/ 384628 h 1480458"/>
                  <a:gd name="connsiteX10" fmla="*/ 1 w 1385666"/>
                  <a:gd name="connsiteY10" fmla="*/ 384628 h 1480458"/>
                  <a:gd name="connsiteX11" fmla="*/ 31628 w 1385666"/>
                  <a:gd name="connsiteY11" fmla="*/ 326360 h 1480458"/>
                  <a:gd name="connsiteX12" fmla="*/ 645437 w 1385666"/>
                  <a:gd name="connsiteY12" fmla="*/ 0 h 14804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385666" h="1480458">
                    <a:moveTo>
                      <a:pt x="645437" y="0"/>
                    </a:moveTo>
                    <a:cubicBezTo>
                      <a:pt x="1054254" y="0"/>
                      <a:pt x="1385666" y="331412"/>
                      <a:pt x="1385666" y="740229"/>
                    </a:cubicBezTo>
                    <a:cubicBezTo>
                      <a:pt x="1385666" y="1149046"/>
                      <a:pt x="1054254" y="1480458"/>
                      <a:pt x="645437" y="1480458"/>
                    </a:cubicBezTo>
                    <a:cubicBezTo>
                      <a:pt x="389927" y="1480458"/>
                      <a:pt x="164652" y="1351000"/>
                      <a:pt x="31628" y="1154098"/>
                    </a:cubicBezTo>
                    <a:lnTo>
                      <a:pt x="0" y="1095828"/>
                    </a:lnTo>
                    <a:lnTo>
                      <a:pt x="1290874" y="1095828"/>
                    </a:lnTo>
                    <a:lnTo>
                      <a:pt x="1327494" y="1028360"/>
                    </a:lnTo>
                    <a:cubicBezTo>
                      <a:pt x="1364952" y="939800"/>
                      <a:pt x="1385665" y="842433"/>
                      <a:pt x="1385665" y="740229"/>
                    </a:cubicBezTo>
                    <a:cubicBezTo>
                      <a:pt x="1385665" y="638025"/>
                      <a:pt x="1364952" y="540658"/>
                      <a:pt x="1327494" y="452099"/>
                    </a:cubicBezTo>
                    <a:lnTo>
                      <a:pt x="1290873" y="384628"/>
                    </a:lnTo>
                    <a:lnTo>
                      <a:pt x="1" y="384628"/>
                    </a:lnTo>
                    <a:lnTo>
                      <a:pt x="31628" y="326360"/>
                    </a:lnTo>
                    <a:cubicBezTo>
                      <a:pt x="164652" y="129458"/>
                      <a:pt x="389927" y="0"/>
                      <a:pt x="645437" y="0"/>
                    </a:cubicBezTo>
                    <a:close/>
                  </a:path>
                </a:pathLst>
              </a:custGeom>
              <a:solidFill>
                <a:srgbClr val="FBFBF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56" name="Graphic 55" descr="Stopwatch">
              <a:extLst>
                <a:ext uri="{FF2B5EF4-FFF2-40B4-BE49-F238E27FC236}">
                  <a16:creationId xmlns:a16="http://schemas.microsoft.com/office/drawing/2014/main" id="{49302228-15DA-40E6-9B7E-15B88D8EB3C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8068464" y="3222493"/>
              <a:ext cx="457200" cy="457200"/>
            </a:xfrm>
            <a:prstGeom prst="rect">
              <a:avLst/>
            </a:prstGeom>
          </p:spPr>
        </p:pic>
        <p:sp>
          <p:nvSpPr>
            <p:cNvPr id="157" name="TextBox 56">
              <a:extLst>
                <a:ext uri="{FF2B5EF4-FFF2-40B4-BE49-F238E27FC236}">
                  <a16:creationId xmlns:a16="http://schemas.microsoft.com/office/drawing/2014/main" id="{6EC41F7B-6E32-4C6F-8E58-51D87F14EE8E}"/>
                </a:ext>
              </a:extLst>
            </p:cNvPr>
            <p:cNvSpPr txBox="1"/>
            <p:nvPr/>
          </p:nvSpPr>
          <p:spPr>
            <a:xfrm>
              <a:off x="8118614" y="3796239"/>
              <a:ext cx="453754" cy="373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rPr>
                <a:t>3</a:t>
              </a:r>
            </a:p>
          </p:txBody>
        </p:sp>
      </p:grpSp>
      <p:grpSp>
        <p:nvGrpSpPr>
          <p:cNvPr id="163" name="Group 81">
            <a:extLst>
              <a:ext uri="{FF2B5EF4-FFF2-40B4-BE49-F238E27FC236}">
                <a16:creationId xmlns:a16="http://schemas.microsoft.com/office/drawing/2014/main" id="{792E9B3D-CED9-4122-AE86-21F78A0CAC1C}"/>
              </a:ext>
            </a:extLst>
          </p:cNvPr>
          <p:cNvGrpSpPr/>
          <p:nvPr/>
        </p:nvGrpSpPr>
        <p:grpSpPr>
          <a:xfrm>
            <a:off x="8749790" y="4589385"/>
            <a:ext cx="2465798" cy="1046850"/>
            <a:chOff x="6981726" y="4271205"/>
            <a:chExt cx="2465798" cy="1046850"/>
          </a:xfrm>
        </p:grpSpPr>
        <p:sp>
          <p:nvSpPr>
            <p:cNvPr id="164" name="TextBox 82">
              <a:extLst>
                <a:ext uri="{FF2B5EF4-FFF2-40B4-BE49-F238E27FC236}">
                  <a16:creationId xmlns:a16="http://schemas.microsoft.com/office/drawing/2014/main" id="{540C7967-6419-4D88-B33F-E0F0AC93AB8E}"/>
                </a:ext>
              </a:extLst>
            </p:cNvPr>
            <p:cNvSpPr txBox="1"/>
            <p:nvPr/>
          </p:nvSpPr>
          <p:spPr>
            <a:xfrm>
              <a:off x="7646168" y="4271205"/>
              <a:ext cx="1385661" cy="373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65" name="TextBox 83">
              <a:extLst>
                <a:ext uri="{FF2B5EF4-FFF2-40B4-BE49-F238E27FC236}">
                  <a16:creationId xmlns:a16="http://schemas.microsoft.com/office/drawing/2014/main" id="{97C41C4C-100A-467A-9404-5EEF1A1C62DA}"/>
                </a:ext>
              </a:extLst>
            </p:cNvPr>
            <p:cNvSpPr txBox="1"/>
            <p:nvPr/>
          </p:nvSpPr>
          <p:spPr>
            <a:xfrm>
              <a:off x="6981726" y="4394725"/>
              <a:ext cx="246579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A" b="1" dirty="0"/>
                <a:t>احرصي على نظافة ملابسك</a:t>
              </a:r>
              <a:br>
                <a:rPr lang="en-US" b="1" dirty="0"/>
              </a:br>
              <a:r>
                <a:rPr lang="ar-SY" b="1" dirty="0"/>
                <a:t>و</a:t>
              </a:r>
              <a:r>
                <a:rPr lang="ar-SA" b="1" dirty="0"/>
                <a:t>لا تنسي تعليق ملابسك بعد خلعها</a:t>
              </a:r>
              <a:endParaRPr lang="ar-SY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66" name="Group 102">
            <a:extLst>
              <a:ext uri="{FF2B5EF4-FFF2-40B4-BE49-F238E27FC236}">
                <a16:creationId xmlns:a16="http://schemas.microsoft.com/office/drawing/2014/main" id="{83B21056-5419-4F7E-B54C-8030D0C6CCB2}"/>
              </a:ext>
            </a:extLst>
          </p:cNvPr>
          <p:cNvGrpSpPr/>
          <p:nvPr/>
        </p:nvGrpSpPr>
        <p:grpSpPr>
          <a:xfrm>
            <a:off x="9768892" y="241135"/>
            <a:ext cx="1116894" cy="2688771"/>
            <a:chOff x="7753161" y="-1"/>
            <a:chExt cx="1116894" cy="2688771"/>
          </a:xfrm>
        </p:grpSpPr>
        <p:cxnSp>
          <p:nvCxnSpPr>
            <p:cNvPr id="167" name="Straight Connector 103">
              <a:extLst>
                <a:ext uri="{FF2B5EF4-FFF2-40B4-BE49-F238E27FC236}">
                  <a16:creationId xmlns:a16="http://schemas.microsoft.com/office/drawing/2014/main" id="{09737155-5F9E-4D8E-B992-A59C44069C86}"/>
                </a:ext>
              </a:extLst>
            </p:cNvPr>
            <p:cNvCxnSpPr>
              <a:cxnSpLocks/>
            </p:cNvCxnSpPr>
            <p:nvPr/>
          </p:nvCxnSpPr>
          <p:spPr>
            <a:xfrm>
              <a:off x="8285106" y="-1"/>
              <a:ext cx="0" cy="2688771"/>
            </a:xfrm>
            <a:prstGeom prst="line">
              <a:avLst/>
            </a:prstGeom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8" name="Oval 10">
              <a:extLst>
                <a:ext uri="{FF2B5EF4-FFF2-40B4-BE49-F238E27FC236}">
                  <a16:creationId xmlns:a16="http://schemas.microsoft.com/office/drawing/2014/main" id="{B3493E1E-54F4-4966-A103-B6E3B546FA1F}"/>
                </a:ext>
              </a:extLst>
            </p:cNvPr>
            <p:cNvSpPr/>
            <p:nvPr/>
          </p:nvSpPr>
          <p:spPr>
            <a:xfrm rot="7311439">
              <a:off x="8368077" y="2028982"/>
              <a:ext cx="408581" cy="595375"/>
            </a:xfrm>
            <a:custGeom>
              <a:avLst/>
              <a:gdLst>
                <a:gd name="connsiteX0" fmla="*/ 0 w 528579"/>
                <a:gd name="connsiteY0" fmla="*/ 384721 h 769441"/>
                <a:gd name="connsiteX1" fmla="*/ 264290 w 528579"/>
                <a:gd name="connsiteY1" fmla="*/ 0 h 769441"/>
                <a:gd name="connsiteX2" fmla="*/ 528580 w 528579"/>
                <a:gd name="connsiteY2" fmla="*/ 384721 h 769441"/>
                <a:gd name="connsiteX3" fmla="*/ 264290 w 528579"/>
                <a:gd name="connsiteY3" fmla="*/ 769442 h 769441"/>
                <a:gd name="connsiteX4" fmla="*/ 0 w 528579"/>
                <a:gd name="connsiteY4" fmla="*/ 384721 h 769441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580" h="770235">
                  <a:moveTo>
                    <a:pt x="0" y="385514"/>
                  </a:moveTo>
                  <a:cubicBezTo>
                    <a:pt x="0" y="173038"/>
                    <a:pt x="234441" y="-13722"/>
                    <a:pt x="264290" y="793"/>
                  </a:cubicBezTo>
                  <a:cubicBezTo>
                    <a:pt x="294139" y="15308"/>
                    <a:pt x="528580" y="173038"/>
                    <a:pt x="528580" y="385514"/>
                  </a:cubicBezTo>
                  <a:cubicBezTo>
                    <a:pt x="528580" y="597990"/>
                    <a:pt x="308653" y="770235"/>
                    <a:pt x="264290" y="770235"/>
                  </a:cubicBezTo>
                  <a:cubicBezTo>
                    <a:pt x="219927" y="770235"/>
                    <a:pt x="0" y="597990"/>
                    <a:pt x="0" y="38551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9" name="Oval 10">
              <a:extLst>
                <a:ext uri="{FF2B5EF4-FFF2-40B4-BE49-F238E27FC236}">
                  <a16:creationId xmlns:a16="http://schemas.microsoft.com/office/drawing/2014/main" id="{BB74612A-04A1-4811-AFC6-8339840289BB}"/>
                </a:ext>
              </a:extLst>
            </p:cNvPr>
            <p:cNvSpPr/>
            <p:nvPr/>
          </p:nvSpPr>
          <p:spPr>
            <a:xfrm rot="3332744">
              <a:off x="7846558" y="1781100"/>
              <a:ext cx="408581" cy="595375"/>
            </a:xfrm>
            <a:custGeom>
              <a:avLst/>
              <a:gdLst>
                <a:gd name="connsiteX0" fmla="*/ 0 w 528579"/>
                <a:gd name="connsiteY0" fmla="*/ 384721 h 769441"/>
                <a:gd name="connsiteX1" fmla="*/ 264290 w 528579"/>
                <a:gd name="connsiteY1" fmla="*/ 0 h 769441"/>
                <a:gd name="connsiteX2" fmla="*/ 528580 w 528579"/>
                <a:gd name="connsiteY2" fmla="*/ 384721 h 769441"/>
                <a:gd name="connsiteX3" fmla="*/ 264290 w 528579"/>
                <a:gd name="connsiteY3" fmla="*/ 769442 h 769441"/>
                <a:gd name="connsiteX4" fmla="*/ 0 w 528579"/>
                <a:gd name="connsiteY4" fmla="*/ 384721 h 769441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580" h="770235">
                  <a:moveTo>
                    <a:pt x="0" y="385514"/>
                  </a:moveTo>
                  <a:cubicBezTo>
                    <a:pt x="0" y="173038"/>
                    <a:pt x="234441" y="-13722"/>
                    <a:pt x="264290" y="793"/>
                  </a:cubicBezTo>
                  <a:cubicBezTo>
                    <a:pt x="294139" y="15308"/>
                    <a:pt x="528580" y="173038"/>
                    <a:pt x="528580" y="385514"/>
                  </a:cubicBezTo>
                  <a:cubicBezTo>
                    <a:pt x="528580" y="597990"/>
                    <a:pt x="308653" y="770235"/>
                    <a:pt x="264290" y="770235"/>
                  </a:cubicBezTo>
                  <a:cubicBezTo>
                    <a:pt x="219927" y="770235"/>
                    <a:pt x="0" y="597990"/>
                    <a:pt x="0" y="38551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864420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000"/>
                            </p:stCondLst>
                            <p:childTnLst>
                              <p:par>
                                <p:cTn id="124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6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51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97A61CED-E2B9-436D-8068-6EE4030FD5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70822">
            <a:off x="8012948" y="4707104"/>
            <a:ext cx="6383543" cy="3479031"/>
          </a:xfrm>
          <a:prstGeom prst="rect">
            <a:avLst/>
          </a:prstGeom>
        </p:spPr>
      </p:pic>
      <p:pic>
        <p:nvPicPr>
          <p:cNvPr id="51" name="Picture 50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BACAF892-DE81-458C-90C7-DCE3F92442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480" y="6356520"/>
            <a:ext cx="2820912" cy="1537397"/>
          </a:xfrm>
          <a:prstGeom prst="rect">
            <a:avLst/>
          </a:prstGeom>
        </p:spPr>
      </p:pic>
      <p:pic>
        <p:nvPicPr>
          <p:cNvPr id="50" name="Picture 49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0545C141-EDC9-48CC-9395-30DE389764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8226" y="6226752"/>
            <a:ext cx="2820912" cy="1537397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0CA847AD-E146-4FBD-AA2A-F329BBDBF4C7}"/>
              </a:ext>
            </a:extLst>
          </p:cNvPr>
          <p:cNvGrpSpPr/>
          <p:nvPr/>
        </p:nvGrpSpPr>
        <p:grpSpPr>
          <a:xfrm>
            <a:off x="4702126" y="1330686"/>
            <a:ext cx="2787748" cy="4281825"/>
            <a:chOff x="4702126" y="1330686"/>
            <a:chExt cx="2787748" cy="4281825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A717CAA8-B2B0-4DA7-8C6D-2CFA6695DC07}"/>
                </a:ext>
              </a:extLst>
            </p:cNvPr>
            <p:cNvSpPr/>
            <p:nvPr/>
          </p:nvSpPr>
          <p:spPr>
            <a:xfrm>
              <a:off x="4887830" y="2205649"/>
              <a:ext cx="599872" cy="3218548"/>
            </a:xfrm>
            <a:custGeom>
              <a:avLst/>
              <a:gdLst>
                <a:gd name="connsiteX0" fmla="*/ 299936 w 599872"/>
                <a:gd name="connsiteY0" fmla="*/ 191 h 3218548"/>
                <a:gd name="connsiteX1" fmla="*/ 590308 w 599872"/>
                <a:gd name="connsiteY1" fmla="*/ 389540 h 3218548"/>
                <a:gd name="connsiteX2" fmla="*/ 597988 w 599872"/>
                <a:gd name="connsiteY2" fmla="*/ 445627 h 3218548"/>
                <a:gd name="connsiteX3" fmla="*/ 599872 w 599872"/>
                <a:gd name="connsiteY3" fmla="*/ 445627 h 3218548"/>
                <a:gd name="connsiteX4" fmla="*/ 599872 w 599872"/>
                <a:gd name="connsiteY4" fmla="*/ 3218548 h 3218548"/>
                <a:gd name="connsiteX5" fmla="*/ 0 w 599872"/>
                <a:gd name="connsiteY5" fmla="*/ 3218548 h 3218548"/>
                <a:gd name="connsiteX6" fmla="*/ 0 w 599872"/>
                <a:gd name="connsiteY6" fmla="*/ 445627 h 3218548"/>
                <a:gd name="connsiteX7" fmla="*/ 2064 w 599872"/>
                <a:gd name="connsiteY7" fmla="*/ 445627 h 3218548"/>
                <a:gd name="connsiteX8" fmla="*/ 9564 w 599872"/>
                <a:gd name="connsiteY8" fmla="*/ 392513 h 3218548"/>
                <a:gd name="connsiteX9" fmla="*/ 299936 w 599872"/>
                <a:gd name="connsiteY9" fmla="*/ 191 h 3218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99872" h="3218548">
                  <a:moveTo>
                    <a:pt x="299936" y="191"/>
                  </a:moveTo>
                  <a:cubicBezTo>
                    <a:pt x="427472" y="-7737"/>
                    <a:pt x="555008" y="233097"/>
                    <a:pt x="590308" y="389540"/>
                  </a:cubicBezTo>
                  <a:lnTo>
                    <a:pt x="597988" y="445627"/>
                  </a:lnTo>
                  <a:lnTo>
                    <a:pt x="599872" y="445627"/>
                  </a:lnTo>
                  <a:lnTo>
                    <a:pt x="599872" y="3218548"/>
                  </a:lnTo>
                  <a:lnTo>
                    <a:pt x="0" y="3218548"/>
                  </a:lnTo>
                  <a:lnTo>
                    <a:pt x="0" y="445627"/>
                  </a:lnTo>
                  <a:lnTo>
                    <a:pt x="2064" y="445627"/>
                  </a:lnTo>
                  <a:lnTo>
                    <a:pt x="9564" y="392513"/>
                  </a:lnTo>
                  <a:cubicBezTo>
                    <a:pt x="44864" y="241024"/>
                    <a:pt x="172400" y="8117"/>
                    <a:pt x="299936" y="191"/>
                  </a:cubicBezTo>
                  <a:close/>
                </a:path>
              </a:pathLst>
            </a:cu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F4D2AB39-E670-4678-A96E-6F7B60503671}"/>
                </a:ext>
              </a:extLst>
            </p:cNvPr>
            <p:cNvSpPr/>
            <p:nvPr/>
          </p:nvSpPr>
          <p:spPr>
            <a:xfrm>
              <a:off x="4992743" y="5407946"/>
              <a:ext cx="399243" cy="178037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BC100A4E-E0FB-4BC6-8234-1C0714759352}"/>
                </a:ext>
              </a:extLst>
            </p:cNvPr>
            <p:cNvSpPr/>
            <p:nvPr/>
          </p:nvSpPr>
          <p:spPr>
            <a:xfrm>
              <a:off x="4992743" y="5540123"/>
              <a:ext cx="399243" cy="7238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11CD9F49-FC43-489F-AAE9-4D251DBFAFCC}"/>
                </a:ext>
              </a:extLst>
            </p:cNvPr>
            <p:cNvGrpSpPr/>
            <p:nvPr/>
          </p:nvGrpSpPr>
          <p:grpSpPr>
            <a:xfrm>
              <a:off x="6677849" y="2205649"/>
              <a:ext cx="599872" cy="3406841"/>
              <a:chOff x="9274907" y="2171801"/>
              <a:chExt cx="599872" cy="3406841"/>
            </a:xfrm>
          </p:grpSpPr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56C9251F-5494-438A-B72F-D96DB5E66C46}"/>
                  </a:ext>
                </a:extLst>
              </p:cNvPr>
              <p:cNvSpPr/>
              <p:nvPr/>
            </p:nvSpPr>
            <p:spPr>
              <a:xfrm>
                <a:off x="9274907" y="2171801"/>
                <a:ext cx="599872" cy="3218548"/>
              </a:xfrm>
              <a:custGeom>
                <a:avLst/>
                <a:gdLst>
                  <a:gd name="connsiteX0" fmla="*/ 299936 w 599872"/>
                  <a:gd name="connsiteY0" fmla="*/ 191 h 3218548"/>
                  <a:gd name="connsiteX1" fmla="*/ 590308 w 599872"/>
                  <a:gd name="connsiteY1" fmla="*/ 389540 h 3218548"/>
                  <a:gd name="connsiteX2" fmla="*/ 597988 w 599872"/>
                  <a:gd name="connsiteY2" fmla="*/ 445627 h 3218548"/>
                  <a:gd name="connsiteX3" fmla="*/ 599872 w 599872"/>
                  <a:gd name="connsiteY3" fmla="*/ 445627 h 3218548"/>
                  <a:gd name="connsiteX4" fmla="*/ 599872 w 599872"/>
                  <a:gd name="connsiteY4" fmla="*/ 3218548 h 3218548"/>
                  <a:gd name="connsiteX5" fmla="*/ 0 w 599872"/>
                  <a:gd name="connsiteY5" fmla="*/ 3218548 h 3218548"/>
                  <a:gd name="connsiteX6" fmla="*/ 0 w 599872"/>
                  <a:gd name="connsiteY6" fmla="*/ 445627 h 3218548"/>
                  <a:gd name="connsiteX7" fmla="*/ 2064 w 599872"/>
                  <a:gd name="connsiteY7" fmla="*/ 445627 h 3218548"/>
                  <a:gd name="connsiteX8" fmla="*/ 9564 w 599872"/>
                  <a:gd name="connsiteY8" fmla="*/ 392513 h 3218548"/>
                  <a:gd name="connsiteX9" fmla="*/ 299936 w 599872"/>
                  <a:gd name="connsiteY9" fmla="*/ 191 h 3218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99872" h="3218548">
                    <a:moveTo>
                      <a:pt x="299936" y="191"/>
                    </a:moveTo>
                    <a:cubicBezTo>
                      <a:pt x="427472" y="-7737"/>
                      <a:pt x="555008" y="233097"/>
                      <a:pt x="590308" y="389540"/>
                    </a:cubicBezTo>
                    <a:lnTo>
                      <a:pt x="597988" y="445627"/>
                    </a:lnTo>
                    <a:lnTo>
                      <a:pt x="599872" y="445627"/>
                    </a:lnTo>
                    <a:lnTo>
                      <a:pt x="599872" y="3218548"/>
                    </a:lnTo>
                    <a:lnTo>
                      <a:pt x="0" y="3218548"/>
                    </a:lnTo>
                    <a:lnTo>
                      <a:pt x="0" y="445627"/>
                    </a:lnTo>
                    <a:lnTo>
                      <a:pt x="2064" y="445627"/>
                    </a:lnTo>
                    <a:lnTo>
                      <a:pt x="9564" y="392513"/>
                    </a:lnTo>
                    <a:cubicBezTo>
                      <a:pt x="44864" y="241024"/>
                      <a:pt x="172400" y="8117"/>
                      <a:pt x="299936" y="19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grpSp>
            <p:nvGrpSpPr>
              <p:cNvPr id="97" name="Group 96">
                <a:extLst>
                  <a:ext uri="{FF2B5EF4-FFF2-40B4-BE49-F238E27FC236}">
                    <a16:creationId xmlns:a16="http://schemas.microsoft.com/office/drawing/2014/main" id="{00BD77A1-6626-449F-BA40-237B19461D46}"/>
                  </a:ext>
                </a:extLst>
              </p:cNvPr>
              <p:cNvGrpSpPr/>
              <p:nvPr/>
            </p:nvGrpSpPr>
            <p:grpSpPr>
              <a:xfrm>
                <a:off x="9379820" y="5374078"/>
                <a:ext cx="399243" cy="204564"/>
                <a:chOff x="6011993" y="5368363"/>
                <a:chExt cx="624334" cy="241298"/>
              </a:xfrm>
            </p:grpSpPr>
            <p:sp>
              <p:nvSpPr>
                <p:cNvPr id="98" name="Rectangle 97">
                  <a:extLst>
                    <a:ext uri="{FF2B5EF4-FFF2-40B4-BE49-F238E27FC236}">
                      <a16:creationId xmlns:a16="http://schemas.microsoft.com/office/drawing/2014/main" id="{FF031438-8B66-4F02-A8BD-8BFF66B8A600}"/>
                    </a:ext>
                  </a:extLst>
                </p:cNvPr>
                <p:cNvSpPr/>
                <p:nvPr/>
              </p:nvSpPr>
              <p:spPr>
                <a:xfrm>
                  <a:off x="6011993" y="5368363"/>
                  <a:ext cx="624334" cy="210007"/>
                </a:xfrm>
                <a:prstGeom prst="rect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9" name="Oval 98">
                  <a:extLst>
                    <a:ext uri="{FF2B5EF4-FFF2-40B4-BE49-F238E27FC236}">
                      <a16:creationId xmlns:a16="http://schemas.microsoft.com/office/drawing/2014/main" id="{56840EA0-3FB7-4D05-B68B-181737E9C5B8}"/>
                    </a:ext>
                  </a:extLst>
                </p:cNvPr>
                <p:cNvSpPr/>
                <p:nvPr/>
              </p:nvSpPr>
              <p:spPr>
                <a:xfrm>
                  <a:off x="6011993" y="5524275"/>
                  <a:ext cx="624334" cy="853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8E362B2A-6AF1-4954-ABBB-67EDC1833459}"/>
                </a:ext>
              </a:extLst>
            </p:cNvPr>
            <p:cNvGrpSpPr/>
            <p:nvPr/>
          </p:nvGrpSpPr>
          <p:grpSpPr>
            <a:xfrm>
              <a:off x="5792620" y="5113260"/>
              <a:ext cx="598702" cy="306762"/>
              <a:chOff x="6011993" y="5368363"/>
              <a:chExt cx="624334" cy="241298"/>
            </a:xfrm>
          </p:grpSpPr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D82EA3E7-8354-4879-A55C-51834E0FF44A}"/>
                  </a:ext>
                </a:extLst>
              </p:cNvPr>
              <p:cNvSpPr/>
              <p:nvPr/>
            </p:nvSpPr>
            <p:spPr>
              <a:xfrm>
                <a:off x="6011993" y="5368363"/>
                <a:ext cx="624334" cy="210007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046CA0CF-4C0E-4252-A2B0-4A3361387719}"/>
                  </a:ext>
                </a:extLst>
              </p:cNvPr>
              <p:cNvSpPr/>
              <p:nvPr/>
            </p:nvSpPr>
            <p:spPr>
              <a:xfrm>
                <a:off x="6011993" y="5524275"/>
                <a:ext cx="624334" cy="853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4994715B-CBE1-4065-AAE0-7E3753A78C5C}"/>
                </a:ext>
              </a:extLst>
            </p:cNvPr>
            <p:cNvSpPr/>
            <p:nvPr/>
          </p:nvSpPr>
          <p:spPr>
            <a:xfrm>
              <a:off x="5492099" y="1330686"/>
              <a:ext cx="1184752" cy="3740743"/>
            </a:xfrm>
            <a:custGeom>
              <a:avLst/>
              <a:gdLst>
                <a:gd name="connsiteX0" fmla="*/ 926355 w 1852709"/>
                <a:gd name="connsiteY0" fmla="*/ 507 h 4412487"/>
                <a:gd name="connsiteX1" fmla="*/ 1852625 w 1852709"/>
                <a:gd name="connsiteY1" fmla="*/ 1222403 h 4412487"/>
                <a:gd name="connsiteX2" fmla="*/ 1850681 w 1852709"/>
                <a:gd name="connsiteY2" fmla="*/ 1247256 h 4412487"/>
                <a:gd name="connsiteX3" fmla="*/ 1852709 w 1852709"/>
                <a:gd name="connsiteY3" fmla="*/ 1247256 h 4412487"/>
                <a:gd name="connsiteX4" fmla="*/ 1852709 w 1852709"/>
                <a:gd name="connsiteY4" fmla="*/ 4412487 h 4412487"/>
                <a:gd name="connsiteX5" fmla="*/ 0 w 1852709"/>
                <a:gd name="connsiteY5" fmla="*/ 4412487 h 4412487"/>
                <a:gd name="connsiteX6" fmla="*/ 0 w 1852709"/>
                <a:gd name="connsiteY6" fmla="*/ 1247256 h 4412487"/>
                <a:gd name="connsiteX7" fmla="*/ 1891 w 1852709"/>
                <a:gd name="connsiteY7" fmla="*/ 1247256 h 4412487"/>
                <a:gd name="connsiteX8" fmla="*/ 85 w 1852709"/>
                <a:gd name="connsiteY8" fmla="*/ 1224711 h 4412487"/>
                <a:gd name="connsiteX9" fmla="*/ 926355 w 1852709"/>
                <a:gd name="connsiteY9" fmla="*/ 507 h 4412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52709" h="4412487">
                  <a:moveTo>
                    <a:pt x="926355" y="507"/>
                  </a:moveTo>
                  <a:cubicBezTo>
                    <a:pt x="1385901" y="-24112"/>
                    <a:pt x="1845445" y="852633"/>
                    <a:pt x="1852625" y="1222403"/>
                  </a:cubicBezTo>
                  <a:lnTo>
                    <a:pt x="1850681" y="1247256"/>
                  </a:lnTo>
                  <a:lnTo>
                    <a:pt x="1852709" y="1247256"/>
                  </a:lnTo>
                  <a:lnTo>
                    <a:pt x="1852709" y="4412487"/>
                  </a:lnTo>
                  <a:lnTo>
                    <a:pt x="0" y="4412487"/>
                  </a:lnTo>
                  <a:lnTo>
                    <a:pt x="0" y="1247256"/>
                  </a:lnTo>
                  <a:lnTo>
                    <a:pt x="1891" y="1247256"/>
                  </a:lnTo>
                  <a:lnTo>
                    <a:pt x="85" y="1224711"/>
                  </a:lnTo>
                  <a:cubicBezTo>
                    <a:pt x="7266" y="864942"/>
                    <a:pt x="466810" y="25126"/>
                    <a:pt x="926355" y="507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A065541B-1DAA-4B7A-AEC4-74685943C523}"/>
                </a:ext>
              </a:extLst>
            </p:cNvPr>
            <p:cNvSpPr/>
            <p:nvPr/>
          </p:nvSpPr>
          <p:spPr>
            <a:xfrm>
              <a:off x="5492099" y="1369124"/>
              <a:ext cx="1184752" cy="3721956"/>
            </a:xfrm>
            <a:custGeom>
              <a:avLst/>
              <a:gdLst>
                <a:gd name="connsiteX0" fmla="*/ 1067976 w 1852709"/>
                <a:gd name="connsiteY0" fmla="*/ 0 h 4390326"/>
                <a:gd name="connsiteX1" fmla="*/ 1097801 w 1852709"/>
                <a:gd name="connsiteY1" fmla="*/ 8615 h 4390326"/>
                <a:gd name="connsiteX2" fmla="*/ 1852625 w 1852709"/>
                <a:gd name="connsiteY2" fmla="*/ 1200242 h 4390326"/>
                <a:gd name="connsiteX3" fmla="*/ 1850681 w 1852709"/>
                <a:gd name="connsiteY3" fmla="*/ 1225095 h 4390326"/>
                <a:gd name="connsiteX4" fmla="*/ 1852709 w 1852709"/>
                <a:gd name="connsiteY4" fmla="*/ 1225095 h 4390326"/>
                <a:gd name="connsiteX5" fmla="*/ 1852709 w 1852709"/>
                <a:gd name="connsiteY5" fmla="*/ 4390326 h 4390326"/>
                <a:gd name="connsiteX6" fmla="*/ 0 w 1852709"/>
                <a:gd name="connsiteY6" fmla="*/ 4390326 h 4390326"/>
                <a:gd name="connsiteX7" fmla="*/ 0 w 1852709"/>
                <a:gd name="connsiteY7" fmla="*/ 4389078 h 4390326"/>
                <a:gd name="connsiteX8" fmla="*/ 1638152 w 1852709"/>
                <a:gd name="connsiteY8" fmla="*/ 4389078 h 4390326"/>
                <a:gd name="connsiteX9" fmla="*/ 1638152 w 1852709"/>
                <a:gd name="connsiteY9" fmla="*/ 1132182 h 4390326"/>
                <a:gd name="connsiteX10" fmla="*/ 1636124 w 1852709"/>
                <a:gd name="connsiteY10" fmla="*/ 1132182 h 4390326"/>
                <a:gd name="connsiteX11" fmla="*/ 1638068 w 1852709"/>
                <a:gd name="connsiteY11" fmla="*/ 1106609 h 4390326"/>
                <a:gd name="connsiteX12" fmla="*/ 1204931 w 1852709"/>
                <a:gd name="connsiteY12" fmla="*/ 135685 h 4390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52709" h="4390326">
                  <a:moveTo>
                    <a:pt x="1067976" y="0"/>
                  </a:moveTo>
                  <a:lnTo>
                    <a:pt x="1097801" y="8615"/>
                  </a:lnTo>
                  <a:cubicBezTo>
                    <a:pt x="1493719" y="164992"/>
                    <a:pt x="1846343" y="876693"/>
                    <a:pt x="1852625" y="1200242"/>
                  </a:cubicBezTo>
                  <a:lnTo>
                    <a:pt x="1850681" y="1225095"/>
                  </a:lnTo>
                  <a:lnTo>
                    <a:pt x="1852709" y="1225095"/>
                  </a:lnTo>
                  <a:lnTo>
                    <a:pt x="1852709" y="4390326"/>
                  </a:lnTo>
                  <a:lnTo>
                    <a:pt x="0" y="4390326"/>
                  </a:lnTo>
                  <a:lnTo>
                    <a:pt x="0" y="4389078"/>
                  </a:lnTo>
                  <a:lnTo>
                    <a:pt x="1638152" y="4389078"/>
                  </a:lnTo>
                  <a:lnTo>
                    <a:pt x="1638152" y="1132182"/>
                  </a:lnTo>
                  <a:lnTo>
                    <a:pt x="1636124" y="1132182"/>
                  </a:lnTo>
                  <a:lnTo>
                    <a:pt x="1638068" y="1106609"/>
                  </a:lnTo>
                  <a:cubicBezTo>
                    <a:pt x="1633580" y="868810"/>
                    <a:pt x="1452388" y="427238"/>
                    <a:pt x="1204931" y="135685"/>
                  </a:cubicBezTo>
                  <a:close/>
                </a:path>
              </a:pathLst>
            </a:custGeom>
            <a:solidFill>
              <a:schemeClr val="bg1">
                <a:lumMod val="50000"/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D5B06EE2-4DC5-4C05-8BA7-E1E30146F28C}"/>
                </a:ext>
              </a:extLst>
            </p:cNvPr>
            <p:cNvSpPr/>
            <p:nvPr/>
          </p:nvSpPr>
          <p:spPr>
            <a:xfrm>
              <a:off x="6484712" y="3292162"/>
              <a:ext cx="1005162" cy="1832934"/>
            </a:xfrm>
            <a:custGeom>
              <a:avLst/>
              <a:gdLst>
                <a:gd name="connsiteX0" fmla="*/ 1971 w 1571867"/>
                <a:gd name="connsiteY0" fmla="*/ 0 h 2162083"/>
                <a:gd name="connsiteX1" fmla="*/ 1571867 w 1571867"/>
                <a:gd name="connsiteY1" fmla="*/ 1503414 h 2162083"/>
                <a:gd name="connsiteX2" fmla="*/ 1571867 w 1571867"/>
                <a:gd name="connsiteY2" fmla="*/ 2162083 h 2162083"/>
                <a:gd name="connsiteX3" fmla="*/ 0 w 1571867"/>
                <a:gd name="connsiteY3" fmla="*/ 2162083 h 2162083"/>
                <a:gd name="connsiteX4" fmla="*/ 0 w 1571867"/>
                <a:gd name="connsiteY4" fmla="*/ 1503414 h 2162083"/>
                <a:gd name="connsiteX5" fmla="*/ 1971 w 1571867"/>
                <a:gd name="connsiteY5" fmla="*/ 1503414 h 216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71867" h="2162083">
                  <a:moveTo>
                    <a:pt x="1971" y="0"/>
                  </a:moveTo>
                  <a:lnTo>
                    <a:pt x="1571867" y="1503414"/>
                  </a:lnTo>
                  <a:lnTo>
                    <a:pt x="1571867" y="2162083"/>
                  </a:lnTo>
                  <a:lnTo>
                    <a:pt x="0" y="2162083"/>
                  </a:lnTo>
                  <a:lnTo>
                    <a:pt x="0" y="1503414"/>
                  </a:lnTo>
                  <a:lnTo>
                    <a:pt x="1971" y="150341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C36B7BF7-3E0B-485F-95B7-420166D8036C}"/>
                </a:ext>
              </a:extLst>
            </p:cNvPr>
            <p:cNvSpPr/>
            <p:nvPr/>
          </p:nvSpPr>
          <p:spPr>
            <a:xfrm>
              <a:off x="5699229" y="2353425"/>
              <a:ext cx="785483" cy="2825339"/>
            </a:xfrm>
            <a:custGeom>
              <a:avLst/>
              <a:gdLst>
                <a:gd name="connsiteX0" fmla="*/ 614168 w 1228334"/>
                <a:gd name="connsiteY0" fmla="*/ 397 h 3332699"/>
                <a:gd name="connsiteX1" fmla="*/ 1228278 w 1228334"/>
                <a:gd name="connsiteY1" fmla="*/ 956462 h 3332699"/>
                <a:gd name="connsiteX2" fmla="*/ 1226210 w 1228334"/>
                <a:gd name="connsiteY2" fmla="*/ 987671 h 3332699"/>
                <a:gd name="connsiteX3" fmla="*/ 1228334 w 1228334"/>
                <a:gd name="connsiteY3" fmla="*/ 987671 h 3332699"/>
                <a:gd name="connsiteX4" fmla="*/ 1228334 w 1228334"/>
                <a:gd name="connsiteY4" fmla="*/ 3332699 h 3332699"/>
                <a:gd name="connsiteX5" fmla="*/ 0 w 1228334"/>
                <a:gd name="connsiteY5" fmla="*/ 3332699 h 3332699"/>
                <a:gd name="connsiteX6" fmla="*/ 0 w 1228334"/>
                <a:gd name="connsiteY6" fmla="*/ 987671 h 3332699"/>
                <a:gd name="connsiteX7" fmla="*/ 2053 w 1228334"/>
                <a:gd name="connsiteY7" fmla="*/ 987671 h 3332699"/>
                <a:gd name="connsiteX8" fmla="*/ 57 w 1228334"/>
                <a:gd name="connsiteY8" fmla="*/ 958268 h 3332699"/>
                <a:gd name="connsiteX9" fmla="*/ 614168 w 1228334"/>
                <a:gd name="connsiteY9" fmla="*/ 397 h 3332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28334" h="3332699">
                  <a:moveTo>
                    <a:pt x="614168" y="397"/>
                  </a:moveTo>
                  <a:cubicBezTo>
                    <a:pt x="918843" y="-18866"/>
                    <a:pt x="1223518" y="667138"/>
                    <a:pt x="1228278" y="956462"/>
                  </a:cubicBezTo>
                  <a:lnTo>
                    <a:pt x="1226210" y="987671"/>
                  </a:lnTo>
                  <a:lnTo>
                    <a:pt x="1228334" y="987671"/>
                  </a:lnTo>
                  <a:lnTo>
                    <a:pt x="1228334" y="3332699"/>
                  </a:lnTo>
                  <a:lnTo>
                    <a:pt x="0" y="3332699"/>
                  </a:lnTo>
                  <a:lnTo>
                    <a:pt x="0" y="987671"/>
                  </a:lnTo>
                  <a:lnTo>
                    <a:pt x="2053" y="987671"/>
                  </a:lnTo>
                  <a:lnTo>
                    <a:pt x="57" y="958268"/>
                  </a:lnTo>
                  <a:cubicBezTo>
                    <a:pt x="4817" y="676769"/>
                    <a:pt x="309492" y="19660"/>
                    <a:pt x="614168" y="397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DD496DCE-A65D-482D-B02A-AD4A58AF494C}"/>
                </a:ext>
              </a:extLst>
            </p:cNvPr>
            <p:cNvSpPr/>
            <p:nvPr/>
          </p:nvSpPr>
          <p:spPr>
            <a:xfrm>
              <a:off x="6877689" y="3781075"/>
              <a:ext cx="65017" cy="1332185"/>
            </a:xfrm>
            <a:custGeom>
              <a:avLst/>
              <a:gdLst>
                <a:gd name="connsiteX0" fmla="*/ 0 w 101674"/>
                <a:gd name="connsiteY0" fmla="*/ 0 h 1571412"/>
                <a:gd name="connsiteX1" fmla="*/ 101674 w 101674"/>
                <a:gd name="connsiteY1" fmla="*/ 97368 h 1571412"/>
                <a:gd name="connsiteX2" fmla="*/ 101674 w 101674"/>
                <a:gd name="connsiteY2" fmla="*/ 1571412 h 1571412"/>
                <a:gd name="connsiteX3" fmla="*/ 0 w 101674"/>
                <a:gd name="connsiteY3" fmla="*/ 1571412 h 1571412"/>
                <a:gd name="connsiteX4" fmla="*/ 0 w 101674"/>
                <a:gd name="connsiteY4" fmla="*/ 0 h 1571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571412">
                  <a:moveTo>
                    <a:pt x="0" y="0"/>
                  </a:moveTo>
                  <a:lnTo>
                    <a:pt x="101674" y="97368"/>
                  </a:lnTo>
                  <a:lnTo>
                    <a:pt x="101674" y="1571412"/>
                  </a:lnTo>
                  <a:lnTo>
                    <a:pt x="0" y="15714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F808EB9A-48BE-4138-9B96-4A91E30A4899}"/>
                </a:ext>
              </a:extLst>
            </p:cNvPr>
            <p:cNvSpPr/>
            <p:nvPr/>
          </p:nvSpPr>
          <p:spPr>
            <a:xfrm>
              <a:off x="7182946" y="4168624"/>
              <a:ext cx="65017" cy="944636"/>
            </a:xfrm>
            <a:custGeom>
              <a:avLst/>
              <a:gdLst>
                <a:gd name="connsiteX0" fmla="*/ 0 w 101674"/>
                <a:gd name="connsiteY0" fmla="*/ 0 h 1114269"/>
                <a:gd name="connsiteX1" fmla="*/ 101674 w 101674"/>
                <a:gd name="connsiteY1" fmla="*/ 97368 h 1114269"/>
                <a:gd name="connsiteX2" fmla="*/ 101674 w 101674"/>
                <a:gd name="connsiteY2" fmla="*/ 1114269 h 1114269"/>
                <a:gd name="connsiteX3" fmla="*/ 0 w 101674"/>
                <a:gd name="connsiteY3" fmla="*/ 1114269 h 1114269"/>
                <a:gd name="connsiteX4" fmla="*/ 0 w 101674"/>
                <a:gd name="connsiteY4" fmla="*/ 0 h 1114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114269">
                  <a:moveTo>
                    <a:pt x="0" y="0"/>
                  </a:moveTo>
                  <a:lnTo>
                    <a:pt x="101674" y="97368"/>
                  </a:lnTo>
                  <a:lnTo>
                    <a:pt x="101674" y="1114269"/>
                  </a:lnTo>
                  <a:lnTo>
                    <a:pt x="0" y="11142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5968EF62-F085-4879-B0E0-ED3DF7A55895}"/>
                </a:ext>
              </a:extLst>
            </p:cNvPr>
            <p:cNvSpPr/>
            <p:nvPr/>
          </p:nvSpPr>
          <p:spPr>
            <a:xfrm flipH="1">
              <a:off x="4702126" y="3265329"/>
              <a:ext cx="1005162" cy="1832934"/>
            </a:xfrm>
            <a:custGeom>
              <a:avLst/>
              <a:gdLst>
                <a:gd name="connsiteX0" fmla="*/ 1971 w 1571867"/>
                <a:gd name="connsiteY0" fmla="*/ 0 h 2162083"/>
                <a:gd name="connsiteX1" fmla="*/ 1971 w 1571867"/>
                <a:gd name="connsiteY1" fmla="*/ 1503414 h 2162083"/>
                <a:gd name="connsiteX2" fmla="*/ 0 w 1571867"/>
                <a:gd name="connsiteY2" fmla="*/ 1503414 h 2162083"/>
                <a:gd name="connsiteX3" fmla="*/ 0 w 1571867"/>
                <a:gd name="connsiteY3" fmla="*/ 2162083 h 2162083"/>
                <a:gd name="connsiteX4" fmla="*/ 1571867 w 1571867"/>
                <a:gd name="connsiteY4" fmla="*/ 2162083 h 2162083"/>
                <a:gd name="connsiteX5" fmla="*/ 1571867 w 1571867"/>
                <a:gd name="connsiteY5" fmla="*/ 1503414 h 216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71867" h="2162083">
                  <a:moveTo>
                    <a:pt x="1971" y="0"/>
                  </a:moveTo>
                  <a:lnTo>
                    <a:pt x="1971" y="1503414"/>
                  </a:lnTo>
                  <a:lnTo>
                    <a:pt x="0" y="1503414"/>
                  </a:lnTo>
                  <a:lnTo>
                    <a:pt x="0" y="2162083"/>
                  </a:lnTo>
                  <a:lnTo>
                    <a:pt x="1571867" y="2162083"/>
                  </a:lnTo>
                  <a:lnTo>
                    <a:pt x="1571867" y="150341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2C9CD6EA-6318-4CBA-B3CF-F083FA0467F2}"/>
                </a:ext>
              </a:extLst>
            </p:cNvPr>
            <p:cNvSpPr/>
            <p:nvPr/>
          </p:nvSpPr>
          <p:spPr>
            <a:xfrm flipH="1">
              <a:off x="5249293" y="3754242"/>
              <a:ext cx="65017" cy="1332185"/>
            </a:xfrm>
            <a:custGeom>
              <a:avLst/>
              <a:gdLst>
                <a:gd name="connsiteX0" fmla="*/ 0 w 101674"/>
                <a:gd name="connsiteY0" fmla="*/ 0 h 1571412"/>
                <a:gd name="connsiteX1" fmla="*/ 101674 w 101674"/>
                <a:gd name="connsiteY1" fmla="*/ 97368 h 1571412"/>
                <a:gd name="connsiteX2" fmla="*/ 101674 w 101674"/>
                <a:gd name="connsiteY2" fmla="*/ 1571412 h 1571412"/>
                <a:gd name="connsiteX3" fmla="*/ 0 w 101674"/>
                <a:gd name="connsiteY3" fmla="*/ 1571412 h 1571412"/>
                <a:gd name="connsiteX4" fmla="*/ 0 w 101674"/>
                <a:gd name="connsiteY4" fmla="*/ 0 h 1571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571412">
                  <a:moveTo>
                    <a:pt x="0" y="0"/>
                  </a:moveTo>
                  <a:lnTo>
                    <a:pt x="101674" y="97368"/>
                  </a:lnTo>
                  <a:lnTo>
                    <a:pt x="101674" y="1571412"/>
                  </a:lnTo>
                  <a:lnTo>
                    <a:pt x="0" y="15714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3402D123-5C28-43E7-BE3E-A29901DCCB51}"/>
                </a:ext>
              </a:extLst>
            </p:cNvPr>
            <p:cNvSpPr/>
            <p:nvPr/>
          </p:nvSpPr>
          <p:spPr>
            <a:xfrm flipH="1">
              <a:off x="4944037" y="4141791"/>
              <a:ext cx="65017" cy="944636"/>
            </a:xfrm>
            <a:custGeom>
              <a:avLst/>
              <a:gdLst>
                <a:gd name="connsiteX0" fmla="*/ 0 w 101674"/>
                <a:gd name="connsiteY0" fmla="*/ 0 h 1114269"/>
                <a:gd name="connsiteX1" fmla="*/ 101674 w 101674"/>
                <a:gd name="connsiteY1" fmla="*/ 97368 h 1114269"/>
                <a:gd name="connsiteX2" fmla="*/ 101674 w 101674"/>
                <a:gd name="connsiteY2" fmla="*/ 1114269 h 1114269"/>
                <a:gd name="connsiteX3" fmla="*/ 0 w 101674"/>
                <a:gd name="connsiteY3" fmla="*/ 1114269 h 1114269"/>
                <a:gd name="connsiteX4" fmla="*/ 0 w 101674"/>
                <a:gd name="connsiteY4" fmla="*/ 0 h 1114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114269">
                  <a:moveTo>
                    <a:pt x="0" y="0"/>
                  </a:moveTo>
                  <a:lnTo>
                    <a:pt x="101674" y="97368"/>
                  </a:lnTo>
                  <a:lnTo>
                    <a:pt x="101674" y="1114269"/>
                  </a:lnTo>
                  <a:lnTo>
                    <a:pt x="0" y="11142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3" name="Moon 102">
              <a:extLst>
                <a:ext uri="{FF2B5EF4-FFF2-40B4-BE49-F238E27FC236}">
                  <a16:creationId xmlns:a16="http://schemas.microsoft.com/office/drawing/2014/main" id="{818537AB-2700-4628-9C06-A9F78CBB4765}"/>
                </a:ext>
              </a:extLst>
            </p:cNvPr>
            <p:cNvSpPr/>
            <p:nvPr/>
          </p:nvSpPr>
          <p:spPr>
            <a:xfrm rot="5400000">
              <a:off x="6003992" y="2556204"/>
              <a:ext cx="175958" cy="365868"/>
            </a:xfrm>
            <a:prstGeom prst="moon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71EF80CE-D533-4D49-B8E2-5CE2E5389992}"/>
                </a:ext>
              </a:extLst>
            </p:cNvPr>
            <p:cNvSpPr/>
            <p:nvPr/>
          </p:nvSpPr>
          <p:spPr>
            <a:xfrm>
              <a:off x="6029191" y="4554644"/>
              <a:ext cx="110565" cy="692107"/>
            </a:xfrm>
            <a:custGeom>
              <a:avLst/>
              <a:gdLst>
                <a:gd name="connsiteX0" fmla="*/ 0 w 821795"/>
                <a:gd name="connsiteY0" fmla="*/ 603199 h 1206397"/>
                <a:gd name="connsiteX1" fmla="*/ 410898 w 821795"/>
                <a:gd name="connsiteY1" fmla="*/ 0 h 1206397"/>
                <a:gd name="connsiteX2" fmla="*/ 821796 w 821795"/>
                <a:gd name="connsiteY2" fmla="*/ 603199 h 1206397"/>
                <a:gd name="connsiteX3" fmla="*/ 410898 w 821795"/>
                <a:gd name="connsiteY3" fmla="*/ 1206398 h 1206397"/>
                <a:gd name="connsiteX4" fmla="*/ 0 w 821795"/>
                <a:gd name="connsiteY4" fmla="*/ 603199 h 1206397"/>
                <a:gd name="connsiteX0" fmla="*/ 0 w 821796"/>
                <a:gd name="connsiteY0" fmla="*/ 603199 h 1208350"/>
                <a:gd name="connsiteX1" fmla="*/ 410898 w 821796"/>
                <a:gd name="connsiteY1" fmla="*/ 0 h 1208350"/>
                <a:gd name="connsiteX2" fmla="*/ 821796 w 821796"/>
                <a:gd name="connsiteY2" fmla="*/ 603199 h 1208350"/>
                <a:gd name="connsiteX3" fmla="*/ 410898 w 821796"/>
                <a:gd name="connsiteY3" fmla="*/ 1206398 h 1208350"/>
                <a:gd name="connsiteX4" fmla="*/ 0 w 821796"/>
                <a:gd name="connsiteY4" fmla="*/ 603199 h 1208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1796" h="1208350">
                  <a:moveTo>
                    <a:pt x="0" y="603199"/>
                  </a:moveTo>
                  <a:cubicBezTo>
                    <a:pt x="0" y="270061"/>
                    <a:pt x="183965" y="0"/>
                    <a:pt x="410898" y="0"/>
                  </a:cubicBezTo>
                  <a:cubicBezTo>
                    <a:pt x="637831" y="0"/>
                    <a:pt x="821796" y="270061"/>
                    <a:pt x="821796" y="603199"/>
                  </a:cubicBezTo>
                  <a:cubicBezTo>
                    <a:pt x="821796" y="936337"/>
                    <a:pt x="492688" y="1235427"/>
                    <a:pt x="410898" y="1206398"/>
                  </a:cubicBezTo>
                  <a:cubicBezTo>
                    <a:pt x="329108" y="1177369"/>
                    <a:pt x="0" y="936337"/>
                    <a:pt x="0" y="60319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B96DE284-631E-47DD-9933-095B18D0A7CE}"/>
                </a:ext>
              </a:extLst>
            </p:cNvPr>
            <p:cNvSpPr/>
            <p:nvPr/>
          </p:nvSpPr>
          <p:spPr>
            <a:xfrm>
              <a:off x="6203223" y="2426321"/>
              <a:ext cx="277449" cy="2765499"/>
            </a:xfrm>
            <a:custGeom>
              <a:avLst/>
              <a:gdLst>
                <a:gd name="connsiteX0" fmla="*/ 0 w 433874"/>
                <a:gd name="connsiteY0" fmla="*/ 0 h 3262113"/>
                <a:gd name="connsiteX1" fmla="*/ 43528 w 433874"/>
                <a:gd name="connsiteY1" fmla="*/ 30384 h 3262113"/>
                <a:gd name="connsiteX2" fmla="*/ 433818 w 433874"/>
                <a:gd name="connsiteY2" fmla="*/ 885876 h 3262113"/>
                <a:gd name="connsiteX3" fmla="*/ 431750 w 433874"/>
                <a:gd name="connsiteY3" fmla="*/ 917085 h 3262113"/>
                <a:gd name="connsiteX4" fmla="*/ 433874 w 433874"/>
                <a:gd name="connsiteY4" fmla="*/ 917085 h 3262113"/>
                <a:gd name="connsiteX5" fmla="*/ 433874 w 433874"/>
                <a:gd name="connsiteY5" fmla="*/ 3262113 h 3262113"/>
                <a:gd name="connsiteX6" fmla="*/ 310318 w 433874"/>
                <a:gd name="connsiteY6" fmla="*/ 3262113 h 3262113"/>
                <a:gd name="connsiteX7" fmla="*/ 310318 w 433874"/>
                <a:gd name="connsiteY7" fmla="*/ 826503 h 3262113"/>
                <a:gd name="connsiteX8" fmla="*/ 308194 w 433874"/>
                <a:gd name="connsiteY8" fmla="*/ 826503 h 3262113"/>
                <a:gd name="connsiteX9" fmla="*/ 310262 w 433874"/>
                <a:gd name="connsiteY9" fmla="*/ 794089 h 3262113"/>
                <a:gd name="connsiteX10" fmla="*/ 23096 w 433874"/>
                <a:gd name="connsiteY10" fmla="*/ 27258 h 3262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33874" h="3262113">
                  <a:moveTo>
                    <a:pt x="0" y="0"/>
                  </a:moveTo>
                  <a:lnTo>
                    <a:pt x="43528" y="30384"/>
                  </a:lnTo>
                  <a:cubicBezTo>
                    <a:pt x="257976" y="228758"/>
                    <a:pt x="430248" y="668883"/>
                    <a:pt x="433818" y="885876"/>
                  </a:cubicBezTo>
                  <a:lnTo>
                    <a:pt x="431750" y="917085"/>
                  </a:lnTo>
                  <a:lnTo>
                    <a:pt x="433874" y="917085"/>
                  </a:lnTo>
                  <a:lnTo>
                    <a:pt x="433874" y="3262113"/>
                  </a:lnTo>
                  <a:lnTo>
                    <a:pt x="310318" y="3262113"/>
                  </a:lnTo>
                  <a:lnTo>
                    <a:pt x="310318" y="826503"/>
                  </a:lnTo>
                  <a:lnTo>
                    <a:pt x="308194" y="826503"/>
                  </a:lnTo>
                  <a:lnTo>
                    <a:pt x="310262" y="794089"/>
                  </a:lnTo>
                  <a:cubicBezTo>
                    <a:pt x="307287" y="606276"/>
                    <a:pt x="187158" y="257525"/>
                    <a:pt x="23096" y="27258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3" name="Oval 83">
            <a:extLst>
              <a:ext uri="{FF2B5EF4-FFF2-40B4-BE49-F238E27FC236}">
                <a16:creationId xmlns:a16="http://schemas.microsoft.com/office/drawing/2014/main" id="{92025928-DE58-479B-AE5F-36E067152AB5}"/>
              </a:ext>
            </a:extLst>
          </p:cNvPr>
          <p:cNvSpPr/>
          <p:nvPr/>
        </p:nvSpPr>
        <p:spPr>
          <a:xfrm rot="20040933">
            <a:off x="5569980" y="5048889"/>
            <a:ext cx="1104722" cy="1500618"/>
          </a:xfrm>
          <a:custGeom>
            <a:avLst/>
            <a:gdLst>
              <a:gd name="connsiteX0" fmla="*/ 0 w 603304"/>
              <a:gd name="connsiteY0" fmla="*/ 881651 h 1763302"/>
              <a:gd name="connsiteX1" fmla="*/ 301652 w 603304"/>
              <a:gd name="connsiteY1" fmla="*/ 0 h 1763302"/>
              <a:gd name="connsiteX2" fmla="*/ 603304 w 603304"/>
              <a:gd name="connsiteY2" fmla="*/ 881651 h 1763302"/>
              <a:gd name="connsiteX3" fmla="*/ 301652 w 603304"/>
              <a:gd name="connsiteY3" fmla="*/ 1763302 h 1763302"/>
              <a:gd name="connsiteX4" fmla="*/ 0 w 603304"/>
              <a:gd name="connsiteY4" fmla="*/ 881651 h 1763302"/>
              <a:gd name="connsiteX0" fmla="*/ 0 w 747324"/>
              <a:gd name="connsiteY0" fmla="*/ 881651 h 1763302"/>
              <a:gd name="connsiteX1" fmla="*/ 301652 w 747324"/>
              <a:gd name="connsiteY1" fmla="*/ 0 h 1763302"/>
              <a:gd name="connsiteX2" fmla="*/ 603304 w 747324"/>
              <a:gd name="connsiteY2" fmla="*/ 881651 h 1763302"/>
              <a:gd name="connsiteX3" fmla="*/ 301652 w 747324"/>
              <a:gd name="connsiteY3" fmla="*/ 1763302 h 1763302"/>
              <a:gd name="connsiteX4" fmla="*/ 0 w 747324"/>
              <a:gd name="connsiteY4" fmla="*/ 881651 h 1763302"/>
              <a:gd name="connsiteX0" fmla="*/ 9439 w 841033"/>
              <a:gd name="connsiteY0" fmla="*/ 689145 h 1570796"/>
              <a:gd name="connsiteX1" fmla="*/ 635944 w 841033"/>
              <a:gd name="connsiteY1" fmla="*/ 0 h 1570796"/>
              <a:gd name="connsiteX2" fmla="*/ 612743 w 841033"/>
              <a:gd name="connsiteY2" fmla="*/ 689145 h 1570796"/>
              <a:gd name="connsiteX3" fmla="*/ 311091 w 841033"/>
              <a:gd name="connsiteY3" fmla="*/ 1570796 h 1570796"/>
              <a:gd name="connsiteX4" fmla="*/ 9439 w 841033"/>
              <a:gd name="connsiteY4" fmla="*/ 689145 h 1570796"/>
              <a:gd name="connsiteX0" fmla="*/ 20253 w 593246"/>
              <a:gd name="connsiteY0" fmla="*/ 846931 h 1573171"/>
              <a:gd name="connsiteX1" fmla="*/ 418158 w 593246"/>
              <a:gd name="connsiteY1" fmla="*/ 1375 h 1573171"/>
              <a:gd name="connsiteX2" fmla="*/ 394957 w 593246"/>
              <a:gd name="connsiteY2" fmla="*/ 690520 h 1573171"/>
              <a:gd name="connsiteX3" fmla="*/ 93305 w 593246"/>
              <a:gd name="connsiteY3" fmla="*/ 1572171 h 1573171"/>
              <a:gd name="connsiteX4" fmla="*/ 20253 w 593246"/>
              <a:gd name="connsiteY4" fmla="*/ 846931 h 1573171"/>
              <a:gd name="connsiteX0" fmla="*/ 238030 w 710453"/>
              <a:gd name="connsiteY0" fmla="*/ 870911 h 1597159"/>
              <a:gd name="connsiteX1" fmla="*/ 10293 w 710453"/>
              <a:gd name="connsiteY1" fmla="*/ 1292 h 1597159"/>
              <a:gd name="connsiteX2" fmla="*/ 612734 w 710453"/>
              <a:gd name="connsiteY2" fmla="*/ 714500 h 1597159"/>
              <a:gd name="connsiteX3" fmla="*/ 311082 w 710453"/>
              <a:gd name="connsiteY3" fmla="*/ 1596151 h 1597159"/>
              <a:gd name="connsiteX4" fmla="*/ 238030 w 710453"/>
              <a:gd name="connsiteY4" fmla="*/ 870911 h 1597159"/>
              <a:gd name="connsiteX0" fmla="*/ 238030 w 612734"/>
              <a:gd name="connsiteY0" fmla="*/ 871925 h 1598173"/>
              <a:gd name="connsiteX1" fmla="*/ 10293 w 612734"/>
              <a:gd name="connsiteY1" fmla="*/ 2306 h 1598173"/>
              <a:gd name="connsiteX2" fmla="*/ 612734 w 612734"/>
              <a:gd name="connsiteY2" fmla="*/ 715514 h 1598173"/>
              <a:gd name="connsiteX3" fmla="*/ 311082 w 612734"/>
              <a:gd name="connsiteY3" fmla="*/ 1597165 h 1598173"/>
              <a:gd name="connsiteX4" fmla="*/ 238030 w 612734"/>
              <a:gd name="connsiteY4" fmla="*/ 871925 h 1598173"/>
              <a:gd name="connsiteX0" fmla="*/ 3106 w 377810"/>
              <a:gd name="connsiteY0" fmla="*/ 824392 h 1550625"/>
              <a:gd name="connsiteX1" fmla="*/ 148348 w 377810"/>
              <a:gd name="connsiteY1" fmla="*/ 2899 h 1550625"/>
              <a:gd name="connsiteX2" fmla="*/ 377810 w 377810"/>
              <a:gd name="connsiteY2" fmla="*/ 667981 h 1550625"/>
              <a:gd name="connsiteX3" fmla="*/ 76158 w 377810"/>
              <a:gd name="connsiteY3" fmla="*/ 1549632 h 1550625"/>
              <a:gd name="connsiteX4" fmla="*/ 3106 w 377810"/>
              <a:gd name="connsiteY4" fmla="*/ 824392 h 1550625"/>
              <a:gd name="connsiteX0" fmla="*/ 1955 w 237277"/>
              <a:gd name="connsiteY0" fmla="*/ 824870 h 1551224"/>
              <a:gd name="connsiteX1" fmla="*/ 147197 w 237277"/>
              <a:gd name="connsiteY1" fmla="*/ 3377 h 1551224"/>
              <a:gd name="connsiteX2" fmla="*/ 237277 w 237277"/>
              <a:gd name="connsiteY2" fmla="*/ 658719 h 1551224"/>
              <a:gd name="connsiteX3" fmla="*/ 75007 w 237277"/>
              <a:gd name="connsiteY3" fmla="*/ 1550110 h 1551224"/>
              <a:gd name="connsiteX4" fmla="*/ 1955 w 237277"/>
              <a:gd name="connsiteY4" fmla="*/ 824870 h 1551224"/>
              <a:gd name="connsiteX0" fmla="*/ 4920 w 485300"/>
              <a:gd name="connsiteY0" fmla="*/ 824529 h 1550797"/>
              <a:gd name="connsiteX1" fmla="*/ 150162 w 485300"/>
              <a:gd name="connsiteY1" fmla="*/ 3036 h 1550797"/>
              <a:gd name="connsiteX2" fmla="*/ 485300 w 485300"/>
              <a:gd name="connsiteY2" fmla="*/ 665214 h 1550797"/>
              <a:gd name="connsiteX3" fmla="*/ 77972 w 485300"/>
              <a:gd name="connsiteY3" fmla="*/ 1549769 h 1550797"/>
              <a:gd name="connsiteX4" fmla="*/ 4920 w 485300"/>
              <a:gd name="connsiteY4" fmla="*/ 824529 h 1550797"/>
              <a:gd name="connsiteX0" fmla="*/ 48659 w 798984"/>
              <a:gd name="connsiteY0" fmla="*/ 831155 h 1557425"/>
              <a:gd name="connsiteX1" fmla="*/ 791647 w 798984"/>
              <a:gd name="connsiteY1" fmla="*/ 2931 h 1557425"/>
              <a:gd name="connsiteX2" fmla="*/ 529039 w 798984"/>
              <a:gd name="connsiteY2" fmla="*/ 671840 h 1557425"/>
              <a:gd name="connsiteX3" fmla="*/ 121711 w 798984"/>
              <a:gd name="connsiteY3" fmla="*/ 1556395 h 1557425"/>
              <a:gd name="connsiteX4" fmla="*/ 48659 w 798984"/>
              <a:gd name="connsiteY4" fmla="*/ 831155 h 1557425"/>
              <a:gd name="connsiteX0" fmla="*/ 448565 w 1198889"/>
              <a:gd name="connsiteY0" fmla="*/ 831155 h 1712703"/>
              <a:gd name="connsiteX1" fmla="*/ 1191553 w 1198889"/>
              <a:gd name="connsiteY1" fmla="*/ 2931 h 1712703"/>
              <a:gd name="connsiteX2" fmla="*/ 928945 w 1198889"/>
              <a:gd name="connsiteY2" fmla="*/ 671840 h 1712703"/>
              <a:gd name="connsiteX3" fmla="*/ 12616 w 1198889"/>
              <a:gd name="connsiteY3" fmla="*/ 1711880 h 1712703"/>
              <a:gd name="connsiteX4" fmla="*/ 448565 w 1198889"/>
              <a:gd name="connsiteY4" fmla="*/ 831155 h 1712703"/>
              <a:gd name="connsiteX0" fmla="*/ 447625 w 1005997"/>
              <a:gd name="connsiteY0" fmla="*/ 865406 h 1746961"/>
              <a:gd name="connsiteX1" fmla="*/ 995490 w 1005997"/>
              <a:gd name="connsiteY1" fmla="*/ 2484 h 1746961"/>
              <a:gd name="connsiteX2" fmla="*/ 928005 w 1005997"/>
              <a:gd name="connsiteY2" fmla="*/ 706091 h 1746961"/>
              <a:gd name="connsiteX3" fmla="*/ 11676 w 1005997"/>
              <a:gd name="connsiteY3" fmla="*/ 1746131 h 1746961"/>
              <a:gd name="connsiteX4" fmla="*/ 447625 w 1005997"/>
              <a:gd name="connsiteY4" fmla="*/ 865406 h 1746961"/>
              <a:gd name="connsiteX0" fmla="*/ 449531 w 1011056"/>
              <a:gd name="connsiteY0" fmla="*/ 865144 h 1746629"/>
              <a:gd name="connsiteX1" fmla="*/ 997396 w 1011056"/>
              <a:gd name="connsiteY1" fmla="*/ 2222 h 1746629"/>
              <a:gd name="connsiteX2" fmla="*/ 975938 w 1011056"/>
              <a:gd name="connsiteY2" fmla="*/ 712964 h 1746629"/>
              <a:gd name="connsiteX3" fmla="*/ 13582 w 1011056"/>
              <a:gd name="connsiteY3" fmla="*/ 1745869 h 1746629"/>
              <a:gd name="connsiteX4" fmla="*/ 449531 w 1011056"/>
              <a:gd name="connsiteY4" fmla="*/ 865144 h 1746629"/>
              <a:gd name="connsiteX0" fmla="*/ 532553 w 1094078"/>
              <a:gd name="connsiteY0" fmla="*/ 865144 h 1747824"/>
              <a:gd name="connsiteX1" fmla="*/ 1080418 w 1094078"/>
              <a:gd name="connsiteY1" fmla="*/ 2222 h 1747824"/>
              <a:gd name="connsiteX2" fmla="*/ 1058960 w 1094078"/>
              <a:gd name="connsiteY2" fmla="*/ 712964 h 1747824"/>
              <a:gd name="connsiteX3" fmla="*/ 96604 w 1094078"/>
              <a:gd name="connsiteY3" fmla="*/ 1745869 h 1747824"/>
              <a:gd name="connsiteX4" fmla="*/ 532553 w 1094078"/>
              <a:gd name="connsiteY4" fmla="*/ 865144 h 1747824"/>
              <a:gd name="connsiteX0" fmla="*/ 527154 w 1053561"/>
              <a:gd name="connsiteY0" fmla="*/ 425560 h 1308240"/>
              <a:gd name="connsiteX1" fmla="*/ 745890 w 1053561"/>
              <a:gd name="connsiteY1" fmla="*/ 190438 h 1308240"/>
              <a:gd name="connsiteX2" fmla="*/ 1053561 w 1053561"/>
              <a:gd name="connsiteY2" fmla="*/ 273380 h 1308240"/>
              <a:gd name="connsiteX3" fmla="*/ 91205 w 1053561"/>
              <a:gd name="connsiteY3" fmla="*/ 1306285 h 1308240"/>
              <a:gd name="connsiteX4" fmla="*/ 527154 w 1053561"/>
              <a:gd name="connsiteY4" fmla="*/ 425560 h 1308240"/>
              <a:gd name="connsiteX0" fmla="*/ 527154 w 1053561"/>
              <a:gd name="connsiteY0" fmla="*/ 413406 h 1296086"/>
              <a:gd name="connsiteX1" fmla="*/ 745890 w 1053561"/>
              <a:gd name="connsiteY1" fmla="*/ 178284 h 1296086"/>
              <a:gd name="connsiteX2" fmla="*/ 1053561 w 1053561"/>
              <a:gd name="connsiteY2" fmla="*/ 261226 h 1296086"/>
              <a:gd name="connsiteX3" fmla="*/ 91205 w 1053561"/>
              <a:gd name="connsiteY3" fmla="*/ 1294131 h 1296086"/>
              <a:gd name="connsiteX4" fmla="*/ 527154 w 1053561"/>
              <a:gd name="connsiteY4" fmla="*/ 413406 h 1296086"/>
              <a:gd name="connsiteX0" fmla="*/ 527154 w 1053561"/>
              <a:gd name="connsiteY0" fmla="*/ 238805 h 1121485"/>
              <a:gd name="connsiteX1" fmla="*/ 745890 w 1053561"/>
              <a:gd name="connsiteY1" fmla="*/ 3683 h 1121485"/>
              <a:gd name="connsiteX2" fmla="*/ 1053561 w 1053561"/>
              <a:gd name="connsiteY2" fmla="*/ 86625 h 1121485"/>
              <a:gd name="connsiteX3" fmla="*/ 91205 w 1053561"/>
              <a:gd name="connsiteY3" fmla="*/ 1119530 h 1121485"/>
              <a:gd name="connsiteX4" fmla="*/ 527154 w 1053561"/>
              <a:gd name="connsiteY4" fmla="*/ 238805 h 1121485"/>
              <a:gd name="connsiteX0" fmla="*/ 410589 w 936996"/>
              <a:gd name="connsiteY0" fmla="*/ 239069 h 1164717"/>
              <a:gd name="connsiteX1" fmla="*/ 629325 w 936996"/>
              <a:gd name="connsiteY1" fmla="*/ 3947 h 1164717"/>
              <a:gd name="connsiteX2" fmla="*/ 936996 w 936996"/>
              <a:gd name="connsiteY2" fmla="*/ 86889 h 1164717"/>
              <a:gd name="connsiteX3" fmla="*/ 103792 w 936996"/>
              <a:gd name="connsiteY3" fmla="*/ 1162888 h 1164717"/>
              <a:gd name="connsiteX4" fmla="*/ 410589 w 936996"/>
              <a:gd name="connsiteY4" fmla="*/ 239069 h 1164717"/>
              <a:gd name="connsiteX0" fmla="*/ 514414 w 1040821"/>
              <a:gd name="connsiteY0" fmla="*/ 239069 h 1200538"/>
              <a:gd name="connsiteX1" fmla="*/ 733150 w 1040821"/>
              <a:gd name="connsiteY1" fmla="*/ 3947 h 1200538"/>
              <a:gd name="connsiteX2" fmla="*/ 1040821 w 1040821"/>
              <a:gd name="connsiteY2" fmla="*/ 86889 h 1200538"/>
              <a:gd name="connsiteX3" fmla="*/ 207617 w 1040821"/>
              <a:gd name="connsiteY3" fmla="*/ 1162888 h 1200538"/>
              <a:gd name="connsiteX4" fmla="*/ 514414 w 1040821"/>
              <a:gd name="connsiteY4" fmla="*/ 239069 h 1200538"/>
              <a:gd name="connsiteX0" fmla="*/ 532593 w 1059000"/>
              <a:gd name="connsiteY0" fmla="*/ 237618 h 1199087"/>
              <a:gd name="connsiteX1" fmla="*/ 751329 w 1059000"/>
              <a:gd name="connsiteY1" fmla="*/ 2496 h 1199087"/>
              <a:gd name="connsiteX2" fmla="*/ 1059000 w 1059000"/>
              <a:gd name="connsiteY2" fmla="*/ 85438 h 1199087"/>
              <a:gd name="connsiteX3" fmla="*/ 225796 w 1059000"/>
              <a:gd name="connsiteY3" fmla="*/ 1161437 h 1199087"/>
              <a:gd name="connsiteX4" fmla="*/ 532593 w 1059000"/>
              <a:gd name="connsiteY4" fmla="*/ 237618 h 1199087"/>
              <a:gd name="connsiteX0" fmla="*/ 434821 w 961228"/>
              <a:gd name="connsiteY0" fmla="*/ 239508 h 1260265"/>
              <a:gd name="connsiteX1" fmla="*/ 653557 w 961228"/>
              <a:gd name="connsiteY1" fmla="*/ 4386 h 1260265"/>
              <a:gd name="connsiteX2" fmla="*/ 961228 w 961228"/>
              <a:gd name="connsiteY2" fmla="*/ 87328 h 1260265"/>
              <a:gd name="connsiteX3" fmla="*/ 222209 w 961228"/>
              <a:gd name="connsiteY3" fmla="*/ 1224787 h 1260265"/>
              <a:gd name="connsiteX4" fmla="*/ 434821 w 961228"/>
              <a:gd name="connsiteY4" fmla="*/ 239508 h 1260265"/>
              <a:gd name="connsiteX0" fmla="*/ 242318 w 939019"/>
              <a:gd name="connsiteY0" fmla="*/ 236426 h 1221881"/>
              <a:gd name="connsiteX1" fmla="*/ 461054 w 939019"/>
              <a:gd name="connsiteY1" fmla="*/ 1304 h 1221881"/>
              <a:gd name="connsiteX2" fmla="*/ 939019 w 939019"/>
              <a:gd name="connsiteY2" fmla="*/ 153840 h 1221881"/>
              <a:gd name="connsiteX3" fmla="*/ 29706 w 939019"/>
              <a:gd name="connsiteY3" fmla="*/ 1221705 h 1221881"/>
              <a:gd name="connsiteX4" fmla="*/ 242318 w 939019"/>
              <a:gd name="connsiteY4" fmla="*/ 236426 h 1221881"/>
              <a:gd name="connsiteX0" fmla="*/ 248526 w 1046178"/>
              <a:gd name="connsiteY0" fmla="*/ 236905 h 1222417"/>
              <a:gd name="connsiteX1" fmla="*/ 467262 w 1046178"/>
              <a:gd name="connsiteY1" fmla="*/ 1783 h 1222417"/>
              <a:gd name="connsiteX2" fmla="*/ 1046178 w 1046178"/>
              <a:gd name="connsiteY2" fmla="*/ 307868 h 1222417"/>
              <a:gd name="connsiteX3" fmla="*/ 35914 w 1046178"/>
              <a:gd name="connsiteY3" fmla="*/ 1222184 h 1222417"/>
              <a:gd name="connsiteX4" fmla="*/ 248526 w 1046178"/>
              <a:gd name="connsiteY4" fmla="*/ 236905 h 1222417"/>
              <a:gd name="connsiteX0" fmla="*/ 246326 w 1043978"/>
              <a:gd name="connsiteY0" fmla="*/ 270401 h 1255913"/>
              <a:gd name="connsiteX1" fmla="*/ 306820 w 1043978"/>
              <a:gd name="connsiteY1" fmla="*/ 1234 h 1255913"/>
              <a:gd name="connsiteX2" fmla="*/ 1043978 w 1043978"/>
              <a:gd name="connsiteY2" fmla="*/ 341364 h 1255913"/>
              <a:gd name="connsiteX3" fmla="*/ 33714 w 1043978"/>
              <a:gd name="connsiteY3" fmla="*/ 1255680 h 1255913"/>
              <a:gd name="connsiteX4" fmla="*/ 246326 w 1043978"/>
              <a:gd name="connsiteY4" fmla="*/ 270401 h 1255913"/>
              <a:gd name="connsiteX0" fmla="*/ 248106 w 1075145"/>
              <a:gd name="connsiteY0" fmla="*/ 270863 h 1256488"/>
              <a:gd name="connsiteX1" fmla="*/ 308600 w 1075145"/>
              <a:gd name="connsiteY1" fmla="*/ 1696 h 1256488"/>
              <a:gd name="connsiteX2" fmla="*/ 1075145 w 1075145"/>
              <a:gd name="connsiteY2" fmla="*/ 356389 h 1256488"/>
              <a:gd name="connsiteX3" fmla="*/ 35494 w 1075145"/>
              <a:gd name="connsiteY3" fmla="*/ 1256142 h 1256488"/>
              <a:gd name="connsiteX4" fmla="*/ 248106 w 1075145"/>
              <a:gd name="connsiteY4" fmla="*/ 270863 h 1256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5145" h="1256488">
                <a:moveTo>
                  <a:pt x="248106" y="270863"/>
                </a:moveTo>
                <a:cubicBezTo>
                  <a:pt x="293624" y="61789"/>
                  <a:pt x="170760" y="-12558"/>
                  <a:pt x="308600" y="1696"/>
                </a:cubicBezTo>
                <a:cubicBezTo>
                  <a:pt x="446440" y="15950"/>
                  <a:pt x="810055" y="288350"/>
                  <a:pt x="1075145" y="356389"/>
                </a:cubicBezTo>
                <a:cubicBezTo>
                  <a:pt x="1075145" y="843311"/>
                  <a:pt x="173334" y="1270396"/>
                  <a:pt x="35494" y="1256142"/>
                </a:cubicBezTo>
                <a:cubicBezTo>
                  <a:pt x="-102346" y="1241888"/>
                  <a:pt x="202588" y="479937"/>
                  <a:pt x="248106" y="270863"/>
                </a:cubicBezTo>
                <a:close/>
              </a:path>
            </a:pathLst>
          </a:custGeom>
          <a:gradFill flip="none" rotWithShape="1">
            <a:gsLst>
              <a:gs pos="99000">
                <a:schemeClr val="bg1"/>
              </a:gs>
              <a:gs pos="0">
                <a:srgbClr val="F4F4F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Oval 83">
            <a:extLst>
              <a:ext uri="{FF2B5EF4-FFF2-40B4-BE49-F238E27FC236}">
                <a16:creationId xmlns:a16="http://schemas.microsoft.com/office/drawing/2014/main" id="{CD268EBD-E7E4-4983-A89C-E67E7C76F17E}"/>
              </a:ext>
            </a:extLst>
          </p:cNvPr>
          <p:cNvSpPr/>
          <p:nvPr/>
        </p:nvSpPr>
        <p:spPr>
          <a:xfrm rot="20040933">
            <a:off x="4842603" y="5300455"/>
            <a:ext cx="738215" cy="1002767"/>
          </a:xfrm>
          <a:custGeom>
            <a:avLst/>
            <a:gdLst>
              <a:gd name="connsiteX0" fmla="*/ 0 w 603304"/>
              <a:gd name="connsiteY0" fmla="*/ 881651 h 1763302"/>
              <a:gd name="connsiteX1" fmla="*/ 301652 w 603304"/>
              <a:gd name="connsiteY1" fmla="*/ 0 h 1763302"/>
              <a:gd name="connsiteX2" fmla="*/ 603304 w 603304"/>
              <a:gd name="connsiteY2" fmla="*/ 881651 h 1763302"/>
              <a:gd name="connsiteX3" fmla="*/ 301652 w 603304"/>
              <a:gd name="connsiteY3" fmla="*/ 1763302 h 1763302"/>
              <a:gd name="connsiteX4" fmla="*/ 0 w 603304"/>
              <a:gd name="connsiteY4" fmla="*/ 881651 h 1763302"/>
              <a:gd name="connsiteX0" fmla="*/ 0 w 747324"/>
              <a:gd name="connsiteY0" fmla="*/ 881651 h 1763302"/>
              <a:gd name="connsiteX1" fmla="*/ 301652 w 747324"/>
              <a:gd name="connsiteY1" fmla="*/ 0 h 1763302"/>
              <a:gd name="connsiteX2" fmla="*/ 603304 w 747324"/>
              <a:gd name="connsiteY2" fmla="*/ 881651 h 1763302"/>
              <a:gd name="connsiteX3" fmla="*/ 301652 w 747324"/>
              <a:gd name="connsiteY3" fmla="*/ 1763302 h 1763302"/>
              <a:gd name="connsiteX4" fmla="*/ 0 w 747324"/>
              <a:gd name="connsiteY4" fmla="*/ 881651 h 1763302"/>
              <a:gd name="connsiteX0" fmla="*/ 9439 w 841033"/>
              <a:gd name="connsiteY0" fmla="*/ 689145 h 1570796"/>
              <a:gd name="connsiteX1" fmla="*/ 635944 w 841033"/>
              <a:gd name="connsiteY1" fmla="*/ 0 h 1570796"/>
              <a:gd name="connsiteX2" fmla="*/ 612743 w 841033"/>
              <a:gd name="connsiteY2" fmla="*/ 689145 h 1570796"/>
              <a:gd name="connsiteX3" fmla="*/ 311091 w 841033"/>
              <a:gd name="connsiteY3" fmla="*/ 1570796 h 1570796"/>
              <a:gd name="connsiteX4" fmla="*/ 9439 w 841033"/>
              <a:gd name="connsiteY4" fmla="*/ 689145 h 1570796"/>
              <a:gd name="connsiteX0" fmla="*/ 20253 w 593246"/>
              <a:gd name="connsiteY0" fmla="*/ 846931 h 1573171"/>
              <a:gd name="connsiteX1" fmla="*/ 418158 w 593246"/>
              <a:gd name="connsiteY1" fmla="*/ 1375 h 1573171"/>
              <a:gd name="connsiteX2" fmla="*/ 394957 w 593246"/>
              <a:gd name="connsiteY2" fmla="*/ 690520 h 1573171"/>
              <a:gd name="connsiteX3" fmla="*/ 93305 w 593246"/>
              <a:gd name="connsiteY3" fmla="*/ 1572171 h 1573171"/>
              <a:gd name="connsiteX4" fmla="*/ 20253 w 593246"/>
              <a:gd name="connsiteY4" fmla="*/ 846931 h 1573171"/>
              <a:gd name="connsiteX0" fmla="*/ 238030 w 710453"/>
              <a:gd name="connsiteY0" fmla="*/ 870911 h 1597159"/>
              <a:gd name="connsiteX1" fmla="*/ 10293 w 710453"/>
              <a:gd name="connsiteY1" fmla="*/ 1292 h 1597159"/>
              <a:gd name="connsiteX2" fmla="*/ 612734 w 710453"/>
              <a:gd name="connsiteY2" fmla="*/ 714500 h 1597159"/>
              <a:gd name="connsiteX3" fmla="*/ 311082 w 710453"/>
              <a:gd name="connsiteY3" fmla="*/ 1596151 h 1597159"/>
              <a:gd name="connsiteX4" fmla="*/ 238030 w 710453"/>
              <a:gd name="connsiteY4" fmla="*/ 870911 h 1597159"/>
              <a:gd name="connsiteX0" fmla="*/ 238030 w 612734"/>
              <a:gd name="connsiteY0" fmla="*/ 871925 h 1598173"/>
              <a:gd name="connsiteX1" fmla="*/ 10293 w 612734"/>
              <a:gd name="connsiteY1" fmla="*/ 2306 h 1598173"/>
              <a:gd name="connsiteX2" fmla="*/ 612734 w 612734"/>
              <a:gd name="connsiteY2" fmla="*/ 715514 h 1598173"/>
              <a:gd name="connsiteX3" fmla="*/ 311082 w 612734"/>
              <a:gd name="connsiteY3" fmla="*/ 1597165 h 1598173"/>
              <a:gd name="connsiteX4" fmla="*/ 238030 w 612734"/>
              <a:gd name="connsiteY4" fmla="*/ 871925 h 1598173"/>
              <a:gd name="connsiteX0" fmla="*/ 3106 w 377810"/>
              <a:gd name="connsiteY0" fmla="*/ 824392 h 1550625"/>
              <a:gd name="connsiteX1" fmla="*/ 148348 w 377810"/>
              <a:gd name="connsiteY1" fmla="*/ 2899 h 1550625"/>
              <a:gd name="connsiteX2" fmla="*/ 377810 w 377810"/>
              <a:gd name="connsiteY2" fmla="*/ 667981 h 1550625"/>
              <a:gd name="connsiteX3" fmla="*/ 76158 w 377810"/>
              <a:gd name="connsiteY3" fmla="*/ 1549632 h 1550625"/>
              <a:gd name="connsiteX4" fmla="*/ 3106 w 377810"/>
              <a:gd name="connsiteY4" fmla="*/ 824392 h 1550625"/>
              <a:gd name="connsiteX0" fmla="*/ 1955 w 237277"/>
              <a:gd name="connsiteY0" fmla="*/ 824870 h 1551224"/>
              <a:gd name="connsiteX1" fmla="*/ 147197 w 237277"/>
              <a:gd name="connsiteY1" fmla="*/ 3377 h 1551224"/>
              <a:gd name="connsiteX2" fmla="*/ 237277 w 237277"/>
              <a:gd name="connsiteY2" fmla="*/ 658719 h 1551224"/>
              <a:gd name="connsiteX3" fmla="*/ 75007 w 237277"/>
              <a:gd name="connsiteY3" fmla="*/ 1550110 h 1551224"/>
              <a:gd name="connsiteX4" fmla="*/ 1955 w 237277"/>
              <a:gd name="connsiteY4" fmla="*/ 824870 h 1551224"/>
              <a:gd name="connsiteX0" fmla="*/ 4920 w 485300"/>
              <a:gd name="connsiteY0" fmla="*/ 824529 h 1550797"/>
              <a:gd name="connsiteX1" fmla="*/ 150162 w 485300"/>
              <a:gd name="connsiteY1" fmla="*/ 3036 h 1550797"/>
              <a:gd name="connsiteX2" fmla="*/ 485300 w 485300"/>
              <a:gd name="connsiteY2" fmla="*/ 665214 h 1550797"/>
              <a:gd name="connsiteX3" fmla="*/ 77972 w 485300"/>
              <a:gd name="connsiteY3" fmla="*/ 1549769 h 1550797"/>
              <a:gd name="connsiteX4" fmla="*/ 4920 w 485300"/>
              <a:gd name="connsiteY4" fmla="*/ 824529 h 1550797"/>
              <a:gd name="connsiteX0" fmla="*/ 48659 w 798984"/>
              <a:gd name="connsiteY0" fmla="*/ 831155 h 1557425"/>
              <a:gd name="connsiteX1" fmla="*/ 791647 w 798984"/>
              <a:gd name="connsiteY1" fmla="*/ 2931 h 1557425"/>
              <a:gd name="connsiteX2" fmla="*/ 529039 w 798984"/>
              <a:gd name="connsiteY2" fmla="*/ 671840 h 1557425"/>
              <a:gd name="connsiteX3" fmla="*/ 121711 w 798984"/>
              <a:gd name="connsiteY3" fmla="*/ 1556395 h 1557425"/>
              <a:gd name="connsiteX4" fmla="*/ 48659 w 798984"/>
              <a:gd name="connsiteY4" fmla="*/ 831155 h 1557425"/>
              <a:gd name="connsiteX0" fmla="*/ 448565 w 1198889"/>
              <a:gd name="connsiteY0" fmla="*/ 831155 h 1712703"/>
              <a:gd name="connsiteX1" fmla="*/ 1191553 w 1198889"/>
              <a:gd name="connsiteY1" fmla="*/ 2931 h 1712703"/>
              <a:gd name="connsiteX2" fmla="*/ 928945 w 1198889"/>
              <a:gd name="connsiteY2" fmla="*/ 671840 h 1712703"/>
              <a:gd name="connsiteX3" fmla="*/ 12616 w 1198889"/>
              <a:gd name="connsiteY3" fmla="*/ 1711880 h 1712703"/>
              <a:gd name="connsiteX4" fmla="*/ 448565 w 1198889"/>
              <a:gd name="connsiteY4" fmla="*/ 831155 h 1712703"/>
              <a:gd name="connsiteX0" fmla="*/ 447625 w 1005997"/>
              <a:gd name="connsiteY0" fmla="*/ 865406 h 1746961"/>
              <a:gd name="connsiteX1" fmla="*/ 995490 w 1005997"/>
              <a:gd name="connsiteY1" fmla="*/ 2484 h 1746961"/>
              <a:gd name="connsiteX2" fmla="*/ 928005 w 1005997"/>
              <a:gd name="connsiteY2" fmla="*/ 706091 h 1746961"/>
              <a:gd name="connsiteX3" fmla="*/ 11676 w 1005997"/>
              <a:gd name="connsiteY3" fmla="*/ 1746131 h 1746961"/>
              <a:gd name="connsiteX4" fmla="*/ 447625 w 1005997"/>
              <a:gd name="connsiteY4" fmla="*/ 865406 h 1746961"/>
              <a:gd name="connsiteX0" fmla="*/ 449531 w 1011056"/>
              <a:gd name="connsiteY0" fmla="*/ 865144 h 1746629"/>
              <a:gd name="connsiteX1" fmla="*/ 997396 w 1011056"/>
              <a:gd name="connsiteY1" fmla="*/ 2222 h 1746629"/>
              <a:gd name="connsiteX2" fmla="*/ 975938 w 1011056"/>
              <a:gd name="connsiteY2" fmla="*/ 712964 h 1746629"/>
              <a:gd name="connsiteX3" fmla="*/ 13582 w 1011056"/>
              <a:gd name="connsiteY3" fmla="*/ 1745869 h 1746629"/>
              <a:gd name="connsiteX4" fmla="*/ 449531 w 1011056"/>
              <a:gd name="connsiteY4" fmla="*/ 865144 h 1746629"/>
              <a:gd name="connsiteX0" fmla="*/ 532553 w 1094078"/>
              <a:gd name="connsiteY0" fmla="*/ 865144 h 1747824"/>
              <a:gd name="connsiteX1" fmla="*/ 1080418 w 1094078"/>
              <a:gd name="connsiteY1" fmla="*/ 2222 h 1747824"/>
              <a:gd name="connsiteX2" fmla="*/ 1058960 w 1094078"/>
              <a:gd name="connsiteY2" fmla="*/ 712964 h 1747824"/>
              <a:gd name="connsiteX3" fmla="*/ 96604 w 1094078"/>
              <a:gd name="connsiteY3" fmla="*/ 1745869 h 1747824"/>
              <a:gd name="connsiteX4" fmla="*/ 532553 w 1094078"/>
              <a:gd name="connsiteY4" fmla="*/ 865144 h 1747824"/>
              <a:gd name="connsiteX0" fmla="*/ 527154 w 1053561"/>
              <a:gd name="connsiteY0" fmla="*/ 425560 h 1308240"/>
              <a:gd name="connsiteX1" fmla="*/ 745890 w 1053561"/>
              <a:gd name="connsiteY1" fmla="*/ 190438 h 1308240"/>
              <a:gd name="connsiteX2" fmla="*/ 1053561 w 1053561"/>
              <a:gd name="connsiteY2" fmla="*/ 273380 h 1308240"/>
              <a:gd name="connsiteX3" fmla="*/ 91205 w 1053561"/>
              <a:gd name="connsiteY3" fmla="*/ 1306285 h 1308240"/>
              <a:gd name="connsiteX4" fmla="*/ 527154 w 1053561"/>
              <a:gd name="connsiteY4" fmla="*/ 425560 h 1308240"/>
              <a:gd name="connsiteX0" fmla="*/ 527154 w 1053561"/>
              <a:gd name="connsiteY0" fmla="*/ 413406 h 1296086"/>
              <a:gd name="connsiteX1" fmla="*/ 745890 w 1053561"/>
              <a:gd name="connsiteY1" fmla="*/ 178284 h 1296086"/>
              <a:gd name="connsiteX2" fmla="*/ 1053561 w 1053561"/>
              <a:gd name="connsiteY2" fmla="*/ 261226 h 1296086"/>
              <a:gd name="connsiteX3" fmla="*/ 91205 w 1053561"/>
              <a:gd name="connsiteY3" fmla="*/ 1294131 h 1296086"/>
              <a:gd name="connsiteX4" fmla="*/ 527154 w 1053561"/>
              <a:gd name="connsiteY4" fmla="*/ 413406 h 1296086"/>
              <a:gd name="connsiteX0" fmla="*/ 527154 w 1053561"/>
              <a:gd name="connsiteY0" fmla="*/ 238805 h 1121485"/>
              <a:gd name="connsiteX1" fmla="*/ 745890 w 1053561"/>
              <a:gd name="connsiteY1" fmla="*/ 3683 h 1121485"/>
              <a:gd name="connsiteX2" fmla="*/ 1053561 w 1053561"/>
              <a:gd name="connsiteY2" fmla="*/ 86625 h 1121485"/>
              <a:gd name="connsiteX3" fmla="*/ 91205 w 1053561"/>
              <a:gd name="connsiteY3" fmla="*/ 1119530 h 1121485"/>
              <a:gd name="connsiteX4" fmla="*/ 527154 w 1053561"/>
              <a:gd name="connsiteY4" fmla="*/ 238805 h 1121485"/>
              <a:gd name="connsiteX0" fmla="*/ 410589 w 936996"/>
              <a:gd name="connsiteY0" fmla="*/ 239069 h 1164717"/>
              <a:gd name="connsiteX1" fmla="*/ 629325 w 936996"/>
              <a:gd name="connsiteY1" fmla="*/ 3947 h 1164717"/>
              <a:gd name="connsiteX2" fmla="*/ 936996 w 936996"/>
              <a:gd name="connsiteY2" fmla="*/ 86889 h 1164717"/>
              <a:gd name="connsiteX3" fmla="*/ 103792 w 936996"/>
              <a:gd name="connsiteY3" fmla="*/ 1162888 h 1164717"/>
              <a:gd name="connsiteX4" fmla="*/ 410589 w 936996"/>
              <a:gd name="connsiteY4" fmla="*/ 239069 h 1164717"/>
              <a:gd name="connsiteX0" fmla="*/ 514414 w 1040821"/>
              <a:gd name="connsiteY0" fmla="*/ 239069 h 1200538"/>
              <a:gd name="connsiteX1" fmla="*/ 733150 w 1040821"/>
              <a:gd name="connsiteY1" fmla="*/ 3947 h 1200538"/>
              <a:gd name="connsiteX2" fmla="*/ 1040821 w 1040821"/>
              <a:gd name="connsiteY2" fmla="*/ 86889 h 1200538"/>
              <a:gd name="connsiteX3" fmla="*/ 207617 w 1040821"/>
              <a:gd name="connsiteY3" fmla="*/ 1162888 h 1200538"/>
              <a:gd name="connsiteX4" fmla="*/ 514414 w 1040821"/>
              <a:gd name="connsiteY4" fmla="*/ 239069 h 1200538"/>
              <a:gd name="connsiteX0" fmla="*/ 532593 w 1059000"/>
              <a:gd name="connsiteY0" fmla="*/ 237618 h 1199087"/>
              <a:gd name="connsiteX1" fmla="*/ 751329 w 1059000"/>
              <a:gd name="connsiteY1" fmla="*/ 2496 h 1199087"/>
              <a:gd name="connsiteX2" fmla="*/ 1059000 w 1059000"/>
              <a:gd name="connsiteY2" fmla="*/ 85438 h 1199087"/>
              <a:gd name="connsiteX3" fmla="*/ 225796 w 1059000"/>
              <a:gd name="connsiteY3" fmla="*/ 1161437 h 1199087"/>
              <a:gd name="connsiteX4" fmla="*/ 532593 w 1059000"/>
              <a:gd name="connsiteY4" fmla="*/ 237618 h 1199087"/>
              <a:gd name="connsiteX0" fmla="*/ 434821 w 961228"/>
              <a:gd name="connsiteY0" fmla="*/ 239508 h 1260265"/>
              <a:gd name="connsiteX1" fmla="*/ 653557 w 961228"/>
              <a:gd name="connsiteY1" fmla="*/ 4386 h 1260265"/>
              <a:gd name="connsiteX2" fmla="*/ 961228 w 961228"/>
              <a:gd name="connsiteY2" fmla="*/ 87328 h 1260265"/>
              <a:gd name="connsiteX3" fmla="*/ 222209 w 961228"/>
              <a:gd name="connsiteY3" fmla="*/ 1224787 h 1260265"/>
              <a:gd name="connsiteX4" fmla="*/ 434821 w 961228"/>
              <a:gd name="connsiteY4" fmla="*/ 239508 h 1260265"/>
              <a:gd name="connsiteX0" fmla="*/ 242318 w 939019"/>
              <a:gd name="connsiteY0" fmla="*/ 236426 h 1221881"/>
              <a:gd name="connsiteX1" fmla="*/ 461054 w 939019"/>
              <a:gd name="connsiteY1" fmla="*/ 1304 h 1221881"/>
              <a:gd name="connsiteX2" fmla="*/ 939019 w 939019"/>
              <a:gd name="connsiteY2" fmla="*/ 153840 h 1221881"/>
              <a:gd name="connsiteX3" fmla="*/ 29706 w 939019"/>
              <a:gd name="connsiteY3" fmla="*/ 1221705 h 1221881"/>
              <a:gd name="connsiteX4" fmla="*/ 242318 w 939019"/>
              <a:gd name="connsiteY4" fmla="*/ 236426 h 1221881"/>
              <a:gd name="connsiteX0" fmla="*/ 248526 w 1046178"/>
              <a:gd name="connsiteY0" fmla="*/ 236905 h 1222417"/>
              <a:gd name="connsiteX1" fmla="*/ 467262 w 1046178"/>
              <a:gd name="connsiteY1" fmla="*/ 1783 h 1222417"/>
              <a:gd name="connsiteX2" fmla="*/ 1046178 w 1046178"/>
              <a:gd name="connsiteY2" fmla="*/ 307868 h 1222417"/>
              <a:gd name="connsiteX3" fmla="*/ 35914 w 1046178"/>
              <a:gd name="connsiteY3" fmla="*/ 1222184 h 1222417"/>
              <a:gd name="connsiteX4" fmla="*/ 248526 w 1046178"/>
              <a:gd name="connsiteY4" fmla="*/ 236905 h 1222417"/>
              <a:gd name="connsiteX0" fmla="*/ 246326 w 1043978"/>
              <a:gd name="connsiteY0" fmla="*/ 270401 h 1255913"/>
              <a:gd name="connsiteX1" fmla="*/ 306820 w 1043978"/>
              <a:gd name="connsiteY1" fmla="*/ 1234 h 1255913"/>
              <a:gd name="connsiteX2" fmla="*/ 1043978 w 1043978"/>
              <a:gd name="connsiteY2" fmla="*/ 341364 h 1255913"/>
              <a:gd name="connsiteX3" fmla="*/ 33714 w 1043978"/>
              <a:gd name="connsiteY3" fmla="*/ 1255680 h 1255913"/>
              <a:gd name="connsiteX4" fmla="*/ 246326 w 1043978"/>
              <a:gd name="connsiteY4" fmla="*/ 270401 h 1255913"/>
              <a:gd name="connsiteX0" fmla="*/ 248106 w 1075145"/>
              <a:gd name="connsiteY0" fmla="*/ 270863 h 1256488"/>
              <a:gd name="connsiteX1" fmla="*/ 308600 w 1075145"/>
              <a:gd name="connsiteY1" fmla="*/ 1696 h 1256488"/>
              <a:gd name="connsiteX2" fmla="*/ 1075145 w 1075145"/>
              <a:gd name="connsiteY2" fmla="*/ 356389 h 1256488"/>
              <a:gd name="connsiteX3" fmla="*/ 35494 w 1075145"/>
              <a:gd name="connsiteY3" fmla="*/ 1256142 h 1256488"/>
              <a:gd name="connsiteX4" fmla="*/ 248106 w 1075145"/>
              <a:gd name="connsiteY4" fmla="*/ 270863 h 1256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5145" h="1256488">
                <a:moveTo>
                  <a:pt x="248106" y="270863"/>
                </a:moveTo>
                <a:cubicBezTo>
                  <a:pt x="293624" y="61789"/>
                  <a:pt x="170760" y="-12558"/>
                  <a:pt x="308600" y="1696"/>
                </a:cubicBezTo>
                <a:cubicBezTo>
                  <a:pt x="446440" y="15950"/>
                  <a:pt x="810055" y="288350"/>
                  <a:pt x="1075145" y="356389"/>
                </a:cubicBezTo>
                <a:cubicBezTo>
                  <a:pt x="1075145" y="843311"/>
                  <a:pt x="173334" y="1270396"/>
                  <a:pt x="35494" y="1256142"/>
                </a:cubicBezTo>
                <a:cubicBezTo>
                  <a:pt x="-102346" y="1241888"/>
                  <a:pt x="202588" y="479937"/>
                  <a:pt x="248106" y="270863"/>
                </a:cubicBezTo>
                <a:close/>
              </a:path>
            </a:pathLst>
          </a:custGeom>
          <a:gradFill flip="none" rotWithShape="1">
            <a:gsLst>
              <a:gs pos="99000">
                <a:schemeClr val="bg1"/>
              </a:gs>
              <a:gs pos="0">
                <a:srgbClr val="F4F4F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Oval 83">
            <a:extLst>
              <a:ext uri="{FF2B5EF4-FFF2-40B4-BE49-F238E27FC236}">
                <a16:creationId xmlns:a16="http://schemas.microsoft.com/office/drawing/2014/main" id="{2749BEFA-1D48-4B8D-8819-8A6DBF27BE89}"/>
              </a:ext>
            </a:extLst>
          </p:cNvPr>
          <p:cNvSpPr/>
          <p:nvPr/>
        </p:nvSpPr>
        <p:spPr>
          <a:xfrm rot="20040933">
            <a:off x="6623164" y="5309674"/>
            <a:ext cx="738215" cy="1002767"/>
          </a:xfrm>
          <a:custGeom>
            <a:avLst/>
            <a:gdLst>
              <a:gd name="connsiteX0" fmla="*/ 0 w 603304"/>
              <a:gd name="connsiteY0" fmla="*/ 881651 h 1763302"/>
              <a:gd name="connsiteX1" fmla="*/ 301652 w 603304"/>
              <a:gd name="connsiteY1" fmla="*/ 0 h 1763302"/>
              <a:gd name="connsiteX2" fmla="*/ 603304 w 603304"/>
              <a:gd name="connsiteY2" fmla="*/ 881651 h 1763302"/>
              <a:gd name="connsiteX3" fmla="*/ 301652 w 603304"/>
              <a:gd name="connsiteY3" fmla="*/ 1763302 h 1763302"/>
              <a:gd name="connsiteX4" fmla="*/ 0 w 603304"/>
              <a:gd name="connsiteY4" fmla="*/ 881651 h 1763302"/>
              <a:gd name="connsiteX0" fmla="*/ 0 w 747324"/>
              <a:gd name="connsiteY0" fmla="*/ 881651 h 1763302"/>
              <a:gd name="connsiteX1" fmla="*/ 301652 w 747324"/>
              <a:gd name="connsiteY1" fmla="*/ 0 h 1763302"/>
              <a:gd name="connsiteX2" fmla="*/ 603304 w 747324"/>
              <a:gd name="connsiteY2" fmla="*/ 881651 h 1763302"/>
              <a:gd name="connsiteX3" fmla="*/ 301652 w 747324"/>
              <a:gd name="connsiteY3" fmla="*/ 1763302 h 1763302"/>
              <a:gd name="connsiteX4" fmla="*/ 0 w 747324"/>
              <a:gd name="connsiteY4" fmla="*/ 881651 h 1763302"/>
              <a:gd name="connsiteX0" fmla="*/ 9439 w 841033"/>
              <a:gd name="connsiteY0" fmla="*/ 689145 h 1570796"/>
              <a:gd name="connsiteX1" fmla="*/ 635944 w 841033"/>
              <a:gd name="connsiteY1" fmla="*/ 0 h 1570796"/>
              <a:gd name="connsiteX2" fmla="*/ 612743 w 841033"/>
              <a:gd name="connsiteY2" fmla="*/ 689145 h 1570796"/>
              <a:gd name="connsiteX3" fmla="*/ 311091 w 841033"/>
              <a:gd name="connsiteY3" fmla="*/ 1570796 h 1570796"/>
              <a:gd name="connsiteX4" fmla="*/ 9439 w 841033"/>
              <a:gd name="connsiteY4" fmla="*/ 689145 h 1570796"/>
              <a:gd name="connsiteX0" fmla="*/ 20253 w 593246"/>
              <a:gd name="connsiteY0" fmla="*/ 846931 h 1573171"/>
              <a:gd name="connsiteX1" fmla="*/ 418158 w 593246"/>
              <a:gd name="connsiteY1" fmla="*/ 1375 h 1573171"/>
              <a:gd name="connsiteX2" fmla="*/ 394957 w 593246"/>
              <a:gd name="connsiteY2" fmla="*/ 690520 h 1573171"/>
              <a:gd name="connsiteX3" fmla="*/ 93305 w 593246"/>
              <a:gd name="connsiteY3" fmla="*/ 1572171 h 1573171"/>
              <a:gd name="connsiteX4" fmla="*/ 20253 w 593246"/>
              <a:gd name="connsiteY4" fmla="*/ 846931 h 1573171"/>
              <a:gd name="connsiteX0" fmla="*/ 238030 w 710453"/>
              <a:gd name="connsiteY0" fmla="*/ 870911 h 1597159"/>
              <a:gd name="connsiteX1" fmla="*/ 10293 w 710453"/>
              <a:gd name="connsiteY1" fmla="*/ 1292 h 1597159"/>
              <a:gd name="connsiteX2" fmla="*/ 612734 w 710453"/>
              <a:gd name="connsiteY2" fmla="*/ 714500 h 1597159"/>
              <a:gd name="connsiteX3" fmla="*/ 311082 w 710453"/>
              <a:gd name="connsiteY3" fmla="*/ 1596151 h 1597159"/>
              <a:gd name="connsiteX4" fmla="*/ 238030 w 710453"/>
              <a:gd name="connsiteY4" fmla="*/ 870911 h 1597159"/>
              <a:gd name="connsiteX0" fmla="*/ 238030 w 612734"/>
              <a:gd name="connsiteY0" fmla="*/ 871925 h 1598173"/>
              <a:gd name="connsiteX1" fmla="*/ 10293 w 612734"/>
              <a:gd name="connsiteY1" fmla="*/ 2306 h 1598173"/>
              <a:gd name="connsiteX2" fmla="*/ 612734 w 612734"/>
              <a:gd name="connsiteY2" fmla="*/ 715514 h 1598173"/>
              <a:gd name="connsiteX3" fmla="*/ 311082 w 612734"/>
              <a:gd name="connsiteY3" fmla="*/ 1597165 h 1598173"/>
              <a:gd name="connsiteX4" fmla="*/ 238030 w 612734"/>
              <a:gd name="connsiteY4" fmla="*/ 871925 h 1598173"/>
              <a:gd name="connsiteX0" fmla="*/ 3106 w 377810"/>
              <a:gd name="connsiteY0" fmla="*/ 824392 h 1550625"/>
              <a:gd name="connsiteX1" fmla="*/ 148348 w 377810"/>
              <a:gd name="connsiteY1" fmla="*/ 2899 h 1550625"/>
              <a:gd name="connsiteX2" fmla="*/ 377810 w 377810"/>
              <a:gd name="connsiteY2" fmla="*/ 667981 h 1550625"/>
              <a:gd name="connsiteX3" fmla="*/ 76158 w 377810"/>
              <a:gd name="connsiteY3" fmla="*/ 1549632 h 1550625"/>
              <a:gd name="connsiteX4" fmla="*/ 3106 w 377810"/>
              <a:gd name="connsiteY4" fmla="*/ 824392 h 1550625"/>
              <a:gd name="connsiteX0" fmla="*/ 1955 w 237277"/>
              <a:gd name="connsiteY0" fmla="*/ 824870 h 1551224"/>
              <a:gd name="connsiteX1" fmla="*/ 147197 w 237277"/>
              <a:gd name="connsiteY1" fmla="*/ 3377 h 1551224"/>
              <a:gd name="connsiteX2" fmla="*/ 237277 w 237277"/>
              <a:gd name="connsiteY2" fmla="*/ 658719 h 1551224"/>
              <a:gd name="connsiteX3" fmla="*/ 75007 w 237277"/>
              <a:gd name="connsiteY3" fmla="*/ 1550110 h 1551224"/>
              <a:gd name="connsiteX4" fmla="*/ 1955 w 237277"/>
              <a:gd name="connsiteY4" fmla="*/ 824870 h 1551224"/>
              <a:gd name="connsiteX0" fmla="*/ 4920 w 485300"/>
              <a:gd name="connsiteY0" fmla="*/ 824529 h 1550797"/>
              <a:gd name="connsiteX1" fmla="*/ 150162 w 485300"/>
              <a:gd name="connsiteY1" fmla="*/ 3036 h 1550797"/>
              <a:gd name="connsiteX2" fmla="*/ 485300 w 485300"/>
              <a:gd name="connsiteY2" fmla="*/ 665214 h 1550797"/>
              <a:gd name="connsiteX3" fmla="*/ 77972 w 485300"/>
              <a:gd name="connsiteY3" fmla="*/ 1549769 h 1550797"/>
              <a:gd name="connsiteX4" fmla="*/ 4920 w 485300"/>
              <a:gd name="connsiteY4" fmla="*/ 824529 h 1550797"/>
              <a:gd name="connsiteX0" fmla="*/ 48659 w 798984"/>
              <a:gd name="connsiteY0" fmla="*/ 831155 h 1557425"/>
              <a:gd name="connsiteX1" fmla="*/ 791647 w 798984"/>
              <a:gd name="connsiteY1" fmla="*/ 2931 h 1557425"/>
              <a:gd name="connsiteX2" fmla="*/ 529039 w 798984"/>
              <a:gd name="connsiteY2" fmla="*/ 671840 h 1557425"/>
              <a:gd name="connsiteX3" fmla="*/ 121711 w 798984"/>
              <a:gd name="connsiteY3" fmla="*/ 1556395 h 1557425"/>
              <a:gd name="connsiteX4" fmla="*/ 48659 w 798984"/>
              <a:gd name="connsiteY4" fmla="*/ 831155 h 1557425"/>
              <a:gd name="connsiteX0" fmla="*/ 448565 w 1198889"/>
              <a:gd name="connsiteY0" fmla="*/ 831155 h 1712703"/>
              <a:gd name="connsiteX1" fmla="*/ 1191553 w 1198889"/>
              <a:gd name="connsiteY1" fmla="*/ 2931 h 1712703"/>
              <a:gd name="connsiteX2" fmla="*/ 928945 w 1198889"/>
              <a:gd name="connsiteY2" fmla="*/ 671840 h 1712703"/>
              <a:gd name="connsiteX3" fmla="*/ 12616 w 1198889"/>
              <a:gd name="connsiteY3" fmla="*/ 1711880 h 1712703"/>
              <a:gd name="connsiteX4" fmla="*/ 448565 w 1198889"/>
              <a:gd name="connsiteY4" fmla="*/ 831155 h 1712703"/>
              <a:gd name="connsiteX0" fmla="*/ 447625 w 1005997"/>
              <a:gd name="connsiteY0" fmla="*/ 865406 h 1746961"/>
              <a:gd name="connsiteX1" fmla="*/ 995490 w 1005997"/>
              <a:gd name="connsiteY1" fmla="*/ 2484 h 1746961"/>
              <a:gd name="connsiteX2" fmla="*/ 928005 w 1005997"/>
              <a:gd name="connsiteY2" fmla="*/ 706091 h 1746961"/>
              <a:gd name="connsiteX3" fmla="*/ 11676 w 1005997"/>
              <a:gd name="connsiteY3" fmla="*/ 1746131 h 1746961"/>
              <a:gd name="connsiteX4" fmla="*/ 447625 w 1005997"/>
              <a:gd name="connsiteY4" fmla="*/ 865406 h 1746961"/>
              <a:gd name="connsiteX0" fmla="*/ 449531 w 1011056"/>
              <a:gd name="connsiteY0" fmla="*/ 865144 h 1746629"/>
              <a:gd name="connsiteX1" fmla="*/ 997396 w 1011056"/>
              <a:gd name="connsiteY1" fmla="*/ 2222 h 1746629"/>
              <a:gd name="connsiteX2" fmla="*/ 975938 w 1011056"/>
              <a:gd name="connsiteY2" fmla="*/ 712964 h 1746629"/>
              <a:gd name="connsiteX3" fmla="*/ 13582 w 1011056"/>
              <a:gd name="connsiteY3" fmla="*/ 1745869 h 1746629"/>
              <a:gd name="connsiteX4" fmla="*/ 449531 w 1011056"/>
              <a:gd name="connsiteY4" fmla="*/ 865144 h 1746629"/>
              <a:gd name="connsiteX0" fmla="*/ 532553 w 1094078"/>
              <a:gd name="connsiteY0" fmla="*/ 865144 h 1747824"/>
              <a:gd name="connsiteX1" fmla="*/ 1080418 w 1094078"/>
              <a:gd name="connsiteY1" fmla="*/ 2222 h 1747824"/>
              <a:gd name="connsiteX2" fmla="*/ 1058960 w 1094078"/>
              <a:gd name="connsiteY2" fmla="*/ 712964 h 1747824"/>
              <a:gd name="connsiteX3" fmla="*/ 96604 w 1094078"/>
              <a:gd name="connsiteY3" fmla="*/ 1745869 h 1747824"/>
              <a:gd name="connsiteX4" fmla="*/ 532553 w 1094078"/>
              <a:gd name="connsiteY4" fmla="*/ 865144 h 1747824"/>
              <a:gd name="connsiteX0" fmla="*/ 527154 w 1053561"/>
              <a:gd name="connsiteY0" fmla="*/ 425560 h 1308240"/>
              <a:gd name="connsiteX1" fmla="*/ 745890 w 1053561"/>
              <a:gd name="connsiteY1" fmla="*/ 190438 h 1308240"/>
              <a:gd name="connsiteX2" fmla="*/ 1053561 w 1053561"/>
              <a:gd name="connsiteY2" fmla="*/ 273380 h 1308240"/>
              <a:gd name="connsiteX3" fmla="*/ 91205 w 1053561"/>
              <a:gd name="connsiteY3" fmla="*/ 1306285 h 1308240"/>
              <a:gd name="connsiteX4" fmla="*/ 527154 w 1053561"/>
              <a:gd name="connsiteY4" fmla="*/ 425560 h 1308240"/>
              <a:gd name="connsiteX0" fmla="*/ 527154 w 1053561"/>
              <a:gd name="connsiteY0" fmla="*/ 413406 h 1296086"/>
              <a:gd name="connsiteX1" fmla="*/ 745890 w 1053561"/>
              <a:gd name="connsiteY1" fmla="*/ 178284 h 1296086"/>
              <a:gd name="connsiteX2" fmla="*/ 1053561 w 1053561"/>
              <a:gd name="connsiteY2" fmla="*/ 261226 h 1296086"/>
              <a:gd name="connsiteX3" fmla="*/ 91205 w 1053561"/>
              <a:gd name="connsiteY3" fmla="*/ 1294131 h 1296086"/>
              <a:gd name="connsiteX4" fmla="*/ 527154 w 1053561"/>
              <a:gd name="connsiteY4" fmla="*/ 413406 h 1296086"/>
              <a:gd name="connsiteX0" fmla="*/ 527154 w 1053561"/>
              <a:gd name="connsiteY0" fmla="*/ 238805 h 1121485"/>
              <a:gd name="connsiteX1" fmla="*/ 745890 w 1053561"/>
              <a:gd name="connsiteY1" fmla="*/ 3683 h 1121485"/>
              <a:gd name="connsiteX2" fmla="*/ 1053561 w 1053561"/>
              <a:gd name="connsiteY2" fmla="*/ 86625 h 1121485"/>
              <a:gd name="connsiteX3" fmla="*/ 91205 w 1053561"/>
              <a:gd name="connsiteY3" fmla="*/ 1119530 h 1121485"/>
              <a:gd name="connsiteX4" fmla="*/ 527154 w 1053561"/>
              <a:gd name="connsiteY4" fmla="*/ 238805 h 1121485"/>
              <a:gd name="connsiteX0" fmla="*/ 410589 w 936996"/>
              <a:gd name="connsiteY0" fmla="*/ 239069 h 1164717"/>
              <a:gd name="connsiteX1" fmla="*/ 629325 w 936996"/>
              <a:gd name="connsiteY1" fmla="*/ 3947 h 1164717"/>
              <a:gd name="connsiteX2" fmla="*/ 936996 w 936996"/>
              <a:gd name="connsiteY2" fmla="*/ 86889 h 1164717"/>
              <a:gd name="connsiteX3" fmla="*/ 103792 w 936996"/>
              <a:gd name="connsiteY3" fmla="*/ 1162888 h 1164717"/>
              <a:gd name="connsiteX4" fmla="*/ 410589 w 936996"/>
              <a:gd name="connsiteY4" fmla="*/ 239069 h 1164717"/>
              <a:gd name="connsiteX0" fmla="*/ 514414 w 1040821"/>
              <a:gd name="connsiteY0" fmla="*/ 239069 h 1200538"/>
              <a:gd name="connsiteX1" fmla="*/ 733150 w 1040821"/>
              <a:gd name="connsiteY1" fmla="*/ 3947 h 1200538"/>
              <a:gd name="connsiteX2" fmla="*/ 1040821 w 1040821"/>
              <a:gd name="connsiteY2" fmla="*/ 86889 h 1200538"/>
              <a:gd name="connsiteX3" fmla="*/ 207617 w 1040821"/>
              <a:gd name="connsiteY3" fmla="*/ 1162888 h 1200538"/>
              <a:gd name="connsiteX4" fmla="*/ 514414 w 1040821"/>
              <a:gd name="connsiteY4" fmla="*/ 239069 h 1200538"/>
              <a:gd name="connsiteX0" fmla="*/ 532593 w 1059000"/>
              <a:gd name="connsiteY0" fmla="*/ 237618 h 1199087"/>
              <a:gd name="connsiteX1" fmla="*/ 751329 w 1059000"/>
              <a:gd name="connsiteY1" fmla="*/ 2496 h 1199087"/>
              <a:gd name="connsiteX2" fmla="*/ 1059000 w 1059000"/>
              <a:gd name="connsiteY2" fmla="*/ 85438 h 1199087"/>
              <a:gd name="connsiteX3" fmla="*/ 225796 w 1059000"/>
              <a:gd name="connsiteY3" fmla="*/ 1161437 h 1199087"/>
              <a:gd name="connsiteX4" fmla="*/ 532593 w 1059000"/>
              <a:gd name="connsiteY4" fmla="*/ 237618 h 1199087"/>
              <a:gd name="connsiteX0" fmla="*/ 434821 w 961228"/>
              <a:gd name="connsiteY0" fmla="*/ 239508 h 1260265"/>
              <a:gd name="connsiteX1" fmla="*/ 653557 w 961228"/>
              <a:gd name="connsiteY1" fmla="*/ 4386 h 1260265"/>
              <a:gd name="connsiteX2" fmla="*/ 961228 w 961228"/>
              <a:gd name="connsiteY2" fmla="*/ 87328 h 1260265"/>
              <a:gd name="connsiteX3" fmla="*/ 222209 w 961228"/>
              <a:gd name="connsiteY3" fmla="*/ 1224787 h 1260265"/>
              <a:gd name="connsiteX4" fmla="*/ 434821 w 961228"/>
              <a:gd name="connsiteY4" fmla="*/ 239508 h 1260265"/>
              <a:gd name="connsiteX0" fmla="*/ 242318 w 939019"/>
              <a:gd name="connsiteY0" fmla="*/ 236426 h 1221881"/>
              <a:gd name="connsiteX1" fmla="*/ 461054 w 939019"/>
              <a:gd name="connsiteY1" fmla="*/ 1304 h 1221881"/>
              <a:gd name="connsiteX2" fmla="*/ 939019 w 939019"/>
              <a:gd name="connsiteY2" fmla="*/ 153840 h 1221881"/>
              <a:gd name="connsiteX3" fmla="*/ 29706 w 939019"/>
              <a:gd name="connsiteY3" fmla="*/ 1221705 h 1221881"/>
              <a:gd name="connsiteX4" fmla="*/ 242318 w 939019"/>
              <a:gd name="connsiteY4" fmla="*/ 236426 h 1221881"/>
              <a:gd name="connsiteX0" fmla="*/ 248526 w 1046178"/>
              <a:gd name="connsiteY0" fmla="*/ 236905 h 1222417"/>
              <a:gd name="connsiteX1" fmla="*/ 467262 w 1046178"/>
              <a:gd name="connsiteY1" fmla="*/ 1783 h 1222417"/>
              <a:gd name="connsiteX2" fmla="*/ 1046178 w 1046178"/>
              <a:gd name="connsiteY2" fmla="*/ 307868 h 1222417"/>
              <a:gd name="connsiteX3" fmla="*/ 35914 w 1046178"/>
              <a:gd name="connsiteY3" fmla="*/ 1222184 h 1222417"/>
              <a:gd name="connsiteX4" fmla="*/ 248526 w 1046178"/>
              <a:gd name="connsiteY4" fmla="*/ 236905 h 1222417"/>
              <a:gd name="connsiteX0" fmla="*/ 246326 w 1043978"/>
              <a:gd name="connsiteY0" fmla="*/ 270401 h 1255913"/>
              <a:gd name="connsiteX1" fmla="*/ 306820 w 1043978"/>
              <a:gd name="connsiteY1" fmla="*/ 1234 h 1255913"/>
              <a:gd name="connsiteX2" fmla="*/ 1043978 w 1043978"/>
              <a:gd name="connsiteY2" fmla="*/ 341364 h 1255913"/>
              <a:gd name="connsiteX3" fmla="*/ 33714 w 1043978"/>
              <a:gd name="connsiteY3" fmla="*/ 1255680 h 1255913"/>
              <a:gd name="connsiteX4" fmla="*/ 246326 w 1043978"/>
              <a:gd name="connsiteY4" fmla="*/ 270401 h 1255913"/>
              <a:gd name="connsiteX0" fmla="*/ 248106 w 1075145"/>
              <a:gd name="connsiteY0" fmla="*/ 270863 h 1256488"/>
              <a:gd name="connsiteX1" fmla="*/ 308600 w 1075145"/>
              <a:gd name="connsiteY1" fmla="*/ 1696 h 1256488"/>
              <a:gd name="connsiteX2" fmla="*/ 1075145 w 1075145"/>
              <a:gd name="connsiteY2" fmla="*/ 356389 h 1256488"/>
              <a:gd name="connsiteX3" fmla="*/ 35494 w 1075145"/>
              <a:gd name="connsiteY3" fmla="*/ 1256142 h 1256488"/>
              <a:gd name="connsiteX4" fmla="*/ 248106 w 1075145"/>
              <a:gd name="connsiteY4" fmla="*/ 270863 h 1256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5145" h="1256488">
                <a:moveTo>
                  <a:pt x="248106" y="270863"/>
                </a:moveTo>
                <a:cubicBezTo>
                  <a:pt x="293624" y="61789"/>
                  <a:pt x="170760" y="-12558"/>
                  <a:pt x="308600" y="1696"/>
                </a:cubicBezTo>
                <a:cubicBezTo>
                  <a:pt x="446440" y="15950"/>
                  <a:pt x="810055" y="288350"/>
                  <a:pt x="1075145" y="356389"/>
                </a:cubicBezTo>
                <a:cubicBezTo>
                  <a:pt x="1075145" y="843311"/>
                  <a:pt x="173334" y="1270396"/>
                  <a:pt x="35494" y="1256142"/>
                </a:cubicBezTo>
                <a:cubicBezTo>
                  <a:pt x="-102346" y="1241888"/>
                  <a:pt x="202588" y="479937"/>
                  <a:pt x="248106" y="270863"/>
                </a:cubicBezTo>
                <a:close/>
              </a:path>
            </a:pathLst>
          </a:custGeom>
          <a:gradFill flip="none" rotWithShape="1">
            <a:gsLst>
              <a:gs pos="99000">
                <a:schemeClr val="bg1"/>
              </a:gs>
              <a:gs pos="0">
                <a:srgbClr val="F4F4F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88316331-BE69-4542-96C2-DD27D1360C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1046" y="5727366"/>
            <a:ext cx="3810000" cy="2076450"/>
          </a:xfrm>
          <a:prstGeom prst="rect">
            <a:avLst/>
          </a:prstGeom>
        </p:spPr>
      </p:pic>
      <p:pic>
        <p:nvPicPr>
          <p:cNvPr id="53" name="Picture 52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1C0F869B-8EE0-4454-A9D5-9DE794ADAE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34810">
            <a:off x="-1560397" y="4896001"/>
            <a:ext cx="6383543" cy="3479031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1138DFA9-DAD5-4646-92B8-5F3E3B4F2FFE}"/>
              </a:ext>
            </a:extLst>
          </p:cNvPr>
          <p:cNvGrpSpPr/>
          <p:nvPr/>
        </p:nvGrpSpPr>
        <p:grpSpPr>
          <a:xfrm>
            <a:off x="3182901" y="2185922"/>
            <a:ext cx="6416842" cy="2682044"/>
            <a:chOff x="3133526" y="2587057"/>
            <a:chExt cx="6416842" cy="2682044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E243E4AF-2107-4B54-9926-6CD83323B2D9}"/>
                </a:ext>
              </a:extLst>
            </p:cNvPr>
            <p:cNvGrpSpPr/>
            <p:nvPr/>
          </p:nvGrpSpPr>
          <p:grpSpPr>
            <a:xfrm>
              <a:off x="3133526" y="2587057"/>
              <a:ext cx="6416842" cy="2682044"/>
              <a:chOff x="3133526" y="2587057"/>
              <a:chExt cx="6416842" cy="2682044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B8C313A-F2E2-4934-B1FC-4157F37CDC7A}"/>
                  </a:ext>
                </a:extLst>
              </p:cNvPr>
              <p:cNvSpPr/>
              <p:nvPr/>
            </p:nvSpPr>
            <p:spPr>
              <a:xfrm>
                <a:off x="3133526" y="2587057"/>
                <a:ext cx="6416842" cy="2682044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6C1B436C-4FFA-43D8-897E-4EA1704907D0}"/>
                  </a:ext>
                </a:extLst>
              </p:cNvPr>
              <p:cNvSpPr/>
              <p:nvPr/>
            </p:nvSpPr>
            <p:spPr>
              <a:xfrm>
                <a:off x="3215089" y="2662065"/>
                <a:ext cx="6253715" cy="2518793"/>
              </a:xfrm>
              <a:prstGeom prst="rect">
                <a:avLst/>
              </a:prstGeom>
              <a:solidFill>
                <a:schemeClr val="bg1">
                  <a:alpha val="9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226FE6C-A249-43C6-8EC1-5289A6C35CF2}"/>
                </a:ext>
              </a:extLst>
            </p:cNvPr>
            <p:cNvSpPr txBox="1"/>
            <p:nvPr/>
          </p:nvSpPr>
          <p:spPr>
            <a:xfrm>
              <a:off x="3733847" y="3543444"/>
              <a:ext cx="531495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200" dirty="0">
                  <a:solidFill>
                    <a:srgbClr val="FF0000"/>
                  </a:solidFill>
                  <a:latin typeface="Oswald" panose="02000503000000000000" pitchFamily="2" charset="0"/>
                </a:rPr>
                <a:t>انتهى الدرس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53489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0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3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5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7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9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0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1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2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3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4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6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8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9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0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2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3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5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7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8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9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0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41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2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4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5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46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7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48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9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0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51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3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55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6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57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8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9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3750"/>
                                </p:stCondLst>
                                <p:childTnLst>
                                  <p:par>
                                    <p:cTn id="61" presetID="42" presetClass="path" presetSubtype="0" accel="1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2" dur="2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3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4" dur="2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5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6" dur="20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7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8" dur="20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9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1.875E-6 -4.07407E-6 L 0.00299 0.35093 " pathEditMode="relative" rAng="0" ptsTypes="AA">
                                          <p:cBhvr>
                                            <p:cTn id="70" dur="2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3" y="1754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1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4.58333E-6 2.59259E-6 L 0.00494 0.35856 " pathEditMode="relative" rAng="0" ptsTypes="AA">
                                          <p:cBhvr>
                                            <p:cTn id="72" dur="2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47" y="1791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3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1.25E-6 1.11111E-6 L -0.00195 0.37153 " pathEditMode="relative" rAng="0" ptsTypes="AA">
                                          <p:cBhvr>
                                            <p:cTn id="74" dur="20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04" y="18565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5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4.16667E-7 3.7037E-6 L -0.01107 0.3581 " pathEditMode="relative" rAng="0" ptsTypes="AA">
                                          <p:cBhvr>
                                            <p:cTn id="76" dur="2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560" y="1789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7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3.95833E-6 -2.59259E-6 L -0.00156 0.37269 " pathEditMode="relative" rAng="0" ptsTypes="AA">
                                          <p:cBhvr>
                                            <p:cTn id="78" dur="2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78" y="1863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9" presetID="2" presetClass="entr" presetSubtype="4" accel="18000" fill="hold" nodeType="withEffect" p14:presetBounceEnd="62000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2000">
                                          <p:cBhvr additive="base">
                                            <p:cTn id="81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2000">
                                          <p:cBhvr additive="base">
                                            <p:cTn id="82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3" grpId="0" animBg="1"/>
          <p:bldP spid="43" grpId="1" animBg="1"/>
          <p:bldP spid="44" grpId="0" animBg="1"/>
          <p:bldP spid="44" grpId="1" animBg="1"/>
          <p:bldP spid="45" grpId="0" animBg="1"/>
          <p:bldP spid="45" grpId="1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0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3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5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7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9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0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1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2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3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4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6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8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9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0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2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3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5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7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8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9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0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41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2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4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5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46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7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48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9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0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51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3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55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6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57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8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9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3750"/>
                                </p:stCondLst>
                                <p:childTnLst>
                                  <p:par>
                                    <p:cTn id="61" presetID="42" presetClass="path" presetSubtype="0" accel="1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2" dur="2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3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4" dur="2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5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6" dur="20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7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8" dur="20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9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1.875E-6 -4.07407E-6 L 0.00299 0.35093 " pathEditMode="relative" rAng="0" ptsTypes="AA">
                                          <p:cBhvr>
                                            <p:cTn id="70" dur="2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3" y="1754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1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4.58333E-6 2.59259E-6 L 0.00494 0.35856 " pathEditMode="relative" rAng="0" ptsTypes="AA">
                                          <p:cBhvr>
                                            <p:cTn id="72" dur="2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47" y="1791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3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1.25E-6 1.11111E-6 L -0.00195 0.37153 " pathEditMode="relative" rAng="0" ptsTypes="AA">
                                          <p:cBhvr>
                                            <p:cTn id="74" dur="20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04" y="18565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5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4.16667E-7 3.7037E-6 L -0.01107 0.3581 " pathEditMode="relative" rAng="0" ptsTypes="AA">
                                          <p:cBhvr>
                                            <p:cTn id="76" dur="2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560" y="1789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7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3.95833E-6 -2.59259E-6 L -0.00156 0.37269 " pathEditMode="relative" rAng="0" ptsTypes="AA">
                                          <p:cBhvr>
                                            <p:cTn id="78" dur="2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78" y="1863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9" presetID="2" presetClass="entr" presetSubtype="4" accel="18000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1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2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3" grpId="0" animBg="1"/>
          <p:bldP spid="43" grpId="1" animBg="1"/>
          <p:bldP spid="44" grpId="0" animBg="1"/>
          <p:bldP spid="44" grpId="1" animBg="1"/>
          <p:bldP spid="45" grpId="0" animBg="1"/>
          <p:bldP spid="45" grpId="1" animBg="1"/>
        </p:bldLst>
      </p:timing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وان 1">
            <a:extLst>
              <a:ext uri="{FF2B5EF4-FFF2-40B4-BE49-F238E27FC236}">
                <a16:creationId xmlns:a16="http://schemas.microsoft.com/office/drawing/2014/main" id="{F4B92814-232C-4124-B708-AF52D74C33E1}"/>
              </a:ext>
            </a:extLst>
          </p:cNvPr>
          <p:cNvSpPr txBox="1">
            <a:spLocks/>
          </p:cNvSpPr>
          <p:nvPr/>
        </p:nvSpPr>
        <p:spPr>
          <a:xfrm>
            <a:off x="598239" y="3001110"/>
            <a:ext cx="1099552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ar-SA" sz="5400" b="1" dirty="0">
                <a:solidFill>
                  <a:srgbClr val="FF0000"/>
                </a:solidFill>
              </a:rPr>
              <a:t>جميع الحقوق محفوظة لموقع حلول اون لاين يحق لك الاستخدام والتعديل عليها كما تشاء</a:t>
            </a:r>
            <a:br>
              <a:rPr lang="ar-SA" sz="5400" b="1" dirty="0">
                <a:solidFill>
                  <a:srgbClr val="FF0000"/>
                </a:solidFill>
              </a:rPr>
            </a:br>
            <a:r>
              <a:rPr lang="ar-SA" sz="5400" b="1" dirty="0">
                <a:solidFill>
                  <a:srgbClr val="FF0000"/>
                </a:solidFill>
              </a:rPr>
              <a:t>لكن </a:t>
            </a:r>
            <a:r>
              <a:rPr lang="ar-SA" sz="9600" b="1" dirty="0"/>
              <a:t>يحرم بيعها </a:t>
            </a:r>
            <a:br>
              <a:rPr lang="ar-SA" sz="5400" b="1" dirty="0"/>
            </a:br>
            <a:r>
              <a:rPr lang="ar-SA" sz="5400" b="1" dirty="0">
                <a:solidFill>
                  <a:srgbClr val="FF0000"/>
                </a:solidFill>
              </a:rPr>
              <a:t>او نشرها في المواقع الاخرى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3" name="مستطيل 2">
            <a:extLst>
              <a:ext uri="{FF2B5EF4-FFF2-40B4-BE49-F238E27FC236}">
                <a16:creationId xmlns:a16="http://schemas.microsoft.com/office/drawing/2014/main" id="{B4623A0D-06DD-497D-94B4-F1E3206566F8}"/>
              </a:ext>
            </a:extLst>
          </p:cNvPr>
          <p:cNvSpPr/>
          <p:nvPr/>
        </p:nvSpPr>
        <p:spPr>
          <a:xfrm>
            <a:off x="4521200" y="620837"/>
            <a:ext cx="3149600" cy="858981"/>
          </a:xfrm>
          <a:prstGeom prst="rect">
            <a:avLst/>
          </a:prstGeom>
          <a:solidFill>
            <a:srgbClr val="05633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صورة 3" descr="صورة تحتوي على نص, قصاصة فنية&#10;&#10;تم إنشاء الوصف تلقائياً">
            <a:extLst>
              <a:ext uri="{FF2B5EF4-FFF2-40B4-BE49-F238E27FC236}">
                <a16:creationId xmlns:a16="http://schemas.microsoft.com/office/drawing/2014/main" id="{B637965E-FF72-4EC6-8E47-0B373DB250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972" y="652533"/>
            <a:ext cx="2932055" cy="79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983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>
            <a:extLst>
              <a:ext uri="{FF2B5EF4-FFF2-40B4-BE49-F238E27FC236}">
                <a16:creationId xmlns:a16="http://schemas.microsoft.com/office/drawing/2014/main" id="{30A874D0-1DC2-4B80-9009-7B708B072098}"/>
              </a:ext>
            </a:extLst>
          </p:cNvPr>
          <p:cNvGrpSpPr/>
          <p:nvPr/>
        </p:nvGrpSpPr>
        <p:grpSpPr>
          <a:xfrm>
            <a:off x="586319" y="3413188"/>
            <a:ext cx="1887251" cy="2486630"/>
            <a:chOff x="10083501" y="2824892"/>
            <a:chExt cx="1887251" cy="2486630"/>
          </a:xfrm>
        </p:grpSpPr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0875DB8F-9891-438B-A0B6-BC3337378D97}"/>
                </a:ext>
              </a:extLst>
            </p:cNvPr>
            <p:cNvGrpSpPr/>
            <p:nvPr/>
          </p:nvGrpSpPr>
          <p:grpSpPr>
            <a:xfrm rot="21371849">
              <a:off x="10083501" y="2824892"/>
              <a:ext cx="1887251" cy="2486630"/>
              <a:chOff x="392711" y="4308237"/>
              <a:chExt cx="1887251" cy="2486630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16CA2150-715E-4F86-B5A0-17CE76F17C46}"/>
                  </a:ext>
                </a:extLst>
              </p:cNvPr>
              <p:cNvSpPr txBox="1"/>
              <p:nvPr/>
            </p:nvSpPr>
            <p:spPr>
              <a:xfrm>
                <a:off x="395817" y="4308237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مسكني</a:t>
                </a:r>
                <a:endParaRPr lang="en-US" sz="14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12FD7445-ECB0-453E-ABED-1007DF467EFE}"/>
                  </a:ext>
                </a:extLst>
              </p:cNvPr>
              <p:cNvSpPr txBox="1"/>
              <p:nvPr/>
            </p:nvSpPr>
            <p:spPr>
              <a:xfrm>
                <a:off x="392711" y="4732764"/>
                <a:ext cx="1871561" cy="2062103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dirty="0">
                    <a:latin typeface="Century Gothic" panose="020B0502020202020204" pitchFamily="34" charset="0"/>
                  </a:rPr>
                  <a:t>ملابسي</a:t>
                </a: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40" name="Picture 39">
              <a:extLst>
                <a:ext uri="{FF2B5EF4-FFF2-40B4-BE49-F238E27FC236}">
                  <a16:creationId xmlns:a16="http://schemas.microsoft.com/office/drawing/2014/main" id="{87C0285D-B081-478F-81C3-FB993D3A3F5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429307" y="3736234"/>
              <a:ext cx="1186537" cy="1330070"/>
            </a:xfrm>
            <a:prstGeom prst="rect">
              <a:avLst/>
            </a:prstGeom>
          </p:spPr>
        </p:pic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A8858567-22F7-4185-9E9C-9A4B165F3458}"/>
              </a:ext>
            </a:extLst>
          </p:cNvPr>
          <p:cNvGrpSpPr/>
          <p:nvPr/>
        </p:nvGrpSpPr>
        <p:grpSpPr>
          <a:xfrm>
            <a:off x="560431" y="1240514"/>
            <a:ext cx="2244499" cy="2434510"/>
            <a:chOff x="7624954" y="1603531"/>
            <a:chExt cx="2244499" cy="2434510"/>
          </a:xfrm>
        </p:grpSpPr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676744FC-B1FA-4CF3-A037-7F5FC6808D79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75132994-272C-4414-AD34-FDA281D23816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0" name="Rectangle: Top Corners One Rounded and One Snipped 129">
                <a:extLst>
                  <a:ext uri="{FF2B5EF4-FFF2-40B4-BE49-F238E27FC236}">
                    <a16:creationId xmlns:a16="http://schemas.microsoft.com/office/drawing/2014/main" id="{04D2D0A0-BFB9-48BF-AA0F-87289510F0A7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1" name="Right Triangle 19">
                <a:extLst>
                  <a:ext uri="{FF2B5EF4-FFF2-40B4-BE49-F238E27FC236}">
                    <a16:creationId xmlns:a16="http://schemas.microsoft.com/office/drawing/2014/main" id="{0EEC8579-EBD6-4F8A-AA1D-8CEC08CE2B4F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C334D1F3-79D1-4E7D-9B65-064717BF53F6}"/>
                </a:ext>
              </a:extLst>
            </p:cNvPr>
            <p:cNvSpPr txBox="1"/>
            <p:nvPr/>
          </p:nvSpPr>
          <p:spPr>
            <a:xfrm>
              <a:off x="8189077" y="1880622"/>
              <a:ext cx="72808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0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000" b="1" dirty="0">
                  <a:latin typeface="Century Gothic" panose="020B0502020202020204" pitchFamily="34" charset="0"/>
                </a:rPr>
                <a:t>4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128" name="Graphic 127" descr="Target Audience">
              <a:extLst>
                <a:ext uri="{FF2B5EF4-FFF2-40B4-BE49-F238E27FC236}">
                  <a16:creationId xmlns:a16="http://schemas.microsoft.com/office/drawing/2014/main" id="{6FD2B305-B17B-4419-BF9C-DAA8CBA7820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AD06412E-26F0-40B5-8037-2625D84BA16E}"/>
              </a:ext>
            </a:extLst>
          </p:cNvPr>
          <p:cNvGrpSpPr/>
          <p:nvPr/>
        </p:nvGrpSpPr>
        <p:grpSpPr>
          <a:xfrm>
            <a:off x="1322384" y="691717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645B2BC8-7A58-4BB5-B29D-83031CA1D7E3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8FC8173A-3F32-4900-A52A-207736055005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5" name="Trapezoid 10">
              <a:extLst>
                <a:ext uri="{FF2B5EF4-FFF2-40B4-BE49-F238E27FC236}">
                  <a16:creationId xmlns:a16="http://schemas.microsoft.com/office/drawing/2014/main" id="{FB7E5F81-3A83-4011-A1C9-1FECF1CDA698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6" name="Oval 135">
              <a:extLst>
                <a:ext uri="{FF2B5EF4-FFF2-40B4-BE49-F238E27FC236}">
                  <a16:creationId xmlns:a16="http://schemas.microsoft.com/office/drawing/2014/main" id="{A42AB040-2EDF-4378-9C49-866B5B30E1FD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40" name="Rectangle 21">
            <a:extLst>
              <a:ext uri="{FF2B5EF4-FFF2-40B4-BE49-F238E27FC236}">
                <a16:creationId xmlns:a16="http://schemas.microsoft.com/office/drawing/2014/main" id="{457A9667-4B5C-49C6-95BF-74AB3EFB807C}"/>
              </a:ext>
            </a:extLst>
          </p:cNvPr>
          <p:cNvSpPr/>
          <p:nvPr/>
        </p:nvSpPr>
        <p:spPr>
          <a:xfrm rot="15142371">
            <a:off x="1001726" y="3147542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9" name="Freeform: Shape 108">
            <a:extLst>
              <a:ext uri="{FF2B5EF4-FFF2-40B4-BE49-F238E27FC236}">
                <a16:creationId xmlns:a16="http://schemas.microsoft.com/office/drawing/2014/main" id="{5EE8B65A-B306-48EC-833E-94BEF072460B}"/>
              </a:ext>
            </a:extLst>
          </p:cNvPr>
          <p:cNvSpPr/>
          <p:nvPr/>
        </p:nvSpPr>
        <p:spPr>
          <a:xfrm rot="950947">
            <a:off x="7311608" y="2990806"/>
            <a:ext cx="1509486" cy="530661"/>
          </a:xfrm>
          <a:custGeom>
            <a:avLst/>
            <a:gdLst>
              <a:gd name="connsiteX0" fmla="*/ 1509486 w 1509486"/>
              <a:gd name="connsiteY0" fmla="*/ 421833 h 530661"/>
              <a:gd name="connsiteX1" fmla="*/ 827314 w 1509486"/>
              <a:gd name="connsiteY1" fmla="*/ 506580 h 530661"/>
              <a:gd name="connsiteX2" fmla="*/ 464457 w 1509486"/>
              <a:gd name="connsiteY2" fmla="*/ 40474 h 530661"/>
              <a:gd name="connsiteX3" fmla="*/ 0 w 1509486"/>
              <a:gd name="connsiteY3" fmla="*/ 54599 h 530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9486" h="530661" extrusionOk="0">
                <a:moveTo>
                  <a:pt x="1509486" y="421833"/>
                </a:moveTo>
                <a:cubicBezTo>
                  <a:pt x="1253445" y="504370"/>
                  <a:pt x="1015188" y="570857"/>
                  <a:pt x="827314" y="506580"/>
                </a:cubicBezTo>
                <a:cubicBezTo>
                  <a:pt x="600287" y="434248"/>
                  <a:pt x="641110" y="179287"/>
                  <a:pt x="464457" y="40474"/>
                </a:cubicBezTo>
                <a:cubicBezTo>
                  <a:pt x="272107" y="-86057"/>
                  <a:pt x="191508" y="47314"/>
                  <a:pt x="0" y="54599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3948674015">
                  <a:custGeom>
                    <a:avLst/>
                    <a:gdLst>
                      <a:gd name="connsiteX0" fmla="*/ 1509486 w 1509486"/>
                      <a:gd name="connsiteY0" fmla="*/ 421833 h 530661"/>
                      <a:gd name="connsiteX1" fmla="*/ 827314 w 1509486"/>
                      <a:gd name="connsiteY1" fmla="*/ 506580 h 530661"/>
                      <a:gd name="connsiteX2" fmla="*/ 464457 w 1509486"/>
                      <a:gd name="connsiteY2" fmla="*/ 40474 h 530661"/>
                      <a:gd name="connsiteX3" fmla="*/ 0 w 1509486"/>
                      <a:gd name="connsiteY3" fmla="*/ 54599 h 5306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509486" h="530661" extrusionOk="0">
                        <a:moveTo>
                          <a:pt x="1509486" y="421833"/>
                        </a:moveTo>
                        <a:cubicBezTo>
                          <a:pt x="1254416" y="500381"/>
                          <a:pt x="1006604" y="570408"/>
                          <a:pt x="827314" y="506580"/>
                        </a:cubicBezTo>
                        <a:cubicBezTo>
                          <a:pt x="631062" y="439356"/>
                          <a:pt x="615057" y="136624"/>
                          <a:pt x="464457" y="40474"/>
                        </a:cubicBezTo>
                        <a:cubicBezTo>
                          <a:pt x="294852" y="-64674"/>
                          <a:pt x="183749" y="37021"/>
                          <a:pt x="0" y="54599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0" name="Cloud 109">
            <a:extLst>
              <a:ext uri="{FF2B5EF4-FFF2-40B4-BE49-F238E27FC236}">
                <a16:creationId xmlns:a16="http://schemas.microsoft.com/office/drawing/2014/main" id="{AF4EEF4B-7BFE-49B4-98C0-53420150C8DC}"/>
              </a:ext>
            </a:extLst>
          </p:cNvPr>
          <p:cNvSpPr/>
          <p:nvPr/>
        </p:nvSpPr>
        <p:spPr>
          <a:xfrm>
            <a:off x="3773715" y="1289251"/>
            <a:ext cx="3882448" cy="216197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A" sz="2400" dirty="0"/>
              <a:t>في </a:t>
            </a:r>
            <a:r>
              <a:rPr lang="ar-SA" sz="2400" dirty="0">
                <a:solidFill>
                  <a:srgbClr val="FF0000"/>
                </a:solidFill>
              </a:rPr>
              <a:t>الشتاء</a:t>
            </a:r>
            <a:r>
              <a:rPr lang="ar-SA" sz="2400" dirty="0"/>
              <a:t> يشتد البرد فنرتدي الملابس الثقيلة</a:t>
            </a:r>
            <a:br>
              <a:rPr lang="en-US" sz="2400" dirty="0"/>
            </a:br>
            <a:r>
              <a:rPr lang="ar-SA" sz="2400" dirty="0"/>
              <a:t>في </a:t>
            </a:r>
            <a:r>
              <a:rPr lang="ar-SA" sz="2400" dirty="0">
                <a:solidFill>
                  <a:srgbClr val="FF0000"/>
                </a:solidFill>
              </a:rPr>
              <a:t>الصيف</a:t>
            </a:r>
            <a:r>
              <a:rPr lang="ar-SA" sz="2400" dirty="0"/>
              <a:t> يشتد الحرّ فنرتدي الملابس الخفيفة</a:t>
            </a:r>
            <a:endParaRPr lang="ar-SY" sz="2400" dirty="0"/>
          </a:p>
        </p:txBody>
      </p:sp>
      <p:pic>
        <p:nvPicPr>
          <p:cNvPr id="23" name="Picture 107">
            <a:extLst>
              <a:ext uri="{FF2B5EF4-FFF2-40B4-BE49-F238E27FC236}">
                <a16:creationId xmlns:a16="http://schemas.microsoft.com/office/drawing/2014/main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05206" y="3024221"/>
            <a:ext cx="211455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514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" grpId="0" animBg="1"/>
      <p:bldP spid="109" grpId="0" animBg="1"/>
      <p:bldP spid="1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654D1B5-6A97-43D5-95C1-5D76FAD828C1}"/>
              </a:ext>
            </a:extLst>
          </p:cNvPr>
          <p:cNvGrpSpPr/>
          <p:nvPr/>
        </p:nvGrpSpPr>
        <p:grpSpPr>
          <a:xfrm flipH="1">
            <a:off x="9982841" y="141057"/>
            <a:ext cx="1897889" cy="717476"/>
            <a:chOff x="1437356" y="1240018"/>
            <a:chExt cx="3949552" cy="717476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2C5BF4B-BEB3-4557-AD07-E6BEACEF175F}"/>
                </a:ext>
              </a:extLst>
            </p:cNvPr>
            <p:cNvSpPr/>
            <p:nvPr/>
          </p:nvSpPr>
          <p:spPr>
            <a:xfrm flipV="1">
              <a:off x="1437356" y="1240018"/>
              <a:ext cx="3949552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D5782EB-D32D-48DB-A2F9-13DE2917C55E}"/>
                </a:ext>
              </a:extLst>
            </p:cNvPr>
            <p:cNvSpPr txBox="1"/>
            <p:nvPr/>
          </p:nvSpPr>
          <p:spPr>
            <a:xfrm>
              <a:off x="2731911" y="1495829"/>
              <a:ext cx="26549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A" sz="2400" dirty="0">
                  <a:solidFill>
                    <a:schemeClr val="bg1"/>
                  </a:solidFill>
                </a:rPr>
                <a:t>نشاط ١</a:t>
              </a:r>
              <a:endParaRPr lang="ar-SY" sz="2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7973665-3E8F-4AE1-BB84-8452537CA85F}"/>
              </a:ext>
            </a:extLst>
          </p:cNvPr>
          <p:cNvGrpSpPr/>
          <p:nvPr/>
        </p:nvGrpSpPr>
        <p:grpSpPr>
          <a:xfrm flipH="1">
            <a:off x="8200728" y="824798"/>
            <a:ext cx="3488335" cy="672825"/>
            <a:chOff x="1437362" y="1240009"/>
            <a:chExt cx="6416472" cy="672825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BECB459E-9A95-43C3-943D-E7A5B4A9DAB3}"/>
                </a:ext>
              </a:extLst>
            </p:cNvPr>
            <p:cNvSpPr/>
            <p:nvPr/>
          </p:nvSpPr>
          <p:spPr>
            <a:xfrm flipV="1">
              <a:off x="1437362" y="1240009"/>
              <a:ext cx="6416472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E159E71-63FC-4FDB-A1F9-28A44085F097}"/>
                </a:ext>
              </a:extLst>
            </p:cNvPr>
            <p:cNvSpPr txBox="1"/>
            <p:nvPr/>
          </p:nvSpPr>
          <p:spPr>
            <a:xfrm>
              <a:off x="2776619" y="1512724"/>
              <a:ext cx="503771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A" sz="2000" dirty="0">
                  <a:solidFill>
                    <a:schemeClr val="bg1"/>
                  </a:solidFill>
                </a:rPr>
                <a:t>ميّزي ملابس الشتاء بدائرة</a:t>
              </a:r>
              <a:endParaRPr lang="ar-SY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8E258D2C-2BA6-4000-80D5-27142CA6CFB5}"/>
              </a:ext>
            </a:extLst>
          </p:cNvPr>
          <p:cNvGrpSpPr/>
          <p:nvPr/>
        </p:nvGrpSpPr>
        <p:grpSpPr>
          <a:xfrm>
            <a:off x="586328" y="3413194"/>
            <a:ext cx="1887249" cy="2486628"/>
            <a:chOff x="10083510" y="2824898"/>
            <a:chExt cx="1887249" cy="2486628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49EA7F82-8C28-4C5F-9D2B-4063F17D5363}"/>
                </a:ext>
              </a:extLst>
            </p:cNvPr>
            <p:cNvGrpSpPr/>
            <p:nvPr/>
          </p:nvGrpSpPr>
          <p:grpSpPr>
            <a:xfrm rot="21371849">
              <a:off x="10083510" y="2824898"/>
              <a:ext cx="1887249" cy="2486628"/>
              <a:chOff x="392713" y="4308237"/>
              <a:chExt cx="1887249" cy="2486628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146833FD-6566-4CA2-9B7E-BD83EFB997DD}"/>
                  </a:ext>
                </a:extLst>
              </p:cNvPr>
              <p:cNvSpPr txBox="1"/>
              <p:nvPr/>
            </p:nvSpPr>
            <p:spPr>
              <a:xfrm>
                <a:off x="395817" y="4308237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مسكني</a:t>
                </a:r>
                <a:endParaRPr lang="en-US" sz="14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A122575E-27BF-4685-900C-BECC0F8F7215}"/>
                  </a:ext>
                </a:extLst>
              </p:cNvPr>
              <p:cNvSpPr txBox="1"/>
              <p:nvPr/>
            </p:nvSpPr>
            <p:spPr>
              <a:xfrm>
                <a:off x="392713" y="4732762"/>
                <a:ext cx="1871561" cy="2062103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dirty="0">
                    <a:latin typeface="Century Gothic" panose="020B0502020202020204" pitchFamily="34" charset="0"/>
                  </a:rPr>
                  <a:t>ملابسي</a:t>
                </a: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552C6D34-D505-4A96-A7D6-BEAAF6A8A5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426584" y="3687203"/>
              <a:ext cx="1234957" cy="1384348"/>
            </a:xfrm>
            <a:prstGeom prst="rect">
              <a:avLst/>
            </a:prstGeom>
          </p:spPr>
        </p:pic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722E1209-C182-424D-A8F1-4C544E88B649}"/>
              </a:ext>
            </a:extLst>
          </p:cNvPr>
          <p:cNvGrpSpPr/>
          <p:nvPr/>
        </p:nvGrpSpPr>
        <p:grpSpPr>
          <a:xfrm>
            <a:off x="560431" y="1240514"/>
            <a:ext cx="2244499" cy="2434510"/>
            <a:chOff x="7624954" y="1603531"/>
            <a:chExt cx="2244499" cy="2434510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83478023-40D4-4747-ABD8-E2B2157A73BB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C263E88A-4BB6-426D-87C4-0E03D40747DA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Rectangle: Top Corners One Rounded and One Snipped 62">
                <a:extLst>
                  <a:ext uri="{FF2B5EF4-FFF2-40B4-BE49-F238E27FC236}">
                    <a16:creationId xmlns:a16="http://schemas.microsoft.com/office/drawing/2014/main" id="{DF231A91-B46C-4EE1-90C7-7823F4A7AF03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4" name="Right Triangle 19">
                <a:extLst>
                  <a:ext uri="{FF2B5EF4-FFF2-40B4-BE49-F238E27FC236}">
                    <a16:creationId xmlns:a16="http://schemas.microsoft.com/office/drawing/2014/main" id="{5B3BA7E3-4C73-4C8F-A3C5-839A98004327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EFB63ED1-E29A-4D02-AF7A-28F31318AF47}"/>
                </a:ext>
              </a:extLst>
            </p:cNvPr>
            <p:cNvSpPr txBox="1"/>
            <p:nvPr/>
          </p:nvSpPr>
          <p:spPr>
            <a:xfrm>
              <a:off x="8189077" y="1880622"/>
              <a:ext cx="72808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0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000" b="1" dirty="0">
                  <a:latin typeface="Century Gothic" panose="020B0502020202020204" pitchFamily="34" charset="0"/>
                </a:rPr>
                <a:t>4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61" name="Graphic 60" descr="Target Audience">
              <a:extLst>
                <a:ext uri="{FF2B5EF4-FFF2-40B4-BE49-F238E27FC236}">
                  <a16:creationId xmlns:a16="http://schemas.microsoft.com/office/drawing/2014/main" id="{432526A5-4A35-4D82-BF66-60AA658B97A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73F9391D-5513-48BB-9054-B7D1041F1D31}"/>
              </a:ext>
            </a:extLst>
          </p:cNvPr>
          <p:cNvGrpSpPr/>
          <p:nvPr/>
        </p:nvGrpSpPr>
        <p:grpSpPr>
          <a:xfrm>
            <a:off x="1322384" y="691717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212FD180-7135-406B-88D3-A49EF2B77DB2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0F31F380-011E-4437-ACA5-5D24A7D3BA48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Trapezoid 10">
              <a:extLst>
                <a:ext uri="{FF2B5EF4-FFF2-40B4-BE49-F238E27FC236}">
                  <a16:creationId xmlns:a16="http://schemas.microsoft.com/office/drawing/2014/main" id="{0F653D63-43EA-4AC1-A172-199ABFD5C3B3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FE560459-1344-4891-821C-D56D947FF44B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0" name="Rectangle 21">
            <a:extLst>
              <a:ext uri="{FF2B5EF4-FFF2-40B4-BE49-F238E27FC236}">
                <a16:creationId xmlns:a16="http://schemas.microsoft.com/office/drawing/2014/main" id="{1CD4B8A8-8393-4C02-8B69-4AD6C39708F2}"/>
              </a:ext>
            </a:extLst>
          </p:cNvPr>
          <p:cNvSpPr/>
          <p:nvPr/>
        </p:nvSpPr>
        <p:spPr>
          <a:xfrm rot="15142371">
            <a:off x="1001726" y="3147542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B2296639-8821-4624-83E7-A6C176811692}"/>
              </a:ext>
            </a:extLst>
          </p:cNvPr>
          <p:cNvSpPr/>
          <p:nvPr/>
        </p:nvSpPr>
        <p:spPr>
          <a:xfrm rot="5400000">
            <a:off x="8586337" y="2231618"/>
            <a:ext cx="1829310" cy="1812663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5"/>
            <a:srcRect/>
            <a:stretch>
              <a:fillRect l="-8000" t="3000" r="-61000" b="-3000"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FDDCA6B6-8A24-4226-9F8B-167604DA693C}"/>
              </a:ext>
            </a:extLst>
          </p:cNvPr>
          <p:cNvGrpSpPr/>
          <p:nvPr/>
        </p:nvGrpSpPr>
        <p:grpSpPr>
          <a:xfrm>
            <a:off x="9394100" y="2286547"/>
            <a:ext cx="190613" cy="289244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58B58845-1DE4-487F-B7BD-E2418A92D11A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Trapezoid 10">
              <a:extLst>
                <a:ext uri="{FF2B5EF4-FFF2-40B4-BE49-F238E27FC236}">
                  <a16:creationId xmlns:a16="http://schemas.microsoft.com/office/drawing/2014/main" id="{4AD3ABB3-9234-4DB9-A908-50D4931B20E1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E9623C7B-C80C-4054-9AAC-54317E8E862F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666BA1E3-D38A-4C3F-9694-75C7F01CA99E}"/>
              </a:ext>
            </a:extLst>
          </p:cNvPr>
          <p:cNvSpPr/>
          <p:nvPr/>
        </p:nvSpPr>
        <p:spPr>
          <a:xfrm rot="5400000">
            <a:off x="6072873" y="2234545"/>
            <a:ext cx="1829310" cy="1812663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6"/>
            <a:srcRect/>
            <a:stretch>
              <a:fillRect l="1000" t="6000" r="1000" b="5000"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B1C1F1AA-202C-454A-A519-8DF7B2304893}"/>
              </a:ext>
            </a:extLst>
          </p:cNvPr>
          <p:cNvGrpSpPr/>
          <p:nvPr/>
        </p:nvGrpSpPr>
        <p:grpSpPr>
          <a:xfrm>
            <a:off x="6919580" y="2254882"/>
            <a:ext cx="190613" cy="289244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680C7105-7D18-4178-9414-6B4B4567F473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rapezoid 10">
              <a:extLst>
                <a:ext uri="{FF2B5EF4-FFF2-40B4-BE49-F238E27FC236}">
                  <a16:creationId xmlns:a16="http://schemas.microsoft.com/office/drawing/2014/main" id="{1959813E-1D20-46B3-88CF-98EC8A472F52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58489F62-439F-4373-AC47-C8084C3B580C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4" name="Freeform: Shape 36">
            <a:extLst>
              <a:ext uri="{FF2B5EF4-FFF2-40B4-BE49-F238E27FC236}">
                <a16:creationId xmlns:a16="http://schemas.microsoft.com/office/drawing/2014/main" id="{666BA1E3-D38A-4C3F-9694-75C7F01CA99E}"/>
              </a:ext>
            </a:extLst>
          </p:cNvPr>
          <p:cNvSpPr/>
          <p:nvPr/>
        </p:nvSpPr>
        <p:spPr>
          <a:xfrm rot="5400000">
            <a:off x="3678572" y="2234544"/>
            <a:ext cx="1829309" cy="1812663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7"/>
            <a:srcRect/>
            <a:stretch>
              <a:fillRect l="2000" t="3000" r="1000" b="1000"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grpSp>
        <p:nvGrpSpPr>
          <p:cNvPr id="48" name="Group 37">
            <a:extLst>
              <a:ext uri="{FF2B5EF4-FFF2-40B4-BE49-F238E27FC236}">
                <a16:creationId xmlns:a16="http://schemas.microsoft.com/office/drawing/2014/main" id="{B1C1F1AA-202C-454A-A519-8DF7B2304893}"/>
              </a:ext>
            </a:extLst>
          </p:cNvPr>
          <p:cNvGrpSpPr/>
          <p:nvPr/>
        </p:nvGrpSpPr>
        <p:grpSpPr>
          <a:xfrm>
            <a:off x="4465068" y="2319156"/>
            <a:ext cx="190613" cy="289244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49" name="Oval 38">
              <a:extLst>
                <a:ext uri="{FF2B5EF4-FFF2-40B4-BE49-F238E27FC236}">
                  <a16:creationId xmlns:a16="http://schemas.microsoft.com/office/drawing/2014/main" id="{680C7105-7D18-4178-9414-6B4B4567F473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rapezoid 10">
              <a:extLst>
                <a:ext uri="{FF2B5EF4-FFF2-40B4-BE49-F238E27FC236}">
                  <a16:creationId xmlns:a16="http://schemas.microsoft.com/office/drawing/2014/main" id="{1959813E-1D20-46B3-88CF-98EC8A472F52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Oval 40">
              <a:extLst>
                <a:ext uri="{FF2B5EF4-FFF2-40B4-BE49-F238E27FC236}">
                  <a16:creationId xmlns:a16="http://schemas.microsoft.com/office/drawing/2014/main" id="{58489F62-439F-4373-AC47-C8084C3B580C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8" name="Freeform: Shape 36">
            <a:extLst>
              <a:ext uri="{FF2B5EF4-FFF2-40B4-BE49-F238E27FC236}">
                <a16:creationId xmlns:a16="http://schemas.microsoft.com/office/drawing/2014/main" id="{666BA1E3-D38A-4C3F-9694-75C7F01CA99E}"/>
              </a:ext>
            </a:extLst>
          </p:cNvPr>
          <p:cNvSpPr/>
          <p:nvPr/>
        </p:nvSpPr>
        <p:spPr>
          <a:xfrm rot="5400000">
            <a:off x="8612237" y="4598845"/>
            <a:ext cx="1829309" cy="1812663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8"/>
            <a:srcRect/>
            <a:stretch>
              <a:fillRect l="-6000" t="4000" r="1000" b="1000"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grpSp>
        <p:nvGrpSpPr>
          <p:cNvPr id="79" name="Group 37">
            <a:extLst>
              <a:ext uri="{FF2B5EF4-FFF2-40B4-BE49-F238E27FC236}">
                <a16:creationId xmlns:a16="http://schemas.microsoft.com/office/drawing/2014/main" id="{B1C1F1AA-202C-454A-A519-8DF7B2304893}"/>
              </a:ext>
            </a:extLst>
          </p:cNvPr>
          <p:cNvGrpSpPr/>
          <p:nvPr/>
        </p:nvGrpSpPr>
        <p:grpSpPr>
          <a:xfrm>
            <a:off x="9431460" y="4654452"/>
            <a:ext cx="190613" cy="289244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80" name="Oval 38">
              <a:extLst>
                <a:ext uri="{FF2B5EF4-FFF2-40B4-BE49-F238E27FC236}">
                  <a16:creationId xmlns:a16="http://schemas.microsoft.com/office/drawing/2014/main" id="{680C7105-7D18-4178-9414-6B4B4567F473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Trapezoid 10">
              <a:extLst>
                <a:ext uri="{FF2B5EF4-FFF2-40B4-BE49-F238E27FC236}">
                  <a16:creationId xmlns:a16="http://schemas.microsoft.com/office/drawing/2014/main" id="{1959813E-1D20-46B3-88CF-98EC8A472F52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Oval 40">
              <a:extLst>
                <a:ext uri="{FF2B5EF4-FFF2-40B4-BE49-F238E27FC236}">
                  <a16:creationId xmlns:a16="http://schemas.microsoft.com/office/drawing/2014/main" id="{58489F62-439F-4373-AC47-C8084C3B580C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83" name="Freeform: Shape 36">
            <a:extLst>
              <a:ext uri="{FF2B5EF4-FFF2-40B4-BE49-F238E27FC236}">
                <a16:creationId xmlns:a16="http://schemas.microsoft.com/office/drawing/2014/main" id="{666BA1E3-D38A-4C3F-9694-75C7F01CA99E}"/>
              </a:ext>
            </a:extLst>
          </p:cNvPr>
          <p:cNvSpPr/>
          <p:nvPr/>
        </p:nvSpPr>
        <p:spPr>
          <a:xfrm rot="5400000">
            <a:off x="6137717" y="4554050"/>
            <a:ext cx="1829309" cy="1812663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9"/>
            <a:srcRect/>
            <a:stretch>
              <a:fillRect l="2000" t="3000" r="1000" b="1000"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grpSp>
        <p:nvGrpSpPr>
          <p:cNvPr id="87" name="Group 37">
            <a:extLst>
              <a:ext uri="{FF2B5EF4-FFF2-40B4-BE49-F238E27FC236}">
                <a16:creationId xmlns:a16="http://schemas.microsoft.com/office/drawing/2014/main" id="{B1C1F1AA-202C-454A-A519-8DF7B2304893}"/>
              </a:ext>
            </a:extLst>
          </p:cNvPr>
          <p:cNvGrpSpPr/>
          <p:nvPr/>
        </p:nvGrpSpPr>
        <p:grpSpPr>
          <a:xfrm>
            <a:off x="6957065" y="4622023"/>
            <a:ext cx="190613" cy="289244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88" name="Oval 38">
              <a:extLst>
                <a:ext uri="{FF2B5EF4-FFF2-40B4-BE49-F238E27FC236}">
                  <a16:creationId xmlns:a16="http://schemas.microsoft.com/office/drawing/2014/main" id="{680C7105-7D18-4178-9414-6B4B4567F473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9" name="Trapezoid 10">
              <a:extLst>
                <a:ext uri="{FF2B5EF4-FFF2-40B4-BE49-F238E27FC236}">
                  <a16:creationId xmlns:a16="http://schemas.microsoft.com/office/drawing/2014/main" id="{1959813E-1D20-46B3-88CF-98EC8A472F52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Oval 40">
              <a:extLst>
                <a:ext uri="{FF2B5EF4-FFF2-40B4-BE49-F238E27FC236}">
                  <a16:creationId xmlns:a16="http://schemas.microsoft.com/office/drawing/2014/main" id="{58489F62-439F-4373-AC47-C8084C3B580C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6" name="Freeform: Shape 36">
            <a:extLst>
              <a:ext uri="{FF2B5EF4-FFF2-40B4-BE49-F238E27FC236}">
                <a16:creationId xmlns:a16="http://schemas.microsoft.com/office/drawing/2014/main" id="{666BA1E3-D38A-4C3F-9694-75C7F01CA99E}"/>
              </a:ext>
            </a:extLst>
          </p:cNvPr>
          <p:cNvSpPr/>
          <p:nvPr/>
        </p:nvSpPr>
        <p:spPr>
          <a:xfrm rot="5400000">
            <a:off x="3741026" y="4554049"/>
            <a:ext cx="1829309" cy="1812663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10"/>
            <a:srcRect/>
            <a:stretch>
              <a:fillRect l="2000" t="3000" r="1000" b="2000"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grpSp>
        <p:nvGrpSpPr>
          <p:cNvPr id="97" name="Group 37">
            <a:extLst>
              <a:ext uri="{FF2B5EF4-FFF2-40B4-BE49-F238E27FC236}">
                <a16:creationId xmlns:a16="http://schemas.microsoft.com/office/drawing/2014/main" id="{B1C1F1AA-202C-454A-A519-8DF7B2304893}"/>
              </a:ext>
            </a:extLst>
          </p:cNvPr>
          <p:cNvGrpSpPr/>
          <p:nvPr/>
        </p:nvGrpSpPr>
        <p:grpSpPr>
          <a:xfrm>
            <a:off x="4527522" y="4638661"/>
            <a:ext cx="190613" cy="289244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8" name="Oval 38">
              <a:extLst>
                <a:ext uri="{FF2B5EF4-FFF2-40B4-BE49-F238E27FC236}">
                  <a16:creationId xmlns:a16="http://schemas.microsoft.com/office/drawing/2014/main" id="{680C7105-7D18-4178-9414-6B4B4567F473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Trapezoid 10">
              <a:extLst>
                <a:ext uri="{FF2B5EF4-FFF2-40B4-BE49-F238E27FC236}">
                  <a16:creationId xmlns:a16="http://schemas.microsoft.com/office/drawing/2014/main" id="{1959813E-1D20-46B3-88CF-98EC8A472F52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Oval 40">
              <a:extLst>
                <a:ext uri="{FF2B5EF4-FFF2-40B4-BE49-F238E27FC236}">
                  <a16:creationId xmlns:a16="http://schemas.microsoft.com/office/drawing/2014/main" id="{58489F62-439F-4373-AC47-C8084C3B580C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1" name="Oval 37">
            <a:extLst>
              <a:ext uri="{FF2B5EF4-FFF2-40B4-BE49-F238E27FC236}">
                <a16:creationId xmlns:a16="http://schemas.microsoft.com/office/drawing/2014/main" id="{CC824278-FD7C-462B-809A-213363C4026D}"/>
              </a:ext>
            </a:extLst>
          </p:cNvPr>
          <p:cNvSpPr/>
          <p:nvPr/>
        </p:nvSpPr>
        <p:spPr>
          <a:xfrm>
            <a:off x="8367632" y="2128876"/>
            <a:ext cx="2356139" cy="208807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102" name="Oval 38">
            <a:extLst>
              <a:ext uri="{FF2B5EF4-FFF2-40B4-BE49-F238E27FC236}">
                <a16:creationId xmlns:a16="http://schemas.microsoft.com/office/drawing/2014/main" id="{1CE0503E-4FB9-4F03-BDD8-77CFF962822A}"/>
              </a:ext>
            </a:extLst>
          </p:cNvPr>
          <p:cNvSpPr/>
          <p:nvPr/>
        </p:nvSpPr>
        <p:spPr>
          <a:xfrm>
            <a:off x="5813224" y="2109821"/>
            <a:ext cx="2307772" cy="208526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103" name="Oval 39">
            <a:extLst>
              <a:ext uri="{FF2B5EF4-FFF2-40B4-BE49-F238E27FC236}">
                <a16:creationId xmlns:a16="http://schemas.microsoft.com/office/drawing/2014/main" id="{FEA383E1-993F-4BE5-9D5E-A626641458CB}"/>
              </a:ext>
            </a:extLst>
          </p:cNvPr>
          <p:cNvSpPr/>
          <p:nvPr/>
        </p:nvSpPr>
        <p:spPr>
          <a:xfrm>
            <a:off x="3497943" y="2109820"/>
            <a:ext cx="2206171" cy="208526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104" name="Oval 40">
            <a:extLst>
              <a:ext uri="{FF2B5EF4-FFF2-40B4-BE49-F238E27FC236}">
                <a16:creationId xmlns:a16="http://schemas.microsoft.com/office/drawing/2014/main" id="{E2E7E56B-3517-4CC4-B491-D728B227FA04}"/>
              </a:ext>
            </a:extLst>
          </p:cNvPr>
          <p:cNvSpPr/>
          <p:nvPr/>
        </p:nvSpPr>
        <p:spPr>
          <a:xfrm>
            <a:off x="3497943" y="4501432"/>
            <a:ext cx="2315281" cy="200748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366732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56" dur="200" fill="hold"/>
                                        <p:tgtEl>
                                          <p:spTgt spid="72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69" dur="200" fill="hold"/>
                                        <p:tgtEl>
                                          <p:spTgt spid="37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82" dur="200" fill="hold"/>
                                        <p:tgtEl>
                                          <p:spTgt spid="44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95" dur="200" fill="hold"/>
                                        <p:tgtEl>
                                          <p:spTgt spid="78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08" dur="200" fill="hold"/>
                                        <p:tgtEl>
                                          <p:spTgt spid="83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21" dur="200" fill="hold"/>
                                        <p:tgtEl>
                                          <p:spTgt spid="96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70" grpId="0" animBg="1"/>
      <p:bldP spid="72" grpId="0" animBg="1"/>
      <p:bldP spid="72" grpId="1" animBg="1"/>
      <p:bldP spid="37" grpId="0" animBg="1"/>
      <p:bldP spid="37" grpId="1" animBg="1"/>
      <p:bldP spid="44" grpId="0" animBg="1"/>
      <p:bldP spid="44" grpId="1" animBg="1"/>
      <p:bldP spid="78" grpId="0" animBg="1"/>
      <p:bldP spid="78" grpId="1" animBg="1"/>
      <p:bldP spid="83" grpId="0" animBg="1"/>
      <p:bldP spid="83" grpId="1" animBg="1"/>
      <p:bldP spid="96" grpId="0" animBg="1"/>
      <p:bldP spid="96" grpId="1" animBg="1"/>
      <p:bldP spid="101" grpId="0" animBg="1"/>
      <p:bldP spid="102" grpId="0" animBg="1"/>
      <p:bldP spid="103" grpId="0" animBg="1"/>
      <p:bldP spid="10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654D1B5-6A97-43D5-95C1-5D76FAD828C1}"/>
              </a:ext>
            </a:extLst>
          </p:cNvPr>
          <p:cNvGrpSpPr/>
          <p:nvPr/>
        </p:nvGrpSpPr>
        <p:grpSpPr>
          <a:xfrm flipH="1">
            <a:off x="9390234" y="931040"/>
            <a:ext cx="2269647" cy="717476"/>
            <a:chOff x="1437356" y="1240018"/>
            <a:chExt cx="4723189" cy="717476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2C5BF4B-BEB3-4557-AD07-E6BEACEF175F}"/>
                </a:ext>
              </a:extLst>
            </p:cNvPr>
            <p:cNvSpPr/>
            <p:nvPr/>
          </p:nvSpPr>
          <p:spPr>
            <a:xfrm flipV="1">
              <a:off x="1437356" y="1240018"/>
              <a:ext cx="4612310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D5782EB-D32D-48DB-A2F9-13DE2917C55E}"/>
                </a:ext>
              </a:extLst>
            </p:cNvPr>
            <p:cNvSpPr txBox="1"/>
            <p:nvPr/>
          </p:nvSpPr>
          <p:spPr>
            <a:xfrm>
              <a:off x="2945293" y="1495829"/>
              <a:ext cx="32152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نشاط 1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8E258D2C-2BA6-4000-80D5-27142CA6CFB5}"/>
              </a:ext>
            </a:extLst>
          </p:cNvPr>
          <p:cNvGrpSpPr/>
          <p:nvPr/>
        </p:nvGrpSpPr>
        <p:grpSpPr>
          <a:xfrm>
            <a:off x="582586" y="3413320"/>
            <a:ext cx="1884145" cy="2280239"/>
            <a:chOff x="10079768" y="2825024"/>
            <a:chExt cx="1884145" cy="2280239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49EA7F82-8C28-4C5F-9D2B-4063F17D5363}"/>
                </a:ext>
              </a:extLst>
            </p:cNvPr>
            <p:cNvGrpSpPr/>
            <p:nvPr/>
          </p:nvGrpSpPr>
          <p:grpSpPr>
            <a:xfrm rot="21371849">
              <a:off x="10079768" y="2825024"/>
              <a:ext cx="1884145" cy="2280239"/>
              <a:chOff x="395817" y="4308237"/>
              <a:chExt cx="1884145" cy="2280239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146833FD-6566-4CA2-9B7E-BD83EFB997DD}"/>
                  </a:ext>
                </a:extLst>
              </p:cNvPr>
              <p:cNvSpPr txBox="1"/>
              <p:nvPr/>
            </p:nvSpPr>
            <p:spPr>
              <a:xfrm>
                <a:off x="395817" y="4308237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مسكني</a:t>
                </a:r>
                <a:endParaRPr lang="en-US" sz="14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A122575E-27BF-4685-900C-BECC0F8F7215}"/>
                  </a:ext>
                </a:extLst>
              </p:cNvPr>
              <p:cNvSpPr txBox="1"/>
              <p:nvPr/>
            </p:nvSpPr>
            <p:spPr>
              <a:xfrm>
                <a:off x="401316" y="4680261"/>
                <a:ext cx="1871561" cy="190821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dirty="0">
                    <a:latin typeface="Century Gothic" panose="020B0502020202020204" pitchFamily="34" charset="0"/>
                  </a:rPr>
                  <a:t>ملابسي</a:t>
                </a: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552C6D34-D505-4A96-A7D6-BEAAF6A8A5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426584" y="3687203"/>
              <a:ext cx="1234957" cy="1384348"/>
            </a:xfrm>
            <a:prstGeom prst="rect">
              <a:avLst/>
            </a:prstGeom>
          </p:spPr>
        </p:pic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722E1209-C182-424D-A8F1-4C544E88B649}"/>
              </a:ext>
            </a:extLst>
          </p:cNvPr>
          <p:cNvGrpSpPr/>
          <p:nvPr/>
        </p:nvGrpSpPr>
        <p:grpSpPr>
          <a:xfrm>
            <a:off x="560431" y="1240514"/>
            <a:ext cx="2244499" cy="2434510"/>
            <a:chOff x="7624954" y="1603531"/>
            <a:chExt cx="2244499" cy="2434510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83478023-40D4-4747-ABD8-E2B2157A73BB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C263E88A-4BB6-426D-87C4-0E03D40747DA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Rectangle: Top Corners One Rounded and One Snipped 62">
                <a:extLst>
                  <a:ext uri="{FF2B5EF4-FFF2-40B4-BE49-F238E27FC236}">
                    <a16:creationId xmlns:a16="http://schemas.microsoft.com/office/drawing/2014/main" id="{DF231A91-B46C-4EE1-90C7-7823F4A7AF03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4" name="Right Triangle 19">
                <a:extLst>
                  <a:ext uri="{FF2B5EF4-FFF2-40B4-BE49-F238E27FC236}">
                    <a16:creationId xmlns:a16="http://schemas.microsoft.com/office/drawing/2014/main" id="{5B3BA7E3-4C73-4C8F-A3C5-839A98004327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EFB63ED1-E29A-4D02-AF7A-28F31318AF47}"/>
                </a:ext>
              </a:extLst>
            </p:cNvPr>
            <p:cNvSpPr txBox="1"/>
            <p:nvPr/>
          </p:nvSpPr>
          <p:spPr>
            <a:xfrm>
              <a:off x="8189077" y="1880622"/>
              <a:ext cx="72808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0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000" b="1" dirty="0">
                  <a:latin typeface="Century Gothic" panose="020B0502020202020204" pitchFamily="34" charset="0"/>
                </a:rPr>
                <a:t>4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61" name="Graphic 60" descr="Target Audience">
              <a:extLst>
                <a:ext uri="{FF2B5EF4-FFF2-40B4-BE49-F238E27FC236}">
                  <a16:creationId xmlns:a16="http://schemas.microsoft.com/office/drawing/2014/main" id="{432526A5-4A35-4D82-BF66-60AA658B97A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73F9391D-5513-48BB-9054-B7D1041F1D31}"/>
              </a:ext>
            </a:extLst>
          </p:cNvPr>
          <p:cNvGrpSpPr/>
          <p:nvPr/>
        </p:nvGrpSpPr>
        <p:grpSpPr>
          <a:xfrm>
            <a:off x="1322384" y="691717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212FD180-7135-406B-88D3-A49EF2B77DB2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0F31F380-011E-4437-ACA5-5D24A7D3BA48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Trapezoid 10">
              <a:extLst>
                <a:ext uri="{FF2B5EF4-FFF2-40B4-BE49-F238E27FC236}">
                  <a16:creationId xmlns:a16="http://schemas.microsoft.com/office/drawing/2014/main" id="{0F653D63-43EA-4AC1-A172-199ABFD5C3B3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FE560459-1344-4891-821C-D56D947FF44B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0" name="Rectangle 21">
            <a:extLst>
              <a:ext uri="{FF2B5EF4-FFF2-40B4-BE49-F238E27FC236}">
                <a16:creationId xmlns:a16="http://schemas.microsoft.com/office/drawing/2014/main" id="{1CD4B8A8-8393-4C02-8B69-4AD6C39708F2}"/>
              </a:ext>
            </a:extLst>
          </p:cNvPr>
          <p:cNvSpPr/>
          <p:nvPr/>
        </p:nvSpPr>
        <p:spPr>
          <a:xfrm rot="15142371">
            <a:off x="1001726" y="3147542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B2296639-8821-4624-83E7-A6C176811692}"/>
              </a:ext>
            </a:extLst>
          </p:cNvPr>
          <p:cNvSpPr/>
          <p:nvPr/>
        </p:nvSpPr>
        <p:spPr>
          <a:xfrm rot="5400000">
            <a:off x="6564412" y="2350065"/>
            <a:ext cx="2192374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5"/>
            <a:srcRect/>
            <a:stretch>
              <a:fillRect l="-8000" t="5000" r="-10000" b="-3000"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FDDCA6B6-8A24-4226-9F8B-167604DA693C}"/>
              </a:ext>
            </a:extLst>
          </p:cNvPr>
          <p:cNvGrpSpPr/>
          <p:nvPr/>
        </p:nvGrpSpPr>
        <p:grpSpPr>
          <a:xfrm>
            <a:off x="7549940" y="2453268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58B58845-1DE4-487F-B7BD-E2418A92D11A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Trapezoid 10">
              <a:extLst>
                <a:ext uri="{FF2B5EF4-FFF2-40B4-BE49-F238E27FC236}">
                  <a16:creationId xmlns:a16="http://schemas.microsoft.com/office/drawing/2014/main" id="{4AD3ABB3-9234-4DB9-A908-50D4931B20E1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E9623C7B-C80C-4054-9AAC-54317E8E862F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4" name="Freeform: Shape 36">
            <a:extLst>
              <a:ext uri="{FF2B5EF4-FFF2-40B4-BE49-F238E27FC236}">
                <a16:creationId xmlns:a16="http://schemas.microsoft.com/office/drawing/2014/main" id="{666BA1E3-D38A-4C3F-9694-75C7F01CA99E}"/>
              </a:ext>
            </a:extLst>
          </p:cNvPr>
          <p:cNvSpPr/>
          <p:nvPr/>
        </p:nvSpPr>
        <p:spPr>
          <a:xfrm rot="5400000">
            <a:off x="3167169" y="2408179"/>
            <a:ext cx="2192374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6"/>
            <a:srcRect/>
            <a:stretch>
              <a:fillRect l="2000" t="3000" r="1000" b="1000"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grpSp>
        <p:nvGrpSpPr>
          <p:cNvPr id="48" name="Group 37">
            <a:extLst>
              <a:ext uri="{FF2B5EF4-FFF2-40B4-BE49-F238E27FC236}">
                <a16:creationId xmlns:a16="http://schemas.microsoft.com/office/drawing/2014/main" id="{B1C1F1AA-202C-454A-A519-8DF7B2304893}"/>
              </a:ext>
            </a:extLst>
          </p:cNvPr>
          <p:cNvGrpSpPr/>
          <p:nvPr/>
        </p:nvGrpSpPr>
        <p:grpSpPr>
          <a:xfrm>
            <a:off x="4148584" y="2524842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49" name="Oval 38">
              <a:extLst>
                <a:ext uri="{FF2B5EF4-FFF2-40B4-BE49-F238E27FC236}">
                  <a16:creationId xmlns:a16="http://schemas.microsoft.com/office/drawing/2014/main" id="{680C7105-7D18-4178-9414-6B4B4567F473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rapezoid 10">
              <a:extLst>
                <a:ext uri="{FF2B5EF4-FFF2-40B4-BE49-F238E27FC236}">
                  <a16:creationId xmlns:a16="http://schemas.microsoft.com/office/drawing/2014/main" id="{1959813E-1D20-46B3-88CF-98EC8A472F52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Oval 40">
              <a:extLst>
                <a:ext uri="{FF2B5EF4-FFF2-40B4-BE49-F238E27FC236}">
                  <a16:creationId xmlns:a16="http://schemas.microsoft.com/office/drawing/2014/main" id="{58489F62-439F-4373-AC47-C8084C3B580C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2" name="Cloud 42">
            <a:extLst>
              <a:ext uri="{FF2B5EF4-FFF2-40B4-BE49-F238E27FC236}">
                <a16:creationId xmlns:a16="http://schemas.microsoft.com/office/drawing/2014/main" id="{181969E8-ABDD-4353-8F16-5DFD2F3B60AE}"/>
              </a:ext>
            </a:extLst>
          </p:cNvPr>
          <p:cNvSpPr/>
          <p:nvPr/>
        </p:nvSpPr>
        <p:spPr>
          <a:xfrm>
            <a:off x="6096000" y="4537693"/>
            <a:ext cx="3174578" cy="202276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A" b="1" dirty="0"/>
              <a:t>ارتداء الملابس </a:t>
            </a:r>
            <a:r>
              <a:rPr lang="ar-SY" b="1" dirty="0"/>
              <a:t>الخفيفة </a:t>
            </a:r>
            <a:r>
              <a:rPr lang="ar-SA" b="1" dirty="0"/>
              <a:t>في فصل </a:t>
            </a:r>
            <a:r>
              <a:rPr lang="ar-SY" b="1" dirty="0"/>
              <a:t>الشتاء</a:t>
            </a:r>
            <a:br>
              <a:rPr lang="en-US" b="1" dirty="0"/>
            </a:br>
            <a:r>
              <a:rPr lang="ar-SY" b="1" dirty="0"/>
              <a:t> </a:t>
            </a:r>
            <a:r>
              <a:rPr lang="ar-SA" b="1" dirty="0"/>
              <a:t>يؤدي إلى</a:t>
            </a:r>
            <a:r>
              <a:rPr lang="ar-SY" b="1" dirty="0"/>
              <a:t> الإصابة بنزلات البرد و الإنفلونزة و الزكام</a:t>
            </a:r>
            <a:br>
              <a:rPr lang="en-US" b="1" dirty="0"/>
            </a:br>
            <a:endParaRPr lang="ar-SY" b="1" dirty="0">
              <a:solidFill>
                <a:srgbClr val="FF0000"/>
              </a:solidFill>
            </a:endParaRPr>
          </a:p>
        </p:txBody>
      </p:sp>
      <p:sp>
        <p:nvSpPr>
          <p:cNvPr id="77" name="Cloud 42">
            <a:extLst>
              <a:ext uri="{FF2B5EF4-FFF2-40B4-BE49-F238E27FC236}">
                <a16:creationId xmlns:a16="http://schemas.microsoft.com/office/drawing/2014/main" id="{181969E8-ABDD-4353-8F16-5DFD2F3B60AE}"/>
              </a:ext>
            </a:extLst>
          </p:cNvPr>
          <p:cNvSpPr/>
          <p:nvPr/>
        </p:nvSpPr>
        <p:spPr>
          <a:xfrm>
            <a:off x="2742770" y="4739096"/>
            <a:ext cx="2932316" cy="189317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A" b="1" dirty="0"/>
              <a:t>ارتداء الملابس الثقيلة في فصل الصيف </a:t>
            </a:r>
            <a:br>
              <a:rPr lang="en-US" b="1" dirty="0"/>
            </a:br>
            <a:r>
              <a:rPr lang="ar-SA" b="1" dirty="0"/>
              <a:t>يؤدي إلى التعرق و الشعور بالحر</a:t>
            </a:r>
            <a:br>
              <a:rPr lang="en-US" b="1" dirty="0"/>
            </a:br>
            <a:endParaRPr lang="ar-SY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008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48" dur="200" fill="hold"/>
                                        <p:tgtEl>
                                          <p:spTgt spid="72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61" dur="200" fill="hold"/>
                                        <p:tgtEl>
                                          <p:spTgt spid="44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50"/>
                            </p:stCondLst>
                            <p:childTnLst>
                              <p:par>
                                <p:cTn id="6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50"/>
                            </p:stCondLst>
                            <p:childTnLst>
                              <p:par>
                                <p:cTn id="6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70" grpId="0" animBg="1"/>
      <p:bldP spid="72" grpId="0" animBg="1"/>
      <p:bldP spid="72" grpId="1" animBg="1"/>
      <p:bldP spid="44" grpId="0" animBg="1"/>
      <p:bldP spid="44" grpId="1" animBg="1"/>
      <p:bldP spid="52" grpId="0" animBg="1"/>
      <p:bldP spid="7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78C89443-501A-45F0-8C9A-A907104571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0676" y="1326777"/>
            <a:ext cx="10118953" cy="5414963"/>
          </a:xfrm>
        </p:spPr>
      </p:pic>
      <p:sp>
        <p:nvSpPr>
          <p:cNvPr id="6" name="عنوان 1">
            <a:extLst>
              <a:ext uri="{FF2B5EF4-FFF2-40B4-BE49-F238E27FC236}">
                <a16:creationId xmlns:a16="http://schemas.microsoft.com/office/drawing/2014/main" id="{3B4624C5-3D51-4B81-BFD5-9D4BB29DEE6A}"/>
              </a:ext>
            </a:extLst>
          </p:cNvPr>
          <p:cNvSpPr txBox="1">
            <a:spLocks/>
          </p:cNvSpPr>
          <p:nvPr/>
        </p:nvSpPr>
        <p:spPr>
          <a:xfrm>
            <a:off x="4912363" y="1214"/>
            <a:ext cx="714726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ar-SA" sz="7200" b="1" dirty="0"/>
              <a:t>تجدنا  في جوجل</a:t>
            </a:r>
            <a:endParaRPr lang="en-US" sz="7200" b="1" dirty="0"/>
          </a:p>
        </p:txBody>
      </p:sp>
      <p:grpSp>
        <p:nvGrpSpPr>
          <p:cNvPr id="2" name="مجموعة 1">
            <a:extLst>
              <a:ext uri="{FF2B5EF4-FFF2-40B4-BE49-F238E27FC236}">
                <a16:creationId xmlns:a16="http://schemas.microsoft.com/office/drawing/2014/main" id="{39FD50A2-38F7-4395-81AF-DD99793CB3DB}"/>
              </a:ext>
            </a:extLst>
          </p:cNvPr>
          <p:cNvGrpSpPr/>
          <p:nvPr/>
        </p:nvGrpSpPr>
        <p:grpSpPr>
          <a:xfrm>
            <a:off x="1940676" y="391708"/>
            <a:ext cx="3149600" cy="858981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9091E8F4-D2A9-4FE8-89B1-96C0D0B8E53B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9A69CCEA-85C2-4E55-A8CC-F4E7691A3DA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0456" y="238846"/>
              <a:ext cx="2932055" cy="7955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90714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565629C1-46C3-4842-A69C-AF44E3E9BD2A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A74FBC06-1B5A-426D-A822-6BB649AA44E6}"/>
              </a:ext>
            </a:extLst>
          </p:cNvPr>
          <p:cNvGrpSpPr/>
          <p:nvPr/>
        </p:nvGrpSpPr>
        <p:grpSpPr>
          <a:xfrm flipH="1" flipV="1">
            <a:off x="9860292" y="2017478"/>
            <a:ext cx="1834212" cy="635091"/>
            <a:chOff x="1431941" y="2643418"/>
            <a:chExt cx="1834212" cy="635091"/>
          </a:xfrm>
        </p:grpSpPr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A306DC07-731C-4F30-AEA9-6AF767CC8999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0D695F10-F6BC-4CE5-85F4-FC3412324709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03BFDDC1-E658-4D2C-BA1F-653629055719}"/>
              </a:ext>
            </a:extLst>
          </p:cNvPr>
          <p:cNvGrpSpPr/>
          <p:nvPr/>
        </p:nvGrpSpPr>
        <p:grpSpPr>
          <a:xfrm flipH="1">
            <a:off x="8836667" y="1083636"/>
            <a:ext cx="2857836" cy="701551"/>
            <a:chOff x="1437353" y="1240018"/>
            <a:chExt cx="2857836" cy="701551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C3861E00-C966-4D52-BCE4-960E0B0AA8CA}"/>
                </a:ext>
              </a:extLst>
            </p:cNvPr>
            <p:cNvSpPr/>
            <p:nvPr/>
          </p:nvSpPr>
          <p:spPr>
            <a:xfrm flipV="1">
              <a:off x="1437353" y="1240018"/>
              <a:ext cx="2187647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DB52BD4A-BDD0-479A-B1C1-464461B1A159}"/>
                </a:ext>
              </a:extLst>
            </p:cNvPr>
            <p:cNvSpPr txBox="1"/>
            <p:nvPr/>
          </p:nvSpPr>
          <p:spPr>
            <a:xfrm>
              <a:off x="2247940" y="1479904"/>
              <a:ext cx="20472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تواصل</a:t>
              </a:r>
            </a:p>
          </p:txBody>
        </p:sp>
      </p:grpSp>
      <p:sp>
        <p:nvSpPr>
          <p:cNvPr id="74" name="TextBox 73">
            <a:extLst>
              <a:ext uri="{FF2B5EF4-FFF2-40B4-BE49-F238E27FC236}">
                <a16:creationId xmlns:a16="http://schemas.microsoft.com/office/drawing/2014/main" id="{A8F72419-8B5D-4010-8673-91B89D30E079}"/>
              </a:ext>
            </a:extLst>
          </p:cNvPr>
          <p:cNvSpPr txBox="1"/>
          <p:nvPr/>
        </p:nvSpPr>
        <p:spPr>
          <a:xfrm>
            <a:off x="7113811" y="2262738"/>
            <a:ext cx="39308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000" dirty="0"/>
              <a:t>ما رأيك في العبارة الآتية مع التعليل :</a:t>
            </a:r>
            <a:endParaRPr lang="ar-SY" sz="2000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B43C25E4-1F7F-4867-B079-829887DB5BC2}"/>
              </a:ext>
            </a:extLst>
          </p:cNvPr>
          <p:cNvGrpSpPr/>
          <p:nvPr/>
        </p:nvGrpSpPr>
        <p:grpSpPr>
          <a:xfrm>
            <a:off x="577541" y="3413024"/>
            <a:ext cx="1898187" cy="2450747"/>
            <a:chOff x="10074723" y="2824728"/>
            <a:chExt cx="1898187" cy="2128423"/>
          </a:xfrm>
        </p:grpSpPr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3C5D4ECC-4363-49F5-AC1E-427EE81B910B}"/>
                </a:ext>
              </a:extLst>
            </p:cNvPr>
            <p:cNvGrpSpPr/>
            <p:nvPr/>
          </p:nvGrpSpPr>
          <p:grpSpPr>
            <a:xfrm rot="21371849">
              <a:off x="10074723" y="2824728"/>
              <a:ext cx="1898187" cy="2128423"/>
              <a:chOff x="395817" y="4308237"/>
              <a:chExt cx="1898187" cy="2128423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8800CFF6-8F4D-4627-820C-34A7AB6B76B5}"/>
                  </a:ext>
                </a:extLst>
              </p:cNvPr>
              <p:cNvSpPr txBox="1"/>
              <p:nvPr/>
            </p:nvSpPr>
            <p:spPr>
              <a:xfrm>
                <a:off x="395817" y="4308237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مسكني</a:t>
                </a:r>
                <a:endParaRPr lang="en-US" sz="14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AA40980B-E816-4E4B-9C9B-394E328D15D1}"/>
                  </a:ext>
                </a:extLst>
              </p:cNvPr>
              <p:cNvSpPr txBox="1"/>
              <p:nvPr/>
            </p:nvSpPr>
            <p:spPr>
              <a:xfrm>
                <a:off x="422443" y="4682334"/>
                <a:ext cx="1871561" cy="175432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dirty="0">
                    <a:latin typeface="Century Gothic" panose="020B0502020202020204" pitchFamily="34" charset="0"/>
                  </a:rPr>
                  <a:t>ملابسي</a:t>
                </a: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id="{574FCD2F-B42D-406A-BDB3-20EA0193B61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388655" y="3622171"/>
              <a:ext cx="1323641" cy="1288615"/>
            </a:xfrm>
            <a:prstGeom prst="rect">
              <a:avLst/>
            </a:prstGeom>
          </p:spPr>
        </p:pic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D14D6211-A81F-4393-9DC1-25ACC2FBFA62}"/>
              </a:ext>
            </a:extLst>
          </p:cNvPr>
          <p:cNvGrpSpPr/>
          <p:nvPr/>
        </p:nvGrpSpPr>
        <p:grpSpPr>
          <a:xfrm>
            <a:off x="560431" y="1240514"/>
            <a:ext cx="2244499" cy="2434510"/>
            <a:chOff x="7624954" y="1603531"/>
            <a:chExt cx="2244499" cy="2434510"/>
          </a:xfrm>
        </p:grpSpPr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FE1932AA-276C-4255-AF9A-14CBD14F5BEA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45D83199-60D0-4D82-8D8E-F42FFA07C217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Rectangle: Top Corners One Rounded and One Snipped 53">
                <a:extLst>
                  <a:ext uri="{FF2B5EF4-FFF2-40B4-BE49-F238E27FC236}">
                    <a16:creationId xmlns:a16="http://schemas.microsoft.com/office/drawing/2014/main" id="{37D910D8-666C-45A4-B2D2-85C34050E474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Right Triangle 19">
                <a:extLst>
                  <a:ext uri="{FF2B5EF4-FFF2-40B4-BE49-F238E27FC236}">
                    <a16:creationId xmlns:a16="http://schemas.microsoft.com/office/drawing/2014/main" id="{5B5AAE39-2CEF-46F3-A578-CB2FD9E1732B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5AE39232-2517-45E7-9D20-461F28ACEB74}"/>
                </a:ext>
              </a:extLst>
            </p:cNvPr>
            <p:cNvSpPr txBox="1"/>
            <p:nvPr/>
          </p:nvSpPr>
          <p:spPr>
            <a:xfrm>
              <a:off x="8189077" y="1880622"/>
              <a:ext cx="72808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0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000" b="1" dirty="0">
                  <a:latin typeface="Century Gothic" panose="020B0502020202020204" pitchFamily="34" charset="0"/>
                </a:rPr>
                <a:t>4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51" name="Graphic 50" descr="Target Audience">
              <a:extLst>
                <a:ext uri="{FF2B5EF4-FFF2-40B4-BE49-F238E27FC236}">
                  <a16:creationId xmlns:a16="http://schemas.microsoft.com/office/drawing/2014/main" id="{E8F452F3-D594-452C-A512-0DBCD0C752D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59DA2945-ED63-42D1-BEEE-8F9EE7A5387D}"/>
              </a:ext>
            </a:extLst>
          </p:cNvPr>
          <p:cNvGrpSpPr/>
          <p:nvPr/>
        </p:nvGrpSpPr>
        <p:grpSpPr>
          <a:xfrm>
            <a:off x="1322384" y="691717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0F1ACD4D-A8CE-42AD-907F-96838FB15DD9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C3B39107-7905-4579-B15B-0EA9F09A7F69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rapezoid 10">
              <a:extLst>
                <a:ext uri="{FF2B5EF4-FFF2-40B4-BE49-F238E27FC236}">
                  <a16:creationId xmlns:a16="http://schemas.microsoft.com/office/drawing/2014/main" id="{5B964588-FD59-4E6D-A579-2FF989783FB8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5175C4F1-9B3B-4C6E-AD9A-B55FE4CBD328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1" name="Rectangle 21">
            <a:extLst>
              <a:ext uri="{FF2B5EF4-FFF2-40B4-BE49-F238E27FC236}">
                <a16:creationId xmlns:a16="http://schemas.microsoft.com/office/drawing/2014/main" id="{1EB73646-77A1-44B3-9FA7-491ADAA840A6}"/>
              </a:ext>
            </a:extLst>
          </p:cNvPr>
          <p:cNvSpPr/>
          <p:nvPr/>
        </p:nvSpPr>
        <p:spPr>
          <a:xfrm rot="15142371">
            <a:off x="1001726" y="3147542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70" name="Group 64">
            <a:extLst>
              <a:ext uri="{FF2B5EF4-FFF2-40B4-BE49-F238E27FC236}">
                <a16:creationId xmlns:a16="http://schemas.microsoft.com/office/drawing/2014/main" id="{A74FBC06-1B5A-426D-A822-6BB649AA44E6}"/>
              </a:ext>
            </a:extLst>
          </p:cNvPr>
          <p:cNvGrpSpPr/>
          <p:nvPr/>
        </p:nvGrpSpPr>
        <p:grpSpPr>
          <a:xfrm flipH="1" flipV="1">
            <a:off x="9860292" y="3035810"/>
            <a:ext cx="1834212" cy="635091"/>
            <a:chOff x="1431941" y="2643418"/>
            <a:chExt cx="1834212" cy="635091"/>
          </a:xfrm>
        </p:grpSpPr>
        <p:sp>
          <p:nvSpPr>
            <p:cNvPr id="75" name="Freeform: Shape 65">
              <a:extLst>
                <a:ext uri="{FF2B5EF4-FFF2-40B4-BE49-F238E27FC236}">
                  <a16:creationId xmlns:a16="http://schemas.microsoft.com/office/drawing/2014/main" id="{A306DC07-731C-4F30-AEA9-6AF767CC8999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TextBox 66">
              <a:extLst>
                <a:ext uri="{FF2B5EF4-FFF2-40B4-BE49-F238E27FC236}">
                  <a16:creationId xmlns:a16="http://schemas.microsoft.com/office/drawing/2014/main" id="{0D695F10-F6BC-4CE5-85F4-FC3412324709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ب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77" name="TextBox 73">
            <a:extLst>
              <a:ext uri="{FF2B5EF4-FFF2-40B4-BE49-F238E27FC236}">
                <a16:creationId xmlns:a16="http://schemas.microsoft.com/office/drawing/2014/main" id="{A8F72419-8B5D-4010-8673-91B89D30E079}"/>
              </a:ext>
            </a:extLst>
          </p:cNvPr>
          <p:cNvSpPr txBox="1"/>
          <p:nvPr/>
        </p:nvSpPr>
        <p:spPr>
          <a:xfrm>
            <a:off x="7139992" y="3233850"/>
            <a:ext cx="38146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000" dirty="0"/>
              <a:t>تشتري أروى الملابس الجديدة كل أسبوع</a:t>
            </a:r>
            <a:r>
              <a:rPr lang="ar-SY" sz="2000" dirty="0"/>
              <a:t> .</a:t>
            </a:r>
            <a:endParaRPr lang="ar-SY" sz="2000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78" name="Group 64">
            <a:extLst>
              <a:ext uri="{FF2B5EF4-FFF2-40B4-BE49-F238E27FC236}">
                <a16:creationId xmlns:a16="http://schemas.microsoft.com/office/drawing/2014/main" id="{A74FBC06-1B5A-426D-A822-6BB649AA44E6}"/>
              </a:ext>
            </a:extLst>
          </p:cNvPr>
          <p:cNvGrpSpPr/>
          <p:nvPr/>
        </p:nvGrpSpPr>
        <p:grpSpPr>
          <a:xfrm flipH="1" flipV="1">
            <a:off x="9891218" y="3916249"/>
            <a:ext cx="1834212" cy="635091"/>
            <a:chOff x="1431941" y="2643418"/>
            <a:chExt cx="1834212" cy="635091"/>
          </a:xfrm>
        </p:grpSpPr>
        <p:sp>
          <p:nvSpPr>
            <p:cNvPr id="79" name="Freeform: Shape 65">
              <a:extLst>
                <a:ext uri="{FF2B5EF4-FFF2-40B4-BE49-F238E27FC236}">
                  <a16:creationId xmlns:a16="http://schemas.microsoft.com/office/drawing/2014/main" id="{A306DC07-731C-4F30-AEA9-6AF767CC8999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0" name="TextBox 66">
              <a:extLst>
                <a:ext uri="{FF2B5EF4-FFF2-40B4-BE49-F238E27FC236}">
                  <a16:creationId xmlns:a16="http://schemas.microsoft.com/office/drawing/2014/main" id="{0D695F10-F6BC-4CE5-85F4-FC3412324709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ج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81" name="TextBox 73">
            <a:extLst>
              <a:ext uri="{FF2B5EF4-FFF2-40B4-BE49-F238E27FC236}">
                <a16:creationId xmlns:a16="http://schemas.microsoft.com/office/drawing/2014/main" id="{A8F72419-8B5D-4010-8673-91B89D30E079}"/>
              </a:ext>
            </a:extLst>
          </p:cNvPr>
          <p:cNvSpPr txBox="1"/>
          <p:nvPr/>
        </p:nvSpPr>
        <p:spPr>
          <a:xfrm>
            <a:off x="5507923" y="4161509"/>
            <a:ext cx="56385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000" dirty="0"/>
              <a:t>هذا التصرف خاطئ لأن فيه إسراف و إضاعة للمال من غير حاجة</a:t>
            </a:r>
            <a:r>
              <a:rPr lang="ar-SY" sz="2000" dirty="0"/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685100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74" grpId="0"/>
      <p:bldP spid="61" grpId="0" animBg="1"/>
      <p:bldP spid="77" grpId="0"/>
      <p:bldP spid="8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654D1B5-6A97-43D5-95C1-5D76FAD828C1}"/>
              </a:ext>
            </a:extLst>
          </p:cNvPr>
          <p:cNvGrpSpPr/>
          <p:nvPr/>
        </p:nvGrpSpPr>
        <p:grpSpPr>
          <a:xfrm flipH="1">
            <a:off x="9982841" y="141057"/>
            <a:ext cx="1897889" cy="717476"/>
            <a:chOff x="1437356" y="1240018"/>
            <a:chExt cx="3949552" cy="717476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2C5BF4B-BEB3-4557-AD07-E6BEACEF175F}"/>
                </a:ext>
              </a:extLst>
            </p:cNvPr>
            <p:cNvSpPr/>
            <p:nvPr/>
          </p:nvSpPr>
          <p:spPr>
            <a:xfrm flipV="1">
              <a:off x="1437356" y="1240018"/>
              <a:ext cx="3949552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D5782EB-D32D-48DB-A2F9-13DE2917C55E}"/>
                </a:ext>
              </a:extLst>
            </p:cNvPr>
            <p:cNvSpPr txBox="1"/>
            <p:nvPr/>
          </p:nvSpPr>
          <p:spPr>
            <a:xfrm>
              <a:off x="2731911" y="1495829"/>
              <a:ext cx="26549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A" sz="2400" dirty="0">
                  <a:solidFill>
                    <a:schemeClr val="bg1"/>
                  </a:solidFill>
                </a:rPr>
                <a:t>نشاط </a:t>
              </a:r>
              <a:r>
                <a:rPr lang="ar-SY" sz="2400" dirty="0">
                  <a:solidFill>
                    <a:schemeClr val="bg1"/>
                  </a:solidFill>
                </a:rPr>
                <a:t>2</a:t>
              </a:r>
              <a:endParaRPr lang="ar-SY" sz="2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7973665-3E8F-4AE1-BB84-8452537CA85F}"/>
              </a:ext>
            </a:extLst>
          </p:cNvPr>
          <p:cNvGrpSpPr/>
          <p:nvPr/>
        </p:nvGrpSpPr>
        <p:grpSpPr>
          <a:xfrm flipH="1">
            <a:off x="7707086" y="824795"/>
            <a:ext cx="3981975" cy="672828"/>
            <a:chOff x="1437366" y="1240006"/>
            <a:chExt cx="7324478" cy="672828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BECB459E-9A95-43C3-943D-E7A5B4A9DAB3}"/>
                </a:ext>
              </a:extLst>
            </p:cNvPr>
            <p:cNvSpPr/>
            <p:nvPr/>
          </p:nvSpPr>
          <p:spPr>
            <a:xfrm flipV="1">
              <a:off x="1437366" y="1240006"/>
              <a:ext cx="7324478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E159E71-63FC-4FDB-A1F9-28A44085F097}"/>
                </a:ext>
              </a:extLst>
            </p:cNvPr>
            <p:cNvSpPr txBox="1"/>
            <p:nvPr/>
          </p:nvSpPr>
          <p:spPr>
            <a:xfrm>
              <a:off x="2776619" y="1512724"/>
              <a:ext cx="598522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dirty="0">
                  <a:solidFill>
                    <a:schemeClr val="bg1"/>
                  </a:solidFill>
                </a:rPr>
                <a:t>صور لبعض من </a:t>
              </a:r>
              <a:r>
                <a:rPr lang="ar-SA" sz="2000" dirty="0">
                  <a:solidFill>
                    <a:schemeClr val="bg1"/>
                  </a:solidFill>
                </a:rPr>
                <a:t>ملابس</a:t>
              </a:r>
              <a:r>
                <a:rPr lang="ar-SY" sz="2000" dirty="0">
                  <a:solidFill>
                    <a:schemeClr val="bg1"/>
                  </a:solidFill>
                </a:rPr>
                <a:t> الشتاء :</a:t>
              </a:r>
              <a:r>
                <a:rPr lang="ar-SA" sz="2000" dirty="0">
                  <a:solidFill>
                    <a:schemeClr val="bg1"/>
                  </a:solidFill>
                </a:rPr>
                <a:t> </a:t>
              </a:r>
              <a:endParaRPr lang="ar-SY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8E258D2C-2BA6-4000-80D5-27142CA6CFB5}"/>
              </a:ext>
            </a:extLst>
          </p:cNvPr>
          <p:cNvGrpSpPr/>
          <p:nvPr/>
        </p:nvGrpSpPr>
        <p:grpSpPr>
          <a:xfrm>
            <a:off x="586328" y="3413194"/>
            <a:ext cx="1887249" cy="2486628"/>
            <a:chOff x="10083510" y="2824898"/>
            <a:chExt cx="1887249" cy="2486628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49EA7F82-8C28-4C5F-9D2B-4063F17D5363}"/>
                </a:ext>
              </a:extLst>
            </p:cNvPr>
            <p:cNvGrpSpPr/>
            <p:nvPr/>
          </p:nvGrpSpPr>
          <p:grpSpPr>
            <a:xfrm rot="21371849">
              <a:off x="10083510" y="2824898"/>
              <a:ext cx="1887249" cy="2486628"/>
              <a:chOff x="392713" y="4308237"/>
              <a:chExt cx="1887249" cy="2486628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146833FD-6566-4CA2-9B7E-BD83EFB997DD}"/>
                  </a:ext>
                </a:extLst>
              </p:cNvPr>
              <p:cNvSpPr txBox="1"/>
              <p:nvPr/>
            </p:nvSpPr>
            <p:spPr>
              <a:xfrm>
                <a:off x="395817" y="4308237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مسكني</a:t>
                </a:r>
                <a:endParaRPr lang="en-US" sz="14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A122575E-27BF-4685-900C-BECC0F8F7215}"/>
                  </a:ext>
                </a:extLst>
              </p:cNvPr>
              <p:cNvSpPr txBox="1"/>
              <p:nvPr/>
            </p:nvSpPr>
            <p:spPr>
              <a:xfrm>
                <a:off x="392713" y="4732762"/>
                <a:ext cx="1871561" cy="2062103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dirty="0">
                    <a:latin typeface="Century Gothic" panose="020B0502020202020204" pitchFamily="34" charset="0"/>
                  </a:rPr>
                  <a:t>ملابسي</a:t>
                </a: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552C6D34-D505-4A96-A7D6-BEAAF6A8A5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426584" y="3687203"/>
              <a:ext cx="1234957" cy="1384348"/>
            </a:xfrm>
            <a:prstGeom prst="rect">
              <a:avLst/>
            </a:prstGeom>
          </p:spPr>
        </p:pic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722E1209-C182-424D-A8F1-4C544E88B649}"/>
              </a:ext>
            </a:extLst>
          </p:cNvPr>
          <p:cNvGrpSpPr/>
          <p:nvPr/>
        </p:nvGrpSpPr>
        <p:grpSpPr>
          <a:xfrm>
            <a:off x="560431" y="1240514"/>
            <a:ext cx="2244499" cy="2434510"/>
            <a:chOff x="7624954" y="1603531"/>
            <a:chExt cx="2244499" cy="2434510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83478023-40D4-4747-ABD8-E2B2157A73BB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C263E88A-4BB6-426D-87C4-0E03D40747DA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Rectangle: Top Corners One Rounded and One Snipped 62">
                <a:extLst>
                  <a:ext uri="{FF2B5EF4-FFF2-40B4-BE49-F238E27FC236}">
                    <a16:creationId xmlns:a16="http://schemas.microsoft.com/office/drawing/2014/main" id="{DF231A91-B46C-4EE1-90C7-7823F4A7AF03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4" name="Right Triangle 19">
                <a:extLst>
                  <a:ext uri="{FF2B5EF4-FFF2-40B4-BE49-F238E27FC236}">
                    <a16:creationId xmlns:a16="http://schemas.microsoft.com/office/drawing/2014/main" id="{5B3BA7E3-4C73-4C8F-A3C5-839A98004327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EFB63ED1-E29A-4D02-AF7A-28F31318AF47}"/>
                </a:ext>
              </a:extLst>
            </p:cNvPr>
            <p:cNvSpPr txBox="1"/>
            <p:nvPr/>
          </p:nvSpPr>
          <p:spPr>
            <a:xfrm>
              <a:off x="8189077" y="1880622"/>
              <a:ext cx="72808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0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000" b="1" dirty="0">
                  <a:latin typeface="Century Gothic" panose="020B0502020202020204" pitchFamily="34" charset="0"/>
                </a:rPr>
                <a:t>4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61" name="Graphic 60" descr="Target Audience">
              <a:extLst>
                <a:ext uri="{FF2B5EF4-FFF2-40B4-BE49-F238E27FC236}">
                  <a16:creationId xmlns:a16="http://schemas.microsoft.com/office/drawing/2014/main" id="{432526A5-4A35-4D82-BF66-60AA658B97A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73F9391D-5513-48BB-9054-B7D1041F1D31}"/>
              </a:ext>
            </a:extLst>
          </p:cNvPr>
          <p:cNvGrpSpPr/>
          <p:nvPr/>
        </p:nvGrpSpPr>
        <p:grpSpPr>
          <a:xfrm>
            <a:off x="1322384" y="691717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212FD180-7135-406B-88D3-A49EF2B77DB2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0F31F380-011E-4437-ACA5-5D24A7D3BA48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Trapezoid 10">
              <a:extLst>
                <a:ext uri="{FF2B5EF4-FFF2-40B4-BE49-F238E27FC236}">
                  <a16:creationId xmlns:a16="http://schemas.microsoft.com/office/drawing/2014/main" id="{0F653D63-43EA-4AC1-A172-199ABFD5C3B3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FE560459-1344-4891-821C-D56D947FF44B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0" name="Rectangle 21">
            <a:extLst>
              <a:ext uri="{FF2B5EF4-FFF2-40B4-BE49-F238E27FC236}">
                <a16:creationId xmlns:a16="http://schemas.microsoft.com/office/drawing/2014/main" id="{1CD4B8A8-8393-4C02-8B69-4AD6C39708F2}"/>
              </a:ext>
            </a:extLst>
          </p:cNvPr>
          <p:cNvSpPr/>
          <p:nvPr/>
        </p:nvSpPr>
        <p:spPr>
          <a:xfrm rot="15142371">
            <a:off x="1001726" y="3147542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B2296639-8821-4624-83E7-A6C176811692}"/>
              </a:ext>
            </a:extLst>
          </p:cNvPr>
          <p:cNvSpPr/>
          <p:nvPr/>
        </p:nvSpPr>
        <p:spPr>
          <a:xfrm rot="5400000">
            <a:off x="3101558" y="51548"/>
            <a:ext cx="1829310" cy="1812663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5"/>
            <a:srcRect/>
            <a:stretch>
              <a:fillRect l="-8000" t="3000" r="-61000" b="-3000"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FDDCA6B6-8A24-4226-9F8B-167604DA693C}"/>
              </a:ext>
            </a:extLst>
          </p:cNvPr>
          <p:cNvGrpSpPr/>
          <p:nvPr/>
        </p:nvGrpSpPr>
        <p:grpSpPr>
          <a:xfrm>
            <a:off x="3920906" y="116294"/>
            <a:ext cx="190613" cy="289244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58B58845-1DE4-487F-B7BD-E2418A92D11A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Trapezoid 10">
              <a:extLst>
                <a:ext uri="{FF2B5EF4-FFF2-40B4-BE49-F238E27FC236}">
                  <a16:creationId xmlns:a16="http://schemas.microsoft.com/office/drawing/2014/main" id="{4AD3ABB3-9234-4DB9-A908-50D4931B20E1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E9623C7B-C80C-4054-9AAC-54317E8E862F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666BA1E3-D38A-4C3F-9694-75C7F01CA99E}"/>
              </a:ext>
            </a:extLst>
          </p:cNvPr>
          <p:cNvSpPr/>
          <p:nvPr/>
        </p:nvSpPr>
        <p:spPr>
          <a:xfrm rot="5400000">
            <a:off x="4164181" y="1660690"/>
            <a:ext cx="1829310" cy="1812663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6"/>
            <a:srcRect/>
            <a:stretch>
              <a:fillRect l="1000" t="6000" r="1000" b="5000"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B1C1F1AA-202C-454A-A519-8DF7B2304893}"/>
              </a:ext>
            </a:extLst>
          </p:cNvPr>
          <p:cNvGrpSpPr/>
          <p:nvPr/>
        </p:nvGrpSpPr>
        <p:grpSpPr>
          <a:xfrm>
            <a:off x="4994162" y="1724693"/>
            <a:ext cx="190613" cy="289244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680C7105-7D18-4178-9414-6B4B4567F473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rapezoid 10">
              <a:extLst>
                <a:ext uri="{FF2B5EF4-FFF2-40B4-BE49-F238E27FC236}">
                  <a16:creationId xmlns:a16="http://schemas.microsoft.com/office/drawing/2014/main" id="{1959813E-1D20-46B3-88CF-98EC8A472F52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58489F62-439F-4373-AC47-C8084C3B580C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4" name="Freeform: Shape 36">
            <a:extLst>
              <a:ext uri="{FF2B5EF4-FFF2-40B4-BE49-F238E27FC236}">
                <a16:creationId xmlns:a16="http://schemas.microsoft.com/office/drawing/2014/main" id="{666BA1E3-D38A-4C3F-9694-75C7F01CA99E}"/>
              </a:ext>
            </a:extLst>
          </p:cNvPr>
          <p:cNvSpPr/>
          <p:nvPr/>
        </p:nvSpPr>
        <p:spPr>
          <a:xfrm rot="5400000">
            <a:off x="5235298" y="3285160"/>
            <a:ext cx="1829309" cy="1812663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7"/>
            <a:srcRect/>
            <a:stretch>
              <a:fillRect l="2000" t="3000" r="1000" b="1000"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grpSp>
        <p:nvGrpSpPr>
          <p:cNvPr id="48" name="Group 37">
            <a:extLst>
              <a:ext uri="{FF2B5EF4-FFF2-40B4-BE49-F238E27FC236}">
                <a16:creationId xmlns:a16="http://schemas.microsoft.com/office/drawing/2014/main" id="{B1C1F1AA-202C-454A-A519-8DF7B2304893}"/>
              </a:ext>
            </a:extLst>
          </p:cNvPr>
          <p:cNvGrpSpPr/>
          <p:nvPr/>
        </p:nvGrpSpPr>
        <p:grpSpPr>
          <a:xfrm>
            <a:off x="6077055" y="3336682"/>
            <a:ext cx="190613" cy="289244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49" name="Oval 38">
              <a:extLst>
                <a:ext uri="{FF2B5EF4-FFF2-40B4-BE49-F238E27FC236}">
                  <a16:creationId xmlns:a16="http://schemas.microsoft.com/office/drawing/2014/main" id="{680C7105-7D18-4178-9414-6B4B4567F473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rapezoid 10">
              <a:extLst>
                <a:ext uri="{FF2B5EF4-FFF2-40B4-BE49-F238E27FC236}">
                  <a16:creationId xmlns:a16="http://schemas.microsoft.com/office/drawing/2014/main" id="{1959813E-1D20-46B3-88CF-98EC8A472F52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Oval 40">
              <a:extLst>
                <a:ext uri="{FF2B5EF4-FFF2-40B4-BE49-F238E27FC236}">
                  <a16:creationId xmlns:a16="http://schemas.microsoft.com/office/drawing/2014/main" id="{58489F62-439F-4373-AC47-C8084C3B580C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6" name="Freeform: Shape 36">
            <a:extLst>
              <a:ext uri="{FF2B5EF4-FFF2-40B4-BE49-F238E27FC236}">
                <a16:creationId xmlns:a16="http://schemas.microsoft.com/office/drawing/2014/main" id="{666BA1E3-D38A-4C3F-9694-75C7F01CA99E}"/>
              </a:ext>
            </a:extLst>
          </p:cNvPr>
          <p:cNvSpPr/>
          <p:nvPr/>
        </p:nvSpPr>
        <p:spPr>
          <a:xfrm rot="5400000">
            <a:off x="6183750" y="4877148"/>
            <a:ext cx="1829309" cy="1812663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8"/>
            <a:srcRect/>
            <a:stretch>
              <a:fillRect l="2000" t="3000" r="1000" b="2000"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grpSp>
        <p:nvGrpSpPr>
          <p:cNvPr id="97" name="Group 37">
            <a:extLst>
              <a:ext uri="{FF2B5EF4-FFF2-40B4-BE49-F238E27FC236}">
                <a16:creationId xmlns:a16="http://schemas.microsoft.com/office/drawing/2014/main" id="{B1C1F1AA-202C-454A-A519-8DF7B2304893}"/>
              </a:ext>
            </a:extLst>
          </p:cNvPr>
          <p:cNvGrpSpPr/>
          <p:nvPr/>
        </p:nvGrpSpPr>
        <p:grpSpPr>
          <a:xfrm>
            <a:off x="7021980" y="4947885"/>
            <a:ext cx="190613" cy="289244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8" name="Oval 38">
              <a:extLst>
                <a:ext uri="{FF2B5EF4-FFF2-40B4-BE49-F238E27FC236}">
                  <a16:creationId xmlns:a16="http://schemas.microsoft.com/office/drawing/2014/main" id="{680C7105-7D18-4178-9414-6B4B4567F473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Trapezoid 10">
              <a:extLst>
                <a:ext uri="{FF2B5EF4-FFF2-40B4-BE49-F238E27FC236}">
                  <a16:creationId xmlns:a16="http://schemas.microsoft.com/office/drawing/2014/main" id="{1959813E-1D20-46B3-88CF-98EC8A472F52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Oval 40">
              <a:extLst>
                <a:ext uri="{FF2B5EF4-FFF2-40B4-BE49-F238E27FC236}">
                  <a16:creationId xmlns:a16="http://schemas.microsoft.com/office/drawing/2014/main" id="{58489F62-439F-4373-AC47-C8084C3B580C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8032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56" dur="200" fill="hold"/>
                                        <p:tgtEl>
                                          <p:spTgt spid="72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69" dur="200" fill="hold"/>
                                        <p:tgtEl>
                                          <p:spTgt spid="37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82" dur="200" fill="hold"/>
                                        <p:tgtEl>
                                          <p:spTgt spid="44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95" dur="200" fill="hold"/>
                                        <p:tgtEl>
                                          <p:spTgt spid="96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70" grpId="0" animBg="1"/>
      <p:bldP spid="72" grpId="0" animBg="1"/>
      <p:bldP spid="72" grpId="1" animBg="1"/>
      <p:bldP spid="37" grpId="0" animBg="1"/>
      <p:bldP spid="37" grpId="1" animBg="1"/>
      <p:bldP spid="44" grpId="0" animBg="1"/>
      <p:bldP spid="44" grpId="1" animBg="1"/>
      <p:bldP spid="96" grpId="0" animBg="1"/>
      <p:bldP spid="96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654D1B5-6A97-43D5-95C1-5D76FAD828C1}"/>
              </a:ext>
            </a:extLst>
          </p:cNvPr>
          <p:cNvGrpSpPr/>
          <p:nvPr/>
        </p:nvGrpSpPr>
        <p:grpSpPr>
          <a:xfrm flipH="1">
            <a:off x="9982841" y="141057"/>
            <a:ext cx="1897889" cy="717476"/>
            <a:chOff x="1437356" y="1240018"/>
            <a:chExt cx="3949552" cy="717476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2C5BF4B-BEB3-4557-AD07-E6BEACEF175F}"/>
                </a:ext>
              </a:extLst>
            </p:cNvPr>
            <p:cNvSpPr/>
            <p:nvPr/>
          </p:nvSpPr>
          <p:spPr>
            <a:xfrm flipV="1">
              <a:off x="1437356" y="1240018"/>
              <a:ext cx="3949552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D5782EB-D32D-48DB-A2F9-13DE2917C55E}"/>
                </a:ext>
              </a:extLst>
            </p:cNvPr>
            <p:cNvSpPr txBox="1"/>
            <p:nvPr/>
          </p:nvSpPr>
          <p:spPr>
            <a:xfrm>
              <a:off x="2731911" y="1495829"/>
              <a:ext cx="26549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A" sz="2400" dirty="0">
                  <a:solidFill>
                    <a:schemeClr val="bg1"/>
                  </a:solidFill>
                </a:rPr>
                <a:t>نشاط </a:t>
              </a:r>
              <a:r>
                <a:rPr lang="ar-SY" sz="2400" dirty="0">
                  <a:solidFill>
                    <a:schemeClr val="bg1"/>
                  </a:solidFill>
                </a:rPr>
                <a:t>2</a:t>
              </a:r>
              <a:endParaRPr lang="ar-SY" sz="2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7973665-3E8F-4AE1-BB84-8452537CA85F}"/>
              </a:ext>
            </a:extLst>
          </p:cNvPr>
          <p:cNvGrpSpPr/>
          <p:nvPr/>
        </p:nvGrpSpPr>
        <p:grpSpPr>
          <a:xfrm flipH="1">
            <a:off x="7707086" y="824795"/>
            <a:ext cx="3981975" cy="672828"/>
            <a:chOff x="1437366" y="1240006"/>
            <a:chExt cx="7324478" cy="672828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BECB459E-9A95-43C3-943D-E7A5B4A9DAB3}"/>
                </a:ext>
              </a:extLst>
            </p:cNvPr>
            <p:cNvSpPr/>
            <p:nvPr/>
          </p:nvSpPr>
          <p:spPr>
            <a:xfrm flipV="1">
              <a:off x="1437366" y="1240006"/>
              <a:ext cx="7324478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E159E71-63FC-4FDB-A1F9-28A44085F097}"/>
                </a:ext>
              </a:extLst>
            </p:cNvPr>
            <p:cNvSpPr txBox="1"/>
            <p:nvPr/>
          </p:nvSpPr>
          <p:spPr>
            <a:xfrm>
              <a:off x="2776619" y="1512724"/>
              <a:ext cx="598522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dirty="0">
                  <a:solidFill>
                    <a:schemeClr val="bg1"/>
                  </a:solidFill>
                </a:rPr>
                <a:t>صور لبعض من </a:t>
              </a:r>
              <a:r>
                <a:rPr lang="ar-SA" sz="2000" dirty="0">
                  <a:solidFill>
                    <a:schemeClr val="bg1"/>
                  </a:solidFill>
                </a:rPr>
                <a:t>ملابس</a:t>
              </a:r>
              <a:r>
                <a:rPr lang="ar-SY" sz="2000" dirty="0">
                  <a:solidFill>
                    <a:schemeClr val="bg1"/>
                  </a:solidFill>
                </a:rPr>
                <a:t> الصيف:</a:t>
              </a:r>
              <a:r>
                <a:rPr lang="ar-SA" sz="2000" dirty="0">
                  <a:solidFill>
                    <a:schemeClr val="bg1"/>
                  </a:solidFill>
                </a:rPr>
                <a:t> </a:t>
              </a:r>
              <a:endParaRPr lang="ar-SY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8E258D2C-2BA6-4000-80D5-27142CA6CFB5}"/>
              </a:ext>
            </a:extLst>
          </p:cNvPr>
          <p:cNvGrpSpPr/>
          <p:nvPr/>
        </p:nvGrpSpPr>
        <p:grpSpPr>
          <a:xfrm>
            <a:off x="588879" y="3413109"/>
            <a:ext cx="1887249" cy="2563572"/>
            <a:chOff x="10086061" y="2824813"/>
            <a:chExt cx="1887249" cy="2563572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49EA7F82-8C28-4C5F-9D2B-4063F17D5363}"/>
                </a:ext>
              </a:extLst>
            </p:cNvPr>
            <p:cNvGrpSpPr/>
            <p:nvPr/>
          </p:nvGrpSpPr>
          <p:grpSpPr>
            <a:xfrm rot="21371849">
              <a:off x="10086061" y="2824813"/>
              <a:ext cx="1887249" cy="2563572"/>
              <a:chOff x="392713" y="4308237"/>
              <a:chExt cx="1887249" cy="2563572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146833FD-6566-4CA2-9B7E-BD83EFB997DD}"/>
                  </a:ext>
                </a:extLst>
              </p:cNvPr>
              <p:cNvSpPr txBox="1"/>
              <p:nvPr/>
            </p:nvSpPr>
            <p:spPr>
              <a:xfrm>
                <a:off x="395817" y="4308237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مسكني</a:t>
                </a:r>
                <a:endParaRPr lang="en-US" sz="14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A122575E-27BF-4685-900C-BECC0F8F7215}"/>
                  </a:ext>
                </a:extLst>
              </p:cNvPr>
              <p:cNvSpPr txBox="1"/>
              <p:nvPr/>
            </p:nvSpPr>
            <p:spPr>
              <a:xfrm>
                <a:off x="392713" y="4655818"/>
                <a:ext cx="1871561" cy="2215991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dirty="0">
                    <a:latin typeface="Century Gothic" panose="020B0502020202020204" pitchFamily="34" charset="0"/>
                  </a:rPr>
                  <a:t>ملابسي</a:t>
                </a: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1000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552C6D34-D505-4A96-A7D6-BEAAF6A8A5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426584" y="3687203"/>
              <a:ext cx="1234957" cy="1384348"/>
            </a:xfrm>
            <a:prstGeom prst="rect">
              <a:avLst/>
            </a:prstGeom>
          </p:spPr>
        </p:pic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722E1209-C182-424D-A8F1-4C544E88B649}"/>
              </a:ext>
            </a:extLst>
          </p:cNvPr>
          <p:cNvGrpSpPr/>
          <p:nvPr/>
        </p:nvGrpSpPr>
        <p:grpSpPr>
          <a:xfrm>
            <a:off x="560431" y="1240514"/>
            <a:ext cx="2244499" cy="2434510"/>
            <a:chOff x="7624954" y="1603531"/>
            <a:chExt cx="2244499" cy="2434510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83478023-40D4-4747-ABD8-E2B2157A73BB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C263E88A-4BB6-426D-87C4-0E03D40747DA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Rectangle: Top Corners One Rounded and One Snipped 62">
                <a:extLst>
                  <a:ext uri="{FF2B5EF4-FFF2-40B4-BE49-F238E27FC236}">
                    <a16:creationId xmlns:a16="http://schemas.microsoft.com/office/drawing/2014/main" id="{DF231A91-B46C-4EE1-90C7-7823F4A7AF03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4" name="Right Triangle 19">
                <a:extLst>
                  <a:ext uri="{FF2B5EF4-FFF2-40B4-BE49-F238E27FC236}">
                    <a16:creationId xmlns:a16="http://schemas.microsoft.com/office/drawing/2014/main" id="{5B3BA7E3-4C73-4C8F-A3C5-839A98004327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EFB63ED1-E29A-4D02-AF7A-28F31318AF47}"/>
                </a:ext>
              </a:extLst>
            </p:cNvPr>
            <p:cNvSpPr txBox="1"/>
            <p:nvPr/>
          </p:nvSpPr>
          <p:spPr>
            <a:xfrm>
              <a:off x="8189077" y="1880622"/>
              <a:ext cx="72808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0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000" b="1" dirty="0">
                  <a:latin typeface="Century Gothic" panose="020B0502020202020204" pitchFamily="34" charset="0"/>
                </a:rPr>
                <a:t>4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61" name="Graphic 60" descr="Target Audience">
              <a:extLst>
                <a:ext uri="{FF2B5EF4-FFF2-40B4-BE49-F238E27FC236}">
                  <a16:creationId xmlns:a16="http://schemas.microsoft.com/office/drawing/2014/main" id="{432526A5-4A35-4D82-BF66-60AA658B97A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73F9391D-5513-48BB-9054-B7D1041F1D31}"/>
              </a:ext>
            </a:extLst>
          </p:cNvPr>
          <p:cNvGrpSpPr/>
          <p:nvPr/>
        </p:nvGrpSpPr>
        <p:grpSpPr>
          <a:xfrm>
            <a:off x="1322384" y="691717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212FD180-7135-406B-88D3-A49EF2B77DB2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0F31F380-011E-4437-ACA5-5D24A7D3BA48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Trapezoid 10">
              <a:extLst>
                <a:ext uri="{FF2B5EF4-FFF2-40B4-BE49-F238E27FC236}">
                  <a16:creationId xmlns:a16="http://schemas.microsoft.com/office/drawing/2014/main" id="{0F653D63-43EA-4AC1-A172-199ABFD5C3B3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FE560459-1344-4891-821C-D56D947FF44B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0" name="Rectangle 21">
            <a:extLst>
              <a:ext uri="{FF2B5EF4-FFF2-40B4-BE49-F238E27FC236}">
                <a16:creationId xmlns:a16="http://schemas.microsoft.com/office/drawing/2014/main" id="{1CD4B8A8-8393-4C02-8B69-4AD6C39708F2}"/>
              </a:ext>
            </a:extLst>
          </p:cNvPr>
          <p:cNvSpPr/>
          <p:nvPr/>
        </p:nvSpPr>
        <p:spPr>
          <a:xfrm rot="15142371">
            <a:off x="1001726" y="3147542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8" name="Freeform: Shape 36">
            <a:extLst>
              <a:ext uri="{FF2B5EF4-FFF2-40B4-BE49-F238E27FC236}">
                <a16:creationId xmlns:a16="http://schemas.microsoft.com/office/drawing/2014/main" id="{666BA1E3-D38A-4C3F-9694-75C7F01CA99E}"/>
              </a:ext>
            </a:extLst>
          </p:cNvPr>
          <p:cNvSpPr/>
          <p:nvPr/>
        </p:nvSpPr>
        <p:spPr>
          <a:xfrm rot="5400000">
            <a:off x="3164064" y="168160"/>
            <a:ext cx="1829309" cy="1812663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5"/>
            <a:srcRect/>
            <a:stretch>
              <a:fillRect l="-6000" t="4000" r="1000" b="1000"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grpSp>
        <p:nvGrpSpPr>
          <p:cNvPr id="89" name="Group 37">
            <a:extLst>
              <a:ext uri="{FF2B5EF4-FFF2-40B4-BE49-F238E27FC236}">
                <a16:creationId xmlns:a16="http://schemas.microsoft.com/office/drawing/2014/main" id="{B1C1F1AA-202C-454A-A519-8DF7B2304893}"/>
              </a:ext>
            </a:extLst>
          </p:cNvPr>
          <p:cNvGrpSpPr/>
          <p:nvPr/>
        </p:nvGrpSpPr>
        <p:grpSpPr>
          <a:xfrm>
            <a:off x="3983287" y="223767"/>
            <a:ext cx="190613" cy="289244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0" name="Oval 38">
              <a:extLst>
                <a:ext uri="{FF2B5EF4-FFF2-40B4-BE49-F238E27FC236}">
                  <a16:creationId xmlns:a16="http://schemas.microsoft.com/office/drawing/2014/main" id="{680C7105-7D18-4178-9414-6B4B4567F473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Trapezoid 10">
              <a:extLst>
                <a:ext uri="{FF2B5EF4-FFF2-40B4-BE49-F238E27FC236}">
                  <a16:creationId xmlns:a16="http://schemas.microsoft.com/office/drawing/2014/main" id="{1959813E-1D20-46B3-88CF-98EC8A472F52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Oval 40">
              <a:extLst>
                <a:ext uri="{FF2B5EF4-FFF2-40B4-BE49-F238E27FC236}">
                  <a16:creationId xmlns:a16="http://schemas.microsoft.com/office/drawing/2014/main" id="{58489F62-439F-4373-AC47-C8084C3B580C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3" name="Freeform: Shape 36">
            <a:extLst>
              <a:ext uri="{FF2B5EF4-FFF2-40B4-BE49-F238E27FC236}">
                <a16:creationId xmlns:a16="http://schemas.microsoft.com/office/drawing/2014/main" id="{666BA1E3-D38A-4C3F-9694-75C7F01CA99E}"/>
              </a:ext>
            </a:extLst>
          </p:cNvPr>
          <p:cNvSpPr/>
          <p:nvPr/>
        </p:nvSpPr>
        <p:spPr>
          <a:xfrm rot="5400000">
            <a:off x="4165577" y="1706633"/>
            <a:ext cx="1829309" cy="1812663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2"/>
            <a:srcRect/>
            <a:stretch>
              <a:fillRect l="2000" t="3000" r="1000" b="1000"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grpSp>
        <p:nvGrpSpPr>
          <p:cNvPr id="94" name="Group 37">
            <a:extLst>
              <a:ext uri="{FF2B5EF4-FFF2-40B4-BE49-F238E27FC236}">
                <a16:creationId xmlns:a16="http://schemas.microsoft.com/office/drawing/2014/main" id="{B1C1F1AA-202C-454A-A519-8DF7B2304893}"/>
              </a:ext>
            </a:extLst>
          </p:cNvPr>
          <p:cNvGrpSpPr/>
          <p:nvPr/>
        </p:nvGrpSpPr>
        <p:grpSpPr>
          <a:xfrm>
            <a:off x="4984925" y="1774606"/>
            <a:ext cx="190613" cy="289244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5" name="Oval 38">
              <a:extLst>
                <a:ext uri="{FF2B5EF4-FFF2-40B4-BE49-F238E27FC236}">
                  <a16:creationId xmlns:a16="http://schemas.microsoft.com/office/drawing/2014/main" id="{680C7105-7D18-4178-9414-6B4B4567F473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Trapezoid 10">
              <a:extLst>
                <a:ext uri="{FF2B5EF4-FFF2-40B4-BE49-F238E27FC236}">
                  <a16:creationId xmlns:a16="http://schemas.microsoft.com/office/drawing/2014/main" id="{1959813E-1D20-46B3-88CF-98EC8A472F52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Oval 40">
              <a:extLst>
                <a:ext uri="{FF2B5EF4-FFF2-40B4-BE49-F238E27FC236}">
                  <a16:creationId xmlns:a16="http://schemas.microsoft.com/office/drawing/2014/main" id="{58489F62-439F-4373-AC47-C8084C3B580C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666BA1E3-D38A-4C3F-9694-75C7F01CA99E}"/>
              </a:ext>
            </a:extLst>
          </p:cNvPr>
          <p:cNvSpPr/>
          <p:nvPr/>
        </p:nvSpPr>
        <p:spPr>
          <a:xfrm rot="5400000">
            <a:off x="5195042" y="3279339"/>
            <a:ext cx="1829309" cy="1812663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6"/>
            <a:srcRect/>
            <a:stretch>
              <a:fillRect l="2000" t="3000" r="1000" b="1000"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B1C1F1AA-202C-454A-A519-8DF7B2304893}"/>
              </a:ext>
            </a:extLst>
          </p:cNvPr>
          <p:cNvGrpSpPr/>
          <p:nvPr/>
        </p:nvGrpSpPr>
        <p:grpSpPr>
          <a:xfrm>
            <a:off x="6014390" y="3347312"/>
            <a:ext cx="190613" cy="289244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680C7105-7D18-4178-9414-6B4B4567F473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rapezoid 10">
              <a:extLst>
                <a:ext uri="{FF2B5EF4-FFF2-40B4-BE49-F238E27FC236}">
                  <a16:creationId xmlns:a16="http://schemas.microsoft.com/office/drawing/2014/main" id="{1959813E-1D20-46B3-88CF-98EC8A472F52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58489F62-439F-4373-AC47-C8084C3B580C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2" name="Freeform: Shape 36">
            <a:extLst>
              <a:ext uri="{FF2B5EF4-FFF2-40B4-BE49-F238E27FC236}">
                <a16:creationId xmlns:a16="http://schemas.microsoft.com/office/drawing/2014/main" id="{666BA1E3-D38A-4C3F-9694-75C7F01CA99E}"/>
              </a:ext>
            </a:extLst>
          </p:cNvPr>
          <p:cNvSpPr/>
          <p:nvPr/>
        </p:nvSpPr>
        <p:spPr>
          <a:xfrm rot="5400000">
            <a:off x="6224507" y="4852045"/>
            <a:ext cx="1829309" cy="1812663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7"/>
            <a:srcRect/>
            <a:stretch>
              <a:fillRect l="2000" t="3000" r="1000" b="1000"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grpSp>
        <p:nvGrpSpPr>
          <p:cNvPr id="43" name="Group 37">
            <a:extLst>
              <a:ext uri="{FF2B5EF4-FFF2-40B4-BE49-F238E27FC236}">
                <a16:creationId xmlns:a16="http://schemas.microsoft.com/office/drawing/2014/main" id="{B1C1F1AA-202C-454A-A519-8DF7B2304893}"/>
              </a:ext>
            </a:extLst>
          </p:cNvPr>
          <p:cNvGrpSpPr/>
          <p:nvPr/>
        </p:nvGrpSpPr>
        <p:grpSpPr>
          <a:xfrm>
            <a:off x="7043855" y="4920018"/>
            <a:ext cx="190613" cy="289244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44" name="Oval 38">
              <a:extLst>
                <a:ext uri="{FF2B5EF4-FFF2-40B4-BE49-F238E27FC236}">
                  <a16:creationId xmlns:a16="http://schemas.microsoft.com/office/drawing/2014/main" id="{680C7105-7D18-4178-9414-6B4B4567F473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rapezoid 10">
              <a:extLst>
                <a:ext uri="{FF2B5EF4-FFF2-40B4-BE49-F238E27FC236}">
                  <a16:creationId xmlns:a16="http://schemas.microsoft.com/office/drawing/2014/main" id="{1959813E-1D20-46B3-88CF-98EC8A472F52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Oval 40">
              <a:extLst>
                <a:ext uri="{FF2B5EF4-FFF2-40B4-BE49-F238E27FC236}">
                  <a16:creationId xmlns:a16="http://schemas.microsoft.com/office/drawing/2014/main" id="{58489F62-439F-4373-AC47-C8084C3B580C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236866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56" dur="200" fill="hold"/>
                                        <p:tgtEl>
                                          <p:spTgt spid="88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69" dur="200" fill="hold"/>
                                        <p:tgtEl>
                                          <p:spTgt spid="93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82" dur="200" fill="hold"/>
                                        <p:tgtEl>
                                          <p:spTgt spid="37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95" dur="200" fill="hold"/>
                                        <p:tgtEl>
                                          <p:spTgt spid="42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70" grpId="0" animBg="1"/>
      <p:bldP spid="88" grpId="0" animBg="1"/>
      <p:bldP spid="88" grpId="1" animBg="1"/>
      <p:bldP spid="93" grpId="0" animBg="1"/>
      <p:bldP spid="93" grpId="1" animBg="1"/>
      <p:bldP spid="37" grpId="0" animBg="1"/>
      <p:bldP spid="37" grpId="1" animBg="1"/>
      <p:bldP spid="42" grpId="0" animBg="1"/>
      <p:bldP spid="42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565629C1-46C3-4842-A69C-AF44E3E9BD2A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A74FBC06-1B5A-426D-A822-6BB649AA44E6}"/>
              </a:ext>
            </a:extLst>
          </p:cNvPr>
          <p:cNvGrpSpPr/>
          <p:nvPr/>
        </p:nvGrpSpPr>
        <p:grpSpPr>
          <a:xfrm flipH="1" flipV="1">
            <a:off x="9860292" y="1382386"/>
            <a:ext cx="1834212" cy="635091"/>
            <a:chOff x="1431941" y="2643418"/>
            <a:chExt cx="1834212" cy="635091"/>
          </a:xfrm>
        </p:grpSpPr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A306DC07-731C-4F30-AEA9-6AF767CC8999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0D695F10-F6BC-4CE5-85F4-FC3412324709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03BFDDC1-E658-4D2C-BA1F-653629055719}"/>
              </a:ext>
            </a:extLst>
          </p:cNvPr>
          <p:cNvGrpSpPr/>
          <p:nvPr/>
        </p:nvGrpSpPr>
        <p:grpSpPr>
          <a:xfrm flipH="1">
            <a:off x="8934649" y="486441"/>
            <a:ext cx="2890483" cy="710733"/>
            <a:chOff x="1306724" y="540651"/>
            <a:chExt cx="2890483" cy="710733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C3861E00-C966-4D52-BCE4-960E0B0AA8CA}"/>
                </a:ext>
              </a:extLst>
            </p:cNvPr>
            <p:cNvSpPr/>
            <p:nvPr/>
          </p:nvSpPr>
          <p:spPr>
            <a:xfrm flipV="1">
              <a:off x="1306724" y="540651"/>
              <a:ext cx="2745920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DB52BD4A-BDD0-479A-B1C1-464461B1A159}"/>
                </a:ext>
              </a:extLst>
            </p:cNvPr>
            <p:cNvSpPr txBox="1"/>
            <p:nvPr/>
          </p:nvSpPr>
          <p:spPr>
            <a:xfrm>
              <a:off x="2087240" y="789719"/>
              <a:ext cx="21099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A" sz="2400" dirty="0">
                  <a:solidFill>
                    <a:schemeClr val="bg1"/>
                  </a:solidFill>
                </a:rPr>
                <a:t>التفكير الإبداعي :</a:t>
              </a:r>
              <a:endParaRPr lang="ar-SY" sz="2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74" name="TextBox 73">
            <a:extLst>
              <a:ext uri="{FF2B5EF4-FFF2-40B4-BE49-F238E27FC236}">
                <a16:creationId xmlns:a16="http://schemas.microsoft.com/office/drawing/2014/main" id="{A8F72419-8B5D-4010-8673-91B89D30E079}"/>
              </a:ext>
            </a:extLst>
          </p:cNvPr>
          <p:cNvSpPr txBox="1"/>
          <p:nvPr/>
        </p:nvSpPr>
        <p:spPr>
          <a:xfrm>
            <a:off x="3918857" y="1627646"/>
            <a:ext cx="7125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000" dirty="0"/>
              <a:t>نحتفظ بملابس البرد بعد ا</a:t>
            </a:r>
            <a:r>
              <a:rPr lang="ar-SY" sz="2000" dirty="0"/>
              <a:t>نت</a:t>
            </a:r>
            <a:r>
              <a:rPr lang="ar-SA" sz="2000" dirty="0"/>
              <a:t>هاء فصل الشتاء في أكياس مفرغة من الهواء ثم تضعها داخل الخزانة أو حقيبة الملابس</a:t>
            </a:r>
            <a:endParaRPr lang="ar-SY" sz="2000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B43C25E4-1F7F-4867-B079-829887DB5BC2}"/>
              </a:ext>
            </a:extLst>
          </p:cNvPr>
          <p:cNvGrpSpPr/>
          <p:nvPr/>
        </p:nvGrpSpPr>
        <p:grpSpPr>
          <a:xfrm>
            <a:off x="590416" y="3413063"/>
            <a:ext cx="1887249" cy="2609738"/>
            <a:chOff x="10087598" y="2824767"/>
            <a:chExt cx="1887249" cy="2609738"/>
          </a:xfrm>
        </p:grpSpPr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3C5D4ECC-4363-49F5-AC1E-427EE81B910B}"/>
                </a:ext>
              </a:extLst>
            </p:cNvPr>
            <p:cNvGrpSpPr/>
            <p:nvPr/>
          </p:nvGrpSpPr>
          <p:grpSpPr>
            <a:xfrm rot="21371849">
              <a:off x="10087598" y="2824767"/>
              <a:ext cx="1887249" cy="2609738"/>
              <a:chOff x="392713" y="4308237"/>
              <a:chExt cx="1887249" cy="2609738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8800CFF6-8F4D-4627-820C-34A7AB6B76B5}"/>
                  </a:ext>
                </a:extLst>
              </p:cNvPr>
              <p:cNvSpPr txBox="1"/>
              <p:nvPr/>
            </p:nvSpPr>
            <p:spPr>
              <a:xfrm>
                <a:off x="395817" y="4308237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مسكني</a:t>
                </a:r>
                <a:endParaRPr lang="en-US" sz="14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AA40980B-E816-4E4B-9C9B-394E328D15D1}"/>
                  </a:ext>
                </a:extLst>
              </p:cNvPr>
              <p:cNvSpPr txBox="1"/>
              <p:nvPr/>
            </p:nvSpPr>
            <p:spPr>
              <a:xfrm>
                <a:off x="392713" y="4609651"/>
                <a:ext cx="1871561" cy="230832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dirty="0">
                    <a:latin typeface="Century Gothic" panose="020B0502020202020204" pitchFamily="34" charset="0"/>
                  </a:rPr>
                  <a:t>ملابسي</a:t>
                </a:r>
              </a:p>
              <a:p>
                <a:pPr algn="r"/>
                <a:endParaRPr lang="ar-SY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ar-SY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id="{574FCD2F-B42D-406A-BDB3-20EA0193B61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386823" y="3631484"/>
              <a:ext cx="1321292" cy="1481126"/>
            </a:xfrm>
            <a:prstGeom prst="rect">
              <a:avLst/>
            </a:prstGeom>
          </p:spPr>
        </p:pic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D14D6211-A81F-4393-9DC1-25ACC2FBFA62}"/>
              </a:ext>
            </a:extLst>
          </p:cNvPr>
          <p:cNvGrpSpPr/>
          <p:nvPr/>
        </p:nvGrpSpPr>
        <p:grpSpPr>
          <a:xfrm>
            <a:off x="560431" y="1240514"/>
            <a:ext cx="2244499" cy="2434510"/>
            <a:chOff x="7624954" y="1603531"/>
            <a:chExt cx="2244499" cy="2434510"/>
          </a:xfrm>
        </p:grpSpPr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FE1932AA-276C-4255-AF9A-14CBD14F5BEA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45D83199-60D0-4D82-8D8E-F42FFA07C217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Rectangle: Top Corners One Rounded and One Snipped 53">
                <a:extLst>
                  <a:ext uri="{FF2B5EF4-FFF2-40B4-BE49-F238E27FC236}">
                    <a16:creationId xmlns:a16="http://schemas.microsoft.com/office/drawing/2014/main" id="{37D910D8-666C-45A4-B2D2-85C34050E474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Right Triangle 19">
                <a:extLst>
                  <a:ext uri="{FF2B5EF4-FFF2-40B4-BE49-F238E27FC236}">
                    <a16:creationId xmlns:a16="http://schemas.microsoft.com/office/drawing/2014/main" id="{5B5AAE39-2CEF-46F3-A578-CB2FD9E1732B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5AE39232-2517-45E7-9D20-461F28ACEB74}"/>
                </a:ext>
              </a:extLst>
            </p:cNvPr>
            <p:cNvSpPr txBox="1"/>
            <p:nvPr/>
          </p:nvSpPr>
          <p:spPr>
            <a:xfrm>
              <a:off x="8189077" y="1880622"/>
              <a:ext cx="72808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0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000" b="1" dirty="0">
                  <a:latin typeface="Century Gothic" panose="020B0502020202020204" pitchFamily="34" charset="0"/>
                </a:rPr>
                <a:t>4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51" name="Graphic 50" descr="Target Audience">
              <a:extLst>
                <a:ext uri="{FF2B5EF4-FFF2-40B4-BE49-F238E27FC236}">
                  <a16:creationId xmlns:a16="http://schemas.microsoft.com/office/drawing/2014/main" id="{E8F452F3-D594-452C-A512-0DBCD0C752D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59DA2945-ED63-42D1-BEEE-8F9EE7A5387D}"/>
              </a:ext>
            </a:extLst>
          </p:cNvPr>
          <p:cNvGrpSpPr/>
          <p:nvPr/>
        </p:nvGrpSpPr>
        <p:grpSpPr>
          <a:xfrm>
            <a:off x="1322384" y="691717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0F1ACD4D-A8CE-42AD-907F-96838FB15DD9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C3B39107-7905-4579-B15B-0EA9F09A7F69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rapezoid 10">
              <a:extLst>
                <a:ext uri="{FF2B5EF4-FFF2-40B4-BE49-F238E27FC236}">
                  <a16:creationId xmlns:a16="http://schemas.microsoft.com/office/drawing/2014/main" id="{5B964588-FD59-4E6D-A579-2FF989783FB8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5175C4F1-9B3B-4C6E-AD9A-B55FE4CBD328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1" name="Rectangle 21">
            <a:extLst>
              <a:ext uri="{FF2B5EF4-FFF2-40B4-BE49-F238E27FC236}">
                <a16:creationId xmlns:a16="http://schemas.microsoft.com/office/drawing/2014/main" id="{1EB73646-77A1-44B3-9FA7-491ADAA840A6}"/>
              </a:ext>
            </a:extLst>
          </p:cNvPr>
          <p:cNvSpPr/>
          <p:nvPr/>
        </p:nvSpPr>
        <p:spPr>
          <a:xfrm rot="15142371">
            <a:off x="1001726" y="3147542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31" name="Group 64">
            <a:extLst>
              <a:ext uri="{FF2B5EF4-FFF2-40B4-BE49-F238E27FC236}">
                <a16:creationId xmlns:a16="http://schemas.microsoft.com/office/drawing/2014/main" id="{A74FBC06-1B5A-426D-A822-6BB649AA44E6}"/>
              </a:ext>
            </a:extLst>
          </p:cNvPr>
          <p:cNvGrpSpPr/>
          <p:nvPr/>
        </p:nvGrpSpPr>
        <p:grpSpPr>
          <a:xfrm flipH="1" flipV="1">
            <a:off x="9864095" y="2378576"/>
            <a:ext cx="1834212" cy="635091"/>
            <a:chOff x="1431941" y="2643418"/>
            <a:chExt cx="1834212" cy="635091"/>
          </a:xfrm>
        </p:grpSpPr>
        <p:sp>
          <p:nvSpPr>
            <p:cNvPr id="32" name="Freeform: Shape 65">
              <a:extLst>
                <a:ext uri="{FF2B5EF4-FFF2-40B4-BE49-F238E27FC236}">
                  <a16:creationId xmlns:a16="http://schemas.microsoft.com/office/drawing/2014/main" id="{A306DC07-731C-4F30-AEA9-6AF767CC8999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extBox 66">
              <a:extLst>
                <a:ext uri="{FF2B5EF4-FFF2-40B4-BE49-F238E27FC236}">
                  <a16:creationId xmlns:a16="http://schemas.microsoft.com/office/drawing/2014/main" id="{0D695F10-F6BC-4CE5-85F4-FC3412324709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34" name="TextBox 73">
            <a:extLst>
              <a:ext uri="{FF2B5EF4-FFF2-40B4-BE49-F238E27FC236}">
                <a16:creationId xmlns:a16="http://schemas.microsoft.com/office/drawing/2014/main" id="{A8F72419-8B5D-4010-8673-91B89D30E079}"/>
              </a:ext>
            </a:extLst>
          </p:cNvPr>
          <p:cNvSpPr txBox="1"/>
          <p:nvPr/>
        </p:nvSpPr>
        <p:spPr>
          <a:xfrm>
            <a:off x="5979887" y="2562940"/>
            <a:ext cx="50647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000" dirty="0"/>
              <a:t>عزيزي الأب/الأم أرشد ابنتك إلى مراعاة الحشمة و الذوق العام عند اختيا</a:t>
            </a:r>
            <a:r>
              <a:rPr lang="ar-SY" sz="2000" dirty="0"/>
              <a:t>ر</a:t>
            </a:r>
            <a:r>
              <a:rPr lang="ar-SA" sz="2000" dirty="0"/>
              <a:t>ها لملابسها</a:t>
            </a:r>
            <a:endParaRPr lang="ar-SY" sz="2000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36" name="Group 64">
            <a:extLst>
              <a:ext uri="{FF2B5EF4-FFF2-40B4-BE49-F238E27FC236}">
                <a16:creationId xmlns:a16="http://schemas.microsoft.com/office/drawing/2014/main" id="{A74FBC06-1B5A-426D-A822-6BB649AA44E6}"/>
              </a:ext>
            </a:extLst>
          </p:cNvPr>
          <p:cNvGrpSpPr/>
          <p:nvPr/>
        </p:nvGrpSpPr>
        <p:grpSpPr>
          <a:xfrm flipH="1" flipV="1">
            <a:off x="9864095" y="3297390"/>
            <a:ext cx="1834212" cy="635091"/>
            <a:chOff x="1431941" y="2643418"/>
            <a:chExt cx="1834212" cy="635091"/>
          </a:xfrm>
        </p:grpSpPr>
        <p:sp>
          <p:nvSpPr>
            <p:cNvPr id="37" name="Freeform: Shape 65">
              <a:extLst>
                <a:ext uri="{FF2B5EF4-FFF2-40B4-BE49-F238E27FC236}">
                  <a16:creationId xmlns:a16="http://schemas.microsoft.com/office/drawing/2014/main" id="{A306DC07-731C-4F30-AEA9-6AF767CC8999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extBox 66">
              <a:extLst>
                <a:ext uri="{FF2B5EF4-FFF2-40B4-BE49-F238E27FC236}">
                  <a16:creationId xmlns:a16="http://schemas.microsoft.com/office/drawing/2014/main" id="{0D695F10-F6BC-4CE5-85F4-FC3412324709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39" name="TextBox 73">
            <a:extLst>
              <a:ext uri="{FF2B5EF4-FFF2-40B4-BE49-F238E27FC236}">
                <a16:creationId xmlns:a16="http://schemas.microsoft.com/office/drawing/2014/main" id="{A8F72419-8B5D-4010-8673-91B89D30E079}"/>
              </a:ext>
            </a:extLst>
          </p:cNvPr>
          <p:cNvSpPr txBox="1"/>
          <p:nvPr/>
        </p:nvSpPr>
        <p:spPr>
          <a:xfrm>
            <a:off x="4194630" y="3542650"/>
            <a:ext cx="68537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000" dirty="0"/>
              <a:t>بنيتي عند</a:t>
            </a:r>
            <a:r>
              <a:rPr lang="ar-SY" sz="2000" dirty="0"/>
              <a:t> </a:t>
            </a:r>
            <a:r>
              <a:rPr lang="ar-SA" sz="2000" dirty="0"/>
              <a:t>اختيارك لملابسك تجنبي اللباس غير المحتشم أو الألبسة التي تحمل صوراً أو رسومات أو عبارات تس</a:t>
            </a:r>
            <a:r>
              <a:rPr lang="ar-SY" sz="2000" dirty="0"/>
              <a:t>يء </a:t>
            </a:r>
            <a:r>
              <a:rPr lang="ar-SA" sz="2000" dirty="0"/>
              <a:t>إلى الذوق العام</a:t>
            </a:r>
            <a:br>
              <a:rPr lang="en-US" sz="2000" dirty="0"/>
            </a:br>
            <a:endParaRPr lang="ar-SY" sz="2000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586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74" grpId="0"/>
      <p:bldP spid="61" grpId="0" animBg="1"/>
      <p:bldP spid="34" grpId="0"/>
      <p:bldP spid="3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1491</TotalTime>
  <Words>279</Words>
  <Application>Microsoft Office PowerPoint</Application>
  <PresentationFormat>شاشة عريضة</PresentationFormat>
  <Paragraphs>142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Century Gothic</vt:lpstr>
      <vt:lpstr>Open Sans</vt:lpstr>
      <vt:lpstr>Oswald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512</cp:revision>
  <dcterms:created xsi:type="dcterms:W3CDTF">2020-10-10T04:32:51Z</dcterms:created>
  <dcterms:modified xsi:type="dcterms:W3CDTF">2021-01-17T10:34:39Z</dcterms:modified>
</cp:coreProperties>
</file>