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11340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489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1965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02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0601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2087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8448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381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7514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08311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21588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44210-0E2C-42AE-94E6-9A067B2CC990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51D50-20F1-469B-A0EE-4DD76860B9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150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لاك بيري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817027" y="980728"/>
            <a:ext cx="7686720" cy="41549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ar-SA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الاستراتيجية القرائية</a:t>
            </a:r>
          </a:p>
          <a:p>
            <a:pPr algn="ctr"/>
            <a:endParaRPr lang="ar-SA" sz="8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664" y="4292237"/>
            <a:ext cx="3407445" cy="132300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6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7992888" cy="44644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13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48680"/>
            <a:ext cx="5256584" cy="259228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73076"/>
            <a:ext cx="5112568" cy="296121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79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136904" cy="374441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29200"/>
            <a:ext cx="7272808" cy="95820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82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332656"/>
            <a:ext cx="784887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3429000"/>
            <a:ext cx="7740860" cy="225931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3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80920" cy="2304256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2172567"/>
            <a:ext cx="8280919" cy="190450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1" y="4293096"/>
            <a:ext cx="8244916" cy="224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96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92887" cy="554461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84" y="4653136"/>
            <a:ext cx="6467475" cy="1800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94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8208911" cy="169619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32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3362325" cy="116832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0369"/>
            <a:ext cx="5781675" cy="48577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26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</Words>
  <Application>Microsoft Office PowerPoint</Application>
  <PresentationFormat>عرض على الشاشة (3:4)‏</PresentationFormat>
  <Paragraphs>2</Paragraphs>
  <Slides>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3</cp:revision>
  <dcterms:created xsi:type="dcterms:W3CDTF">2012-12-07T19:19:27Z</dcterms:created>
  <dcterms:modified xsi:type="dcterms:W3CDTF">2012-12-07T19:45:05Z</dcterms:modified>
</cp:coreProperties>
</file>