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36" d="100"/>
          <a:sy n="36" d="100"/>
        </p:scale>
        <p:origin x="-14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3C2C18F-0F6C-4B2D-9927-30A13B648F76}" type="datetimeFigureOut">
              <a:rPr lang="ar-SA" smtClean="0"/>
              <a:pPr/>
              <a:t>20/01/37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6F43454-320F-4687-A2A8-C19C8A11D9F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8000" b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ar-SA" sz="8000" b="1" dirty="0" err="1" smtClean="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الطلائعيات</a:t>
            </a:r>
            <a:r>
              <a:rPr lang="ar-SA" sz="8000" b="1" dirty="0" smtClean="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 </a:t>
            </a:r>
            <a:endParaRPr lang="ar-SA" sz="8000" b="1" dirty="0"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" name="عنصر نائب للمحتوى 9" descr="طلائ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9247" y="1524000"/>
            <a:ext cx="3232806" cy="4664075"/>
          </a:xfrm>
        </p:spPr>
      </p:pic>
      <p:pic>
        <p:nvPicPr>
          <p:cNvPr id="11" name="عنصر نائب للمحتوى 10" descr="طحالب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76975" y="2071679"/>
            <a:ext cx="3841095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8" name="عنصر نائب للمحتوى 7" descr="6d--plasmopara-viticola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1472" y="1214422"/>
            <a:ext cx="2991609" cy="4143404"/>
          </a:xfrm>
        </p:spPr>
      </p:pic>
      <p:pic>
        <p:nvPicPr>
          <p:cNvPr id="7" name="عنصر نائب للمحتوى 6" descr="كسلان الشجرة 1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365117" y="1479744"/>
            <a:ext cx="3676987" cy="41638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i="1" dirty="0" err="1" smtClean="0"/>
              <a:t>ماهي</a:t>
            </a:r>
            <a:r>
              <a:rPr lang="ar-SA" b="1" i="1" dirty="0" smtClean="0"/>
              <a:t> </a:t>
            </a:r>
            <a:r>
              <a:rPr lang="ar-SA" b="1" i="1" dirty="0" err="1" smtClean="0"/>
              <a:t>الطلائعيات</a:t>
            </a:r>
            <a:r>
              <a:rPr lang="ar-SA" b="1" i="1" dirty="0" smtClean="0"/>
              <a:t> </a:t>
            </a:r>
            <a:endParaRPr lang="ar-SA" b="1" i="1" dirty="0"/>
          </a:p>
        </p:txBody>
      </p:sp>
      <p:pic>
        <p:nvPicPr>
          <p:cNvPr id="4" name="عنصر نائب للمحتوى 3" descr="طلائ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447800"/>
            <a:ext cx="6715171" cy="48006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sz="4000" b="1" dirty="0"/>
              <a:t>*</a:t>
            </a:r>
            <a:r>
              <a:rPr lang="ar-SA" sz="4000" b="1" dirty="0" err="1"/>
              <a:t>الطلائعيات</a:t>
            </a:r>
            <a:r>
              <a:rPr lang="ar-SA" sz="4000" b="1" dirty="0"/>
              <a:t> :</a:t>
            </a:r>
            <a:r>
              <a:rPr lang="ar-SA" sz="4000" dirty="0"/>
              <a:t> هي مخلوقات وحيدة الخلية أو عديدة الخلايا حقيقية النوى يحتوي جدارها الخلوي على </a:t>
            </a:r>
            <a:r>
              <a:rPr lang="ar-SA" sz="4000" dirty="0" err="1"/>
              <a:t>السليلوز</a:t>
            </a:r>
            <a:r>
              <a:rPr lang="ar-SA" sz="4000" dirty="0"/>
              <a:t>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اذكر </a:t>
            </a:r>
            <a:r>
              <a:rPr lang="ar-SA" dirty="0" err="1" smtClean="0"/>
              <a:t>انواع</a:t>
            </a:r>
            <a:r>
              <a:rPr lang="ar-SA" dirty="0" smtClean="0"/>
              <a:t> </a:t>
            </a:r>
            <a:r>
              <a:rPr lang="ar-SA" dirty="0" err="1" smtClean="0"/>
              <a:t>الطلائعيات</a:t>
            </a:r>
            <a:r>
              <a:rPr lang="ar-SA" dirty="0" smtClean="0"/>
              <a:t>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/>
              <a:t>{ تصنيف </a:t>
            </a:r>
            <a:r>
              <a:rPr lang="ar-SA" b="1" dirty="0" err="1"/>
              <a:t>الطلائعيات</a:t>
            </a:r>
            <a:r>
              <a:rPr lang="ar-SA" b="1" dirty="0"/>
              <a:t> }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تصنف على حسب طريقة حصولها على الغذاء إلى : </a:t>
            </a:r>
            <a:endParaRPr lang="en-US" dirty="0"/>
          </a:p>
          <a:p>
            <a:r>
              <a:rPr lang="ar-SA" b="1" dirty="0"/>
              <a:t>أ </a:t>
            </a:r>
            <a:r>
              <a:rPr lang="ar-SA" b="1" dirty="0" err="1"/>
              <a:t>ـ</a:t>
            </a:r>
            <a:r>
              <a:rPr lang="ar-SA" b="1" dirty="0"/>
              <a:t> </a:t>
            </a:r>
            <a:r>
              <a:rPr lang="ar-SA" b="1" dirty="0" err="1"/>
              <a:t>الطلائعيات</a:t>
            </a:r>
            <a:r>
              <a:rPr lang="ar-SA" b="1" dirty="0"/>
              <a:t> الشبيهة بالحيوانات :</a:t>
            </a:r>
            <a:r>
              <a:rPr lang="ar-SA" dirty="0"/>
              <a:t> ( تسمى الأوليات ) </a:t>
            </a:r>
            <a:endParaRPr lang="en-US" dirty="0"/>
          </a:p>
          <a:p>
            <a:r>
              <a:rPr lang="ar-SA" dirty="0"/>
              <a:t>تحصل على غذائها إما </a:t>
            </a:r>
            <a:r>
              <a:rPr lang="ar-SA" dirty="0" err="1"/>
              <a:t>بـ</a:t>
            </a:r>
            <a:r>
              <a:rPr lang="ar-SA" dirty="0"/>
              <a:t> ( الالتهام أو التطفل )  . مثل ( </a:t>
            </a:r>
            <a:r>
              <a:rPr lang="ar-SA" dirty="0" err="1"/>
              <a:t>الهدبيات</a:t>
            </a:r>
            <a:r>
              <a:rPr lang="ar-SA" dirty="0"/>
              <a:t> ، اللحميات ، </a:t>
            </a:r>
            <a:r>
              <a:rPr lang="ar-SA" dirty="0" err="1"/>
              <a:t>البوغيات</a:t>
            </a:r>
            <a:r>
              <a:rPr lang="ar-SA" dirty="0"/>
              <a:t> ، </a:t>
            </a:r>
            <a:r>
              <a:rPr lang="ar-SA" dirty="0" err="1"/>
              <a:t>السوطيات</a:t>
            </a:r>
            <a:r>
              <a:rPr lang="ar-SA" dirty="0"/>
              <a:t> ، )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/>
              <a:t>{ تصنيف </a:t>
            </a:r>
            <a:r>
              <a:rPr lang="ar-SA" b="1" dirty="0" err="1"/>
              <a:t>الطلائعيات</a:t>
            </a:r>
            <a:r>
              <a:rPr lang="ar-SA" b="1" dirty="0"/>
              <a:t> }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 smtClean="0"/>
              <a:t>ب </a:t>
            </a:r>
            <a:r>
              <a:rPr lang="ar-SA" b="1" dirty="0" err="1" smtClean="0"/>
              <a:t>ـ</a:t>
            </a:r>
            <a:r>
              <a:rPr lang="ar-SA" b="1" dirty="0" smtClean="0"/>
              <a:t> </a:t>
            </a:r>
            <a:r>
              <a:rPr lang="ar-SA" b="1" dirty="0" err="1" smtClean="0"/>
              <a:t>الطلائعيات</a:t>
            </a:r>
            <a:r>
              <a:rPr lang="ar-SA" b="1" dirty="0" smtClean="0"/>
              <a:t> الشبيهة بالنباتات :</a:t>
            </a:r>
            <a:r>
              <a:rPr lang="ar-SA" dirty="0" smtClean="0"/>
              <a:t> ( تسمى الطحالب )</a:t>
            </a:r>
            <a:endParaRPr lang="en-US" dirty="0" smtClean="0"/>
          </a:p>
          <a:p>
            <a:r>
              <a:rPr lang="ar-SA" dirty="0" smtClean="0"/>
              <a:t>معظمها </a:t>
            </a:r>
            <a:r>
              <a:rPr lang="ar-SA" dirty="0"/>
              <a:t>يصنع غذاءه بعملية البناء الضوئي وبعضها بالالتهام أو التطفل . مثل ( </a:t>
            </a:r>
            <a:r>
              <a:rPr lang="ar-SA" dirty="0" err="1"/>
              <a:t>الدياتومات</a:t>
            </a:r>
            <a:r>
              <a:rPr lang="ar-SA" dirty="0"/>
              <a:t> ، </a:t>
            </a:r>
            <a:r>
              <a:rPr lang="ar-SA" dirty="0" err="1"/>
              <a:t>السوطيات</a:t>
            </a:r>
            <a:r>
              <a:rPr lang="ar-SA" dirty="0"/>
              <a:t> الدوارة ، </a:t>
            </a:r>
            <a:r>
              <a:rPr lang="ar-SA" dirty="0" err="1"/>
              <a:t>اليوجلينات</a:t>
            </a:r>
            <a:r>
              <a:rPr lang="ar-SA" dirty="0"/>
              <a:t> ، الطحالب الذهبية ، الطحالب البنية ، الطحالب الخضراء ، الطحالب الحمراء ) </a:t>
            </a:r>
            <a:endParaRPr lang="en-US" dirty="0"/>
          </a:p>
          <a:p>
            <a:r>
              <a:rPr lang="ar-SA" b="1" dirty="0"/>
              <a:t>ج </a:t>
            </a:r>
            <a:r>
              <a:rPr lang="ar-SA" b="1" dirty="0" err="1"/>
              <a:t>ـ</a:t>
            </a:r>
            <a:r>
              <a:rPr lang="ar-SA" b="1" dirty="0"/>
              <a:t> </a:t>
            </a:r>
            <a:r>
              <a:rPr lang="ar-SA" b="1" dirty="0" err="1"/>
              <a:t>الطلائعيات</a:t>
            </a:r>
            <a:r>
              <a:rPr lang="ar-SA" b="1" dirty="0"/>
              <a:t> الشبيهة بالفطريات : </a:t>
            </a:r>
            <a:endParaRPr lang="en-US" dirty="0"/>
          </a:p>
          <a:p>
            <a:r>
              <a:rPr lang="ar-SA" dirty="0"/>
              <a:t>تتغذى على المواد المتحللة وتمتصه عبر جدارها وبعضها متطفل . ( الفطريات الغروية ، الفطريات المائية </a:t>
            </a:r>
            <a:r>
              <a:rPr lang="ar-SA" dirty="0" smtClean="0"/>
              <a:t>،</a:t>
            </a:r>
            <a:endParaRPr lang="en-US" dirty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306" r="306"/>
          <a:stretch>
            <a:fillRect/>
          </a:stretch>
        </p:blipFill>
        <p:spPr bwMode="auto">
          <a:xfrm>
            <a:off x="475700" y="-89714"/>
            <a:ext cx="8096828" cy="6304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طرق معيشة </a:t>
            </a:r>
            <a:r>
              <a:rPr lang="ar-SA" dirty="0" err="1" smtClean="0"/>
              <a:t>الطلائعيات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/>
              <a:t>* المواطن البيئية ( معيشتها ) : 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ـ </a:t>
            </a:r>
            <a:r>
              <a:rPr lang="ar-SA" b="1" dirty="0"/>
              <a:t>حرة</a:t>
            </a:r>
            <a:r>
              <a:rPr lang="ar-SA" dirty="0"/>
              <a:t> : في البيئات الرطبة </a:t>
            </a:r>
            <a:r>
              <a:rPr lang="ar-SA" dirty="0" err="1"/>
              <a:t>و</a:t>
            </a:r>
            <a:r>
              <a:rPr lang="ar-SA" dirty="0"/>
              <a:t> المائية (برك ، جداول ، </a:t>
            </a:r>
            <a:r>
              <a:rPr lang="ar-SA" dirty="0" smtClean="0"/>
              <a:t>محيطا</a:t>
            </a:r>
            <a:endParaRPr lang="en-US" dirty="0"/>
          </a:p>
          <a:p>
            <a:r>
              <a:rPr lang="ar-SA" dirty="0"/>
              <a:t>ـ </a:t>
            </a:r>
            <a:r>
              <a:rPr lang="ar-SA" b="1" dirty="0"/>
              <a:t>متكافلة</a:t>
            </a:r>
            <a:r>
              <a:rPr lang="ar-SA" dirty="0"/>
              <a:t> :مع مخلوقات </a:t>
            </a:r>
            <a:r>
              <a:rPr lang="ar-SA" dirty="0" err="1"/>
              <a:t>اخرى</a:t>
            </a:r>
            <a:r>
              <a:rPr lang="ar-SA" dirty="0"/>
              <a:t> مثل ( كسلان الشجر ) حيث تنمو على جسمه طحالب خضراء وتساعده على التخفي </a:t>
            </a:r>
            <a:endParaRPr lang="en-US" dirty="0"/>
          </a:p>
          <a:p>
            <a:r>
              <a:rPr lang="ar-SA" dirty="0"/>
              <a:t>ـ </a:t>
            </a:r>
            <a:r>
              <a:rPr lang="ar-SA" b="1" dirty="0"/>
              <a:t>متطفلة</a:t>
            </a:r>
            <a:r>
              <a:rPr lang="ar-SA" dirty="0"/>
              <a:t> : مثل ( </a:t>
            </a:r>
            <a:r>
              <a:rPr lang="ar-SA" dirty="0" err="1"/>
              <a:t>الميكروسبوريديا</a:t>
            </a:r>
            <a:r>
              <a:rPr lang="ar-SA" dirty="0"/>
              <a:t> ) التي تسبب </a:t>
            </a:r>
            <a:r>
              <a:rPr lang="ar-SA" dirty="0" err="1"/>
              <a:t>امراض</a:t>
            </a:r>
            <a:r>
              <a:rPr lang="ar-SA" dirty="0"/>
              <a:t> للحشرات وبالتالي تستخدم للقضاء على الحشرات التي تدمر المحاصيل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</TotalTime>
  <Words>202</Words>
  <Application>Microsoft Office PowerPoint</Application>
  <PresentationFormat>عرض على الشاشة (3:4)‏</PresentationFormat>
  <Paragraphs>18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انقلاب</vt:lpstr>
      <vt:lpstr>الطلائعيات </vt:lpstr>
      <vt:lpstr>ماهي الطلائعيات </vt:lpstr>
      <vt:lpstr>الشريحة 3</vt:lpstr>
      <vt:lpstr>اذكر انواع الطلائعيات </vt:lpstr>
      <vt:lpstr>{ تصنيف الطلائعيات } </vt:lpstr>
      <vt:lpstr>{ تصنيف الطلائعيات } </vt:lpstr>
      <vt:lpstr>الشريحة 7</vt:lpstr>
      <vt:lpstr>طرق معيشة الطلائعيات </vt:lpstr>
      <vt:lpstr>* المواطن البيئية ( معيشتها ) :  </vt:lpstr>
      <vt:lpstr>الشريحة 10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الطلائعيات</dc:title>
  <dc:creator>newtech</dc:creator>
  <cp:lastModifiedBy>newtech</cp:lastModifiedBy>
  <cp:revision>5</cp:revision>
  <dcterms:created xsi:type="dcterms:W3CDTF">2015-11-02T19:30:11Z</dcterms:created>
  <dcterms:modified xsi:type="dcterms:W3CDTF">2015-11-02T20:28:51Z</dcterms:modified>
</cp:coreProperties>
</file>