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86087"/>
              </p:ext>
            </p:extLst>
          </p:nvPr>
        </p:nvGraphicFramePr>
        <p:xfrm>
          <a:off x="146496" y="2732306"/>
          <a:ext cx="8954592" cy="13258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حقيقة الشرك وأنواعه    </a:t>
                      </a:r>
                      <a:r>
                        <a:rPr lang="ar-SA" sz="1050" b="1" dirty="0" smtClean="0"/>
                        <a:t>مكان 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أن يحدد الطالب الأساس الذي تقوم عليه العبودية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المقصود بضد التوحيد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أنواع الشرك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يفرق الطالب بين الشرك الأكبر والشرك الأصغر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040745"/>
              </p:ext>
            </p:extLst>
          </p:nvPr>
        </p:nvGraphicFramePr>
        <p:xfrm>
          <a:off x="0" y="836712"/>
          <a:ext cx="9060270" cy="621372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ما ضد التوحيد  ؟          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تعريف الشرك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الشرك لغة : التسوية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شرعا : جعل شريك مع الله تعالى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أنواع الشرك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الشرك نوعان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أولا : الشرك الأكبر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زهو : جعل شريك مع الله تعالى في ربوبيته أو ألوهيته أو أسمائه وصفاته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ثانيا : النوع الثاني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الشرك الأصغر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وهو : </a:t>
                      </a:r>
                      <a:r>
                        <a:rPr lang="ar-EG" sz="1600" b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ماورد</a:t>
                      </a: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في الكتاب والسنة تسميته شركا ولم يصل إلى حد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الشرك الأكبر .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:ما أنواع الشرك  ؟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 حقيقة الشرك وأنواعه  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/ حدد الأساس الذي تقوم عليه العبودية ا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ما المقصود بضد التوحيد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 المقصود بالتوحيد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عدّد أنواع الشرك ..</a:t>
                      </a:r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3293</TotalTime>
  <Words>281</Words>
  <Application>Microsoft Office PowerPoint</Application>
  <PresentationFormat>عرض على الشاشة (3:4)‏</PresentationFormat>
  <Paragraphs>65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39</cp:revision>
  <cp:lastPrinted>2014-09-27T12:51:31Z</cp:lastPrinted>
  <dcterms:created xsi:type="dcterms:W3CDTF">2014-02-12T13:17:48Z</dcterms:created>
  <dcterms:modified xsi:type="dcterms:W3CDTF">2014-09-27T14:44:34Z</dcterms:modified>
</cp:coreProperties>
</file>