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330" r:id="rId2"/>
    <p:sldId id="307" r:id="rId3"/>
    <p:sldId id="378" r:id="rId4"/>
    <p:sldId id="379" r:id="rId5"/>
    <p:sldId id="380" r:id="rId6"/>
    <p:sldId id="405" r:id="rId7"/>
    <p:sldId id="406" r:id="rId8"/>
    <p:sldId id="407" r:id="rId9"/>
    <p:sldId id="408" r:id="rId10"/>
    <p:sldId id="409" r:id="rId11"/>
    <p:sldId id="410" r:id="rId12"/>
    <p:sldId id="411" r:id="rId13"/>
    <p:sldId id="412" r:id="rId14"/>
    <p:sldId id="413" r:id="rId15"/>
    <p:sldId id="414" r:id="rId16"/>
    <p:sldId id="415" r:id="rId17"/>
    <p:sldId id="392" r:id="rId18"/>
    <p:sldId id="398" r:id="rId19"/>
    <p:sldId id="416" r:id="rId20"/>
    <p:sldId id="417" r:id="rId21"/>
    <p:sldId id="418" r:id="rId22"/>
    <p:sldId id="421"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FF"/>
    <a:srgbClr val="660033"/>
    <a:srgbClr val="A50021"/>
    <a:srgbClr val="66FFFF"/>
    <a:srgbClr val="53D2FF"/>
    <a:srgbClr val="008000"/>
    <a:srgbClr val="00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461" autoAdjust="0"/>
    <p:restoredTop sz="94660"/>
  </p:normalViewPr>
  <p:slideViewPr>
    <p:cSldViewPr>
      <p:cViewPr varScale="1">
        <p:scale>
          <a:sx n="37" d="100"/>
          <a:sy n="37" d="100"/>
        </p:scale>
        <p:origin x="-25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lvl1pPr>
              <a:defRPr/>
            </a:lvl1pPr>
          </a:lstStyle>
          <a:p>
            <a:pPr>
              <a:defRPr/>
            </a:pPr>
            <a:fld id="{B1A077BA-B546-4F4E-967B-3B23C40A7344}" type="datetimeFigureOut">
              <a:rPr lang="en-US"/>
              <a:pPr>
                <a:defRPr/>
              </a:pPr>
              <a:t>9/26/2016</a:t>
            </a:fld>
            <a:endParaRPr lang="en-US"/>
          </a:p>
        </p:txBody>
      </p:sp>
      <p:sp>
        <p:nvSpPr>
          <p:cNvPr id="5" name="عنصر نائب للتذييل 4"/>
          <p:cNvSpPr>
            <a:spLocks noGrp="1"/>
          </p:cNvSpPr>
          <p:nvPr>
            <p:ph type="ftr" sz="quarter" idx="11"/>
          </p:nvPr>
        </p:nvSpPr>
        <p:spPr/>
        <p:txBody>
          <a:bodyPr/>
          <a:lstStyle>
            <a:lvl1pPr>
              <a:defRPr/>
            </a:lvl1pPr>
          </a:lstStyle>
          <a:p>
            <a:pPr>
              <a:defRPr/>
            </a:pPr>
            <a:endParaRPr lang="en-US"/>
          </a:p>
        </p:txBody>
      </p:sp>
      <p:sp>
        <p:nvSpPr>
          <p:cNvPr id="6" name="عنصر نائب لرقم الشريحة 5"/>
          <p:cNvSpPr>
            <a:spLocks noGrp="1"/>
          </p:cNvSpPr>
          <p:nvPr>
            <p:ph type="sldNum" sz="quarter" idx="12"/>
          </p:nvPr>
        </p:nvSpPr>
        <p:spPr/>
        <p:txBody>
          <a:bodyPr/>
          <a:lstStyle>
            <a:lvl1pPr>
              <a:defRPr/>
            </a:lvl1pPr>
          </a:lstStyle>
          <a:p>
            <a:pPr>
              <a:defRPr/>
            </a:pPr>
            <a:fld id="{E7C6D378-D6E9-44D6-9524-F2D16734399F}"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lvl1pPr>
              <a:defRPr/>
            </a:lvl1pPr>
          </a:lstStyle>
          <a:p>
            <a:pPr>
              <a:defRPr/>
            </a:pPr>
            <a:fld id="{ECD972E0-AE3E-4231-B2B6-85300E73C892}" type="datetimeFigureOut">
              <a:rPr lang="en-US"/>
              <a:pPr>
                <a:defRPr/>
              </a:pPr>
              <a:t>9/26/2016</a:t>
            </a:fld>
            <a:endParaRPr lang="en-US"/>
          </a:p>
        </p:txBody>
      </p:sp>
      <p:sp>
        <p:nvSpPr>
          <p:cNvPr id="5" name="عنصر نائب للتذييل 4"/>
          <p:cNvSpPr>
            <a:spLocks noGrp="1"/>
          </p:cNvSpPr>
          <p:nvPr>
            <p:ph type="ftr" sz="quarter" idx="11"/>
          </p:nvPr>
        </p:nvSpPr>
        <p:spPr/>
        <p:txBody>
          <a:bodyPr/>
          <a:lstStyle>
            <a:lvl1pPr>
              <a:defRPr/>
            </a:lvl1pPr>
          </a:lstStyle>
          <a:p>
            <a:pPr>
              <a:defRPr/>
            </a:pPr>
            <a:endParaRPr lang="en-US"/>
          </a:p>
        </p:txBody>
      </p:sp>
      <p:sp>
        <p:nvSpPr>
          <p:cNvPr id="6" name="عنصر نائب لرقم الشريحة 5"/>
          <p:cNvSpPr>
            <a:spLocks noGrp="1"/>
          </p:cNvSpPr>
          <p:nvPr>
            <p:ph type="sldNum" sz="quarter" idx="12"/>
          </p:nvPr>
        </p:nvSpPr>
        <p:spPr/>
        <p:txBody>
          <a:bodyPr/>
          <a:lstStyle>
            <a:lvl1pPr>
              <a:defRPr/>
            </a:lvl1pPr>
          </a:lstStyle>
          <a:p>
            <a:pPr>
              <a:defRPr/>
            </a:pPr>
            <a:fld id="{D1AF93DD-13FA-4136-81CF-A1AF1AA986FC}"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lvl1pPr>
              <a:defRPr/>
            </a:lvl1pPr>
          </a:lstStyle>
          <a:p>
            <a:pPr>
              <a:defRPr/>
            </a:pPr>
            <a:fld id="{76570287-93F5-4B8E-829C-FAAD8A686A0C}" type="datetimeFigureOut">
              <a:rPr lang="en-US"/>
              <a:pPr>
                <a:defRPr/>
              </a:pPr>
              <a:t>9/26/2016</a:t>
            </a:fld>
            <a:endParaRPr lang="en-US"/>
          </a:p>
        </p:txBody>
      </p:sp>
      <p:sp>
        <p:nvSpPr>
          <p:cNvPr id="5" name="عنصر نائب للتذييل 4"/>
          <p:cNvSpPr>
            <a:spLocks noGrp="1"/>
          </p:cNvSpPr>
          <p:nvPr>
            <p:ph type="ftr" sz="quarter" idx="11"/>
          </p:nvPr>
        </p:nvSpPr>
        <p:spPr/>
        <p:txBody>
          <a:bodyPr/>
          <a:lstStyle>
            <a:lvl1pPr>
              <a:defRPr/>
            </a:lvl1pPr>
          </a:lstStyle>
          <a:p>
            <a:pPr>
              <a:defRPr/>
            </a:pPr>
            <a:endParaRPr lang="en-US"/>
          </a:p>
        </p:txBody>
      </p:sp>
      <p:sp>
        <p:nvSpPr>
          <p:cNvPr id="6" name="عنصر نائب لرقم الشريحة 5"/>
          <p:cNvSpPr>
            <a:spLocks noGrp="1"/>
          </p:cNvSpPr>
          <p:nvPr>
            <p:ph type="sldNum" sz="quarter" idx="12"/>
          </p:nvPr>
        </p:nvSpPr>
        <p:spPr/>
        <p:txBody>
          <a:bodyPr/>
          <a:lstStyle>
            <a:lvl1pPr>
              <a:defRPr/>
            </a:lvl1pPr>
          </a:lstStyle>
          <a:p>
            <a:pPr>
              <a:defRPr/>
            </a:pPr>
            <a:fld id="{A40AF023-3940-4B9B-9B33-5C1C58B73458}"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lvl1pPr>
              <a:defRPr/>
            </a:lvl1pPr>
          </a:lstStyle>
          <a:p>
            <a:pPr>
              <a:defRPr/>
            </a:pPr>
            <a:fld id="{3D83E623-84FE-41F5-A2A4-6DBCD8409D98}" type="datetimeFigureOut">
              <a:rPr lang="en-US"/>
              <a:pPr>
                <a:defRPr/>
              </a:pPr>
              <a:t>9/26/2016</a:t>
            </a:fld>
            <a:endParaRPr lang="en-US"/>
          </a:p>
        </p:txBody>
      </p:sp>
      <p:sp>
        <p:nvSpPr>
          <p:cNvPr id="5" name="عنصر نائب للتذييل 4"/>
          <p:cNvSpPr>
            <a:spLocks noGrp="1"/>
          </p:cNvSpPr>
          <p:nvPr>
            <p:ph type="ftr" sz="quarter" idx="11"/>
          </p:nvPr>
        </p:nvSpPr>
        <p:spPr/>
        <p:txBody>
          <a:bodyPr/>
          <a:lstStyle>
            <a:lvl1pPr>
              <a:defRPr/>
            </a:lvl1pPr>
          </a:lstStyle>
          <a:p>
            <a:pPr>
              <a:defRPr/>
            </a:pPr>
            <a:endParaRPr lang="en-US"/>
          </a:p>
        </p:txBody>
      </p:sp>
      <p:sp>
        <p:nvSpPr>
          <p:cNvPr id="6" name="عنصر نائب لرقم الشريحة 5"/>
          <p:cNvSpPr>
            <a:spLocks noGrp="1"/>
          </p:cNvSpPr>
          <p:nvPr>
            <p:ph type="sldNum" sz="quarter" idx="12"/>
          </p:nvPr>
        </p:nvSpPr>
        <p:spPr/>
        <p:txBody>
          <a:bodyPr/>
          <a:lstStyle>
            <a:lvl1pPr>
              <a:defRPr/>
            </a:lvl1pPr>
          </a:lstStyle>
          <a:p>
            <a:pPr>
              <a:defRPr/>
            </a:pPr>
            <a:fld id="{A7B38386-7A66-4447-99C9-A87CF60F9ADE}"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fld id="{03956929-3D8B-4865-9F71-54A02CBB11B8}" type="datetimeFigureOut">
              <a:rPr lang="en-US"/>
              <a:pPr>
                <a:defRPr/>
              </a:pPr>
              <a:t>9/26/2016</a:t>
            </a:fld>
            <a:endParaRPr lang="en-US"/>
          </a:p>
        </p:txBody>
      </p:sp>
      <p:sp>
        <p:nvSpPr>
          <p:cNvPr id="5" name="عنصر نائب للتذييل 4"/>
          <p:cNvSpPr>
            <a:spLocks noGrp="1"/>
          </p:cNvSpPr>
          <p:nvPr>
            <p:ph type="ftr" sz="quarter" idx="11"/>
          </p:nvPr>
        </p:nvSpPr>
        <p:spPr/>
        <p:txBody>
          <a:bodyPr/>
          <a:lstStyle>
            <a:lvl1pPr>
              <a:defRPr/>
            </a:lvl1pPr>
          </a:lstStyle>
          <a:p>
            <a:pPr>
              <a:defRPr/>
            </a:pPr>
            <a:endParaRPr lang="en-US"/>
          </a:p>
        </p:txBody>
      </p:sp>
      <p:sp>
        <p:nvSpPr>
          <p:cNvPr id="6" name="عنصر نائب لرقم الشريحة 5"/>
          <p:cNvSpPr>
            <a:spLocks noGrp="1"/>
          </p:cNvSpPr>
          <p:nvPr>
            <p:ph type="sldNum" sz="quarter" idx="12"/>
          </p:nvPr>
        </p:nvSpPr>
        <p:spPr/>
        <p:txBody>
          <a:bodyPr/>
          <a:lstStyle>
            <a:lvl1pPr>
              <a:defRPr/>
            </a:lvl1pPr>
          </a:lstStyle>
          <a:p>
            <a:pPr>
              <a:defRPr/>
            </a:pPr>
            <a:fld id="{EEFB6B28-DFE0-46BC-B632-679CD7575F4F}"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3"/>
          <p:cNvSpPr>
            <a:spLocks noGrp="1"/>
          </p:cNvSpPr>
          <p:nvPr>
            <p:ph type="dt" sz="half" idx="10"/>
          </p:nvPr>
        </p:nvSpPr>
        <p:spPr/>
        <p:txBody>
          <a:bodyPr/>
          <a:lstStyle>
            <a:lvl1pPr>
              <a:defRPr/>
            </a:lvl1pPr>
          </a:lstStyle>
          <a:p>
            <a:pPr>
              <a:defRPr/>
            </a:pPr>
            <a:fld id="{0646575A-243D-4B4D-9151-E69360ED6E89}" type="datetimeFigureOut">
              <a:rPr lang="en-US"/>
              <a:pPr>
                <a:defRPr/>
              </a:pPr>
              <a:t>9/26/2016</a:t>
            </a:fld>
            <a:endParaRPr lang="en-US"/>
          </a:p>
        </p:txBody>
      </p:sp>
      <p:sp>
        <p:nvSpPr>
          <p:cNvPr id="6" name="عنصر نائب للتذييل 4"/>
          <p:cNvSpPr>
            <a:spLocks noGrp="1"/>
          </p:cNvSpPr>
          <p:nvPr>
            <p:ph type="ftr" sz="quarter" idx="11"/>
          </p:nvPr>
        </p:nvSpPr>
        <p:spPr/>
        <p:txBody>
          <a:bodyPr/>
          <a:lstStyle>
            <a:lvl1pPr>
              <a:defRPr/>
            </a:lvl1pPr>
          </a:lstStyle>
          <a:p>
            <a:pPr>
              <a:defRPr/>
            </a:pPr>
            <a:endParaRPr lang="en-US"/>
          </a:p>
        </p:txBody>
      </p:sp>
      <p:sp>
        <p:nvSpPr>
          <p:cNvPr id="7" name="عنصر نائب لرقم الشريحة 5"/>
          <p:cNvSpPr>
            <a:spLocks noGrp="1"/>
          </p:cNvSpPr>
          <p:nvPr>
            <p:ph type="sldNum" sz="quarter" idx="12"/>
          </p:nvPr>
        </p:nvSpPr>
        <p:spPr/>
        <p:txBody>
          <a:bodyPr/>
          <a:lstStyle>
            <a:lvl1pPr>
              <a:defRPr/>
            </a:lvl1pPr>
          </a:lstStyle>
          <a:p>
            <a:pPr>
              <a:defRPr/>
            </a:pPr>
            <a:fld id="{09FE9709-9B75-4DAF-86B9-FAF5DA26EC34}"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3"/>
          <p:cNvSpPr>
            <a:spLocks noGrp="1"/>
          </p:cNvSpPr>
          <p:nvPr>
            <p:ph type="dt" sz="half" idx="10"/>
          </p:nvPr>
        </p:nvSpPr>
        <p:spPr/>
        <p:txBody>
          <a:bodyPr/>
          <a:lstStyle>
            <a:lvl1pPr>
              <a:defRPr/>
            </a:lvl1pPr>
          </a:lstStyle>
          <a:p>
            <a:pPr>
              <a:defRPr/>
            </a:pPr>
            <a:fld id="{604F81F0-AFD5-4CC7-A325-3952214515E4}" type="datetimeFigureOut">
              <a:rPr lang="en-US"/>
              <a:pPr>
                <a:defRPr/>
              </a:pPr>
              <a:t>9/26/2016</a:t>
            </a:fld>
            <a:endParaRPr lang="en-US"/>
          </a:p>
        </p:txBody>
      </p:sp>
      <p:sp>
        <p:nvSpPr>
          <p:cNvPr id="8" name="عنصر نائب للتذييل 4"/>
          <p:cNvSpPr>
            <a:spLocks noGrp="1"/>
          </p:cNvSpPr>
          <p:nvPr>
            <p:ph type="ftr" sz="quarter" idx="11"/>
          </p:nvPr>
        </p:nvSpPr>
        <p:spPr/>
        <p:txBody>
          <a:bodyPr/>
          <a:lstStyle>
            <a:lvl1pPr>
              <a:defRPr/>
            </a:lvl1pPr>
          </a:lstStyle>
          <a:p>
            <a:pPr>
              <a:defRPr/>
            </a:pPr>
            <a:endParaRPr lang="en-US"/>
          </a:p>
        </p:txBody>
      </p:sp>
      <p:sp>
        <p:nvSpPr>
          <p:cNvPr id="9" name="عنصر نائب لرقم الشريحة 5"/>
          <p:cNvSpPr>
            <a:spLocks noGrp="1"/>
          </p:cNvSpPr>
          <p:nvPr>
            <p:ph type="sldNum" sz="quarter" idx="12"/>
          </p:nvPr>
        </p:nvSpPr>
        <p:spPr/>
        <p:txBody>
          <a:bodyPr/>
          <a:lstStyle>
            <a:lvl1pPr>
              <a:defRPr/>
            </a:lvl1pPr>
          </a:lstStyle>
          <a:p>
            <a:pPr>
              <a:defRPr/>
            </a:pPr>
            <a:fld id="{4F10BF29-935B-48DA-A958-357F6122EEC9}"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3"/>
          <p:cNvSpPr>
            <a:spLocks noGrp="1"/>
          </p:cNvSpPr>
          <p:nvPr>
            <p:ph type="dt" sz="half" idx="10"/>
          </p:nvPr>
        </p:nvSpPr>
        <p:spPr/>
        <p:txBody>
          <a:bodyPr/>
          <a:lstStyle>
            <a:lvl1pPr>
              <a:defRPr/>
            </a:lvl1pPr>
          </a:lstStyle>
          <a:p>
            <a:pPr>
              <a:defRPr/>
            </a:pPr>
            <a:fld id="{47F1B921-4388-4D52-8A61-052BC03C7C1F}" type="datetimeFigureOut">
              <a:rPr lang="en-US"/>
              <a:pPr>
                <a:defRPr/>
              </a:pPr>
              <a:t>9/26/2016</a:t>
            </a:fld>
            <a:endParaRPr lang="en-US"/>
          </a:p>
        </p:txBody>
      </p:sp>
      <p:sp>
        <p:nvSpPr>
          <p:cNvPr id="4" name="عنصر نائب للتذييل 4"/>
          <p:cNvSpPr>
            <a:spLocks noGrp="1"/>
          </p:cNvSpPr>
          <p:nvPr>
            <p:ph type="ftr" sz="quarter" idx="11"/>
          </p:nvPr>
        </p:nvSpPr>
        <p:spPr/>
        <p:txBody>
          <a:bodyPr/>
          <a:lstStyle>
            <a:lvl1pPr>
              <a:defRPr/>
            </a:lvl1pPr>
          </a:lstStyle>
          <a:p>
            <a:pPr>
              <a:defRPr/>
            </a:pPr>
            <a:endParaRPr lang="en-US"/>
          </a:p>
        </p:txBody>
      </p:sp>
      <p:sp>
        <p:nvSpPr>
          <p:cNvPr id="5" name="عنصر نائب لرقم الشريحة 5"/>
          <p:cNvSpPr>
            <a:spLocks noGrp="1"/>
          </p:cNvSpPr>
          <p:nvPr>
            <p:ph type="sldNum" sz="quarter" idx="12"/>
          </p:nvPr>
        </p:nvSpPr>
        <p:spPr/>
        <p:txBody>
          <a:bodyPr/>
          <a:lstStyle>
            <a:lvl1pPr>
              <a:defRPr/>
            </a:lvl1pPr>
          </a:lstStyle>
          <a:p>
            <a:pPr>
              <a:defRPr/>
            </a:pPr>
            <a:fld id="{B0D2A034-7DE0-43DE-BF04-085658A6C920}"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fld id="{6D7290B7-AFD6-470B-8E96-D89CC92B2EE5}" type="datetimeFigureOut">
              <a:rPr lang="en-US"/>
              <a:pPr>
                <a:defRPr/>
              </a:pPr>
              <a:t>9/26/2016</a:t>
            </a:fld>
            <a:endParaRPr lang="en-US"/>
          </a:p>
        </p:txBody>
      </p:sp>
      <p:sp>
        <p:nvSpPr>
          <p:cNvPr id="3" name="عنصر نائب للتذييل 4"/>
          <p:cNvSpPr>
            <a:spLocks noGrp="1"/>
          </p:cNvSpPr>
          <p:nvPr>
            <p:ph type="ftr" sz="quarter" idx="11"/>
          </p:nvPr>
        </p:nvSpPr>
        <p:spPr/>
        <p:txBody>
          <a:bodyPr/>
          <a:lstStyle>
            <a:lvl1pPr>
              <a:defRPr/>
            </a:lvl1pPr>
          </a:lstStyle>
          <a:p>
            <a:pPr>
              <a:defRPr/>
            </a:pPr>
            <a:endParaRPr lang="en-US"/>
          </a:p>
        </p:txBody>
      </p:sp>
      <p:sp>
        <p:nvSpPr>
          <p:cNvPr id="4" name="عنصر نائب لرقم الشريحة 5"/>
          <p:cNvSpPr>
            <a:spLocks noGrp="1"/>
          </p:cNvSpPr>
          <p:nvPr>
            <p:ph type="sldNum" sz="quarter" idx="12"/>
          </p:nvPr>
        </p:nvSpPr>
        <p:spPr/>
        <p:txBody>
          <a:bodyPr/>
          <a:lstStyle>
            <a:lvl1pPr>
              <a:defRPr/>
            </a:lvl1pPr>
          </a:lstStyle>
          <a:p>
            <a:pPr>
              <a:defRPr/>
            </a:pPr>
            <a:fld id="{02D71ED1-4E56-4955-883B-BB537CE983A4}"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19F3004F-8542-4122-8F57-0ABF1EFEE241}" type="datetimeFigureOut">
              <a:rPr lang="en-US"/>
              <a:pPr>
                <a:defRPr/>
              </a:pPr>
              <a:t>9/26/2016</a:t>
            </a:fld>
            <a:endParaRPr lang="en-US"/>
          </a:p>
        </p:txBody>
      </p:sp>
      <p:sp>
        <p:nvSpPr>
          <p:cNvPr id="6" name="عنصر نائب للتذييل 4"/>
          <p:cNvSpPr>
            <a:spLocks noGrp="1"/>
          </p:cNvSpPr>
          <p:nvPr>
            <p:ph type="ftr" sz="quarter" idx="11"/>
          </p:nvPr>
        </p:nvSpPr>
        <p:spPr/>
        <p:txBody>
          <a:bodyPr/>
          <a:lstStyle>
            <a:lvl1pPr>
              <a:defRPr/>
            </a:lvl1pPr>
          </a:lstStyle>
          <a:p>
            <a:pPr>
              <a:defRPr/>
            </a:pPr>
            <a:endParaRPr lang="en-US"/>
          </a:p>
        </p:txBody>
      </p:sp>
      <p:sp>
        <p:nvSpPr>
          <p:cNvPr id="7" name="عنصر نائب لرقم الشريحة 5"/>
          <p:cNvSpPr>
            <a:spLocks noGrp="1"/>
          </p:cNvSpPr>
          <p:nvPr>
            <p:ph type="sldNum" sz="quarter" idx="12"/>
          </p:nvPr>
        </p:nvSpPr>
        <p:spPr/>
        <p:txBody>
          <a:bodyPr/>
          <a:lstStyle>
            <a:lvl1pPr>
              <a:defRPr/>
            </a:lvl1pPr>
          </a:lstStyle>
          <a:p>
            <a:pPr>
              <a:defRPr/>
            </a:pPr>
            <a:fld id="{B22B1DE7-E207-4A1C-B750-5AD59A9E5747}" type="slidenum">
              <a:rPr lang="en-US"/>
              <a:pPr>
                <a:defRPr/>
              </a:pPr>
              <a:t>‹#›</a:t>
            </a:fld>
            <a:endParaRPr lang="en-US"/>
          </a:p>
        </p:txBody>
      </p:sp>
    </p:spTree>
  </p:cSld>
  <p:clrMapOvr>
    <a:masterClrMapping/>
  </p:clrMapOvr>
  <p:transition>
    <p:wheel spokes="3"/>
    <p:sndAc>
      <p:stSnd>
        <p:snd r:embed="rId1" name="arrow.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63828A85-BACB-4D82-9BB7-86C2299FEA7E}" type="datetimeFigureOut">
              <a:rPr lang="en-US"/>
              <a:pPr>
                <a:defRPr/>
              </a:pPr>
              <a:t>9/26/2016</a:t>
            </a:fld>
            <a:endParaRPr lang="en-US"/>
          </a:p>
        </p:txBody>
      </p:sp>
      <p:sp>
        <p:nvSpPr>
          <p:cNvPr id="6" name="عنصر نائب للتذييل 4"/>
          <p:cNvSpPr>
            <a:spLocks noGrp="1"/>
          </p:cNvSpPr>
          <p:nvPr>
            <p:ph type="ftr" sz="quarter" idx="11"/>
          </p:nvPr>
        </p:nvSpPr>
        <p:spPr/>
        <p:txBody>
          <a:bodyPr/>
          <a:lstStyle>
            <a:lvl1pPr>
              <a:defRPr/>
            </a:lvl1pPr>
          </a:lstStyle>
          <a:p>
            <a:pPr>
              <a:defRPr/>
            </a:pPr>
            <a:endParaRPr lang="en-US"/>
          </a:p>
        </p:txBody>
      </p:sp>
      <p:sp>
        <p:nvSpPr>
          <p:cNvPr id="7" name="عنصر نائب لرقم الشريحة 5"/>
          <p:cNvSpPr>
            <a:spLocks noGrp="1"/>
          </p:cNvSpPr>
          <p:nvPr>
            <p:ph type="sldNum" sz="quarter" idx="12"/>
          </p:nvPr>
        </p:nvSpPr>
        <p:spPr/>
        <p:txBody>
          <a:bodyPr/>
          <a:lstStyle>
            <a:lvl1pPr>
              <a:defRPr/>
            </a:lvl1pPr>
          </a:lstStyle>
          <a:p>
            <a:pPr>
              <a:defRPr/>
            </a:pPr>
            <a:fld id="{5B014A96-3F88-49F6-B5A3-15C6C2A57E78}" type="slidenum">
              <a:rPr lang="en-US"/>
              <a:pPr>
                <a:defRPr/>
              </a:pPr>
              <a:t>‹#›</a:t>
            </a:fld>
            <a:endParaRPr lang="en-US"/>
          </a:p>
        </p:txBody>
      </p:sp>
    </p:spTree>
  </p:cSld>
  <p:clrMapOvr>
    <a:masterClrMapping/>
  </p:clrMapOvr>
  <p:transition>
    <p:wheel spokes="3"/>
    <p:sndAc>
      <p:stSnd>
        <p:snd r:embed="rId1" name="arrow.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1027" name="عنصر نائب للنص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endParaRPr lang="en-US" smtClean="0"/>
          </a:p>
          <a:p>
            <a:pPr lvl="1"/>
            <a:r>
              <a:rPr lang="ar-SA" smtClean="0"/>
              <a:t>المستوى الثاني</a:t>
            </a:r>
            <a:endParaRPr lang="en-US" smtClean="0"/>
          </a:p>
          <a:p>
            <a:pPr lvl="2"/>
            <a:r>
              <a:rPr lang="ar-SA" smtClean="0"/>
              <a:t>المستوى الثالث</a:t>
            </a:r>
            <a:endParaRPr lang="en-US" smtClean="0"/>
          </a:p>
          <a:p>
            <a:pPr lvl="3"/>
            <a:r>
              <a:rPr lang="ar-SA" smtClean="0"/>
              <a:t>المستوى الرابع</a:t>
            </a:r>
            <a:endParaRPr lang="en-US" smtClean="0"/>
          </a:p>
          <a:p>
            <a:pPr lvl="4"/>
            <a:r>
              <a:rPr lang="ar-SA" smtClean="0"/>
              <a:t>المستوى الخامس</a:t>
            </a:r>
            <a:endParaRPr lang="en-US" smtClean="0"/>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F948B71-A0C0-488D-AC82-9590B7C8BCC7}" type="datetimeFigureOut">
              <a:rPr lang="en-US"/>
              <a:pPr>
                <a:defRPr/>
              </a:pPr>
              <a:t>9/26/2016</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58B0AAB-1100-42E7-BE5D-6C85A0B3456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heel spokes="3"/>
    <p:sndAc>
      <p:stSnd>
        <p:snd r:embed="rId13" name="arrow.wav"/>
      </p:stSnd>
    </p:sndAc>
  </p:transition>
  <p:txStyles>
    <p:titleStyle>
      <a:lvl1pPr algn="ctr" rtl="0" eaLnBrk="0" fontAlgn="base" hangingPunct="0">
        <a:spcBef>
          <a:spcPct val="0"/>
        </a:spcBef>
        <a:spcAft>
          <a:spcPct val="0"/>
        </a:spcAft>
        <a:defRPr sz="4400" kern="1200">
          <a:solidFill>
            <a:schemeClr val="tx1"/>
          </a:solidFill>
          <a:latin typeface="+mj-lt"/>
          <a:ea typeface="+mj-ea"/>
          <a:cs typeface="Arial" charset="0"/>
        </a:defRPr>
      </a:lvl1pPr>
      <a:lvl2pPr algn="ctr" rtl="0" eaLnBrk="0" fontAlgn="base" hangingPunct="0">
        <a:spcBef>
          <a:spcPct val="0"/>
        </a:spcBef>
        <a:spcAft>
          <a:spcPct val="0"/>
        </a:spcAft>
        <a:defRPr sz="4400">
          <a:solidFill>
            <a:schemeClr val="tx1"/>
          </a:solidFill>
          <a:latin typeface="Calibri" pitchFamily="34" charset="0"/>
          <a:cs typeface="Arial" charset="0"/>
        </a:defRPr>
      </a:lvl2pPr>
      <a:lvl3pPr algn="ctr" rtl="0" eaLnBrk="0" fontAlgn="base" hangingPunct="0">
        <a:spcBef>
          <a:spcPct val="0"/>
        </a:spcBef>
        <a:spcAft>
          <a:spcPct val="0"/>
        </a:spcAft>
        <a:defRPr sz="4400">
          <a:solidFill>
            <a:schemeClr val="tx1"/>
          </a:solidFill>
          <a:latin typeface="Calibri" pitchFamily="34" charset="0"/>
          <a:cs typeface="Arial" charset="0"/>
        </a:defRPr>
      </a:lvl3pPr>
      <a:lvl4pPr algn="ctr" rtl="0" eaLnBrk="0" fontAlgn="base" hangingPunct="0">
        <a:spcBef>
          <a:spcPct val="0"/>
        </a:spcBef>
        <a:spcAft>
          <a:spcPct val="0"/>
        </a:spcAft>
        <a:defRPr sz="4400">
          <a:solidFill>
            <a:schemeClr val="tx1"/>
          </a:solidFill>
          <a:latin typeface="Calibri" pitchFamily="34" charset="0"/>
          <a:cs typeface="Arial" charset="0"/>
        </a:defRPr>
      </a:lvl4pPr>
      <a:lvl5pPr algn="ctr" rtl="0" eaLnBrk="0" fontAlgn="base" hangingPunct="0">
        <a:spcBef>
          <a:spcPct val="0"/>
        </a:spcBef>
        <a:spcAft>
          <a:spcPct val="0"/>
        </a:spcAft>
        <a:defRPr sz="4400">
          <a:solidFill>
            <a:schemeClr val="tx1"/>
          </a:solidFill>
          <a:latin typeface="Calibri" pitchFamily="34" charset="0"/>
          <a:cs typeface="Arial" charset="0"/>
        </a:defRPr>
      </a:lvl5pPr>
      <a:lvl6pPr marL="457200" algn="ctr" rtl="0" fontAlgn="base">
        <a:spcBef>
          <a:spcPct val="0"/>
        </a:spcBef>
        <a:spcAft>
          <a:spcPct val="0"/>
        </a:spcAft>
        <a:defRPr sz="4400">
          <a:solidFill>
            <a:schemeClr val="tx1"/>
          </a:solidFill>
          <a:latin typeface="Calibri" pitchFamily="34" charset="0"/>
          <a:cs typeface="Arial" charset="0"/>
        </a:defRPr>
      </a:lvl6pPr>
      <a:lvl7pPr marL="914400" algn="ctr" rtl="0" fontAlgn="base">
        <a:spcBef>
          <a:spcPct val="0"/>
        </a:spcBef>
        <a:spcAft>
          <a:spcPct val="0"/>
        </a:spcAft>
        <a:defRPr sz="4400">
          <a:solidFill>
            <a:schemeClr val="tx1"/>
          </a:solidFill>
          <a:latin typeface="Calibri" pitchFamily="34" charset="0"/>
          <a:cs typeface="Arial" charset="0"/>
        </a:defRPr>
      </a:lvl7pPr>
      <a:lvl8pPr marL="1371600" algn="ctr" rtl="0" fontAlgn="base">
        <a:spcBef>
          <a:spcPct val="0"/>
        </a:spcBef>
        <a:spcAft>
          <a:spcPct val="0"/>
        </a:spcAft>
        <a:defRPr sz="4400">
          <a:solidFill>
            <a:schemeClr val="tx1"/>
          </a:solidFill>
          <a:latin typeface="Calibri" pitchFamily="34" charset="0"/>
          <a:cs typeface="Arial" charset="0"/>
        </a:defRPr>
      </a:lvl8pPr>
      <a:lvl9pPr marL="1828800" algn="ctr" rtl="0" fontAlgn="base">
        <a:spcBef>
          <a:spcPct val="0"/>
        </a:spcBef>
        <a:spcAft>
          <a:spcPct val="0"/>
        </a:spcAft>
        <a:defRPr sz="4400">
          <a:solidFill>
            <a:schemeClr val="tx1"/>
          </a:solidFill>
          <a:latin typeface="Calibri" pitchFamily="34" charset="0"/>
          <a:cs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Arial"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Arial"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Arial"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Arial"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audio" Target="../media/audio9.wav"/></Relationships>
</file>

<file path=ppt/slides/_rels/slide12.xml.rels><?xml version="1.0" encoding="UTF-8" standalone="yes"?>
<Relationships xmlns="http://schemas.openxmlformats.org/package/2006/relationships"><Relationship Id="rId3" Type="http://schemas.openxmlformats.org/officeDocument/2006/relationships/audio" Target="../media/audio9.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audio" Target="../media/audio10.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audio" Target="../media/audio11.wav"/><Relationship Id="rId7"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14.wav"/><Relationship Id="rId5" Type="http://schemas.openxmlformats.org/officeDocument/2006/relationships/audio" Target="../media/audio13.wav"/><Relationship Id="rId4" Type="http://schemas.openxmlformats.org/officeDocument/2006/relationships/audio" Target="../media/audio12.wav"/></Relationships>
</file>

<file path=ppt/slides/_rels/slide19.xml.rels><?xml version="1.0" encoding="UTF-8" standalone="yes"?>
<Relationships xmlns="http://schemas.openxmlformats.org/package/2006/relationships"><Relationship Id="rId3" Type="http://schemas.openxmlformats.org/officeDocument/2006/relationships/audio" Target="../media/audio13.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audio" Target="../media/audio14.wav"/></Relationships>
</file>

<file path=ppt/slides/_rels/slide2.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audio" Target="../media/audio13.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audio" Target="../media/audio14.wav"/></Relationships>
</file>

<file path=ppt/slides/_rels/slide21.xml.rels><?xml version="1.0" encoding="UTF-8" standalone="yes"?>
<Relationships xmlns="http://schemas.openxmlformats.org/package/2006/relationships"><Relationship Id="rId3" Type="http://schemas.openxmlformats.org/officeDocument/2006/relationships/audio" Target="../media/audio11.wav"/><Relationship Id="rId7"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audio" Target="../media/audio14.wav"/><Relationship Id="rId4" Type="http://schemas.openxmlformats.org/officeDocument/2006/relationships/audio" Target="../media/audio12.wav"/></Relationships>
</file>

<file path=ppt/slides/_rels/slide2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audio" Target="../media/audio11.wav"/><Relationship Id="rId7"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14.wav"/><Relationship Id="rId5" Type="http://schemas.openxmlformats.org/officeDocument/2006/relationships/audio" Target="../media/audio13.wav"/><Relationship Id="rId4" Type="http://schemas.openxmlformats.org/officeDocument/2006/relationships/audio" Target="../media/audio12.wav"/></Relationships>
</file>

<file path=ppt/slides/_rels/slide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6.wav"/></Relationships>
</file>

<file path=ppt/slides/_rels/slide5.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audio" Target="../media/audio8.wav"/></Relationships>
</file>

<file path=ppt/slides/_rels/slide9.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3"/>
          <p:cNvGrpSpPr>
            <a:grpSpLocks/>
          </p:cNvGrpSpPr>
          <p:nvPr/>
        </p:nvGrpSpPr>
        <p:grpSpPr bwMode="auto">
          <a:xfrm>
            <a:off x="323850" y="1628775"/>
            <a:ext cx="8820150" cy="4300538"/>
            <a:chOff x="1056826" y="3496136"/>
            <a:chExt cx="6006709" cy="3802380"/>
          </a:xfrm>
        </p:grpSpPr>
        <p:sp>
          <p:nvSpPr>
            <p:cNvPr id="3" name="مستطيل ذو زاويتين مستديرتين في نفس الجانب 2"/>
            <p:cNvSpPr/>
            <p:nvPr/>
          </p:nvSpPr>
          <p:spPr>
            <a:xfrm>
              <a:off x="2452554" y="3619654"/>
              <a:ext cx="3094169" cy="2501233"/>
            </a:xfrm>
            <a:prstGeom prst="round2SameRect">
              <a:avLst>
                <a:gd name="adj1" fmla="val 50000"/>
                <a:gd name="adj2" fmla="val 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2053" name="صورة 1" descr="a54521de7b.png"/>
            <p:cNvPicPr>
              <a:picLocks noChangeAspect="1"/>
            </p:cNvPicPr>
            <p:nvPr/>
          </p:nvPicPr>
          <p:blipFill>
            <a:blip r:embed="rId4" cstate="print"/>
            <a:srcRect/>
            <a:stretch>
              <a:fillRect/>
            </a:stretch>
          </p:blipFill>
          <p:spPr bwMode="auto">
            <a:xfrm>
              <a:off x="1056826" y="3496136"/>
              <a:ext cx="6006709" cy="3802380"/>
            </a:xfrm>
            <a:prstGeom prst="rect">
              <a:avLst/>
            </a:prstGeom>
            <a:noFill/>
            <a:ln w="9525">
              <a:noFill/>
              <a:miter lim="800000"/>
              <a:headEnd/>
              <a:tailEnd/>
            </a:ln>
          </p:spPr>
        </p:pic>
      </p:grpSp>
      <p:sp>
        <p:nvSpPr>
          <p:cNvPr id="5" name="مستطيل 4"/>
          <p:cNvSpPr>
            <a:spLocks noChangeArrowheads="1"/>
          </p:cNvSpPr>
          <p:nvPr/>
        </p:nvSpPr>
        <p:spPr bwMode="auto">
          <a:xfrm>
            <a:off x="2627784" y="2564904"/>
            <a:ext cx="3890809" cy="1015663"/>
          </a:xfrm>
          <a:prstGeom prst="rect">
            <a:avLst/>
          </a:prstGeom>
          <a:noFill/>
          <a:ln w="9525">
            <a:noFill/>
            <a:miter lim="800000"/>
            <a:headEnd/>
            <a:tailEnd/>
          </a:ln>
        </p:spPr>
        <p:txBody>
          <a:bodyPr wrap="none">
            <a:spAutoFit/>
          </a:bodyPr>
          <a:lstStyle/>
          <a:p>
            <a:pPr algn="ctr" rtl="1"/>
            <a:r>
              <a:rPr lang="ar-EG" sz="60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الوحدة الرابعة </a:t>
            </a:r>
            <a:endParaRPr lang="en-US" sz="60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Calibri" pitchFamily="34" charset="0"/>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out)">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0008 - نملة.wav"/>
                                        </p:tgtEl>
                                      </p:cMediaNode>
                                    </p:audio>
                                  </p:subTnLst>
                                </p:cTn>
                              </p:par>
                              <p:par>
                                <p:cTn id="8" presetID="6" presetClass="entr" presetSubtype="3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out)">
                                      <p:cBhvr>
                                        <p:cTn id="10" dur="5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3" name="0008 - نملة.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971600" y="579457"/>
            <a:ext cx="7272808" cy="646331"/>
          </a:xfrm>
          <a:prstGeom prst="rect">
            <a:avLst/>
          </a:prstGeom>
          <a:noFill/>
          <a:ln w="9525">
            <a:noFill/>
            <a:miter lim="800000"/>
            <a:headEnd/>
            <a:tailEnd/>
          </a:ln>
        </p:spPr>
        <p:txBody>
          <a:bodyPr wrap="square" anchor="ctr">
            <a:spAutoFit/>
          </a:bodyPr>
          <a:lstStyle/>
          <a:p>
            <a:pPr algn="r" rtl="1"/>
            <a:r>
              <a:rPr lang="ar-SA" sz="3600" b="1" dirty="0" smtClean="0">
                <a:solidFill>
                  <a:schemeClr val="accent2">
                    <a:lumMod val="50000"/>
                  </a:schemeClr>
                </a:solidFill>
              </a:rPr>
              <a:t>ويتبلور من هذا التشكيل سؤال:</a:t>
            </a:r>
            <a:endParaRPr lang="en-US" sz="3600" dirty="0">
              <a:solidFill>
                <a:schemeClr val="accent2">
                  <a:lumMod val="50000"/>
                </a:schemeClr>
              </a:solidFill>
            </a:endParaRPr>
          </a:p>
        </p:txBody>
      </p:sp>
      <p:sp>
        <p:nvSpPr>
          <p:cNvPr id="4" name="Rectangle 1"/>
          <p:cNvSpPr>
            <a:spLocks noChangeArrowheads="1"/>
          </p:cNvSpPr>
          <p:nvPr/>
        </p:nvSpPr>
        <p:spPr bwMode="auto">
          <a:xfrm>
            <a:off x="683568" y="1196752"/>
            <a:ext cx="7632848" cy="4524315"/>
          </a:xfrm>
          <a:prstGeom prst="rect">
            <a:avLst/>
          </a:prstGeom>
          <a:noFill/>
          <a:ln w="9525">
            <a:noFill/>
            <a:miter lim="800000"/>
            <a:headEnd/>
            <a:tailEnd/>
          </a:ln>
        </p:spPr>
        <p:txBody>
          <a:bodyPr wrap="square" anchor="ctr">
            <a:spAutoFit/>
          </a:bodyPr>
          <a:lstStyle/>
          <a:p>
            <a:pPr algn="r" rtl="1"/>
            <a:r>
              <a:rPr lang="ar-SA" sz="3200" b="1" dirty="0" smtClean="0">
                <a:solidFill>
                  <a:srgbClr val="002060"/>
                </a:solidFill>
              </a:rPr>
              <a:t>هل الإنسان العظيم هو الذي يصنع تاريخاً عظيماً أم أن تاريخاً حافلاً بالأحداث، وبالتحديات، وبالإنجازات </a:t>
            </a:r>
            <a:r>
              <a:rPr lang="ar-SA" sz="3200" b="1" dirty="0" err="1" smtClean="0">
                <a:solidFill>
                  <a:srgbClr val="002060"/>
                </a:solidFill>
              </a:rPr>
              <a:t>والإضاءات</a:t>
            </a:r>
            <a:r>
              <a:rPr lang="ar-SA" sz="3200" b="1" dirty="0" smtClean="0">
                <a:solidFill>
                  <a:srgbClr val="002060"/>
                </a:solidFill>
              </a:rPr>
              <a:t> هو الذي يصنع رجلاً عظيماً، ليبني وظناً </a:t>
            </a:r>
            <a:r>
              <a:rPr lang="ar-SA" sz="3200" b="1" dirty="0" err="1" smtClean="0">
                <a:solidFill>
                  <a:srgbClr val="002060"/>
                </a:solidFill>
              </a:rPr>
              <a:t>أعظم؟!</a:t>
            </a:r>
            <a:endParaRPr lang="en-US" sz="3200" dirty="0" smtClean="0">
              <a:solidFill>
                <a:srgbClr val="002060"/>
              </a:solidFill>
            </a:endParaRPr>
          </a:p>
          <a:p>
            <a:pPr algn="r" rtl="1"/>
            <a:r>
              <a:rPr lang="ar-SA" sz="3200" b="1" dirty="0" smtClean="0">
                <a:solidFill>
                  <a:srgbClr val="002060"/>
                </a:solidFill>
              </a:rPr>
              <a:t>إن الوطن العظيم هو الذي يَقدر دائماً على إنجاب الرجال العظماء.</a:t>
            </a:r>
            <a:endParaRPr lang="en-US" sz="3200" dirty="0" smtClean="0">
              <a:solidFill>
                <a:srgbClr val="002060"/>
              </a:solidFill>
            </a:endParaRPr>
          </a:p>
          <a:p>
            <a:pPr algn="r" rtl="1"/>
            <a:r>
              <a:rPr lang="ar-SA" sz="3200" b="1" dirty="0" smtClean="0">
                <a:solidFill>
                  <a:srgbClr val="002060"/>
                </a:solidFill>
              </a:rPr>
              <a:t>إن الرجل العظيم هو الذي يبني وطناً متفوقاً بإنسانه، وبجهده، وبعمله، وبتطور أدائه وفكره، والتصدي للخوف، وللباطل انتصاراً للحق، وللعدل.</a:t>
            </a:r>
            <a:endParaRPr lang="en-US" sz="3200" dirty="0">
              <a:solidFill>
                <a:srgbClr val="002060"/>
              </a:solidFill>
            </a:endParaRPr>
          </a:p>
        </p:txBody>
      </p:sp>
      <p:sp>
        <p:nvSpPr>
          <p:cNvPr id="2049" name="Rectangle 1"/>
          <p:cNvSpPr>
            <a:spLocks noChangeArrowheads="1"/>
          </p:cNvSpPr>
          <p:nvPr/>
        </p:nvSpPr>
        <p:spPr bwMode="auto">
          <a:xfrm>
            <a:off x="5567925" y="5620017"/>
            <a:ext cx="261802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369888" algn="l"/>
              </a:tabLst>
            </a:pPr>
            <a:r>
              <a:rPr kumimoji="0" lang="ar-SA" sz="28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يا أيها الوطن </a:t>
            </a:r>
            <a:r>
              <a:rPr kumimoji="0" lang="ar-SA" sz="2800" b="1"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العشق:</a:t>
            </a:r>
            <a:endParaRPr kumimoji="0" lang="ar-SA" sz="3200" b="0" i="0" u="none" strike="noStrike" cap="none" normalizeH="0" baseline="0" dirty="0" smtClean="0">
              <a:ln>
                <a:noFill/>
              </a:ln>
              <a:solidFill>
                <a:srgbClr val="002060"/>
              </a:solidFill>
              <a:effectLst/>
              <a:latin typeface="Arial" pitchFamily="34" charset="0"/>
              <a:cs typeface="Arial" pitchFamily="34" charset="0"/>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calcmode="lin" valueType="num">
                                      <p:cBhvr>
                                        <p:cTn id="15"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4">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4">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4">
                                            <p:txEl>
                                              <p:pRg st="0" end="0"/>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cp_restu.wav"/>
                                        </p:tgtEl>
                                      </p:cMediaNode>
                                    </p:audio>
                                  </p:sub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p:cTn id="23"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4">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4">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4">
                                            <p:txEl>
                                              <p:pRg st="1" end="1"/>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3" name="cp_restu.wav"/>
                                        </p:tgtEl>
                                      </p:cMediaNode>
                                    </p:audio>
                                  </p:sub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p:cTn id="3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4">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4">
                                            <p:txEl>
                                              <p:pRg st="2" end="2"/>
                                            </p:txEl>
                                          </p:spTgt>
                                        </p:tgtEl>
                                        <p:attrNameLst>
                                          <p:attrName>style.rotation</p:attrName>
                                        </p:attrNameLst>
                                      </p:cBhvr>
                                      <p:tavLst>
                                        <p:tav tm="0">
                                          <p:val>
                                            <p:fltVal val="360"/>
                                          </p:val>
                                        </p:tav>
                                        <p:tav tm="100000">
                                          <p:val>
                                            <p:fltVal val="0"/>
                                          </p:val>
                                        </p:tav>
                                      </p:tavLst>
                                    </p:anim>
                                    <p:animEffect transition="in" filter="fade">
                                      <p:cBhvr>
                                        <p:cTn id="34" dur="500"/>
                                        <p:tgtEl>
                                          <p:spTgt spid="4">
                                            <p:txEl>
                                              <p:pRg st="2" end="2"/>
                                            </p:txEl>
                                          </p:spTgt>
                                        </p:tgtEl>
                                      </p:cBhvr>
                                    </p:animEffect>
                                  </p:childTnLst>
                                  <p:subTnLst>
                                    <p:audio>
                                      <p:cMediaNode>
                                        <p:cTn display="0" masterRel="sameClick">
                                          <p:stCondLst>
                                            <p:cond evt="begin" delay="0">
                                              <p:tn val="29"/>
                                            </p:cond>
                                          </p:stCondLst>
                                          <p:endCondLst>
                                            <p:cond evt="onStopAudio" delay="0">
                                              <p:tgtEl>
                                                <p:sldTgt/>
                                              </p:tgtEl>
                                            </p:cond>
                                          </p:endCondLst>
                                        </p:cTn>
                                        <p:tgtEl>
                                          <p:sndTgt r:embed="rId3" name="cp_restu.wav"/>
                                        </p:tgtEl>
                                      </p:cMediaNode>
                                    </p:audio>
                                  </p:sub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2049"/>
                                        </p:tgtEl>
                                        <p:attrNameLst>
                                          <p:attrName>style.visibility</p:attrName>
                                        </p:attrNameLst>
                                      </p:cBhvr>
                                      <p:to>
                                        <p:strVal val="visible"/>
                                      </p:to>
                                    </p:set>
                                    <p:anim calcmode="lin" valueType="num">
                                      <p:cBhvr>
                                        <p:cTn id="39" dur="500" fill="hold"/>
                                        <p:tgtEl>
                                          <p:spTgt spid="2049"/>
                                        </p:tgtEl>
                                        <p:attrNameLst>
                                          <p:attrName>ppt_w</p:attrName>
                                        </p:attrNameLst>
                                      </p:cBhvr>
                                      <p:tavLst>
                                        <p:tav tm="0">
                                          <p:val>
                                            <p:fltVal val="0"/>
                                          </p:val>
                                        </p:tav>
                                        <p:tav tm="100000">
                                          <p:val>
                                            <p:strVal val="#ppt_w"/>
                                          </p:val>
                                        </p:tav>
                                      </p:tavLst>
                                    </p:anim>
                                    <p:anim calcmode="lin" valueType="num">
                                      <p:cBhvr>
                                        <p:cTn id="40" dur="500" fill="hold"/>
                                        <p:tgtEl>
                                          <p:spTgt spid="2049"/>
                                        </p:tgtEl>
                                        <p:attrNameLst>
                                          <p:attrName>ppt_h</p:attrName>
                                        </p:attrNameLst>
                                      </p:cBhvr>
                                      <p:tavLst>
                                        <p:tav tm="0">
                                          <p:val>
                                            <p:fltVal val="0"/>
                                          </p:val>
                                        </p:tav>
                                        <p:tav tm="100000">
                                          <p:val>
                                            <p:strVal val="#ppt_h"/>
                                          </p:val>
                                        </p:tav>
                                      </p:tavLst>
                                    </p:anim>
                                    <p:anim calcmode="lin" valueType="num">
                                      <p:cBhvr>
                                        <p:cTn id="41" dur="500" fill="hold"/>
                                        <p:tgtEl>
                                          <p:spTgt spid="2049"/>
                                        </p:tgtEl>
                                        <p:attrNameLst>
                                          <p:attrName>style.rotation</p:attrName>
                                        </p:attrNameLst>
                                      </p:cBhvr>
                                      <p:tavLst>
                                        <p:tav tm="0">
                                          <p:val>
                                            <p:fltVal val="360"/>
                                          </p:val>
                                        </p:tav>
                                        <p:tav tm="100000">
                                          <p:val>
                                            <p:fltVal val="0"/>
                                          </p:val>
                                        </p:tav>
                                      </p:tavLst>
                                    </p:anim>
                                    <p:animEffect transition="in" filter="fade">
                                      <p:cBhvr>
                                        <p:cTn id="42" dur="500"/>
                                        <p:tgtEl>
                                          <p:spTgt spid="2049"/>
                                        </p:tgtEl>
                                      </p:cBhvr>
                                    </p:animEffect>
                                  </p:childTnLst>
                                  <p:subTnLst>
                                    <p:audio>
                                      <p:cMediaNode>
                                        <p:cTn display="0" masterRel="sameClick">
                                          <p:stCondLst>
                                            <p:cond evt="begin" delay="0">
                                              <p:tn val="37"/>
                                            </p:cond>
                                          </p:stCondLst>
                                          <p:endCondLst>
                                            <p:cond evt="onStopAudio" delay="0">
                                              <p:tgtEl>
                                                <p:sldTgt/>
                                              </p:tgtEl>
                                            </p:cond>
                                          </p:endCondLst>
                                        </p:cTn>
                                        <p:tgtEl>
                                          <p:sndTgt r:embed="rId3" name="cp_restu.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build="p" bldLvl="2"/>
      <p:bldP spid="204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5"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899592" y="692696"/>
            <a:ext cx="7272808" cy="1200329"/>
          </a:xfrm>
          <a:prstGeom prst="rect">
            <a:avLst/>
          </a:prstGeom>
          <a:noFill/>
          <a:ln w="9525">
            <a:noFill/>
            <a:miter lim="800000"/>
            <a:headEnd/>
            <a:tailEnd/>
          </a:ln>
        </p:spPr>
        <p:txBody>
          <a:bodyPr wrap="square" anchor="ctr">
            <a:spAutoFit/>
          </a:bodyPr>
          <a:lstStyle/>
          <a:p>
            <a:pPr algn="r" rtl="1"/>
            <a:r>
              <a:rPr lang="ar-SA" sz="3600" b="1" dirty="0" smtClean="0">
                <a:solidFill>
                  <a:schemeClr val="accent6">
                    <a:lumMod val="50000"/>
                  </a:schemeClr>
                </a:solidFill>
              </a:rPr>
              <a:t>هكذا تضيء كل لحظة فيولد تاريخ أبيض يقوم على هذه القواعد:</a:t>
            </a:r>
            <a:endParaRPr lang="en-US" sz="3600" dirty="0">
              <a:solidFill>
                <a:schemeClr val="accent6">
                  <a:lumMod val="50000"/>
                </a:schemeClr>
              </a:solidFill>
            </a:endParaRPr>
          </a:p>
        </p:txBody>
      </p:sp>
      <p:sp>
        <p:nvSpPr>
          <p:cNvPr id="4" name="Rectangle 1"/>
          <p:cNvSpPr>
            <a:spLocks noChangeArrowheads="1"/>
          </p:cNvSpPr>
          <p:nvPr/>
        </p:nvSpPr>
        <p:spPr bwMode="auto">
          <a:xfrm>
            <a:off x="899592" y="1988840"/>
            <a:ext cx="7272808" cy="1754326"/>
          </a:xfrm>
          <a:prstGeom prst="rect">
            <a:avLst/>
          </a:prstGeom>
          <a:noFill/>
          <a:ln w="9525">
            <a:noFill/>
            <a:miter lim="800000"/>
            <a:headEnd/>
            <a:tailEnd/>
          </a:ln>
        </p:spPr>
        <p:txBody>
          <a:bodyPr wrap="square" anchor="ctr">
            <a:spAutoFit/>
          </a:bodyPr>
          <a:lstStyle/>
          <a:p>
            <a:pPr lvl="0" algn="r" rtl="1"/>
            <a:r>
              <a:rPr lang="ar-EG" sz="3600" b="1" dirty="0" err="1" smtClean="0">
                <a:solidFill>
                  <a:srgbClr val="0000FF"/>
                </a:solidFill>
              </a:rPr>
              <a:t>-</a:t>
            </a:r>
            <a:r>
              <a:rPr lang="ar-EG" sz="3600" b="1" dirty="0" smtClean="0">
                <a:solidFill>
                  <a:srgbClr val="0000FF"/>
                </a:solidFill>
              </a:rPr>
              <a:t> </a:t>
            </a:r>
            <a:r>
              <a:rPr lang="ar-SA" sz="3600" b="1" dirty="0" smtClean="0">
                <a:solidFill>
                  <a:srgbClr val="0000FF"/>
                </a:solidFill>
              </a:rPr>
              <a:t>أن يكون لنا موقف نكرس </a:t>
            </a:r>
            <a:r>
              <a:rPr lang="ar-SA" sz="3600" b="1" dirty="0" err="1" smtClean="0">
                <a:solidFill>
                  <a:srgbClr val="0000FF"/>
                </a:solidFill>
              </a:rPr>
              <a:t>به</a:t>
            </a:r>
            <a:r>
              <a:rPr lang="ar-SA" sz="3600" b="1" dirty="0" smtClean="0">
                <a:solidFill>
                  <a:srgbClr val="0000FF"/>
                </a:solidFill>
              </a:rPr>
              <a:t> استقلال هذه  الأرض، وحرية إنسانها وعدالة مطالبها وقضاياها، وشرف كلمتها وفعلها.</a:t>
            </a:r>
            <a:endParaRPr lang="en-US" sz="3600" dirty="0">
              <a:solidFill>
                <a:srgbClr val="0000FF"/>
              </a:solidFill>
            </a:endParaRPr>
          </a:p>
        </p:txBody>
      </p:sp>
      <p:sp>
        <p:nvSpPr>
          <p:cNvPr id="5" name="Rectangle 1"/>
          <p:cNvSpPr>
            <a:spLocks noChangeArrowheads="1"/>
          </p:cNvSpPr>
          <p:nvPr/>
        </p:nvSpPr>
        <p:spPr bwMode="auto">
          <a:xfrm>
            <a:off x="971600" y="3717032"/>
            <a:ext cx="7272808" cy="2308324"/>
          </a:xfrm>
          <a:prstGeom prst="rect">
            <a:avLst/>
          </a:prstGeom>
          <a:noFill/>
          <a:ln w="9525">
            <a:noFill/>
            <a:miter lim="800000"/>
            <a:headEnd/>
            <a:tailEnd/>
          </a:ln>
        </p:spPr>
        <p:txBody>
          <a:bodyPr wrap="square" anchor="ctr">
            <a:spAutoFit/>
          </a:bodyPr>
          <a:lstStyle/>
          <a:p>
            <a:pPr lvl="0" algn="r" rtl="1"/>
            <a:r>
              <a:rPr lang="ar-EG" sz="3600" b="1" dirty="0" err="1" smtClean="0">
                <a:solidFill>
                  <a:srgbClr val="0000FF"/>
                </a:solidFill>
              </a:rPr>
              <a:t>-</a:t>
            </a:r>
            <a:r>
              <a:rPr lang="ar-EG" sz="3600" b="1" dirty="0" smtClean="0">
                <a:solidFill>
                  <a:srgbClr val="0000FF"/>
                </a:solidFill>
              </a:rPr>
              <a:t> </a:t>
            </a:r>
            <a:r>
              <a:rPr lang="ar-SA" sz="3600" b="1" dirty="0" smtClean="0">
                <a:solidFill>
                  <a:srgbClr val="0000FF"/>
                </a:solidFill>
              </a:rPr>
              <a:t>أن تكون لنا كلمة نتصدى </a:t>
            </a:r>
            <a:r>
              <a:rPr lang="ar-SA" sz="3600" b="1" dirty="0" err="1" smtClean="0">
                <a:solidFill>
                  <a:srgbClr val="0000FF"/>
                </a:solidFill>
              </a:rPr>
              <a:t>بها</a:t>
            </a:r>
            <a:r>
              <a:rPr lang="ar-SA" sz="3600" b="1" dirty="0" smtClean="0">
                <a:solidFill>
                  <a:srgbClr val="0000FF"/>
                </a:solidFill>
              </a:rPr>
              <a:t> لأقنعة الباطل، وننصر </a:t>
            </a:r>
            <a:r>
              <a:rPr lang="ar-SA" sz="3600" b="1" dirty="0" err="1" smtClean="0">
                <a:solidFill>
                  <a:srgbClr val="0000FF"/>
                </a:solidFill>
              </a:rPr>
              <a:t>بها</a:t>
            </a:r>
            <a:r>
              <a:rPr lang="ar-SA" sz="3600" b="1" dirty="0" smtClean="0">
                <a:solidFill>
                  <a:srgbClr val="0000FF"/>
                </a:solidFill>
              </a:rPr>
              <a:t> الحق والحقيقة ونذود عن دين كفل لنا الكرامة والعزة، وغرس فينا بذور الخير والنماء.</a:t>
            </a:r>
            <a:endParaRPr lang="en-US" sz="3600" dirty="0">
              <a:solidFill>
                <a:srgbClr val="0000FF"/>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4">
                                            <p:txEl>
                                              <p:pRg st="0" end="0"/>
                                            </p:txEl>
                                          </p:spTgt>
                                        </p:tgtEl>
                                        <p:attrNameLst>
                                          <p:attrName>ppt_x</p:attrName>
                                        </p:attrNameLst>
                                      </p:cBhvr>
                                    </p:anim>
                                    <p:anim from="0" to="-1.0" calcmode="lin" valueType="num">
                                      <p:cBhvr>
                                        <p:cTn id="16" dur="200" decel="50000" autoRev="1" fill="hold">
                                          <p:stCondLst>
                                            <p:cond delay="600"/>
                                          </p:stCondLst>
                                        </p:cTn>
                                        <p:tgtEl>
                                          <p:spTgt spid="4">
                                            <p:txEl>
                                              <p:pRg st="0" end="0"/>
                                            </p:txEl>
                                          </p:spTgt>
                                        </p:tgtEl>
                                        <p:attrNameLst>
                                          <p:attrName>xshear</p:attrName>
                                        </p:attrNameLst>
                                      </p:cBhvr>
                                    </p:anim>
                                    <p:animScale>
                                      <p:cBhvr>
                                        <p:cTn id="17" dur="200" decel="100000" autoRev="1" fill="hold">
                                          <p:stCondLst>
                                            <p:cond delay="600"/>
                                          </p:stCondLst>
                                        </p:cTn>
                                        <p:tgtEl>
                                          <p:spTgt spid="4">
                                            <p:txEl>
                                              <p:pRg st="0" end="0"/>
                                            </p:txEl>
                                          </p:spTgt>
                                        </p:tgtEl>
                                      </p:cBhvr>
                                      <p:from x="100000" y="100000"/>
                                      <p:to x="80000" y="100000"/>
                                    </p:animScale>
                                    <p:anim by="(#ppt_h/3+#ppt_w*0.1)" calcmode="lin" valueType="num">
                                      <p:cBhvr additive="sum">
                                        <p:cTn id="18" dur="200" decel="100000" autoRev="1" fill="hold">
                                          <p:stCondLst>
                                            <p:cond delay="600"/>
                                          </p:stCondLst>
                                        </p:cTn>
                                        <p:tgtEl>
                                          <p:spTgt spid="4">
                                            <p:txEl>
                                              <p:pRg st="0" end="0"/>
                                            </p:txEl>
                                          </p:spTgt>
                                        </p:tgtEl>
                                        <p:attrNameLst>
                                          <p:attrName>ppt_x</p:attrName>
                                        </p:attrNameLst>
                                      </p:cBhvr>
                                    </p:anim>
                                  </p:childTnLst>
                                  <p:subTnLst>
                                    <p:audio>
                                      <p:cMediaNode>
                                        <p:cTn display="0" masterRel="sameClick">
                                          <p:stCondLst>
                                            <p:cond evt="begin" delay="0">
                                              <p:tn val="13"/>
                                            </p:cond>
                                          </p:stCondLst>
                                          <p:endCondLst>
                                            <p:cond evt="onStopAudio" delay="0">
                                              <p:tgtEl>
                                                <p:sldTgt/>
                                              </p:tgtEl>
                                            </p:cond>
                                          </p:endCondLst>
                                        </p:cTn>
                                        <p:tgtEl>
                                          <p:sndTgt r:embed="rId4" name="BUZZ.WAV"/>
                                        </p:tgtEl>
                                      </p:cMediaNode>
                                    </p:audio>
                                  </p:sub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from="(-#ppt_w/2)" to="(#ppt_x)" calcmode="lin" valueType="num">
                                      <p:cBhvr>
                                        <p:cTn id="23" dur="600" fill="hold">
                                          <p:stCondLst>
                                            <p:cond delay="0"/>
                                          </p:stCondLst>
                                        </p:cTn>
                                        <p:tgtEl>
                                          <p:spTgt spid="5">
                                            <p:txEl>
                                              <p:pRg st="0" end="0"/>
                                            </p:txEl>
                                          </p:spTgt>
                                        </p:tgtEl>
                                        <p:attrNameLst>
                                          <p:attrName>ppt_x</p:attrName>
                                        </p:attrNameLst>
                                      </p:cBhvr>
                                    </p:anim>
                                    <p:anim from="0" to="-1.0" calcmode="lin" valueType="num">
                                      <p:cBhvr>
                                        <p:cTn id="24" dur="200" decel="50000" autoRev="1" fill="hold">
                                          <p:stCondLst>
                                            <p:cond delay="600"/>
                                          </p:stCondLst>
                                        </p:cTn>
                                        <p:tgtEl>
                                          <p:spTgt spid="5">
                                            <p:txEl>
                                              <p:pRg st="0" end="0"/>
                                            </p:txEl>
                                          </p:spTgt>
                                        </p:tgtEl>
                                        <p:attrNameLst>
                                          <p:attrName>xshear</p:attrName>
                                        </p:attrNameLst>
                                      </p:cBhvr>
                                    </p:anim>
                                    <p:animScale>
                                      <p:cBhvr>
                                        <p:cTn id="25" dur="200" decel="100000" autoRev="1" fill="hold">
                                          <p:stCondLst>
                                            <p:cond delay="600"/>
                                          </p:stCondLst>
                                        </p:cTn>
                                        <p:tgtEl>
                                          <p:spTgt spid="5">
                                            <p:txEl>
                                              <p:pRg st="0" end="0"/>
                                            </p:txEl>
                                          </p:spTgt>
                                        </p:tgtEl>
                                      </p:cBhvr>
                                      <p:from x="100000" y="100000"/>
                                      <p:to x="80000" y="100000"/>
                                    </p:animScale>
                                    <p:anim by="(#ppt_h/3+#ppt_w*0.1)" calcmode="lin" valueType="num">
                                      <p:cBhvr additive="sum">
                                        <p:cTn id="26" dur="200" decel="100000" autoRev="1" fill="hold">
                                          <p:stCondLst>
                                            <p:cond delay="600"/>
                                          </p:stCondLst>
                                        </p:cTn>
                                        <p:tgtEl>
                                          <p:spTgt spid="5">
                                            <p:txEl>
                                              <p:pRg st="0" end="0"/>
                                            </p:txEl>
                                          </p:spTgt>
                                        </p:tgtEl>
                                        <p:attrNameLst>
                                          <p:attrName>ppt_x</p:attrName>
                                        </p:attrNameLst>
                                      </p:cBhvr>
                                    </p:anim>
                                  </p:childTnLst>
                                  <p:subTnLst>
                                    <p:audio>
                                      <p:cMediaNode>
                                        <p:cTn display="0" masterRel="sameClick">
                                          <p:stCondLst>
                                            <p:cond evt="begin" delay="0">
                                              <p:tn val="21"/>
                                            </p:cond>
                                          </p:stCondLst>
                                          <p:endCondLst>
                                            <p:cond evt="onStopAudio" delay="0">
                                              <p:tgtEl>
                                                <p:sldTgt/>
                                              </p:tgtEl>
                                            </p:cond>
                                          </p:endCondLst>
                                        </p:cTn>
                                        <p:tgtEl>
                                          <p:sndTgt r:embed="rId4" name="BUZZ.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build="p" bldLvl="2"/>
      <p:bldP spid="5"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899592" y="692696"/>
            <a:ext cx="7272808" cy="1200329"/>
          </a:xfrm>
          <a:prstGeom prst="rect">
            <a:avLst/>
          </a:prstGeom>
          <a:noFill/>
          <a:ln w="9525">
            <a:noFill/>
            <a:miter lim="800000"/>
            <a:headEnd/>
            <a:tailEnd/>
          </a:ln>
        </p:spPr>
        <p:txBody>
          <a:bodyPr wrap="square" anchor="ctr">
            <a:spAutoFit/>
          </a:bodyPr>
          <a:lstStyle/>
          <a:p>
            <a:pPr algn="r" rtl="1"/>
            <a:r>
              <a:rPr lang="ar-SA" sz="3600" b="1" dirty="0" smtClean="0">
                <a:solidFill>
                  <a:schemeClr val="accent6">
                    <a:lumMod val="50000"/>
                  </a:schemeClr>
                </a:solidFill>
              </a:rPr>
              <a:t>هكذا تضيء كل لحظة فيولد تاريخ أبيض يقوم على هذه القواعد:</a:t>
            </a:r>
            <a:endParaRPr lang="en-US" sz="3600" dirty="0">
              <a:solidFill>
                <a:schemeClr val="accent6">
                  <a:lumMod val="50000"/>
                </a:schemeClr>
              </a:solidFill>
            </a:endParaRPr>
          </a:p>
        </p:txBody>
      </p:sp>
      <p:sp>
        <p:nvSpPr>
          <p:cNvPr id="4" name="Rectangle 1"/>
          <p:cNvSpPr>
            <a:spLocks noChangeArrowheads="1"/>
          </p:cNvSpPr>
          <p:nvPr/>
        </p:nvSpPr>
        <p:spPr bwMode="auto">
          <a:xfrm>
            <a:off x="899592" y="2970818"/>
            <a:ext cx="7272808" cy="1754326"/>
          </a:xfrm>
          <a:prstGeom prst="rect">
            <a:avLst/>
          </a:prstGeom>
          <a:noFill/>
          <a:ln w="9525">
            <a:noFill/>
            <a:miter lim="800000"/>
            <a:headEnd/>
            <a:tailEnd/>
          </a:ln>
        </p:spPr>
        <p:txBody>
          <a:bodyPr wrap="square" anchor="ctr">
            <a:spAutoFit/>
          </a:bodyPr>
          <a:lstStyle/>
          <a:p>
            <a:pPr algn="r" rtl="1"/>
            <a:r>
              <a:rPr lang="ar-EG" sz="3600" b="1" dirty="0" err="1" smtClean="0">
                <a:solidFill>
                  <a:srgbClr val="0000FF"/>
                </a:solidFill>
              </a:rPr>
              <a:t>-</a:t>
            </a:r>
            <a:r>
              <a:rPr lang="ar-EG" sz="3600" b="1" dirty="0" smtClean="0">
                <a:solidFill>
                  <a:srgbClr val="0000FF"/>
                </a:solidFill>
              </a:rPr>
              <a:t> </a:t>
            </a:r>
            <a:r>
              <a:rPr lang="ar-SA" sz="3600" b="1" dirty="0" smtClean="0">
                <a:solidFill>
                  <a:srgbClr val="0000FF"/>
                </a:solidFill>
              </a:rPr>
              <a:t>أن تكون لنا مطالبة عادلة مثل أشرعة سلام بيضاء في بحار الأحقاد والحروب والأطماع </a:t>
            </a:r>
            <a:r>
              <a:rPr lang="ar-SA" sz="3600" b="1" dirty="0" err="1" smtClean="0">
                <a:solidFill>
                  <a:srgbClr val="0000FF"/>
                </a:solidFill>
              </a:rPr>
              <a:t>واستغوال</a:t>
            </a:r>
            <a:r>
              <a:rPr lang="ar-SA" sz="3600" b="1" dirty="0" smtClean="0">
                <a:solidFill>
                  <a:srgbClr val="0000FF"/>
                </a:solidFill>
              </a:rPr>
              <a:t> القوة الغاشمة المعربدة.</a:t>
            </a:r>
            <a:endParaRPr lang="en-US" sz="3600" dirty="0" smtClean="0">
              <a:solidFill>
                <a:srgbClr val="0000FF"/>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4">
                                            <p:txEl>
                                              <p:pRg st="0" end="0"/>
                                            </p:txEl>
                                          </p:spTgt>
                                        </p:tgtEl>
                                        <p:attrNameLst>
                                          <p:attrName>ppt_x</p:attrName>
                                        </p:attrNameLst>
                                      </p:cBhvr>
                                    </p:anim>
                                    <p:anim from="0" to="-1.0" calcmode="lin" valueType="num">
                                      <p:cBhvr>
                                        <p:cTn id="8" dur="200" decel="50000" autoRev="1" fill="hold">
                                          <p:stCondLst>
                                            <p:cond delay="600"/>
                                          </p:stCondLst>
                                        </p:cTn>
                                        <p:tgtEl>
                                          <p:spTgt spid="4">
                                            <p:txEl>
                                              <p:pRg st="0" end="0"/>
                                            </p:txEl>
                                          </p:spTgt>
                                        </p:tgtEl>
                                        <p:attrNameLst>
                                          <p:attrName>xshear</p:attrName>
                                        </p:attrNameLst>
                                      </p:cBhvr>
                                    </p:anim>
                                    <p:animScale>
                                      <p:cBhvr>
                                        <p:cTn id="9" dur="200" decel="100000" autoRev="1" fill="hold">
                                          <p:stCondLst>
                                            <p:cond delay="600"/>
                                          </p:stCondLst>
                                        </p:cTn>
                                        <p:tgtEl>
                                          <p:spTgt spid="4">
                                            <p:txEl>
                                              <p:pRg st="0" end="0"/>
                                            </p:txEl>
                                          </p:spTgt>
                                        </p:tgtEl>
                                      </p:cBhvr>
                                      <p:from x="100000" y="100000"/>
                                      <p:to x="80000" y="100000"/>
                                    </p:animScale>
                                    <p:anim by="(#ppt_h/3+#ppt_w*0.1)" calcmode="lin" valueType="num">
                                      <p:cBhvr additive="sum">
                                        <p:cTn id="10" dur="200" decel="100000" autoRev="1" fill="hold">
                                          <p:stCondLst>
                                            <p:cond delay="600"/>
                                          </p:stCondLst>
                                        </p:cTn>
                                        <p:tgtEl>
                                          <p:spTgt spid="4">
                                            <p:txEl>
                                              <p:pRg st="0" end="0"/>
                                            </p:txEl>
                                          </p:spTgt>
                                        </p:tgtEl>
                                        <p:attrNameLst>
                                          <p:attrName>ppt_x</p:attrName>
                                        </p:attrNameLst>
                                      </p:cBhvr>
                                    </p:anim>
                                  </p:childTnLst>
                                  <p:subTnLst>
                                    <p:audio>
                                      <p:cMediaNode>
                                        <p:cTn display="0" masterRel="sameClick">
                                          <p:stCondLst>
                                            <p:cond evt="begin" delay="0">
                                              <p:tn val="5"/>
                                            </p:cond>
                                          </p:stCondLst>
                                          <p:endCondLst>
                                            <p:cond evt="onStopAudio" delay="0">
                                              <p:tgtEl>
                                                <p:sldTgt/>
                                              </p:tgtEl>
                                            </p:cond>
                                          </p:endCondLst>
                                        </p:cTn>
                                        <p:tgtEl>
                                          <p:sndTgt r:embed="rId3" name="BUZZ.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827584" y="1340768"/>
            <a:ext cx="7272808" cy="3970318"/>
          </a:xfrm>
          <a:prstGeom prst="rect">
            <a:avLst/>
          </a:prstGeom>
          <a:noFill/>
          <a:ln w="9525">
            <a:noFill/>
            <a:miter lim="800000"/>
            <a:headEnd/>
            <a:tailEnd/>
          </a:ln>
        </p:spPr>
        <p:txBody>
          <a:bodyPr wrap="square" anchor="ctr">
            <a:spAutoFit/>
          </a:bodyPr>
          <a:lstStyle/>
          <a:p>
            <a:pPr algn="r" rtl="1"/>
            <a:r>
              <a:rPr lang="ar-SA" sz="3600" b="1" dirty="0" smtClean="0">
                <a:solidFill>
                  <a:srgbClr val="002060"/>
                </a:solidFill>
              </a:rPr>
              <a:t>هكذا </a:t>
            </a:r>
            <a:r>
              <a:rPr lang="ar-SA" sz="3600" b="1" dirty="0" err="1" smtClean="0">
                <a:solidFill>
                  <a:srgbClr val="002060"/>
                </a:solidFill>
              </a:rPr>
              <a:t>تنبجس</a:t>
            </a:r>
            <a:r>
              <a:rPr lang="ar-SA" sz="3600" b="1" dirty="0" smtClean="0">
                <a:solidFill>
                  <a:srgbClr val="002060"/>
                </a:solidFill>
              </a:rPr>
              <a:t> – أيها </a:t>
            </a:r>
            <a:r>
              <a:rPr lang="ar-SA" sz="3600" b="1" dirty="0" err="1" smtClean="0">
                <a:solidFill>
                  <a:srgbClr val="002060"/>
                </a:solidFill>
              </a:rPr>
              <a:t>الوطن </a:t>
            </a:r>
            <a:r>
              <a:rPr lang="ar-SA" sz="3600" b="1" dirty="0" smtClean="0">
                <a:solidFill>
                  <a:srgbClr val="002060"/>
                </a:solidFill>
              </a:rPr>
              <a:t>– كل لحظة فتصدع بالقول الحق، وتمد على درب العالم خطوة السلام في غمرة الأعاصير والأهواء.</a:t>
            </a:r>
            <a:endParaRPr lang="en-US" sz="3600" dirty="0" smtClean="0">
              <a:solidFill>
                <a:srgbClr val="002060"/>
              </a:solidFill>
            </a:endParaRPr>
          </a:p>
          <a:p>
            <a:pPr algn="r" rtl="1"/>
            <a:r>
              <a:rPr lang="ar-SA" sz="3600" b="1" dirty="0" smtClean="0">
                <a:solidFill>
                  <a:srgbClr val="002060"/>
                </a:solidFill>
              </a:rPr>
              <a:t>وفي هذا الثبات </a:t>
            </a:r>
            <a:r>
              <a:rPr lang="ar-SA" sz="3600" b="1" dirty="0" err="1" smtClean="0">
                <a:solidFill>
                  <a:srgbClr val="002060"/>
                </a:solidFill>
              </a:rPr>
              <a:t>بالاستقرار </a:t>
            </a:r>
            <a:r>
              <a:rPr lang="ar-SA" sz="3600" b="1" dirty="0" smtClean="0">
                <a:solidFill>
                  <a:srgbClr val="002060"/>
                </a:solidFill>
              </a:rPr>
              <a:t>– رغم كيد </a:t>
            </a:r>
            <a:r>
              <a:rPr lang="ar-SA" sz="3600" b="1" dirty="0" err="1" smtClean="0">
                <a:solidFill>
                  <a:srgbClr val="002060"/>
                </a:solidFill>
              </a:rPr>
              <a:t>الكائدين </a:t>
            </a:r>
            <a:r>
              <a:rPr lang="ar-SA" sz="3600" b="1" dirty="0" smtClean="0">
                <a:solidFill>
                  <a:srgbClr val="002060"/>
                </a:solidFill>
              </a:rPr>
              <a:t>– وبخطط التنمية المتلاحقة، وببناء الإنسان بالعلم نحن في دفئك نصنع كل يوم تاريخاً جديداً، ويشرق يوم للوطن.</a:t>
            </a:r>
            <a:endParaRPr lang="en-US" sz="3600" dirty="0">
              <a:solidFill>
                <a:srgbClr val="00206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cp_restu.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827584" y="1340769"/>
            <a:ext cx="7272808" cy="3970318"/>
          </a:xfrm>
          <a:prstGeom prst="rect">
            <a:avLst/>
          </a:prstGeom>
          <a:noFill/>
          <a:ln w="9525">
            <a:noFill/>
            <a:miter lim="800000"/>
            <a:headEnd/>
            <a:tailEnd/>
          </a:ln>
        </p:spPr>
        <p:txBody>
          <a:bodyPr wrap="square" anchor="ctr">
            <a:spAutoFit/>
          </a:bodyPr>
          <a:lstStyle/>
          <a:p>
            <a:pPr algn="r" rtl="1"/>
            <a:r>
              <a:rPr lang="ar-SA" sz="3600" b="1" dirty="0" smtClean="0">
                <a:solidFill>
                  <a:srgbClr val="002060"/>
                </a:solidFill>
              </a:rPr>
              <a:t>ونحن نركز على بناء الإنسان في قيمة الانتماء لك أيها الوطن.</a:t>
            </a:r>
            <a:endParaRPr lang="en-US" sz="3600" dirty="0" smtClean="0">
              <a:solidFill>
                <a:srgbClr val="002060"/>
              </a:solidFill>
            </a:endParaRPr>
          </a:p>
          <a:p>
            <a:pPr algn="r" rtl="1"/>
            <a:r>
              <a:rPr lang="ar-SA" sz="3600" b="1" dirty="0" smtClean="0">
                <a:solidFill>
                  <a:srgbClr val="002060"/>
                </a:solidFill>
              </a:rPr>
              <a:t>ونحن نصر على قيمة جوهر الوطن؛ وذلك بتربية الإنسان المشبّع بشعور الانتماء.</a:t>
            </a:r>
            <a:endParaRPr lang="en-US" sz="3600" dirty="0" smtClean="0">
              <a:solidFill>
                <a:srgbClr val="002060"/>
              </a:solidFill>
            </a:endParaRPr>
          </a:p>
          <a:p>
            <a:pPr algn="r" rtl="1"/>
            <a:r>
              <a:rPr lang="ar-SA" sz="3600" b="1" dirty="0" smtClean="0">
                <a:solidFill>
                  <a:srgbClr val="002060"/>
                </a:solidFill>
              </a:rPr>
              <a:t>إن المستقبل سيكون منتظراً ما يعطيه الإنسان لوطنه من نصاعة الضمير، وفعل البناء، وجودة الأداء والعطاء.</a:t>
            </a:r>
            <a:endParaRPr lang="en-US" sz="3600" dirty="0" smtClean="0">
              <a:solidFill>
                <a:srgbClr val="00206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cp_restu.wav"/>
                                        </p:tgtEl>
                                      </p:cMediaNode>
                                    </p:audio>
                                  </p:sub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2" end="2"/>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3" name="cp_restu.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827584" y="786772"/>
            <a:ext cx="7272808" cy="5078313"/>
          </a:xfrm>
          <a:prstGeom prst="rect">
            <a:avLst/>
          </a:prstGeom>
          <a:noFill/>
          <a:ln w="9525">
            <a:noFill/>
            <a:miter lim="800000"/>
            <a:headEnd/>
            <a:tailEnd/>
          </a:ln>
        </p:spPr>
        <p:txBody>
          <a:bodyPr wrap="square" anchor="ctr">
            <a:spAutoFit/>
          </a:bodyPr>
          <a:lstStyle/>
          <a:p>
            <a:pPr algn="r" rtl="1"/>
            <a:r>
              <a:rPr lang="ar-SA" sz="3600" b="1" dirty="0" smtClean="0">
                <a:solidFill>
                  <a:srgbClr val="002060"/>
                </a:solidFill>
              </a:rPr>
              <a:t>إن العشق لحنان الوطن لن يتحول في وجدان وضمير المواطن إلى سقوط في تدجين الانتماء.</a:t>
            </a:r>
            <a:endParaRPr lang="en-US" sz="3600" dirty="0" smtClean="0">
              <a:solidFill>
                <a:srgbClr val="002060"/>
              </a:solidFill>
            </a:endParaRPr>
          </a:p>
          <a:p>
            <a:pPr algn="r" rtl="1"/>
            <a:r>
              <a:rPr lang="ar-SA" sz="3600" b="1" dirty="0" smtClean="0">
                <a:solidFill>
                  <a:srgbClr val="002060"/>
                </a:solidFill>
              </a:rPr>
              <a:t>إن هذا العشق يتصاعد ويضيء ليصبح فعلاً في تقدم الوطن، وتفوقاً في وسائل إنسانه لصناعة المستقبل.</a:t>
            </a:r>
            <a:endParaRPr lang="en-US" sz="3600" dirty="0" smtClean="0">
              <a:solidFill>
                <a:srgbClr val="002060"/>
              </a:solidFill>
            </a:endParaRPr>
          </a:p>
          <a:p>
            <a:pPr algn="r" rtl="1"/>
            <a:r>
              <a:rPr lang="ar-SA" sz="3600" b="1" dirty="0" smtClean="0">
                <a:solidFill>
                  <a:srgbClr val="002060"/>
                </a:solidFill>
              </a:rPr>
              <a:t>إن الارتباط بالأرض والإصرار على الأمل والأماني جميعها يكون زمناً موحداً، ويحقق خطوة </a:t>
            </a:r>
            <a:r>
              <a:rPr lang="ar-SA" sz="3600" b="1" dirty="0" err="1" smtClean="0">
                <a:solidFill>
                  <a:srgbClr val="002060"/>
                </a:solidFill>
              </a:rPr>
              <a:t>للأمام</a:t>
            </a:r>
            <a:r>
              <a:rPr lang="ar-SA" sz="3600" b="1" dirty="0" smtClean="0">
                <a:solidFill>
                  <a:srgbClr val="002060"/>
                </a:solidFill>
              </a:rPr>
              <a:t> ويرسي دعائم الإيمان، وينتشر إشعاعاً في الجهد والتفكير.</a:t>
            </a:r>
            <a:endParaRPr lang="en-US" sz="3600" dirty="0">
              <a:solidFill>
                <a:srgbClr val="00206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cp_restu.wav"/>
                                        </p:tgtEl>
                                      </p:cMediaNode>
                                    </p:audio>
                                  </p:sub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2" end="2"/>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3" name="cp_restu.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827584" y="1063772"/>
            <a:ext cx="7272808" cy="4524315"/>
          </a:xfrm>
          <a:prstGeom prst="rect">
            <a:avLst/>
          </a:prstGeom>
          <a:noFill/>
          <a:ln w="9525">
            <a:noFill/>
            <a:miter lim="800000"/>
            <a:headEnd/>
            <a:tailEnd/>
          </a:ln>
        </p:spPr>
        <p:txBody>
          <a:bodyPr wrap="square" anchor="ctr">
            <a:spAutoFit/>
          </a:bodyPr>
          <a:lstStyle/>
          <a:p>
            <a:pPr algn="r" rtl="1"/>
            <a:r>
              <a:rPr lang="ar-SA" sz="3600" b="1" dirty="0" smtClean="0">
                <a:solidFill>
                  <a:srgbClr val="002060"/>
                </a:solidFill>
              </a:rPr>
              <a:t>أيها الوطن الأمجد:</a:t>
            </a:r>
            <a:endParaRPr lang="en-US" sz="3600" dirty="0" smtClean="0">
              <a:solidFill>
                <a:srgbClr val="002060"/>
              </a:solidFill>
            </a:endParaRPr>
          </a:p>
          <a:p>
            <a:pPr algn="r" rtl="1"/>
            <a:r>
              <a:rPr lang="ar-SA" sz="3600" b="1" dirty="0" smtClean="0">
                <a:solidFill>
                  <a:srgbClr val="002060"/>
                </a:solidFill>
              </a:rPr>
              <a:t>إن هذا الانتماء لك هو عشق يتحدث عن الأبعاد التاريخية، وعن عمق الفعل التاريخي، وعن نجاح هاجس الوحدة.</a:t>
            </a:r>
            <a:endParaRPr lang="en-US" sz="3600" dirty="0" smtClean="0">
              <a:solidFill>
                <a:srgbClr val="002060"/>
              </a:solidFill>
            </a:endParaRPr>
          </a:p>
          <a:p>
            <a:pPr algn="r" rtl="1"/>
            <a:r>
              <a:rPr lang="ar-SA" sz="3600" b="1" dirty="0" smtClean="0">
                <a:solidFill>
                  <a:srgbClr val="002060"/>
                </a:solidFill>
              </a:rPr>
              <a:t>لقد </a:t>
            </a:r>
            <a:r>
              <a:rPr lang="ar-SA" sz="3600" b="1" dirty="0" err="1" smtClean="0">
                <a:solidFill>
                  <a:srgbClr val="002060"/>
                </a:solidFill>
              </a:rPr>
              <a:t>قيل: </a:t>
            </a:r>
            <a:r>
              <a:rPr lang="ar-SA" sz="3600" b="1" dirty="0" smtClean="0">
                <a:solidFill>
                  <a:srgbClr val="002060"/>
                </a:solidFill>
              </a:rPr>
              <a:t>"إن ساعة واحدة حافلة بالأمجاد تساوي عصراً عاطلاً عن </a:t>
            </a:r>
            <a:r>
              <a:rPr lang="ar-SA" sz="3600" b="1" dirty="0" err="1" smtClean="0">
                <a:solidFill>
                  <a:srgbClr val="002060"/>
                </a:solidFill>
              </a:rPr>
              <a:t>المجد".</a:t>
            </a:r>
            <a:endParaRPr lang="en-US" sz="3600" dirty="0" smtClean="0">
              <a:solidFill>
                <a:srgbClr val="002060"/>
              </a:solidFill>
            </a:endParaRPr>
          </a:p>
          <a:p>
            <a:pPr algn="r" rtl="1"/>
            <a:r>
              <a:rPr lang="ar-SA" sz="3600" b="1" dirty="0" smtClean="0">
                <a:solidFill>
                  <a:srgbClr val="002060"/>
                </a:solidFill>
              </a:rPr>
              <a:t>أيها الوطن الأغلى: أنت </a:t>
            </a:r>
            <a:r>
              <a:rPr lang="ar-SA" sz="3600" b="1" dirty="0" err="1" smtClean="0">
                <a:solidFill>
                  <a:srgbClr val="002060"/>
                </a:solidFill>
              </a:rPr>
              <a:t>العشق.</a:t>
            </a:r>
            <a:r>
              <a:rPr lang="ar-SA" sz="3600" b="1" dirty="0" smtClean="0">
                <a:solidFill>
                  <a:srgbClr val="002060"/>
                </a:solidFill>
              </a:rPr>
              <a:t> أنت </a:t>
            </a:r>
            <a:r>
              <a:rPr lang="ar-SA" sz="3600" b="1" dirty="0" err="1" smtClean="0">
                <a:solidFill>
                  <a:srgbClr val="002060"/>
                </a:solidFill>
              </a:rPr>
              <a:t>الأمان.</a:t>
            </a:r>
            <a:r>
              <a:rPr lang="ar-SA" sz="3600" b="1" dirty="0" smtClean="0">
                <a:solidFill>
                  <a:srgbClr val="002060"/>
                </a:solidFill>
              </a:rPr>
              <a:t> فالروح لك.</a:t>
            </a:r>
            <a:endParaRPr lang="en-US" sz="3600" dirty="0">
              <a:solidFill>
                <a:srgbClr val="00206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cp_restu.wav"/>
                                        </p:tgtEl>
                                      </p:cMediaNode>
                                    </p:audio>
                                  </p:sub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2" end="2"/>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3" name="cp_restu.wav"/>
                                        </p:tgtEl>
                                      </p:cMediaNode>
                                    </p:audio>
                                  </p:sub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3" end="3"/>
                                            </p:txEl>
                                          </p:spTgt>
                                        </p:tgtEl>
                                      </p:cBhvr>
                                    </p:animEffect>
                                  </p:childTnLst>
                                  <p:subTnLst>
                                    <p:audio>
                                      <p:cMediaNode>
                                        <p:cTn display="0" masterRel="sameClick">
                                          <p:stCondLst>
                                            <p:cond evt="begin" delay="0">
                                              <p:tn val="29"/>
                                            </p:cond>
                                          </p:stCondLst>
                                          <p:endCondLst>
                                            <p:cond evt="onStopAudio" delay="0">
                                              <p:tgtEl>
                                                <p:sldTgt/>
                                              </p:tgtEl>
                                            </p:cond>
                                          </p:endCondLst>
                                        </p:cTn>
                                        <p:tgtEl>
                                          <p:sndTgt r:embed="rId3" name="cp_restu.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img_1355588188_340.png"/>
          <p:cNvPicPr>
            <a:picLocks noChangeAspect="1"/>
          </p:cNvPicPr>
          <p:nvPr/>
        </p:nvPicPr>
        <p:blipFill>
          <a:blip r:embed="rId4" cstate="print">
            <a:clrChange>
              <a:clrFrom>
                <a:srgbClr val="FFFFFF"/>
              </a:clrFrom>
              <a:clrTo>
                <a:srgbClr val="FFFFFF">
                  <a:alpha val="0"/>
                </a:srgbClr>
              </a:clrTo>
            </a:clrChange>
          </a:blip>
          <a:stretch>
            <a:fillRect/>
          </a:stretch>
        </p:blipFill>
        <p:spPr bwMode="auto">
          <a:xfrm>
            <a:off x="827583" y="2348880"/>
            <a:ext cx="7832255" cy="2016224"/>
          </a:xfrm>
          <a:prstGeom prst="rect">
            <a:avLst/>
          </a:prstGeom>
          <a:noFill/>
          <a:ln w="9525">
            <a:noFill/>
            <a:miter lim="800000"/>
            <a:headEnd/>
            <a:tailEnd/>
          </a:ln>
        </p:spPr>
      </p:pic>
      <p:sp>
        <p:nvSpPr>
          <p:cNvPr id="3" name="مستطيل 2"/>
          <p:cNvSpPr>
            <a:spLocks noChangeArrowheads="1"/>
          </p:cNvSpPr>
          <p:nvPr/>
        </p:nvSpPr>
        <p:spPr bwMode="auto">
          <a:xfrm>
            <a:off x="1835696" y="2732727"/>
            <a:ext cx="5724673" cy="1323439"/>
          </a:xfrm>
          <a:prstGeom prst="rect">
            <a:avLst/>
          </a:prstGeom>
          <a:noFill/>
          <a:ln w="9525">
            <a:noFill/>
            <a:miter lim="800000"/>
            <a:headEnd/>
            <a:tailEnd/>
          </a:ln>
        </p:spPr>
        <p:txBody>
          <a:bodyPr wrap="square">
            <a:spAutoFit/>
          </a:bodyPr>
          <a:lstStyle/>
          <a:p>
            <a:pPr algn="ctr" rtl="1"/>
            <a:r>
              <a:rPr lang="ar-SA" sz="8000" b="1" dirty="0" smtClean="0">
                <a:ln w="12700">
                  <a:solidFill>
                    <a:sysClr val="windowText" lastClr="000000"/>
                  </a:solidFill>
                  <a:prstDash val="solid"/>
                </a:ln>
                <a:solidFill>
                  <a:srgbClr val="FF00FF"/>
                </a:solidFill>
                <a:effectLst>
                  <a:outerShdw blurRad="41275" dist="20320" dir="1800000" algn="tl" rotWithShape="0">
                    <a:srgbClr val="000000">
                      <a:alpha val="40000"/>
                    </a:srgbClr>
                  </a:outerShdw>
                </a:effectLst>
              </a:rPr>
              <a:t>نشاطات التعلّم</a:t>
            </a:r>
            <a:endParaRPr lang="en-US" sz="8000" b="1" dirty="0">
              <a:ln w="12700">
                <a:solidFill>
                  <a:sysClr val="windowText" lastClr="000000"/>
                </a:solidFill>
                <a:prstDash val="solid"/>
              </a:ln>
              <a:solidFill>
                <a:srgbClr val="FF00FF"/>
              </a:solidFill>
              <a:effectLst>
                <a:outerShdw blurRad="41275" dist="20320" dir="1800000" algn="tl" rotWithShape="0">
                  <a:srgbClr val="000000">
                    <a:alpha val="40000"/>
                  </a:srgbClr>
                </a:outerShdw>
              </a:effectLst>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oin.wav"/>
                                        </p:tgtEl>
                                      </p:cMediaNode>
                                    </p:audio>
                                  </p:subTnLst>
                                </p:cTn>
                              </p:par>
                              <p:par>
                                <p:cTn id="9" presetID="23" presetClass="entr" presetSubtype="16"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9"/>
                                            </p:cond>
                                          </p:stCondLst>
                                          <p:endCondLst>
                                            <p:cond evt="onStopAudio" delay="0">
                                              <p:tgtEl>
                                                <p:sldTgt/>
                                              </p:tgtEl>
                                            </p:cond>
                                          </p:endCondLst>
                                        </p:cTn>
                                        <p:tgtEl>
                                          <p:sndTgt r:embed="rId3"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lgcorner2.jpg"/>
          <p:cNvPicPr>
            <a:picLocks noChangeAspect="1"/>
          </p:cNvPicPr>
          <p:nvPr/>
        </p:nvPicPr>
        <p:blipFill>
          <a:blip r:embed="rId7" cstate="print"/>
          <a:stretch>
            <a:fillRect/>
          </a:stretch>
        </p:blipFill>
        <p:spPr bwMode="auto">
          <a:xfrm>
            <a:off x="251520" y="282960"/>
            <a:ext cx="8640960" cy="6480719"/>
          </a:xfrm>
          <a:prstGeom prst="rect">
            <a:avLst/>
          </a:prstGeom>
          <a:solidFill>
            <a:schemeClr val="bg1"/>
          </a:solidFill>
          <a:ln w="9525">
            <a:noFill/>
            <a:miter lim="800000"/>
            <a:headEnd/>
            <a:tailEnd/>
          </a:ln>
        </p:spPr>
      </p:pic>
      <p:sp>
        <p:nvSpPr>
          <p:cNvPr id="5" name="مستطيل 4"/>
          <p:cNvSpPr>
            <a:spLocks noChangeArrowheads="1"/>
          </p:cNvSpPr>
          <p:nvPr/>
        </p:nvSpPr>
        <p:spPr bwMode="auto">
          <a:xfrm>
            <a:off x="539552" y="620688"/>
            <a:ext cx="7072312" cy="1077218"/>
          </a:xfrm>
          <a:prstGeom prst="rect">
            <a:avLst/>
          </a:prstGeom>
          <a:noFill/>
          <a:ln w="9525">
            <a:noFill/>
            <a:miter lim="800000"/>
            <a:headEnd/>
            <a:tailEnd/>
          </a:ln>
        </p:spPr>
        <p:txBody>
          <a:bodyPr>
            <a:spAutoFit/>
          </a:bodyPr>
          <a:lstStyle/>
          <a:p>
            <a:pPr lvl="0" algn="r" rtl="1"/>
            <a:r>
              <a:rPr lang="ar-SA" sz="3200" b="1" dirty="0" smtClean="0"/>
              <a:t>وضِّح مدى تحقق الخصائص الفنية للمقالة في هذه المقالة من خلال ما يلي:</a:t>
            </a:r>
            <a:endParaRPr lang="en-US" sz="3200" dirty="0"/>
          </a:p>
        </p:txBody>
      </p:sp>
      <p:pic>
        <p:nvPicPr>
          <p:cNvPr id="2" name="صورة 1" descr="0043.WMF"/>
          <p:cNvPicPr>
            <a:picLocks noChangeAspect="1"/>
          </p:cNvPicPr>
          <p:nvPr/>
        </p:nvPicPr>
        <p:blipFill>
          <a:blip r:embed="rId8" cstate="print"/>
          <a:stretch>
            <a:fillRect/>
          </a:stretch>
        </p:blipFill>
        <p:spPr>
          <a:xfrm>
            <a:off x="7740352" y="-1"/>
            <a:ext cx="1102581" cy="126410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3" name="Rectangle 1"/>
          <p:cNvSpPr>
            <a:spLocks noChangeArrowheads="1"/>
          </p:cNvSpPr>
          <p:nvPr/>
        </p:nvSpPr>
        <p:spPr bwMode="auto">
          <a:xfrm>
            <a:off x="7956698" y="16748"/>
            <a:ext cx="719758" cy="1107996"/>
          </a:xfrm>
          <a:prstGeom prst="rect">
            <a:avLst/>
          </a:prstGeom>
          <a:noFill/>
          <a:ln w="9525">
            <a:noFill/>
            <a:miter lim="800000"/>
            <a:headEnd/>
            <a:tailEnd/>
          </a:ln>
        </p:spPr>
        <p:txBody>
          <a:bodyPr wrap="square" anchor="ctr">
            <a:spAutoFit/>
          </a:bodyPr>
          <a:lstStyle/>
          <a:p>
            <a:pPr algn="ctr" rtl="1">
              <a:defRPr/>
            </a:pPr>
            <a:r>
              <a:rPr lang="ar-EG" sz="6600" b="1" dirty="0" smtClean="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rPr>
              <a:t>1</a:t>
            </a:r>
            <a:endParaRPr lang="en-US" sz="6600" b="1" dirty="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1"/>
          <p:cNvSpPr>
            <a:spLocks noChangeArrowheads="1"/>
          </p:cNvSpPr>
          <p:nvPr/>
        </p:nvSpPr>
        <p:spPr bwMode="auto">
          <a:xfrm>
            <a:off x="6156176" y="2276872"/>
            <a:ext cx="1848583" cy="646331"/>
          </a:xfrm>
          <a:prstGeom prst="rect">
            <a:avLst/>
          </a:prstGeom>
          <a:noFill/>
          <a:ln w="9525">
            <a:noFill/>
            <a:miter lim="800000"/>
            <a:headEnd/>
            <a:tailEnd/>
          </a:ln>
        </p:spPr>
        <p:txBody>
          <a:bodyPr wrap="none" anchor="ctr">
            <a:spAutoFit/>
          </a:bodyPr>
          <a:lstStyle/>
          <a:p>
            <a:pPr lvl="0" algn="r" rtl="1"/>
            <a:r>
              <a:rPr lang="ar-EG" sz="3600" b="1" dirty="0" err="1" smtClean="0">
                <a:solidFill>
                  <a:srgbClr val="000066"/>
                </a:solidFill>
              </a:rPr>
              <a:t>أ-</a:t>
            </a:r>
            <a:r>
              <a:rPr lang="ar-EG" sz="3600" b="1" dirty="0" smtClean="0">
                <a:solidFill>
                  <a:srgbClr val="000066"/>
                </a:solidFill>
              </a:rPr>
              <a:t> </a:t>
            </a:r>
            <a:r>
              <a:rPr lang="ar-SA" sz="3600" b="1" dirty="0" err="1" smtClean="0"/>
              <a:t>الإيجاز:</a:t>
            </a:r>
            <a:r>
              <a:rPr lang="ar-SA" sz="3600" b="1" dirty="0" smtClean="0"/>
              <a:t> </a:t>
            </a:r>
            <a:endParaRPr lang="en-US" sz="1100" dirty="0">
              <a:solidFill>
                <a:srgbClr val="000066"/>
              </a:solidFill>
            </a:endParaRPr>
          </a:p>
        </p:txBody>
      </p:sp>
      <p:sp>
        <p:nvSpPr>
          <p:cNvPr id="7" name="Rectangle 1"/>
          <p:cNvSpPr>
            <a:spLocks noChangeArrowheads="1"/>
          </p:cNvSpPr>
          <p:nvPr/>
        </p:nvSpPr>
        <p:spPr bwMode="auto">
          <a:xfrm>
            <a:off x="1403648" y="3429000"/>
            <a:ext cx="6264696" cy="2062103"/>
          </a:xfrm>
          <a:prstGeom prst="rect">
            <a:avLst/>
          </a:prstGeom>
          <a:noFill/>
          <a:ln w="9525">
            <a:noFill/>
            <a:miter lim="800000"/>
            <a:headEnd/>
            <a:tailEnd/>
          </a:ln>
        </p:spPr>
        <p:txBody>
          <a:bodyPr wrap="square" anchor="ctr">
            <a:spAutoFit/>
          </a:bodyPr>
          <a:lstStyle/>
          <a:p>
            <a:pPr algn="ctr" rtl="1"/>
            <a:r>
              <a:rPr lang="ar-SA" sz="3200" b="1" dirty="0" smtClean="0">
                <a:solidFill>
                  <a:srgbClr val="C00000"/>
                </a:solidFill>
              </a:rPr>
              <a:t>وإن كانت خاصية الإيجاز في المقالة أمر نسبي يختلف من كاتب إلى آخر إلا أني أرى أن الكاتب أسهب بعض الشيء في المقال مما أخرجه عن هذه </a:t>
            </a:r>
            <a:r>
              <a:rPr lang="ar-SA" sz="3200" b="1" dirty="0" err="1" smtClean="0">
                <a:solidFill>
                  <a:srgbClr val="C00000"/>
                </a:solidFill>
              </a:rPr>
              <a:t>السمة.</a:t>
            </a:r>
            <a:r>
              <a:rPr lang="ar-SA" sz="3200" b="1" dirty="0" smtClean="0">
                <a:solidFill>
                  <a:srgbClr val="C00000"/>
                </a:solidFill>
              </a:rPr>
              <a:t> </a:t>
            </a:r>
            <a:endParaRPr lang="en-US" sz="3200" dirty="0" smtClean="0">
              <a:solidFill>
                <a:srgbClr val="C0000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push.wav"/>
                                        </p:tgtEl>
                                      </p:cMediaNode>
                                    </p:audio>
                                  </p:subTnLst>
                                </p:cTn>
                              </p:par>
                              <p:par>
                                <p:cTn id="12" presetID="54" presetClass="entr" presetSubtype="0" accel="100000" fill="hold" nodeType="with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strVal val="#ppt_w*0.05"/>
                                          </p:val>
                                        </p:tav>
                                        <p:tav tm="100000">
                                          <p:val>
                                            <p:strVal val="#ppt_w"/>
                                          </p:val>
                                        </p:tav>
                                      </p:tavLst>
                                    </p:anim>
                                    <p:anim calcmode="lin" valueType="num">
                                      <p:cBhvr>
                                        <p:cTn id="15" dur="500" fill="hold"/>
                                        <p:tgtEl>
                                          <p:spTgt spid="3"/>
                                        </p:tgtEl>
                                        <p:attrNameLst>
                                          <p:attrName>ppt_h</p:attrName>
                                        </p:attrNameLst>
                                      </p:cBhvr>
                                      <p:tavLst>
                                        <p:tav tm="0">
                                          <p:val>
                                            <p:strVal val="#ppt_h"/>
                                          </p:val>
                                        </p:tav>
                                        <p:tav tm="100000">
                                          <p:val>
                                            <p:strVal val="#ppt_h"/>
                                          </p:val>
                                        </p:tav>
                                      </p:tavLst>
                                    </p:anim>
                                    <p:anim calcmode="lin" valueType="num">
                                      <p:cBhvr>
                                        <p:cTn id="16" dur="500" fill="hold"/>
                                        <p:tgtEl>
                                          <p:spTgt spid="3"/>
                                        </p:tgtEl>
                                        <p:attrNameLst>
                                          <p:attrName>ppt_x</p:attrName>
                                        </p:attrNameLst>
                                      </p:cBhvr>
                                      <p:tavLst>
                                        <p:tav tm="0">
                                          <p:val>
                                            <p:strVal val="#ppt_x-.2"/>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Effect transition="in" filter="fade">
                                      <p:cBhvr>
                                        <p:cTn id="18" dur="500"/>
                                        <p:tgtEl>
                                          <p:spTgt spid="3"/>
                                        </p:tgtEl>
                                      </p:cBhvr>
                                    </p:animEffect>
                                  </p:childTnLst>
                                  <p:subTnLst>
                                    <p:audio>
                                      <p:cMediaNode>
                                        <p:cTn display="0" masterRel="sameClick">
                                          <p:stCondLst>
                                            <p:cond evt="begin" delay="0">
                                              <p:tn val="12"/>
                                            </p:cond>
                                          </p:stCondLst>
                                          <p:endCondLst>
                                            <p:cond evt="onStopAudio" delay="0">
                                              <p:tgtEl>
                                                <p:sldTgt/>
                                              </p:tgtEl>
                                            </p:cond>
                                          </p:endCondLst>
                                        </p:cTn>
                                        <p:tgtEl>
                                          <p:sndTgt r:embed="rId3" name="push.wav"/>
                                        </p:tgtEl>
                                      </p:cMediaNode>
                                    </p:audio>
                                  </p:subTnLst>
                                </p:cTn>
                              </p:par>
                              <p:par>
                                <p:cTn id="19" presetID="43"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
                                        <p:tgtEl>
                                          <p:spTgt spid="4"/>
                                        </p:tgtEl>
                                      </p:cBhvr>
                                    </p:animEffect>
                                    <p:anim calcmode="lin" valueType="num">
                                      <p:cBhvr>
                                        <p:cTn id="22" dur="400" fill="hold"/>
                                        <p:tgtEl>
                                          <p:spTgt spid="4"/>
                                        </p:tgtEl>
                                        <p:attrNameLst>
                                          <p:attrName>ppt_x</p:attrName>
                                        </p:attrNameLst>
                                      </p:cBhvr>
                                      <p:tavLst>
                                        <p:tav tm="0">
                                          <p:val>
                                            <p:strVal val="#ppt_x"/>
                                          </p:val>
                                        </p:tav>
                                        <p:tav tm="100000">
                                          <p:val>
                                            <p:strVal val="#ppt_x"/>
                                          </p:val>
                                        </p:tav>
                                      </p:tavLst>
                                    </p:anim>
                                    <p:anim calcmode="lin" valueType="num">
                                      <p:cBhvr>
                                        <p:cTn id="23" dur="400" fill="hold"/>
                                        <p:tgtEl>
                                          <p:spTgt spid="4"/>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4" name="0083 - أصوات طيور الدغل.wav"/>
                                        </p:tgtEl>
                                      </p:cMediaNode>
                                    </p:audio>
                                  </p:subTnLst>
                                </p:cTn>
                              </p:par>
                              <p:par>
                                <p:cTn id="26" presetID="43" presetClass="entr" presetSubtype="0"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
                                        <p:tgtEl>
                                          <p:spTgt spid="5"/>
                                        </p:tgtEl>
                                      </p:cBhvr>
                                    </p:animEffect>
                                    <p:anim calcmode="lin" valueType="num">
                                      <p:cBhvr>
                                        <p:cTn id="29" dur="400" fill="hold"/>
                                        <p:tgtEl>
                                          <p:spTgt spid="5"/>
                                        </p:tgtEl>
                                        <p:attrNameLst>
                                          <p:attrName>ppt_x</p:attrName>
                                        </p:attrNameLst>
                                      </p:cBhvr>
                                      <p:tavLst>
                                        <p:tav tm="0">
                                          <p:val>
                                            <p:strVal val="#ppt_x"/>
                                          </p:val>
                                        </p:tav>
                                        <p:tav tm="100000">
                                          <p:val>
                                            <p:strVal val="#ppt_x"/>
                                          </p:val>
                                        </p:tav>
                                      </p:tavLst>
                                    </p:anim>
                                    <p:anim calcmode="lin" valueType="num">
                                      <p:cBhvr>
                                        <p:cTn id="30" dur="400" fill="hold"/>
                                        <p:tgtEl>
                                          <p:spTgt spid="5"/>
                                        </p:tgtEl>
                                        <p:attrNameLst>
                                          <p:attrName>ppt_y</p:attrName>
                                        </p:attrNameLst>
                                      </p:cBhvr>
                                      <p:tavLst>
                                        <p:tav tm="0">
                                          <p:val>
                                            <p:strVal val="#ppt_y+0.31"/>
                                          </p:val>
                                        </p:tav>
                                        <p:tav tm="100000">
                                          <p:val>
                                            <p:strVal val="#ppt_y+0.31"/>
                                          </p:val>
                                        </p:tav>
                                      </p:tavLst>
                                    </p:anim>
                                    <p:anim calcmode="lin" valueType="num">
                                      <p:cBhvr>
                                        <p:cTn id="31" dur="600" decel="50000" fill="hold">
                                          <p:stCondLst>
                                            <p:cond delay="400"/>
                                          </p:stCondLst>
                                        </p:cTn>
                                        <p:tgtEl>
                                          <p:spTgt spid="5"/>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2" dur="600" decel="50000" fill="hold">
                                          <p:stCondLst>
                                            <p:cond delay="400"/>
                                          </p:stCondLst>
                                        </p:cTn>
                                        <p:tgtEl>
                                          <p:spTgt spid="5"/>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4" name="0083 - أصوات طيور الدغل.wav"/>
                                        </p:tgtEl>
                                      </p:cMediaNode>
                                    </p:audio>
                                  </p:sub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1000"/>
                                        <p:tgtEl>
                                          <p:spTgt spid="6"/>
                                        </p:tgtEl>
                                      </p:cBhvr>
                                    </p:animEffect>
                                    <p:anim calcmode="lin" valueType="num">
                                      <p:cBhvr>
                                        <p:cTn id="38" dur="1000" fill="hold"/>
                                        <p:tgtEl>
                                          <p:spTgt spid="6"/>
                                        </p:tgtEl>
                                        <p:attrNameLst>
                                          <p:attrName>ppt_x</p:attrName>
                                        </p:attrNameLst>
                                      </p:cBhvr>
                                      <p:tavLst>
                                        <p:tav tm="0">
                                          <p:val>
                                            <p:strVal val="#ppt_x"/>
                                          </p:val>
                                        </p:tav>
                                        <p:tav tm="100000">
                                          <p:val>
                                            <p:strVal val="#ppt_x"/>
                                          </p:val>
                                        </p:tav>
                                      </p:tavLst>
                                    </p:anim>
                                    <p:anim calcmode="lin" valueType="num">
                                      <p:cBhvr>
                                        <p:cTn id="39" dur="1000" fill="hold"/>
                                        <p:tgtEl>
                                          <p:spTgt spid="6"/>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5" name="cashreg.wav"/>
                                        </p:tgtEl>
                                      </p:cMediaNode>
                                    </p:audio>
                                  </p:subTnLst>
                                </p:cTn>
                              </p:par>
                            </p:childTnLst>
                          </p:cTn>
                        </p:par>
                      </p:childTnLst>
                    </p:cTn>
                  </p:par>
                  <p:par>
                    <p:cTn id="40" fill="hold">
                      <p:stCondLst>
                        <p:cond delay="indefinite"/>
                      </p:stCondLst>
                      <p:childTnLst>
                        <p:par>
                          <p:cTn id="41" fill="hold">
                            <p:stCondLst>
                              <p:cond delay="0"/>
                            </p:stCondLst>
                            <p:childTnLst>
                              <p:par>
                                <p:cTn id="42" presetID="41" presetClass="entr" presetSubtype="0"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 calcmode="lin" valueType="num">
                                      <p:cBhvr>
                                        <p:cTn id="44"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45" dur="500" fill="hold"/>
                                        <p:tgtEl>
                                          <p:spTgt spid="7"/>
                                        </p:tgtEl>
                                        <p:attrNameLst>
                                          <p:attrName>ppt_y</p:attrName>
                                        </p:attrNameLst>
                                      </p:cBhvr>
                                      <p:tavLst>
                                        <p:tav tm="0">
                                          <p:val>
                                            <p:strVal val="#ppt_y"/>
                                          </p:val>
                                        </p:tav>
                                        <p:tav tm="100000">
                                          <p:val>
                                            <p:strVal val="#ppt_y"/>
                                          </p:val>
                                        </p:tav>
                                      </p:tavLst>
                                    </p:anim>
                                    <p:anim calcmode="lin" valueType="num">
                                      <p:cBhvr>
                                        <p:cTn id="46"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47"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48" dur="500" tmFilter="0,0; .5, 1; 1, 1"/>
                                        <p:tgtEl>
                                          <p:spTgt spid="7"/>
                                        </p:tgtEl>
                                      </p:cBhvr>
                                    </p:animEffect>
                                  </p:childTnLst>
                                  <p:subTnLst>
                                    <p:audio>
                                      <p:cMediaNode>
                                        <p:cTn display="0" masterRel="sameClick">
                                          <p:stCondLst>
                                            <p:cond evt="begin" delay="0">
                                              <p:tn val="42"/>
                                            </p:cond>
                                          </p:stCondLst>
                                          <p:endCondLst>
                                            <p:cond evt="onStopAudio" delay="0">
                                              <p:tgtEl>
                                                <p:sldTgt/>
                                              </p:tgtEl>
                                            </p:cond>
                                          </p:endCondLst>
                                        </p:cTn>
                                        <p:tgtEl>
                                          <p:sndTgt r:embed="rId6" name="0036 - جون مياه.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lgcorner2.jpg"/>
          <p:cNvPicPr>
            <a:picLocks noChangeAspect="1"/>
          </p:cNvPicPr>
          <p:nvPr/>
        </p:nvPicPr>
        <p:blipFill>
          <a:blip r:embed="rId5" cstate="print"/>
          <a:stretch>
            <a:fillRect/>
          </a:stretch>
        </p:blipFill>
        <p:spPr bwMode="auto">
          <a:xfrm>
            <a:off x="251520" y="282960"/>
            <a:ext cx="8640960" cy="6480719"/>
          </a:xfrm>
          <a:prstGeom prst="rect">
            <a:avLst/>
          </a:prstGeom>
          <a:solidFill>
            <a:schemeClr val="bg1"/>
          </a:solidFill>
          <a:ln w="9525">
            <a:noFill/>
            <a:miter lim="800000"/>
            <a:headEnd/>
            <a:tailEnd/>
          </a:ln>
        </p:spPr>
      </p:pic>
      <p:sp>
        <p:nvSpPr>
          <p:cNvPr id="5" name="مستطيل 4"/>
          <p:cNvSpPr>
            <a:spLocks noChangeArrowheads="1"/>
          </p:cNvSpPr>
          <p:nvPr/>
        </p:nvSpPr>
        <p:spPr bwMode="auto">
          <a:xfrm>
            <a:off x="539552" y="620688"/>
            <a:ext cx="7072312" cy="1077218"/>
          </a:xfrm>
          <a:prstGeom prst="rect">
            <a:avLst/>
          </a:prstGeom>
          <a:noFill/>
          <a:ln w="9525">
            <a:noFill/>
            <a:miter lim="800000"/>
            <a:headEnd/>
            <a:tailEnd/>
          </a:ln>
        </p:spPr>
        <p:txBody>
          <a:bodyPr>
            <a:spAutoFit/>
          </a:bodyPr>
          <a:lstStyle/>
          <a:p>
            <a:pPr lvl="0" algn="r" rtl="1"/>
            <a:r>
              <a:rPr lang="ar-SA" sz="3200" b="1" dirty="0" smtClean="0"/>
              <a:t>وضِّح مدى تحقق الخصائص الفنية للمقالة في هذه المقالة من خلال ما يلي:</a:t>
            </a:r>
            <a:endParaRPr lang="en-US" sz="3200" dirty="0"/>
          </a:p>
        </p:txBody>
      </p:sp>
      <p:pic>
        <p:nvPicPr>
          <p:cNvPr id="2" name="صورة 1" descr="0043.WMF"/>
          <p:cNvPicPr>
            <a:picLocks noChangeAspect="1"/>
          </p:cNvPicPr>
          <p:nvPr/>
        </p:nvPicPr>
        <p:blipFill>
          <a:blip r:embed="rId6" cstate="print"/>
          <a:stretch>
            <a:fillRect/>
          </a:stretch>
        </p:blipFill>
        <p:spPr>
          <a:xfrm>
            <a:off x="7740352" y="-1"/>
            <a:ext cx="1102581" cy="126410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3" name="Rectangle 1"/>
          <p:cNvSpPr>
            <a:spLocks noChangeArrowheads="1"/>
          </p:cNvSpPr>
          <p:nvPr/>
        </p:nvSpPr>
        <p:spPr bwMode="auto">
          <a:xfrm>
            <a:off x="7956698" y="16748"/>
            <a:ext cx="719758" cy="1107996"/>
          </a:xfrm>
          <a:prstGeom prst="rect">
            <a:avLst/>
          </a:prstGeom>
          <a:noFill/>
          <a:ln w="9525">
            <a:noFill/>
            <a:miter lim="800000"/>
            <a:headEnd/>
            <a:tailEnd/>
          </a:ln>
        </p:spPr>
        <p:txBody>
          <a:bodyPr wrap="square" anchor="ctr">
            <a:spAutoFit/>
          </a:bodyPr>
          <a:lstStyle/>
          <a:p>
            <a:pPr algn="ctr" rtl="1">
              <a:defRPr/>
            </a:pPr>
            <a:r>
              <a:rPr lang="ar-EG" sz="6600" b="1" dirty="0" smtClean="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rPr>
              <a:t>1</a:t>
            </a:r>
            <a:endParaRPr lang="en-US" sz="6600" b="1" dirty="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1"/>
          <p:cNvSpPr>
            <a:spLocks noChangeArrowheads="1"/>
          </p:cNvSpPr>
          <p:nvPr/>
        </p:nvSpPr>
        <p:spPr bwMode="auto">
          <a:xfrm>
            <a:off x="4764769" y="2276872"/>
            <a:ext cx="3239990" cy="646331"/>
          </a:xfrm>
          <a:prstGeom prst="rect">
            <a:avLst/>
          </a:prstGeom>
          <a:noFill/>
          <a:ln w="9525">
            <a:noFill/>
            <a:miter lim="800000"/>
            <a:headEnd/>
            <a:tailEnd/>
          </a:ln>
        </p:spPr>
        <p:txBody>
          <a:bodyPr wrap="none" anchor="ctr">
            <a:spAutoFit/>
          </a:bodyPr>
          <a:lstStyle/>
          <a:p>
            <a:pPr lvl="0" algn="r" rtl="1"/>
            <a:r>
              <a:rPr lang="ar-EG" sz="3600" b="1" dirty="0" err="1" smtClean="0">
                <a:solidFill>
                  <a:srgbClr val="000066"/>
                </a:solidFill>
              </a:rPr>
              <a:t>ب-</a:t>
            </a:r>
            <a:r>
              <a:rPr lang="ar-EG" sz="3600" b="1" dirty="0" smtClean="0">
                <a:solidFill>
                  <a:srgbClr val="000066"/>
                </a:solidFill>
              </a:rPr>
              <a:t> </a:t>
            </a:r>
            <a:r>
              <a:rPr lang="ar-SA" sz="3600" b="1" dirty="0" smtClean="0"/>
              <a:t>سعة </a:t>
            </a:r>
            <a:r>
              <a:rPr lang="ar-SA" sz="3600" b="1" dirty="0" err="1" smtClean="0"/>
              <a:t>الموضوع:</a:t>
            </a:r>
            <a:r>
              <a:rPr lang="ar-SA" sz="3600" b="1" dirty="0" smtClean="0"/>
              <a:t> </a:t>
            </a:r>
            <a:endParaRPr lang="en-US" sz="1100" dirty="0">
              <a:solidFill>
                <a:srgbClr val="000066"/>
              </a:solidFill>
            </a:endParaRPr>
          </a:p>
        </p:txBody>
      </p:sp>
      <p:sp>
        <p:nvSpPr>
          <p:cNvPr id="7" name="Rectangle 1"/>
          <p:cNvSpPr>
            <a:spLocks noChangeArrowheads="1"/>
          </p:cNvSpPr>
          <p:nvPr/>
        </p:nvSpPr>
        <p:spPr bwMode="auto">
          <a:xfrm>
            <a:off x="971600" y="3645024"/>
            <a:ext cx="6840760" cy="1077218"/>
          </a:xfrm>
          <a:prstGeom prst="rect">
            <a:avLst/>
          </a:prstGeom>
          <a:noFill/>
          <a:ln w="9525">
            <a:noFill/>
            <a:miter lim="800000"/>
            <a:headEnd/>
            <a:tailEnd/>
          </a:ln>
        </p:spPr>
        <p:txBody>
          <a:bodyPr wrap="square" anchor="ctr">
            <a:spAutoFit/>
          </a:bodyPr>
          <a:lstStyle/>
          <a:p>
            <a:pPr algn="ctr" rtl="1"/>
            <a:r>
              <a:rPr lang="ar-SA" sz="3200" b="1" dirty="0" smtClean="0">
                <a:solidFill>
                  <a:srgbClr val="C00000"/>
                </a:solidFill>
              </a:rPr>
              <a:t>سعة الموضوع متحققة في هذه المقالة فإن قالب المقالة </a:t>
            </a:r>
            <a:r>
              <a:rPr lang="ar-SA" sz="3200" b="1" dirty="0" err="1" smtClean="0">
                <a:solidFill>
                  <a:srgbClr val="C00000"/>
                </a:solidFill>
              </a:rPr>
              <a:t>يستع</a:t>
            </a:r>
            <a:r>
              <a:rPr lang="ar-SA" sz="3200" b="1" dirty="0" smtClean="0">
                <a:solidFill>
                  <a:srgbClr val="C00000"/>
                </a:solidFill>
              </a:rPr>
              <a:t> إلى أي موضوع من الموضوعات.</a:t>
            </a:r>
            <a:endParaRPr lang="en-US" sz="3200" dirty="0">
              <a:solidFill>
                <a:srgbClr val="C0000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shreg.wav"/>
                                        </p:tgtEl>
                                      </p:cMediaNode>
                                    </p:audio>
                                  </p:subTnLst>
                                </p:cTn>
                              </p:par>
                            </p:childTnLst>
                          </p:cTn>
                        </p:par>
                      </p:childTnLst>
                    </p:cTn>
                  </p:par>
                  <p:par>
                    <p:cTn id="10" fill="hold">
                      <p:stCondLst>
                        <p:cond delay="indefinite"/>
                      </p:stCondLst>
                      <p:childTnLst>
                        <p:par>
                          <p:cTn id="11" fill="hold">
                            <p:stCondLst>
                              <p:cond delay="0"/>
                            </p:stCondLst>
                            <p:childTnLst>
                              <p:par>
                                <p:cTn id="12" presetID="41"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7"/>
                                        </p:tgtEl>
                                        <p:attrNameLst>
                                          <p:attrName>ppt_y</p:attrName>
                                        </p:attrNameLst>
                                      </p:cBhvr>
                                      <p:tavLst>
                                        <p:tav tm="0">
                                          <p:val>
                                            <p:strVal val="#ppt_y"/>
                                          </p:val>
                                        </p:tav>
                                        <p:tav tm="100000">
                                          <p:val>
                                            <p:strVal val="#ppt_y"/>
                                          </p:val>
                                        </p:tav>
                                      </p:tavLst>
                                    </p:anim>
                                    <p:anim calcmode="lin" valueType="num">
                                      <p:cBhvr>
                                        <p:cTn id="16"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7"/>
                                        </p:tgtEl>
                                      </p:cBhvr>
                                    </p:animEffect>
                                  </p:childTnLst>
                                  <p:subTnLst>
                                    <p:audio>
                                      <p:cMediaNode>
                                        <p:cTn display="0" masterRel="sameClick">
                                          <p:stCondLst>
                                            <p:cond evt="begin" delay="0">
                                              <p:tn val="12"/>
                                            </p:cond>
                                          </p:stCondLst>
                                          <p:endCondLst>
                                            <p:cond evt="onStopAudio" delay="0">
                                              <p:tgtEl>
                                                <p:sldTgt/>
                                              </p:tgtEl>
                                            </p:cond>
                                          </p:endCondLst>
                                        </p:cTn>
                                        <p:tgtEl>
                                          <p:sndTgt r:embed="rId4" name="0036 - جون مياه.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1095597730629615321.png"/>
          <p:cNvPicPr>
            <a:picLocks noChangeAspect="1"/>
          </p:cNvPicPr>
          <p:nvPr/>
        </p:nvPicPr>
        <p:blipFill>
          <a:blip r:embed="rId4" cstate="print"/>
          <a:srcRect/>
          <a:stretch>
            <a:fillRect/>
          </a:stretch>
        </p:blipFill>
        <p:spPr bwMode="auto">
          <a:xfrm>
            <a:off x="1116013" y="1773238"/>
            <a:ext cx="7127875" cy="3240087"/>
          </a:xfrm>
          <a:prstGeom prst="rect">
            <a:avLst/>
          </a:prstGeom>
          <a:noFill/>
          <a:ln w="9525">
            <a:noFill/>
            <a:miter lim="800000"/>
            <a:headEnd/>
            <a:tailEnd/>
          </a:ln>
        </p:spPr>
      </p:pic>
      <p:sp>
        <p:nvSpPr>
          <p:cNvPr id="3" name="مستطيل 2"/>
          <p:cNvSpPr>
            <a:spLocks noChangeArrowheads="1"/>
          </p:cNvSpPr>
          <p:nvPr/>
        </p:nvSpPr>
        <p:spPr bwMode="auto">
          <a:xfrm>
            <a:off x="2411760" y="2825060"/>
            <a:ext cx="4169731" cy="1107996"/>
          </a:xfrm>
          <a:prstGeom prst="rect">
            <a:avLst/>
          </a:prstGeom>
          <a:noFill/>
          <a:ln w="9525">
            <a:noFill/>
            <a:miter lim="800000"/>
            <a:headEnd/>
            <a:tailEnd/>
          </a:ln>
        </p:spPr>
        <p:txBody>
          <a:bodyPr wrap="none">
            <a:spAutoFit/>
          </a:bodyPr>
          <a:lstStyle/>
          <a:p>
            <a:pPr algn="ctr" rtl="1"/>
            <a:r>
              <a:rPr lang="ar-EG" sz="6600" b="1" dirty="0" smtClean="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rPr>
              <a:t>التطبيق النقدي</a:t>
            </a:r>
            <a:endParaRPr lang="en-US" sz="6600" b="1" dirty="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pitchFamily="34" charset="0"/>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0099 - barrup sound.wav"/>
                                        </p:tgtEl>
                                      </p:cMediaNode>
                                    </p:audio>
                                  </p:sub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subTnLst>
                                    <p:audio>
                                      <p:cMediaNode>
                                        <p:cTn display="0" masterRel="sameClick">
                                          <p:stCondLst>
                                            <p:cond evt="begin" delay="0">
                                              <p:tn val="8"/>
                                            </p:cond>
                                          </p:stCondLst>
                                          <p:endCondLst>
                                            <p:cond evt="onStopAudio" delay="0">
                                              <p:tgtEl>
                                                <p:sldTgt/>
                                              </p:tgtEl>
                                            </p:cond>
                                          </p:endCondLst>
                                        </p:cTn>
                                        <p:tgtEl>
                                          <p:sndTgt r:embed="rId3" name="0099 - barrup sou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lgcorner2.jpg"/>
          <p:cNvPicPr>
            <a:picLocks noChangeAspect="1"/>
          </p:cNvPicPr>
          <p:nvPr/>
        </p:nvPicPr>
        <p:blipFill>
          <a:blip r:embed="rId5" cstate="print"/>
          <a:stretch>
            <a:fillRect/>
          </a:stretch>
        </p:blipFill>
        <p:spPr bwMode="auto">
          <a:xfrm>
            <a:off x="251520" y="282960"/>
            <a:ext cx="8640960" cy="6480719"/>
          </a:xfrm>
          <a:prstGeom prst="rect">
            <a:avLst/>
          </a:prstGeom>
          <a:solidFill>
            <a:schemeClr val="bg1"/>
          </a:solidFill>
          <a:ln w="9525">
            <a:noFill/>
            <a:miter lim="800000"/>
            <a:headEnd/>
            <a:tailEnd/>
          </a:ln>
        </p:spPr>
      </p:pic>
      <p:sp>
        <p:nvSpPr>
          <p:cNvPr id="5" name="مستطيل 4"/>
          <p:cNvSpPr>
            <a:spLocks noChangeArrowheads="1"/>
          </p:cNvSpPr>
          <p:nvPr/>
        </p:nvSpPr>
        <p:spPr bwMode="auto">
          <a:xfrm>
            <a:off x="539552" y="620688"/>
            <a:ext cx="7072312" cy="1077218"/>
          </a:xfrm>
          <a:prstGeom prst="rect">
            <a:avLst/>
          </a:prstGeom>
          <a:noFill/>
          <a:ln w="9525">
            <a:noFill/>
            <a:miter lim="800000"/>
            <a:headEnd/>
            <a:tailEnd/>
          </a:ln>
        </p:spPr>
        <p:txBody>
          <a:bodyPr>
            <a:spAutoFit/>
          </a:bodyPr>
          <a:lstStyle/>
          <a:p>
            <a:pPr lvl="0" algn="r" rtl="1"/>
            <a:r>
              <a:rPr lang="ar-SA" sz="3200" b="1" dirty="0" smtClean="0"/>
              <a:t>وضِّح مدى تحقق الخصائص الفنية للمقالة في هذه المقالة من خلال ما يلي:</a:t>
            </a:r>
            <a:endParaRPr lang="en-US" sz="3200" dirty="0"/>
          </a:p>
        </p:txBody>
      </p:sp>
      <p:pic>
        <p:nvPicPr>
          <p:cNvPr id="2" name="صورة 1" descr="0043.WMF"/>
          <p:cNvPicPr>
            <a:picLocks noChangeAspect="1"/>
          </p:cNvPicPr>
          <p:nvPr/>
        </p:nvPicPr>
        <p:blipFill>
          <a:blip r:embed="rId6" cstate="print"/>
          <a:stretch>
            <a:fillRect/>
          </a:stretch>
        </p:blipFill>
        <p:spPr>
          <a:xfrm>
            <a:off x="7740352" y="-1"/>
            <a:ext cx="1102581" cy="126410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3" name="Rectangle 1"/>
          <p:cNvSpPr>
            <a:spLocks noChangeArrowheads="1"/>
          </p:cNvSpPr>
          <p:nvPr/>
        </p:nvSpPr>
        <p:spPr bwMode="auto">
          <a:xfrm>
            <a:off x="7956698" y="16748"/>
            <a:ext cx="719758" cy="1107996"/>
          </a:xfrm>
          <a:prstGeom prst="rect">
            <a:avLst/>
          </a:prstGeom>
          <a:noFill/>
          <a:ln w="9525">
            <a:noFill/>
            <a:miter lim="800000"/>
            <a:headEnd/>
            <a:tailEnd/>
          </a:ln>
        </p:spPr>
        <p:txBody>
          <a:bodyPr wrap="square" anchor="ctr">
            <a:spAutoFit/>
          </a:bodyPr>
          <a:lstStyle/>
          <a:p>
            <a:pPr algn="ctr" rtl="1">
              <a:defRPr/>
            </a:pPr>
            <a:r>
              <a:rPr lang="ar-EG" sz="6600" b="1" dirty="0" smtClean="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rPr>
              <a:t>1</a:t>
            </a:r>
            <a:endParaRPr lang="en-US" sz="6600" b="1" dirty="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1"/>
          <p:cNvSpPr>
            <a:spLocks noChangeArrowheads="1"/>
          </p:cNvSpPr>
          <p:nvPr/>
        </p:nvSpPr>
        <p:spPr bwMode="auto">
          <a:xfrm>
            <a:off x="4767975" y="2276872"/>
            <a:ext cx="3236784" cy="646331"/>
          </a:xfrm>
          <a:prstGeom prst="rect">
            <a:avLst/>
          </a:prstGeom>
          <a:noFill/>
          <a:ln w="9525">
            <a:noFill/>
            <a:miter lim="800000"/>
            <a:headEnd/>
            <a:tailEnd/>
          </a:ln>
        </p:spPr>
        <p:txBody>
          <a:bodyPr wrap="none" anchor="ctr">
            <a:spAutoFit/>
          </a:bodyPr>
          <a:lstStyle/>
          <a:p>
            <a:pPr lvl="0" algn="r" rtl="1"/>
            <a:r>
              <a:rPr lang="ar-EG" sz="3600" b="1" dirty="0" err="1" smtClean="0">
                <a:solidFill>
                  <a:srgbClr val="000066"/>
                </a:solidFill>
              </a:rPr>
              <a:t>ج-</a:t>
            </a:r>
            <a:r>
              <a:rPr lang="ar-EG" sz="3600" b="1" dirty="0" smtClean="0">
                <a:solidFill>
                  <a:srgbClr val="000066"/>
                </a:solidFill>
              </a:rPr>
              <a:t> </a:t>
            </a:r>
            <a:r>
              <a:rPr lang="ar-SA" sz="3600" b="1" dirty="0" smtClean="0"/>
              <a:t>ال</a:t>
            </a:r>
            <a:r>
              <a:rPr lang="ar-EG" sz="3600" b="1" dirty="0" smtClean="0"/>
              <a:t>طرافة </a:t>
            </a:r>
            <a:r>
              <a:rPr lang="ar-EG" sz="3600" b="1" dirty="0" err="1" smtClean="0"/>
              <a:t>والجدَّة:</a:t>
            </a:r>
            <a:r>
              <a:rPr lang="ar-EG" sz="3600" b="1" dirty="0" smtClean="0"/>
              <a:t> </a:t>
            </a:r>
            <a:endParaRPr lang="en-US" sz="1100" dirty="0">
              <a:solidFill>
                <a:srgbClr val="000066"/>
              </a:solidFill>
            </a:endParaRPr>
          </a:p>
        </p:txBody>
      </p:sp>
      <p:sp>
        <p:nvSpPr>
          <p:cNvPr id="7" name="Rectangle 1"/>
          <p:cNvSpPr>
            <a:spLocks noChangeArrowheads="1"/>
          </p:cNvSpPr>
          <p:nvPr/>
        </p:nvSpPr>
        <p:spPr bwMode="auto">
          <a:xfrm>
            <a:off x="1115616" y="3861048"/>
            <a:ext cx="6912768" cy="1077218"/>
          </a:xfrm>
          <a:prstGeom prst="rect">
            <a:avLst/>
          </a:prstGeom>
          <a:noFill/>
          <a:ln w="9525">
            <a:noFill/>
            <a:miter lim="800000"/>
            <a:headEnd/>
            <a:tailEnd/>
          </a:ln>
        </p:spPr>
        <p:txBody>
          <a:bodyPr wrap="square" anchor="ctr">
            <a:spAutoFit/>
          </a:bodyPr>
          <a:lstStyle/>
          <a:p>
            <a:pPr algn="ctr" rtl="1"/>
            <a:r>
              <a:rPr lang="ar-SA" sz="3200" b="1" dirty="0" smtClean="0">
                <a:solidFill>
                  <a:srgbClr val="C00000"/>
                </a:solidFill>
              </a:rPr>
              <a:t>أما عن الطرافة والجدة أيضاً أراها متحققة في المقال وذلك خلال صياغة المقالة وطريقة </a:t>
            </a:r>
            <a:r>
              <a:rPr lang="ar-SA" sz="3200" b="1" dirty="0" err="1" smtClean="0">
                <a:solidFill>
                  <a:srgbClr val="C00000"/>
                </a:solidFill>
              </a:rPr>
              <a:t>عرضها.</a:t>
            </a:r>
            <a:r>
              <a:rPr lang="ar-SA" sz="3200" b="1" dirty="0" smtClean="0">
                <a:solidFill>
                  <a:srgbClr val="C00000"/>
                </a:solidFill>
              </a:rPr>
              <a:t> </a:t>
            </a:r>
            <a:endParaRPr lang="en-US" sz="3200" dirty="0">
              <a:solidFill>
                <a:srgbClr val="C0000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shreg.wav"/>
                                        </p:tgtEl>
                                      </p:cMediaNode>
                                    </p:audio>
                                  </p:subTnLst>
                                </p:cTn>
                              </p:par>
                            </p:childTnLst>
                          </p:cTn>
                        </p:par>
                      </p:childTnLst>
                    </p:cTn>
                  </p:par>
                  <p:par>
                    <p:cTn id="10" fill="hold">
                      <p:stCondLst>
                        <p:cond delay="indefinite"/>
                      </p:stCondLst>
                      <p:childTnLst>
                        <p:par>
                          <p:cTn id="11" fill="hold">
                            <p:stCondLst>
                              <p:cond delay="0"/>
                            </p:stCondLst>
                            <p:childTnLst>
                              <p:par>
                                <p:cTn id="12" presetID="41"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7"/>
                                        </p:tgtEl>
                                        <p:attrNameLst>
                                          <p:attrName>ppt_y</p:attrName>
                                        </p:attrNameLst>
                                      </p:cBhvr>
                                      <p:tavLst>
                                        <p:tav tm="0">
                                          <p:val>
                                            <p:strVal val="#ppt_y"/>
                                          </p:val>
                                        </p:tav>
                                        <p:tav tm="100000">
                                          <p:val>
                                            <p:strVal val="#ppt_y"/>
                                          </p:val>
                                        </p:tav>
                                      </p:tavLst>
                                    </p:anim>
                                    <p:anim calcmode="lin" valueType="num">
                                      <p:cBhvr>
                                        <p:cTn id="16"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7"/>
                                        </p:tgtEl>
                                      </p:cBhvr>
                                    </p:animEffect>
                                  </p:childTnLst>
                                  <p:subTnLst>
                                    <p:audio>
                                      <p:cMediaNode>
                                        <p:cTn display="0" masterRel="sameClick">
                                          <p:stCondLst>
                                            <p:cond evt="begin" delay="0">
                                              <p:tn val="12"/>
                                            </p:cond>
                                          </p:stCondLst>
                                          <p:endCondLst>
                                            <p:cond evt="onStopAudio" delay="0">
                                              <p:tgtEl>
                                                <p:sldTgt/>
                                              </p:tgtEl>
                                            </p:cond>
                                          </p:endCondLst>
                                        </p:cTn>
                                        <p:tgtEl>
                                          <p:sndTgt r:embed="rId4" name="0036 - جون مياه.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lgcorner2.jpg"/>
          <p:cNvPicPr>
            <a:picLocks noChangeAspect="1"/>
          </p:cNvPicPr>
          <p:nvPr/>
        </p:nvPicPr>
        <p:blipFill>
          <a:blip r:embed="rId6" cstate="print"/>
          <a:stretch>
            <a:fillRect/>
          </a:stretch>
        </p:blipFill>
        <p:spPr bwMode="auto">
          <a:xfrm>
            <a:off x="251520" y="282960"/>
            <a:ext cx="8640960" cy="6480719"/>
          </a:xfrm>
          <a:prstGeom prst="rect">
            <a:avLst/>
          </a:prstGeom>
          <a:solidFill>
            <a:schemeClr val="bg1"/>
          </a:solidFill>
          <a:ln w="9525">
            <a:noFill/>
            <a:miter lim="800000"/>
            <a:headEnd/>
            <a:tailEnd/>
          </a:ln>
        </p:spPr>
      </p:pic>
      <p:sp>
        <p:nvSpPr>
          <p:cNvPr id="3" name="مستطيل 2"/>
          <p:cNvSpPr>
            <a:spLocks noChangeArrowheads="1"/>
          </p:cNvSpPr>
          <p:nvPr/>
        </p:nvSpPr>
        <p:spPr bwMode="auto">
          <a:xfrm>
            <a:off x="683568" y="620688"/>
            <a:ext cx="7072312" cy="1077218"/>
          </a:xfrm>
          <a:prstGeom prst="rect">
            <a:avLst/>
          </a:prstGeom>
          <a:noFill/>
          <a:ln w="9525">
            <a:noFill/>
            <a:miter lim="800000"/>
            <a:headEnd/>
            <a:tailEnd/>
          </a:ln>
        </p:spPr>
        <p:txBody>
          <a:bodyPr>
            <a:spAutoFit/>
          </a:bodyPr>
          <a:lstStyle/>
          <a:p>
            <a:pPr lvl="0" algn="r" rtl="1"/>
            <a:r>
              <a:rPr lang="ar-SA" sz="3200" b="1" dirty="0" smtClean="0"/>
              <a:t>إلى أيّ نوع من الأنواع تنتمي المقالة </a:t>
            </a:r>
            <a:r>
              <a:rPr lang="ar-SA" sz="3200" b="1" dirty="0" err="1" smtClean="0"/>
              <a:t>السابقة؟</a:t>
            </a:r>
            <a:r>
              <a:rPr lang="ar-SA" sz="3200" b="1" dirty="0" smtClean="0"/>
              <a:t> وضِّح ذلك.</a:t>
            </a:r>
            <a:endParaRPr lang="en-US" sz="3200" dirty="0"/>
          </a:p>
        </p:txBody>
      </p:sp>
      <p:pic>
        <p:nvPicPr>
          <p:cNvPr id="4" name="صورة 3" descr="0043.WMF"/>
          <p:cNvPicPr>
            <a:picLocks noChangeAspect="1"/>
          </p:cNvPicPr>
          <p:nvPr/>
        </p:nvPicPr>
        <p:blipFill>
          <a:blip r:embed="rId7" cstate="print"/>
          <a:stretch>
            <a:fillRect/>
          </a:stretch>
        </p:blipFill>
        <p:spPr>
          <a:xfrm>
            <a:off x="7740352" y="-1"/>
            <a:ext cx="1102581" cy="126410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7956698" y="16748"/>
            <a:ext cx="719758" cy="1107996"/>
          </a:xfrm>
          <a:prstGeom prst="rect">
            <a:avLst/>
          </a:prstGeom>
          <a:noFill/>
          <a:ln w="9525">
            <a:noFill/>
            <a:miter lim="800000"/>
            <a:headEnd/>
            <a:tailEnd/>
          </a:ln>
        </p:spPr>
        <p:txBody>
          <a:bodyPr wrap="square" anchor="ctr">
            <a:spAutoFit/>
          </a:bodyPr>
          <a:lstStyle/>
          <a:p>
            <a:pPr algn="ctr" rtl="1">
              <a:defRPr/>
            </a:pPr>
            <a:r>
              <a:rPr lang="ar-EG" sz="6600" b="1" dirty="0" smtClean="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rPr>
              <a:t>2</a:t>
            </a:r>
            <a:endParaRPr lang="en-US" sz="6600" b="1" dirty="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1"/>
          <p:cNvSpPr>
            <a:spLocks noChangeArrowheads="1"/>
          </p:cNvSpPr>
          <p:nvPr/>
        </p:nvSpPr>
        <p:spPr bwMode="auto">
          <a:xfrm>
            <a:off x="1187624" y="2585810"/>
            <a:ext cx="6552728" cy="2062103"/>
          </a:xfrm>
          <a:prstGeom prst="rect">
            <a:avLst/>
          </a:prstGeom>
          <a:noFill/>
          <a:ln w="9525">
            <a:noFill/>
            <a:miter lim="800000"/>
            <a:headEnd/>
            <a:tailEnd/>
          </a:ln>
        </p:spPr>
        <p:txBody>
          <a:bodyPr wrap="square" anchor="ctr">
            <a:spAutoFit/>
          </a:bodyPr>
          <a:lstStyle/>
          <a:p>
            <a:pPr algn="r" rtl="1"/>
            <a:r>
              <a:rPr lang="ar-SA" sz="3200" b="1" dirty="0" smtClean="0">
                <a:solidFill>
                  <a:srgbClr val="0000FF"/>
                </a:solidFill>
              </a:rPr>
              <a:t>مقالة ذاتية </a:t>
            </a:r>
            <a:r>
              <a:rPr lang="ar-SA" sz="3200" b="1" dirty="0" err="1" smtClean="0">
                <a:solidFill>
                  <a:srgbClr val="0000FF"/>
                </a:solidFill>
              </a:rPr>
              <a:t>وذلك:</a:t>
            </a:r>
            <a:r>
              <a:rPr lang="ar-SA" sz="3200" b="1" dirty="0" smtClean="0">
                <a:solidFill>
                  <a:srgbClr val="0000FF"/>
                </a:solidFill>
              </a:rPr>
              <a:t> </a:t>
            </a:r>
            <a:endParaRPr lang="en-US" sz="3200" dirty="0" smtClean="0">
              <a:solidFill>
                <a:srgbClr val="0000FF"/>
              </a:solidFill>
            </a:endParaRPr>
          </a:p>
          <a:p>
            <a:pPr algn="ctr"/>
            <a:r>
              <a:rPr lang="ar-SA" sz="3200" b="1" dirty="0" smtClean="0">
                <a:solidFill>
                  <a:srgbClr val="C00000"/>
                </a:solidFill>
              </a:rPr>
              <a:t>تعتمد على أسلوب يتدفق </a:t>
            </a:r>
            <a:r>
              <a:rPr lang="ar-SA" sz="3200" b="1" dirty="0" err="1" smtClean="0">
                <a:solidFill>
                  <a:srgbClr val="C00000"/>
                </a:solidFill>
              </a:rPr>
              <a:t>بالموسيقى </a:t>
            </a:r>
            <a:r>
              <a:rPr lang="ar-SA" sz="3200" b="1" dirty="0" smtClean="0">
                <a:solidFill>
                  <a:srgbClr val="C00000"/>
                </a:solidFill>
              </a:rPr>
              <a:t>– حرة في أسلوبها وطريقة عرضها يظهر فيها ضمير المتكلم </a:t>
            </a:r>
            <a:r>
              <a:rPr lang="ar-SA" sz="3200" b="1" dirty="0" err="1" smtClean="0">
                <a:solidFill>
                  <a:srgbClr val="C00000"/>
                </a:solidFill>
              </a:rPr>
              <a:t>وطني </a:t>
            </a:r>
            <a:r>
              <a:rPr lang="ar-SA" sz="3200" b="1" dirty="0" smtClean="0">
                <a:solidFill>
                  <a:srgbClr val="C00000"/>
                </a:solidFill>
              </a:rPr>
              <a:t>– تشد القارئ بما فيها من </a:t>
            </a:r>
            <a:r>
              <a:rPr lang="ar-SA" sz="3200" b="1" dirty="0" err="1" smtClean="0">
                <a:solidFill>
                  <a:srgbClr val="C00000"/>
                </a:solidFill>
              </a:rPr>
              <a:t>عاطفة.</a:t>
            </a:r>
            <a:r>
              <a:rPr lang="ar-SA" sz="3200" b="1" dirty="0" smtClean="0">
                <a:solidFill>
                  <a:srgbClr val="C00000"/>
                </a:solidFill>
              </a:rPr>
              <a:t> </a:t>
            </a:r>
            <a:endParaRPr lang="en-US" sz="3200" dirty="0">
              <a:solidFill>
                <a:srgbClr val="C0000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0.05"/>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 calcmode="lin" valueType="num">
                                      <p:cBhvr>
                                        <p:cTn id="9" dur="500" fill="hold"/>
                                        <p:tgtEl>
                                          <p:spTgt spid="4"/>
                                        </p:tgtEl>
                                        <p:attrNameLst>
                                          <p:attrName>ppt_x</p:attrName>
                                        </p:attrNameLst>
                                      </p:cBhvr>
                                      <p:tavLst>
                                        <p:tav tm="0">
                                          <p:val>
                                            <p:strVal val="#ppt_x-.2"/>
                                          </p:val>
                                        </p:tav>
                                        <p:tav tm="100000">
                                          <p:val>
                                            <p:strVal val="#ppt_x"/>
                                          </p:val>
                                        </p:tav>
                                      </p:tavLst>
                                    </p:anim>
                                    <p:anim calcmode="lin" valueType="num">
                                      <p:cBhvr>
                                        <p:cTn id="10" dur="500" fill="hold"/>
                                        <p:tgtEl>
                                          <p:spTgt spid="4"/>
                                        </p:tgtEl>
                                        <p:attrNameLst>
                                          <p:attrName>ppt_y</p:attrName>
                                        </p:attrNameLst>
                                      </p:cBhvr>
                                      <p:tavLst>
                                        <p:tav tm="0">
                                          <p:val>
                                            <p:strVal val="#ppt_y"/>
                                          </p:val>
                                        </p:tav>
                                        <p:tav tm="100000">
                                          <p:val>
                                            <p:strVal val="#ppt_y"/>
                                          </p:val>
                                        </p:tav>
                                      </p:tavLst>
                                    </p:anim>
                                    <p:animEffect transition="in" filter="fade">
                                      <p:cBhvr>
                                        <p:cTn id="11"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push.wav"/>
                                        </p:tgtEl>
                                      </p:cMediaNode>
                                    </p:audio>
                                  </p:subTnLst>
                                </p:cTn>
                              </p:par>
                              <p:par>
                                <p:cTn id="12" presetID="54" presetClass="entr" presetSubtype="0" accel="100000" fill="hold" nodeType="with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strVal val="#ppt_w*0.05"/>
                                          </p:val>
                                        </p:tav>
                                        <p:tav tm="100000">
                                          <p:val>
                                            <p:strVal val="#ppt_w"/>
                                          </p:val>
                                        </p:tav>
                                      </p:tavLst>
                                    </p:anim>
                                    <p:anim calcmode="lin" valueType="num">
                                      <p:cBhvr>
                                        <p:cTn id="15" dur="500" fill="hold"/>
                                        <p:tgtEl>
                                          <p:spTgt spid="5"/>
                                        </p:tgtEl>
                                        <p:attrNameLst>
                                          <p:attrName>ppt_h</p:attrName>
                                        </p:attrNameLst>
                                      </p:cBhvr>
                                      <p:tavLst>
                                        <p:tav tm="0">
                                          <p:val>
                                            <p:strVal val="#ppt_h"/>
                                          </p:val>
                                        </p:tav>
                                        <p:tav tm="100000">
                                          <p:val>
                                            <p:strVal val="#ppt_h"/>
                                          </p:val>
                                        </p:tav>
                                      </p:tavLst>
                                    </p:anim>
                                    <p:anim calcmode="lin" valueType="num">
                                      <p:cBhvr>
                                        <p:cTn id="16" dur="500" fill="hold"/>
                                        <p:tgtEl>
                                          <p:spTgt spid="5"/>
                                        </p:tgtEl>
                                        <p:attrNameLst>
                                          <p:attrName>ppt_x</p:attrName>
                                        </p:attrNameLst>
                                      </p:cBhvr>
                                      <p:tavLst>
                                        <p:tav tm="0">
                                          <p:val>
                                            <p:strVal val="#ppt_x-.2"/>
                                          </p:val>
                                        </p:tav>
                                        <p:tav tm="100000">
                                          <p:val>
                                            <p:strVal val="#ppt_x"/>
                                          </p:val>
                                        </p:tav>
                                      </p:tavLst>
                                    </p:anim>
                                    <p:anim calcmode="lin" valueType="num">
                                      <p:cBhvr>
                                        <p:cTn id="17" dur="500" fill="hold"/>
                                        <p:tgtEl>
                                          <p:spTgt spid="5"/>
                                        </p:tgtEl>
                                        <p:attrNameLst>
                                          <p:attrName>ppt_y</p:attrName>
                                        </p:attrNameLst>
                                      </p:cBhvr>
                                      <p:tavLst>
                                        <p:tav tm="0">
                                          <p:val>
                                            <p:strVal val="#ppt_y"/>
                                          </p:val>
                                        </p:tav>
                                        <p:tav tm="100000">
                                          <p:val>
                                            <p:strVal val="#ppt_y"/>
                                          </p:val>
                                        </p:tav>
                                      </p:tavLst>
                                    </p:anim>
                                    <p:animEffect transition="in" filter="fade">
                                      <p:cBhvr>
                                        <p:cTn id="18" dur="500"/>
                                        <p:tgtEl>
                                          <p:spTgt spid="5"/>
                                        </p:tgtEl>
                                      </p:cBhvr>
                                    </p:animEffect>
                                  </p:childTnLst>
                                  <p:subTnLst>
                                    <p:audio>
                                      <p:cMediaNode>
                                        <p:cTn display="0" masterRel="sameClick">
                                          <p:stCondLst>
                                            <p:cond evt="begin" delay="0">
                                              <p:tn val="12"/>
                                            </p:cond>
                                          </p:stCondLst>
                                          <p:endCondLst>
                                            <p:cond evt="onStopAudio" delay="0">
                                              <p:tgtEl>
                                                <p:sldTgt/>
                                              </p:tgtEl>
                                            </p:cond>
                                          </p:endCondLst>
                                        </p:cTn>
                                        <p:tgtEl>
                                          <p:sndTgt r:embed="rId3" name="push.wav"/>
                                        </p:tgtEl>
                                      </p:cMediaNode>
                                    </p:audio>
                                  </p:subTnLst>
                                </p:cTn>
                              </p:par>
                              <p:par>
                                <p:cTn id="19" presetID="43" presetClass="entr" presetSubtype="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
                                        <p:tgtEl>
                                          <p:spTgt spid="3"/>
                                        </p:tgtEl>
                                      </p:cBhvr>
                                    </p:animEffect>
                                    <p:anim calcmode="lin" valueType="num">
                                      <p:cBhvr>
                                        <p:cTn id="22" dur="400" fill="hold"/>
                                        <p:tgtEl>
                                          <p:spTgt spid="3"/>
                                        </p:tgtEl>
                                        <p:attrNameLst>
                                          <p:attrName>ppt_x</p:attrName>
                                        </p:attrNameLst>
                                      </p:cBhvr>
                                      <p:tavLst>
                                        <p:tav tm="0">
                                          <p:val>
                                            <p:strVal val="#ppt_x"/>
                                          </p:val>
                                        </p:tav>
                                        <p:tav tm="100000">
                                          <p:val>
                                            <p:strVal val="#ppt_x"/>
                                          </p:val>
                                        </p:tav>
                                      </p:tavLst>
                                    </p:anim>
                                    <p:anim calcmode="lin" valueType="num">
                                      <p:cBhvr>
                                        <p:cTn id="23" dur="400" fill="hold"/>
                                        <p:tgtEl>
                                          <p:spTgt spid="3"/>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4" name="0083 - أصوات طيور الدغل.wav"/>
                                        </p:tgtEl>
                                      </p:cMediaNode>
                                    </p:audio>
                                  </p:subTnLst>
                                </p:cTn>
                              </p:par>
                            </p:childTnLst>
                          </p:cTn>
                        </p:par>
                      </p:childTnLst>
                    </p:cTn>
                  </p:par>
                  <p:par>
                    <p:cTn id="26" fill="hold">
                      <p:stCondLst>
                        <p:cond delay="indefinite"/>
                      </p:stCondLst>
                      <p:childTnLst>
                        <p:par>
                          <p:cTn id="27" fill="hold">
                            <p:stCondLst>
                              <p:cond delay="0"/>
                            </p:stCondLst>
                            <p:childTnLst>
                              <p:par>
                                <p:cTn id="28" presetID="41"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6"/>
                                        </p:tgtEl>
                                        <p:attrNameLst>
                                          <p:attrName>ppt_y</p:attrName>
                                        </p:attrNameLst>
                                      </p:cBhvr>
                                      <p:tavLst>
                                        <p:tav tm="0">
                                          <p:val>
                                            <p:strVal val="#ppt_y"/>
                                          </p:val>
                                        </p:tav>
                                        <p:tav tm="100000">
                                          <p:val>
                                            <p:strVal val="#ppt_y"/>
                                          </p:val>
                                        </p:tav>
                                      </p:tavLst>
                                    </p:anim>
                                    <p:anim calcmode="lin" valueType="num">
                                      <p:cBhvr>
                                        <p:cTn id="32"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6"/>
                                        </p:tgtEl>
                                      </p:cBhvr>
                                    </p:animEffect>
                                  </p:childTnLst>
                                  <p:subTnLst>
                                    <p:audio>
                                      <p:cMediaNode>
                                        <p:cTn display="0" masterRel="sameClick">
                                          <p:stCondLst>
                                            <p:cond evt="begin" delay="0">
                                              <p:tn val="28"/>
                                            </p:cond>
                                          </p:stCondLst>
                                          <p:endCondLst>
                                            <p:cond evt="onStopAudio" delay="0">
                                              <p:tgtEl>
                                                <p:sldTgt/>
                                              </p:tgtEl>
                                            </p:cond>
                                          </p:endCondLst>
                                        </p:cTn>
                                        <p:tgtEl>
                                          <p:sndTgt r:embed="rId5" name="0036 - جون مياه.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lgcorner2.jpg"/>
          <p:cNvPicPr>
            <a:picLocks noChangeAspect="1"/>
          </p:cNvPicPr>
          <p:nvPr/>
        </p:nvPicPr>
        <p:blipFill>
          <a:blip r:embed="rId7" cstate="print"/>
          <a:stretch>
            <a:fillRect/>
          </a:stretch>
        </p:blipFill>
        <p:spPr bwMode="auto">
          <a:xfrm>
            <a:off x="251520" y="282960"/>
            <a:ext cx="8640960" cy="6480719"/>
          </a:xfrm>
          <a:prstGeom prst="rect">
            <a:avLst/>
          </a:prstGeom>
          <a:solidFill>
            <a:schemeClr val="bg1"/>
          </a:solidFill>
          <a:ln w="9525">
            <a:noFill/>
            <a:miter lim="800000"/>
            <a:headEnd/>
            <a:tailEnd/>
          </a:ln>
        </p:spPr>
      </p:pic>
      <p:sp>
        <p:nvSpPr>
          <p:cNvPr id="3" name="مستطيل 2"/>
          <p:cNvSpPr>
            <a:spLocks noChangeArrowheads="1"/>
          </p:cNvSpPr>
          <p:nvPr/>
        </p:nvSpPr>
        <p:spPr bwMode="auto">
          <a:xfrm>
            <a:off x="683568" y="620688"/>
            <a:ext cx="7072312" cy="584775"/>
          </a:xfrm>
          <a:prstGeom prst="rect">
            <a:avLst/>
          </a:prstGeom>
          <a:noFill/>
          <a:ln w="9525">
            <a:noFill/>
            <a:miter lim="800000"/>
            <a:headEnd/>
            <a:tailEnd/>
          </a:ln>
        </p:spPr>
        <p:txBody>
          <a:bodyPr>
            <a:spAutoFit/>
          </a:bodyPr>
          <a:lstStyle/>
          <a:p>
            <a:pPr lvl="0" algn="r" rtl="1"/>
            <a:r>
              <a:rPr lang="ar-SA" sz="3200" b="1" dirty="0" smtClean="0"/>
              <a:t>أكتب دراسة نقدية عن هذا النص فيما يلي:</a:t>
            </a:r>
            <a:endParaRPr lang="en-US" sz="3200" dirty="0"/>
          </a:p>
        </p:txBody>
      </p:sp>
      <p:pic>
        <p:nvPicPr>
          <p:cNvPr id="4" name="صورة 3" descr="0043.WMF"/>
          <p:cNvPicPr>
            <a:picLocks noChangeAspect="1"/>
          </p:cNvPicPr>
          <p:nvPr/>
        </p:nvPicPr>
        <p:blipFill>
          <a:blip r:embed="rId8" cstate="print"/>
          <a:stretch>
            <a:fillRect/>
          </a:stretch>
        </p:blipFill>
        <p:spPr>
          <a:xfrm>
            <a:off x="7740352" y="-1"/>
            <a:ext cx="1102581" cy="126410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5" name="Rectangle 1"/>
          <p:cNvSpPr>
            <a:spLocks noChangeArrowheads="1"/>
          </p:cNvSpPr>
          <p:nvPr/>
        </p:nvSpPr>
        <p:spPr bwMode="auto">
          <a:xfrm>
            <a:off x="7956698" y="16748"/>
            <a:ext cx="719758" cy="1107996"/>
          </a:xfrm>
          <a:prstGeom prst="rect">
            <a:avLst/>
          </a:prstGeom>
          <a:noFill/>
          <a:ln w="9525">
            <a:noFill/>
            <a:miter lim="800000"/>
            <a:headEnd/>
            <a:tailEnd/>
          </a:ln>
        </p:spPr>
        <p:txBody>
          <a:bodyPr wrap="square" anchor="ctr">
            <a:spAutoFit/>
          </a:bodyPr>
          <a:lstStyle/>
          <a:p>
            <a:pPr algn="ctr" rtl="1">
              <a:defRPr/>
            </a:pPr>
            <a:r>
              <a:rPr lang="ar-EG" sz="6600" b="1" dirty="0" smtClean="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rPr>
              <a:t>3</a:t>
            </a:r>
            <a:endParaRPr lang="en-US" sz="6600" b="1" dirty="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7" name="Rectangle 1"/>
          <p:cNvSpPr>
            <a:spLocks noChangeArrowheads="1"/>
          </p:cNvSpPr>
          <p:nvPr/>
        </p:nvSpPr>
        <p:spPr bwMode="auto">
          <a:xfrm>
            <a:off x="5508104" y="2060848"/>
            <a:ext cx="2424062" cy="646331"/>
          </a:xfrm>
          <a:prstGeom prst="rect">
            <a:avLst/>
          </a:prstGeom>
          <a:noFill/>
          <a:ln w="9525">
            <a:noFill/>
            <a:miter lim="800000"/>
            <a:headEnd/>
            <a:tailEnd/>
          </a:ln>
        </p:spPr>
        <p:txBody>
          <a:bodyPr wrap="none" anchor="ctr">
            <a:spAutoFit/>
          </a:bodyPr>
          <a:lstStyle/>
          <a:p>
            <a:pPr rtl="1"/>
            <a:r>
              <a:rPr lang="ar-SA" sz="3600" b="1" dirty="0" smtClean="0"/>
              <a:t>أسلوب المقالة:</a:t>
            </a:r>
            <a:endParaRPr lang="en-US" sz="3600" dirty="0"/>
          </a:p>
        </p:txBody>
      </p:sp>
      <p:sp>
        <p:nvSpPr>
          <p:cNvPr id="8" name="Rectangle 1"/>
          <p:cNvSpPr>
            <a:spLocks noChangeArrowheads="1"/>
          </p:cNvSpPr>
          <p:nvPr/>
        </p:nvSpPr>
        <p:spPr bwMode="auto">
          <a:xfrm>
            <a:off x="1403648" y="2996952"/>
            <a:ext cx="6480720" cy="2554545"/>
          </a:xfrm>
          <a:prstGeom prst="rect">
            <a:avLst/>
          </a:prstGeom>
          <a:noFill/>
          <a:ln w="9525">
            <a:noFill/>
            <a:miter lim="800000"/>
            <a:headEnd/>
            <a:tailEnd/>
          </a:ln>
        </p:spPr>
        <p:txBody>
          <a:bodyPr wrap="square" anchor="ctr">
            <a:spAutoFit/>
          </a:bodyPr>
          <a:lstStyle/>
          <a:p>
            <a:pPr algn="ctr" rtl="1"/>
            <a:r>
              <a:rPr lang="ar-SA" sz="3200" b="1" dirty="0" smtClean="0">
                <a:solidFill>
                  <a:srgbClr val="C00000"/>
                </a:solidFill>
              </a:rPr>
              <a:t>تناول الكاتب في مقالته الذاتية الحديث عن وطنه بألفاظ سهلة مطروقة لا تكاد تجد لفظا وحشياً أو غريباً والمعاني واضحة بعيدة عن الغموض استخدم فيها الصور والخيال ليشد القارئ إليه كما اعتمد على عاطفة القارئ وحبه </a:t>
            </a:r>
            <a:r>
              <a:rPr lang="ar-SA" sz="3200" b="1" dirty="0" err="1" smtClean="0">
                <a:solidFill>
                  <a:srgbClr val="C00000"/>
                </a:solidFill>
              </a:rPr>
              <a:t>للوطن.</a:t>
            </a:r>
            <a:r>
              <a:rPr lang="ar-SA" sz="3200" b="1" dirty="0" smtClean="0">
                <a:solidFill>
                  <a:srgbClr val="C00000"/>
                </a:solidFill>
              </a:rPr>
              <a:t> </a:t>
            </a:r>
            <a:endParaRPr lang="en-US" sz="3200" dirty="0">
              <a:solidFill>
                <a:srgbClr val="C0000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0.05"/>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 calcmode="lin" valueType="num">
                                      <p:cBhvr>
                                        <p:cTn id="9" dur="500" fill="hold"/>
                                        <p:tgtEl>
                                          <p:spTgt spid="4"/>
                                        </p:tgtEl>
                                        <p:attrNameLst>
                                          <p:attrName>ppt_x</p:attrName>
                                        </p:attrNameLst>
                                      </p:cBhvr>
                                      <p:tavLst>
                                        <p:tav tm="0">
                                          <p:val>
                                            <p:strVal val="#ppt_x-.2"/>
                                          </p:val>
                                        </p:tav>
                                        <p:tav tm="100000">
                                          <p:val>
                                            <p:strVal val="#ppt_x"/>
                                          </p:val>
                                        </p:tav>
                                      </p:tavLst>
                                    </p:anim>
                                    <p:anim calcmode="lin" valueType="num">
                                      <p:cBhvr>
                                        <p:cTn id="10" dur="500" fill="hold"/>
                                        <p:tgtEl>
                                          <p:spTgt spid="4"/>
                                        </p:tgtEl>
                                        <p:attrNameLst>
                                          <p:attrName>ppt_y</p:attrName>
                                        </p:attrNameLst>
                                      </p:cBhvr>
                                      <p:tavLst>
                                        <p:tav tm="0">
                                          <p:val>
                                            <p:strVal val="#ppt_y"/>
                                          </p:val>
                                        </p:tav>
                                        <p:tav tm="100000">
                                          <p:val>
                                            <p:strVal val="#ppt_y"/>
                                          </p:val>
                                        </p:tav>
                                      </p:tavLst>
                                    </p:anim>
                                    <p:animEffect transition="in" filter="fade">
                                      <p:cBhvr>
                                        <p:cTn id="11"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push.wav"/>
                                        </p:tgtEl>
                                      </p:cMediaNode>
                                    </p:audio>
                                  </p:subTnLst>
                                </p:cTn>
                              </p:par>
                              <p:par>
                                <p:cTn id="12" presetID="54" presetClass="entr" presetSubtype="0" accel="100000" fill="hold" nodeType="with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strVal val="#ppt_w*0.05"/>
                                          </p:val>
                                        </p:tav>
                                        <p:tav tm="100000">
                                          <p:val>
                                            <p:strVal val="#ppt_w"/>
                                          </p:val>
                                        </p:tav>
                                      </p:tavLst>
                                    </p:anim>
                                    <p:anim calcmode="lin" valueType="num">
                                      <p:cBhvr>
                                        <p:cTn id="15" dur="500" fill="hold"/>
                                        <p:tgtEl>
                                          <p:spTgt spid="5"/>
                                        </p:tgtEl>
                                        <p:attrNameLst>
                                          <p:attrName>ppt_h</p:attrName>
                                        </p:attrNameLst>
                                      </p:cBhvr>
                                      <p:tavLst>
                                        <p:tav tm="0">
                                          <p:val>
                                            <p:strVal val="#ppt_h"/>
                                          </p:val>
                                        </p:tav>
                                        <p:tav tm="100000">
                                          <p:val>
                                            <p:strVal val="#ppt_h"/>
                                          </p:val>
                                        </p:tav>
                                      </p:tavLst>
                                    </p:anim>
                                    <p:anim calcmode="lin" valueType="num">
                                      <p:cBhvr>
                                        <p:cTn id="16" dur="500" fill="hold"/>
                                        <p:tgtEl>
                                          <p:spTgt spid="5"/>
                                        </p:tgtEl>
                                        <p:attrNameLst>
                                          <p:attrName>ppt_x</p:attrName>
                                        </p:attrNameLst>
                                      </p:cBhvr>
                                      <p:tavLst>
                                        <p:tav tm="0">
                                          <p:val>
                                            <p:strVal val="#ppt_x-.2"/>
                                          </p:val>
                                        </p:tav>
                                        <p:tav tm="100000">
                                          <p:val>
                                            <p:strVal val="#ppt_x"/>
                                          </p:val>
                                        </p:tav>
                                      </p:tavLst>
                                    </p:anim>
                                    <p:anim calcmode="lin" valueType="num">
                                      <p:cBhvr>
                                        <p:cTn id="17" dur="500" fill="hold"/>
                                        <p:tgtEl>
                                          <p:spTgt spid="5"/>
                                        </p:tgtEl>
                                        <p:attrNameLst>
                                          <p:attrName>ppt_y</p:attrName>
                                        </p:attrNameLst>
                                      </p:cBhvr>
                                      <p:tavLst>
                                        <p:tav tm="0">
                                          <p:val>
                                            <p:strVal val="#ppt_y"/>
                                          </p:val>
                                        </p:tav>
                                        <p:tav tm="100000">
                                          <p:val>
                                            <p:strVal val="#ppt_y"/>
                                          </p:val>
                                        </p:tav>
                                      </p:tavLst>
                                    </p:anim>
                                    <p:animEffect transition="in" filter="fade">
                                      <p:cBhvr>
                                        <p:cTn id="18" dur="500"/>
                                        <p:tgtEl>
                                          <p:spTgt spid="5"/>
                                        </p:tgtEl>
                                      </p:cBhvr>
                                    </p:animEffect>
                                  </p:childTnLst>
                                  <p:subTnLst>
                                    <p:audio>
                                      <p:cMediaNode>
                                        <p:cTn display="0" masterRel="sameClick">
                                          <p:stCondLst>
                                            <p:cond evt="begin" delay="0">
                                              <p:tn val="12"/>
                                            </p:cond>
                                          </p:stCondLst>
                                          <p:endCondLst>
                                            <p:cond evt="onStopAudio" delay="0">
                                              <p:tgtEl>
                                                <p:sldTgt/>
                                              </p:tgtEl>
                                            </p:cond>
                                          </p:endCondLst>
                                        </p:cTn>
                                        <p:tgtEl>
                                          <p:sndTgt r:embed="rId3" name="push.wav"/>
                                        </p:tgtEl>
                                      </p:cMediaNode>
                                    </p:audio>
                                  </p:subTnLst>
                                </p:cTn>
                              </p:par>
                              <p:par>
                                <p:cTn id="19" presetID="43" presetClass="entr" presetSubtype="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
                                        <p:tgtEl>
                                          <p:spTgt spid="3"/>
                                        </p:tgtEl>
                                      </p:cBhvr>
                                    </p:animEffect>
                                    <p:anim calcmode="lin" valueType="num">
                                      <p:cBhvr>
                                        <p:cTn id="22" dur="400" fill="hold"/>
                                        <p:tgtEl>
                                          <p:spTgt spid="3"/>
                                        </p:tgtEl>
                                        <p:attrNameLst>
                                          <p:attrName>ppt_x</p:attrName>
                                        </p:attrNameLst>
                                      </p:cBhvr>
                                      <p:tavLst>
                                        <p:tav tm="0">
                                          <p:val>
                                            <p:strVal val="#ppt_x"/>
                                          </p:val>
                                        </p:tav>
                                        <p:tav tm="100000">
                                          <p:val>
                                            <p:strVal val="#ppt_x"/>
                                          </p:val>
                                        </p:tav>
                                      </p:tavLst>
                                    </p:anim>
                                    <p:anim calcmode="lin" valueType="num">
                                      <p:cBhvr>
                                        <p:cTn id="23" dur="400" fill="hold"/>
                                        <p:tgtEl>
                                          <p:spTgt spid="3"/>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4" name="0083 - أصوات طيور الدغل.wav"/>
                                        </p:tgtEl>
                                      </p:cMediaNode>
                                    </p:audio>
                                  </p:subTnLst>
                                </p:cTn>
                              </p:par>
                            </p:childTnLst>
                          </p:cTn>
                        </p:par>
                      </p:childTnLst>
                    </p:cTn>
                  </p:par>
                  <p:par>
                    <p:cTn id="26" fill="hold">
                      <p:stCondLst>
                        <p:cond delay="indefinite"/>
                      </p:stCondLst>
                      <p:childTnLst>
                        <p:par>
                          <p:cTn id="27" fill="hold">
                            <p:stCondLst>
                              <p:cond delay="0"/>
                            </p:stCondLst>
                            <p:childTnLst>
                              <p:par>
                                <p:cTn id="28" presetID="47"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1000"/>
                                        <p:tgtEl>
                                          <p:spTgt spid="7"/>
                                        </p:tgtEl>
                                      </p:cBhvr>
                                    </p:animEffect>
                                    <p:anim calcmode="lin" valueType="num">
                                      <p:cBhvr>
                                        <p:cTn id="31" dur="1000" fill="hold"/>
                                        <p:tgtEl>
                                          <p:spTgt spid="7"/>
                                        </p:tgtEl>
                                        <p:attrNameLst>
                                          <p:attrName>ppt_x</p:attrName>
                                        </p:attrNameLst>
                                      </p:cBhvr>
                                      <p:tavLst>
                                        <p:tav tm="0">
                                          <p:val>
                                            <p:strVal val="#ppt_x"/>
                                          </p:val>
                                        </p:tav>
                                        <p:tav tm="100000">
                                          <p:val>
                                            <p:strVal val="#ppt_x"/>
                                          </p:val>
                                        </p:tav>
                                      </p:tavLst>
                                    </p:anim>
                                    <p:anim calcmode="lin" valueType="num">
                                      <p:cBhvr>
                                        <p:cTn id="32" dur="1000" fill="hold"/>
                                        <p:tgtEl>
                                          <p:spTgt spid="7"/>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5" name="cashreg.wav"/>
                                        </p:tgtEl>
                                      </p:cMediaNode>
                                    </p:audio>
                                  </p:subTnLst>
                                </p:cTn>
                              </p:par>
                            </p:childTnLst>
                          </p:cTn>
                        </p:par>
                      </p:childTnLst>
                    </p:cTn>
                  </p:par>
                  <p:par>
                    <p:cTn id="33" fill="hold">
                      <p:stCondLst>
                        <p:cond delay="indefinite"/>
                      </p:stCondLst>
                      <p:childTnLst>
                        <p:par>
                          <p:cTn id="34" fill="hold">
                            <p:stCondLst>
                              <p:cond delay="0"/>
                            </p:stCondLst>
                            <p:childTnLst>
                              <p:par>
                                <p:cTn id="35" presetID="4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p:cTn id="3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38" dur="500" fill="hold"/>
                                        <p:tgtEl>
                                          <p:spTgt spid="8"/>
                                        </p:tgtEl>
                                        <p:attrNameLst>
                                          <p:attrName>ppt_y</p:attrName>
                                        </p:attrNameLst>
                                      </p:cBhvr>
                                      <p:tavLst>
                                        <p:tav tm="0">
                                          <p:val>
                                            <p:strVal val="#ppt_y"/>
                                          </p:val>
                                        </p:tav>
                                        <p:tav tm="100000">
                                          <p:val>
                                            <p:strVal val="#ppt_y"/>
                                          </p:val>
                                        </p:tav>
                                      </p:tavLst>
                                    </p:anim>
                                    <p:anim calcmode="lin" valueType="num">
                                      <p:cBhvr>
                                        <p:cTn id="3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4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41" dur="500" tmFilter="0,0; .5, 1; 1, 1"/>
                                        <p:tgtEl>
                                          <p:spTgt spid="8"/>
                                        </p:tgtEl>
                                      </p:cBhvr>
                                    </p:animEffect>
                                  </p:childTnLst>
                                  <p:subTnLst>
                                    <p:audio>
                                      <p:cMediaNode>
                                        <p:cTn display="0" masterRel="sameClick">
                                          <p:stCondLst>
                                            <p:cond evt="begin" delay="0">
                                              <p:tn val="35"/>
                                            </p:cond>
                                          </p:stCondLst>
                                          <p:endCondLst>
                                            <p:cond evt="onStopAudio" delay="0">
                                              <p:tgtEl>
                                                <p:sldTgt/>
                                              </p:tgtEl>
                                            </p:cond>
                                          </p:endCondLst>
                                        </p:cTn>
                                        <p:tgtEl>
                                          <p:sndTgt r:embed="rId6" name="0036 - جون مياه.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img_1355588848_831.png"/>
          <p:cNvPicPr>
            <a:picLocks noChangeAspect="1"/>
          </p:cNvPicPr>
          <p:nvPr/>
        </p:nvPicPr>
        <p:blipFill>
          <a:blip r:embed="rId4" cstate="print"/>
          <a:stretch>
            <a:fillRect/>
          </a:stretch>
        </p:blipFill>
        <p:spPr bwMode="auto">
          <a:xfrm>
            <a:off x="1763688" y="1840404"/>
            <a:ext cx="5551430" cy="2313095"/>
          </a:xfrm>
          <a:prstGeom prst="rect">
            <a:avLst/>
          </a:prstGeom>
          <a:noFill/>
          <a:ln w="9525">
            <a:noFill/>
            <a:miter lim="800000"/>
            <a:headEnd/>
            <a:tailEnd/>
          </a:ln>
        </p:spPr>
      </p:pic>
      <p:sp>
        <p:nvSpPr>
          <p:cNvPr id="3" name="مربع نص 2"/>
          <p:cNvSpPr txBox="1">
            <a:spLocks noChangeArrowheads="1"/>
          </p:cNvSpPr>
          <p:nvPr/>
        </p:nvSpPr>
        <p:spPr bwMode="auto">
          <a:xfrm>
            <a:off x="1979712" y="2780928"/>
            <a:ext cx="5076679" cy="1107996"/>
          </a:xfrm>
          <a:prstGeom prst="rect">
            <a:avLst/>
          </a:prstGeom>
          <a:noFill/>
          <a:ln w="9525">
            <a:noFill/>
            <a:miter lim="800000"/>
            <a:headEnd/>
            <a:tailEnd/>
          </a:ln>
        </p:spPr>
        <p:txBody>
          <a:bodyPr wrap="square">
            <a:spAutoFit/>
          </a:bodyPr>
          <a:lstStyle/>
          <a:p>
            <a:pPr algn="ctr" rtl="1"/>
            <a:r>
              <a:rPr lang="ar-SA" sz="6600" b="1" dirty="0" smtClean="0">
                <a:solidFill>
                  <a:schemeClr val="bg1"/>
                </a:solidFill>
              </a:rPr>
              <a:t>الدرس الخامس</a:t>
            </a:r>
            <a:endParaRPr lang="en-US" sz="6600" b="1" dirty="0">
              <a:solidFill>
                <a:schemeClr val="bg1"/>
              </a:solidFill>
              <a:latin typeface="Calibri" pitchFamily="34" charset="0"/>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BADPLUMB.WAV"/>
                                        </p:tgtEl>
                                      </p:cMediaNode>
                                    </p:audio>
                                  </p:subTnLst>
                                </p:cTn>
                              </p:par>
                              <p:par>
                                <p:cTn id="8" presetID="5"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heckerboard(across)">
                                      <p:cBhvr>
                                        <p:cTn id="10" dur="500"/>
                                        <p:tgtEl>
                                          <p:spTgt spid="3"/>
                                        </p:tgtEl>
                                      </p:cBhvr>
                                    </p:animEffect>
                                  </p:childTnLst>
                                  <p:subTnLst>
                                    <p:audio>
                                      <p:cMediaNode>
                                        <p:cTn display="0" masterRel="sameClick">
                                          <p:stCondLst>
                                            <p:cond evt="begin" delay="0">
                                              <p:tn val="8"/>
                                            </p:cond>
                                          </p:stCondLst>
                                          <p:endCondLst>
                                            <p:cond evt="onStopAudio" delay="0">
                                              <p:tgtEl>
                                                <p:sldTgt/>
                                              </p:tgtEl>
                                            </p:cond>
                                          </p:endCondLst>
                                        </p:cTn>
                                        <p:tgtEl>
                                          <p:sndTgt r:embed="rId3" name="BADPLUM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a:grpSpLocks/>
          </p:cNvGrpSpPr>
          <p:nvPr/>
        </p:nvGrpSpPr>
        <p:grpSpPr bwMode="auto">
          <a:xfrm>
            <a:off x="0" y="620688"/>
            <a:ext cx="9144000" cy="5112568"/>
            <a:chOff x="3646172" y="792910"/>
            <a:chExt cx="538487" cy="3132912"/>
          </a:xfrm>
        </p:grpSpPr>
        <p:sp>
          <p:nvSpPr>
            <p:cNvPr id="3" name="مستطيل مستدير الزوايا 2"/>
            <p:cNvSpPr/>
            <p:nvPr/>
          </p:nvSpPr>
          <p:spPr>
            <a:xfrm>
              <a:off x="3812305" y="1742278"/>
              <a:ext cx="240198" cy="1518987"/>
            </a:xfrm>
            <a:prstGeom prst="roundRect">
              <a:avLst>
                <a:gd name="adj" fmla="val 745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2293" name="صورة 1" descr="a (7).GIF"/>
            <p:cNvPicPr>
              <a:picLocks noChangeAspect="1"/>
            </p:cNvPicPr>
            <p:nvPr/>
          </p:nvPicPr>
          <p:blipFill>
            <a:blip r:embed="rId5" cstate="print"/>
            <a:stretch>
              <a:fillRect/>
            </a:stretch>
          </p:blipFill>
          <p:spPr bwMode="auto">
            <a:xfrm>
              <a:off x="3646172" y="792910"/>
              <a:ext cx="538487" cy="3132912"/>
            </a:xfrm>
            <a:prstGeom prst="rect">
              <a:avLst/>
            </a:prstGeom>
            <a:noFill/>
            <a:ln w="9525">
              <a:noFill/>
              <a:miter lim="800000"/>
              <a:headEnd/>
              <a:tailEnd/>
            </a:ln>
          </p:spPr>
        </p:pic>
      </p:grpSp>
      <p:sp>
        <p:nvSpPr>
          <p:cNvPr id="5" name="مستطيل 4"/>
          <p:cNvSpPr>
            <a:spLocks noChangeArrowheads="1"/>
          </p:cNvSpPr>
          <p:nvPr/>
        </p:nvSpPr>
        <p:spPr bwMode="auto">
          <a:xfrm>
            <a:off x="1403648" y="2060848"/>
            <a:ext cx="6624736" cy="3046988"/>
          </a:xfrm>
          <a:prstGeom prst="rect">
            <a:avLst/>
          </a:prstGeom>
          <a:noFill/>
          <a:ln w="9525">
            <a:noFill/>
            <a:miter lim="800000"/>
            <a:headEnd/>
            <a:tailEnd/>
          </a:ln>
        </p:spPr>
        <p:txBody>
          <a:bodyPr wrap="square">
            <a:spAutoFit/>
          </a:bodyPr>
          <a:lstStyle/>
          <a:p>
            <a:pPr algn="ctr" rtl="1"/>
            <a:r>
              <a:rPr lang="ar-SA" sz="4800" b="1" dirty="0"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rPr>
              <a:t>التطبيق النقدي على </a:t>
            </a:r>
            <a:r>
              <a:rPr lang="ar-SA" sz="4800" b="1" dirty="0" err="1"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rPr>
              <a:t>المقالة:</a:t>
            </a:r>
            <a:r>
              <a:rPr lang="ar-SA" sz="4800" b="1" dirty="0"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rPr>
              <a:t> </a:t>
            </a:r>
            <a:endParaRPr lang="ar-EG" sz="4800" b="1" dirty="0"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endParaRPr>
          </a:p>
          <a:p>
            <a:pPr algn="ctr" rtl="1"/>
            <a:r>
              <a:rPr lang="ar-SA" sz="4800" b="1" dirty="0" err="1"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rPr>
              <a:t>2 </a:t>
            </a:r>
            <a:r>
              <a:rPr lang="ar-SA" sz="4800" b="1" dirty="0"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rPr>
              <a:t>– نص غير محلّل</a:t>
            </a:r>
            <a:endParaRPr lang="ar-EG" sz="4800" b="1" dirty="0"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endParaRPr>
          </a:p>
          <a:p>
            <a:pPr algn="ctr" rtl="1"/>
            <a:r>
              <a:rPr lang="ar-SA" sz="4800" b="1" dirty="0"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rPr>
              <a:t> (يا أيها الوطن المجيد لعبد الله الجعفري</a:t>
            </a:r>
            <a:r>
              <a:rPr lang="ar-EG" sz="4800" b="1" baseline="30000" dirty="0"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rPr>
              <a:t>(1</a:t>
            </a:r>
            <a:r>
              <a:rPr lang="ar-EG" sz="4800" b="1" baseline="30000" dirty="0" err="1"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rPr>
              <a:t>)</a:t>
            </a:r>
            <a:r>
              <a:rPr lang="ar-EG" sz="4800" b="1" dirty="0" err="1" smtClean="0">
                <a:ln w="12700">
                  <a:solidFill>
                    <a:sysClr val="windowText" lastClr="000000"/>
                  </a:solidFill>
                  <a:prstDash val="solid"/>
                </a:ln>
                <a:solidFill>
                  <a:srgbClr val="FF0000"/>
                </a:solidFill>
                <a:effectLst>
                  <a:outerShdw blurRad="41275" dist="20320" dir="1800000" algn="tl" rotWithShape="0">
                    <a:srgbClr val="000000">
                      <a:alpha val="40000"/>
                    </a:srgbClr>
                  </a:outerShdw>
                </a:effectLst>
              </a:rPr>
              <a:t>)</a:t>
            </a:r>
            <a:endParaRPr lang="en-US" sz="4800" b="1" dirty="0">
              <a:ln w="12700">
                <a:solidFill>
                  <a:sysClr val="windowText" lastClr="000000"/>
                </a:solidFill>
                <a:prstDash val="solid"/>
              </a:ln>
              <a:solidFill>
                <a:srgbClr val="FF0000"/>
              </a:solidFill>
              <a:effectLst>
                <a:outerShdw blurRad="41275" dist="20320" dir="1800000" algn="tl" rotWithShape="0">
                  <a:srgbClr val="000000">
                    <a:alpha val="40000"/>
                  </a:srgbClr>
                </a:outerShdw>
              </a:effectLst>
            </a:endParaRPr>
          </a:p>
        </p:txBody>
      </p:sp>
      <p:sp>
        <p:nvSpPr>
          <p:cNvPr id="6" name="مستطيل مستدير الزوايا 5"/>
          <p:cNvSpPr/>
          <p:nvPr/>
        </p:nvSpPr>
        <p:spPr>
          <a:xfrm>
            <a:off x="395536" y="5805264"/>
            <a:ext cx="8136904" cy="720080"/>
          </a:xfrm>
          <a:prstGeom prst="roundRect">
            <a:avLst/>
          </a:prstGeom>
          <a:solidFill>
            <a:srgbClr val="660033"/>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ar-SA"/>
          </a:p>
        </p:txBody>
      </p:sp>
      <p:sp>
        <p:nvSpPr>
          <p:cNvPr id="7" name="Rectangle 3"/>
          <p:cNvSpPr>
            <a:spLocks noChangeArrowheads="1"/>
          </p:cNvSpPr>
          <p:nvPr/>
        </p:nvSpPr>
        <p:spPr bwMode="auto">
          <a:xfrm>
            <a:off x="755576" y="5918503"/>
            <a:ext cx="7416824" cy="461665"/>
          </a:xfrm>
          <a:prstGeom prst="rect">
            <a:avLst/>
          </a:prstGeom>
          <a:noFill/>
          <a:ln w="9525">
            <a:noFill/>
            <a:miter lim="800000"/>
            <a:headEnd/>
            <a:tailEnd/>
          </a:ln>
        </p:spPr>
        <p:txBody>
          <a:bodyPr wrap="square" anchor="ctr">
            <a:spAutoFit/>
          </a:bodyPr>
          <a:lstStyle/>
          <a:p>
            <a:pPr algn="r" rtl="1"/>
            <a:r>
              <a:rPr lang="ar-SA" sz="2400" b="1" dirty="0" err="1" smtClean="0">
                <a:solidFill>
                  <a:schemeClr val="bg1"/>
                </a:solidFill>
              </a:rPr>
              <a:t>(</a:t>
            </a:r>
            <a:r>
              <a:rPr lang="ar-EG" sz="2400" b="1" dirty="0" smtClean="0">
                <a:solidFill>
                  <a:schemeClr val="bg1"/>
                </a:solidFill>
              </a:rPr>
              <a:t>1</a:t>
            </a:r>
            <a:r>
              <a:rPr lang="ar-SA" sz="2400" b="1" dirty="0" err="1" smtClean="0">
                <a:solidFill>
                  <a:schemeClr val="bg1"/>
                </a:solidFill>
              </a:rPr>
              <a:t>)</a:t>
            </a:r>
            <a:r>
              <a:rPr lang="ar-EG" sz="2400" b="1" dirty="0" smtClean="0">
                <a:solidFill>
                  <a:schemeClr val="bg1"/>
                </a:solidFill>
              </a:rPr>
              <a:t> الأعمال </a:t>
            </a:r>
            <a:r>
              <a:rPr lang="ar-EG" sz="2400" b="1" dirty="0" err="1" smtClean="0">
                <a:solidFill>
                  <a:schemeClr val="bg1"/>
                </a:solidFill>
              </a:rPr>
              <a:t>الكاملة.</a:t>
            </a:r>
            <a:r>
              <a:rPr lang="ar-EG" sz="2400" b="1" dirty="0" smtClean="0">
                <a:solidFill>
                  <a:schemeClr val="bg1"/>
                </a:solidFill>
              </a:rPr>
              <a:t> للأديب الأستاذ عبد الله </a:t>
            </a:r>
            <a:r>
              <a:rPr lang="ar-EG" sz="2400" b="1" dirty="0" err="1" smtClean="0">
                <a:solidFill>
                  <a:schemeClr val="bg1"/>
                </a:solidFill>
              </a:rPr>
              <a:t>الجفري</a:t>
            </a:r>
            <a:r>
              <a:rPr lang="ar-EG" sz="2400" b="1" dirty="0" smtClean="0">
                <a:solidFill>
                  <a:schemeClr val="bg1"/>
                </a:solidFill>
              </a:rPr>
              <a:t> </a:t>
            </a:r>
            <a:r>
              <a:rPr lang="ar-EG" sz="2400" b="1" dirty="0" err="1" smtClean="0">
                <a:solidFill>
                  <a:schemeClr val="bg1"/>
                </a:solidFill>
              </a:rPr>
              <a:t>484/6.</a:t>
            </a:r>
            <a:r>
              <a:rPr lang="ar-EG" sz="2400" b="1" dirty="0" smtClean="0">
                <a:solidFill>
                  <a:schemeClr val="bg1"/>
                </a:solidFill>
              </a:rPr>
              <a:t> (بتصرف</a:t>
            </a:r>
            <a:r>
              <a:rPr lang="ar-EG" sz="2400" b="1" dirty="0" err="1" smtClean="0">
                <a:solidFill>
                  <a:schemeClr val="bg1"/>
                </a:solidFill>
              </a:rPr>
              <a:t>)</a:t>
            </a:r>
            <a:endParaRPr lang="en-US" sz="2400" dirty="0">
              <a:solidFill>
                <a:schemeClr val="bg1"/>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1101 - squeak.wav"/>
                                        </p:tgtEl>
                                      </p:cMediaNode>
                                    </p:audio>
                                  </p:subTnLst>
                                </p:cTn>
                              </p:par>
                              <p:par>
                                <p:cTn id="11" presetID="39" presetClass="entr" presetSubtype="0" accel="10000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1101 - squeak.wav"/>
                                        </p:tgtEl>
                                      </p:cMediaNode>
                                    </p:audio>
                                  </p:sub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4" name="0308 - chimes up.wav"/>
                                        </p:tgtEl>
                                      </p:cMediaNode>
                                    </p:audio>
                                  </p:subTnLst>
                                </p:cTn>
                              </p:par>
                              <p:par>
                                <p:cTn id="24" presetID="47" presetClass="entr" presetSubtype="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1000"/>
                                        <p:tgtEl>
                                          <p:spTgt spid="7"/>
                                        </p:tgtEl>
                                      </p:cBhvr>
                                    </p:animEffect>
                                    <p:anim calcmode="lin" valueType="num">
                                      <p:cBhvr>
                                        <p:cTn id="27" dur="1000" fill="hold"/>
                                        <p:tgtEl>
                                          <p:spTgt spid="7"/>
                                        </p:tgtEl>
                                        <p:attrNameLst>
                                          <p:attrName>ppt_x</p:attrName>
                                        </p:attrNameLst>
                                      </p:cBhvr>
                                      <p:tavLst>
                                        <p:tav tm="0">
                                          <p:val>
                                            <p:strVal val="#ppt_x"/>
                                          </p:val>
                                        </p:tav>
                                        <p:tav tm="100000">
                                          <p:val>
                                            <p:strVal val="#ppt_x"/>
                                          </p:val>
                                        </p:tav>
                                      </p:tavLst>
                                    </p:anim>
                                    <p:anim calcmode="lin" valueType="num">
                                      <p:cBhvr>
                                        <p:cTn id="28" dur="1000" fill="hold"/>
                                        <p:tgtEl>
                                          <p:spTgt spid="7"/>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0308 - chimes u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971600" y="1801853"/>
            <a:ext cx="7272808" cy="3170099"/>
          </a:xfrm>
          <a:prstGeom prst="rect">
            <a:avLst/>
          </a:prstGeom>
          <a:noFill/>
          <a:ln w="9525">
            <a:noFill/>
            <a:miter lim="800000"/>
            <a:headEnd/>
            <a:tailEnd/>
          </a:ln>
        </p:spPr>
        <p:txBody>
          <a:bodyPr wrap="square" anchor="ctr">
            <a:spAutoFit/>
          </a:bodyPr>
          <a:lstStyle/>
          <a:p>
            <a:pPr algn="r" rtl="1"/>
            <a:r>
              <a:rPr lang="ar-SA" sz="4000" b="1" dirty="0" smtClean="0">
                <a:solidFill>
                  <a:srgbClr val="002060"/>
                </a:solidFill>
              </a:rPr>
              <a:t>كانت في السماء </a:t>
            </a:r>
            <a:r>
              <a:rPr lang="ar-SA" sz="4000" b="1" dirty="0" err="1" smtClean="0">
                <a:solidFill>
                  <a:srgbClr val="002060"/>
                </a:solidFill>
              </a:rPr>
              <a:t>أذانات</a:t>
            </a:r>
            <a:r>
              <a:rPr lang="ar-SA" sz="4000" b="1" dirty="0" smtClean="0">
                <a:solidFill>
                  <a:srgbClr val="002060"/>
                </a:solidFill>
              </a:rPr>
              <a:t> تعلو، وما زالت تردِّد: الله أكبر، الله أكبر.</a:t>
            </a:r>
            <a:endParaRPr lang="en-US" sz="4000" dirty="0" smtClean="0">
              <a:solidFill>
                <a:srgbClr val="002060"/>
              </a:solidFill>
            </a:endParaRPr>
          </a:p>
          <a:p>
            <a:pPr algn="r" rtl="1"/>
            <a:r>
              <a:rPr lang="ar-SA" sz="4000" b="1" dirty="0" smtClean="0">
                <a:solidFill>
                  <a:srgbClr val="002060"/>
                </a:solidFill>
              </a:rPr>
              <a:t>هذا هو المنطلق الذي لن تحيد </a:t>
            </a:r>
            <a:r>
              <a:rPr lang="ar-SA" sz="4000" b="1" dirty="0" err="1" smtClean="0">
                <a:solidFill>
                  <a:srgbClr val="002060"/>
                </a:solidFill>
              </a:rPr>
              <a:t>عنه </a:t>
            </a:r>
            <a:r>
              <a:rPr lang="ar-SA" sz="4000" b="1" dirty="0" smtClean="0">
                <a:solidFill>
                  <a:srgbClr val="002060"/>
                </a:solidFill>
              </a:rPr>
              <a:t>– يا </a:t>
            </a:r>
            <a:r>
              <a:rPr lang="ar-SA" sz="4000" b="1" dirty="0" err="1" smtClean="0">
                <a:solidFill>
                  <a:srgbClr val="002060"/>
                </a:solidFill>
              </a:rPr>
              <a:t>وطني </a:t>
            </a:r>
            <a:r>
              <a:rPr lang="ar-SA" sz="4000" b="1" dirty="0" smtClean="0">
                <a:solidFill>
                  <a:srgbClr val="002060"/>
                </a:solidFill>
              </a:rPr>
              <a:t>– ولن تريد عنه: كل ذرة رمل، وكل </a:t>
            </a:r>
            <a:r>
              <a:rPr lang="ar-SA" sz="4000" b="1" dirty="0" err="1" smtClean="0">
                <a:solidFill>
                  <a:srgbClr val="002060"/>
                </a:solidFill>
              </a:rPr>
              <a:t>غرسة</a:t>
            </a:r>
            <a:r>
              <a:rPr lang="ar-SA" sz="4000" b="1" dirty="0" smtClean="0">
                <a:solidFill>
                  <a:srgbClr val="002060"/>
                </a:solidFill>
              </a:rPr>
              <a:t> حقل، وكل عقل، وكل خفقة قلب.</a:t>
            </a:r>
            <a:endParaRPr lang="en-US" sz="4000" dirty="0">
              <a:solidFill>
                <a:srgbClr val="00206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par>
                                <p:cTn id="11" presetID="49" presetClass="entr" presetSubtype="0" decel="10000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6" dur="500"/>
                                        <p:tgtEl>
                                          <p:spTgt spid="3">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3" name="cp_restu.wav"/>
                                        </p:tgtEl>
                                      </p:cMediaNode>
                                    </p:audio>
                                  </p:subTnLst>
                                </p:cTn>
                              </p:par>
                            </p:childTnLst>
                          </p:cTn>
                        </p:par>
                      </p:childTnLst>
                    </p:cTn>
                  </p:par>
                  <p:par>
                    <p:cTn id="17" fill="hold">
                      <p:stCondLst>
                        <p:cond delay="indefinite"/>
                      </p:stCondLst>
                      <p:childTnLst>
                        <p:par>
                          <p:cTn id="18" fill="hold">
                            <p:stCondLst>
                              <p:cond delay="0"/>
                            </p:stCondLst>
                            <p:childTnLst>
                              <p:par>
                                <p:cTn id="19" presetID="49" presetClass="entr" presetSubtype="0" decel="10000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4" dur="500"/>
                                        <p:tgtEl>
                                          <p:spTgt spid="3">
                                            <p:txEl>
                                              <p:pRg st="1" end="1"/>
                                            </p:txEl>
                                          </p:spTgt>
                                        </p:tgtEl>
                                      </p:cBhvr>
                                    </p:animEffect>
                                  </p:childTnLst>
                                  <p:subTnLst>
                                    <p:audio>
                                      <p:cMediaNode>
                                        <p:cTn display="0" masterRel="sameClick">
                                          <p:stCondLst>
                                            <p:cond evt="begin" delay="0">
                                              <p:tn val="19"/>
                                            </p:cond>
                                          </p:stCondLst>
                                          <p:endCondLst>
                                            <p:cond evt="onStopAudio" delay="0">
                                              <p:tgtEl>
                                                <p:sldTgt/>
                                              </p:tgtEl>
                                            </p:cond>
                                          </p:endCondLst>
                                        </p:cTn>
                                        <p:tgtEl>
                                          <p:sndTgt r:embed="rId3" name="cp_restu.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971600" y="1186302"/>
            <a:ext cx="7272808" cy="4401205"/>
          </a:xfrm>
          <a:prstGeom prst="rect">
            <a:avLst/>
          </a:prstGeom>
          <a:noFill/>
          <a:ln w="9525">
            <a:noFill/>
            <a:miter lim="800000"/>
            <a:headEnd/>
            <a:tailEnd/>
          </a:ln>
        </p:spPr>
        <p:txBody>
          <a:bodyPr wrap="square" anchor="ctr">
            <a:spAutoFit/>
          </a:bodyPr>
          <a:lstStyle/>
          <a:p>
            <a:pPr algn="r" rtl="1"/>
            <a:r>
              <a:rPr lang="ar-SA" sz="4000" b="1" dirty="0" smtClean="0">
                <a:solidFill>
                  <a:srgbClr val="002060"/>
                </a:solidFill>
              </a:rPr>
              <a:t>يا وطني: هذا الإيمان يمجِّدك.</a:t>
            </a:r>
            <a:endParaRPr lang="en-US" sz="4000" dirty="0" smtClean="0">
              <a:solidFill>
                <a:srgbClr val="002060"/>
              </a:solidFill>
            </a:endParaRPr>
          </a:p>
          <a:p>
            <a:pPr algn="r" rtl="1"/>
            <a:r>
              <a:rPr lang="ar-SA" sz="4000" b="1" dirty="0" smtClean="0">
                <a:solidFill>
                  <a:srgbClr val="002060"/>
                </a:solidFill>
              </a:rPr>
              <a:t>يا وطني: أنت ضوء، وليس للضوء صوت لكنك تمحي كل ظلمة.</a:t>
            </a:r>
            <a:endParaRPr lang="en-US" sz="4000" dirty="0" smtClean="0">
              <a:solidFill>
                <a:srgbClr val="002060"/>
              </a:solidFill>
            </a:endParaRPr>
          </a:p>
          <a:p>
            <a:pPr algn="r" rtl="1"/>
            <a:r>
              <a:rPr lang="ar-SA" sz="4000" b="1" dirty="0" smtClean="0">
                <a:solidFill>
                  <a:srgbClr val="002060"/>
                </a:solidFill>
              </a:rPr>
              <a:t>فيك يا وطني تحولت حناجر الناس إلى: مآذن، وعيونهم إلى: شموس، وأصواتهم إلى: خطوات.</a:t>
            </a:r>
            <a:endParaRPr lang="en-US" sz="4000" dirty="0" smtClean="0">
              <a:solidFill>
                <a:srgbClr val="002060"/>
              </a:solidFill>
            </a:endParaRPr>
          </a:p>
          <a:p>
            <a:pPr algn="r" rtl="1"/>
            <a:r>
              <a:rPr lang="ar-SA" sz="4000" b="1" dirty="0" smtClean="0">
                <a:solidFill>
                  <a:srgbClr val="002060"/>
                </a:solidFill>
              </a:rPr>
              <a:t>صار جباه أهلي فيك: وطناً للوطن.</a:t>
            </a:r>
            <a:endParaRPr lang="en-US" sz="4000" dirty="0">
              <a:solidFill>
                <a:srgbClr val="00206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cp_restu.wav"/>
                                        </p:tgtEl>
                                      </p:cMediaNode>
                                    </p:audio>
                                  </p:sub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2" end="2"/>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3" name="cp_restu.wav"/>
                                        </p:tgtEl>
                                      </p:cMediaNode>
                                    </p:audio>
                                  </p:sub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3" end="3"/>
                                            </p:txEl>
                                          </p:spTgt>
                                        </p:tgtEl>
                                      </p:cBhvr>
                                    </p:animEffect>
                                  </p:childTnLst>
                                  <p:subTnLst>
                                    <p:audio>
                                      <p:cMediaNode>
                                        <p:cTn display="0" masterRel="sameClick">
                                          <p:stCondLst>
                                            <p:cond evt="begin" delay="0">
                                              <p:tn val="29"/>
                                            </p:cond>
                                          </p:stCondLst>
                                          <p:endCondLst>
                                            <p:cond evt="onStopAudio" delay="0">
                                              <p:tgtEl>
                                                <p:sldTgt/>
                                              </p:tgtEl>
                                            </p:cond>
                                          </p:endCondLst>
                                        </p:cTn>
                                        <p:tgtEl>
                                          <p:sndTgt r:embed="rId3" name="cp_restu.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683568" y="1587564"/>
            <a:ext cx="7272808" cy="3785652"/>
          </a:xfrm>
          <a:prstGeom prst="rect">
            <a:avLst/>
          </a:prstGeom>
          <a:noFill/>
          <a:ln w="9525">
            <a:noFill/>
            <a:miter lim="800000"/>
            <a:headEnd/>
            <a:tailEnd/>
          </a:ln>
        </p:spPr>
        <p:txBody>
          <a:bodyPr wrap="square" anchor="ctr">
            <a:spAutoFit/>
          </a:bodyPr>
          <a:lstStyle/>
          <a:p>
            <a:pPr algn="r" rtl="1"/>
            <a:r>
              <a:rPr lang="ar-SA" sz="4000" b="1" dirty="0" smtClean="0">
                <a:solidFill>
                  <a:srgbClr val="002060"/>
                </a:solidFill>
              </a:rPr>
              <a:t>في كل صبح جديد يشرق على أرضك وإنسانك تتمايل الأوراق الخضراء زهواً بالحياة على أرضك، وبالأمان والاستقرار في حضنك، وتتحول الرمال إلى </a:t>
            </a:r>
            <a:r>
              <a:rPr lang="ar-SA" sz="4000" b="1" dirty="0" err="1" smtClean="0">
                <a:solidFill>
                  <a:srgbClr val="002060"/>
                </a:solidFill>
              </a:rPr>
              <a:t>غرسة</a:t>
            </a:r>
            <a:r>
              <a:rPr lang="ar-SA" sz="4000" b="1" dirty="0" smtClean="0">
                <a:solidFill>
                  <a:srgbClr val="002060"/>
                </a:solidFill>
              </a:rPr>
              <a:t> والصحراء القاحلة إلى حقول، وورود، وحنطة</a:t>
            </a:r>
            <a:r>
              <a:rPr lang="ar-EG" sz="4000" b="1" dirty="0" err="1" smtClean="0">
                <a:solidFill>
                  <a:srgbClr val="002060"/>
                </a:solidFill>
              </a:rPr>
              <a:t>،</a:t>
            </a:r>
            <a:r>
              <a:rPr lang="ar-EG" sz="4000" b="1" dirty="0" smtClean="0">
                <a:solidFill>
                  <a:srgbClr val="002060"/>
                </a:solidFill>
              </a:rPr>
              <a:t> </a:t>
            </a:r>
            <a:r>
              <a:rPr lang="ar-SA" sz="4000" b="1" dirty="0" smtClean="0">
                <a:solidFill>
                  <a:srgbClr val="002060"/>
                </a:solidFill>
              </a:rPr>
              <a:t>وذهب</a:t>
            </a:r>
            <a:r>
              <a:rPr lang="ar-EG" sz="4000" b="1" dirty="0" err="1" smtClean="0">
                <a:solidFill>
                  <a:srgbClr val="002060"/>
                </a:solidFill>
              </a:rPr>
              <a:t>.</a:t>
            </a:r>
            <a:endParaRPr lang="en-US" sz="4000" dirty="0">
              <a:solidFill>
                <a:srgbClr val="00206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5"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971600" y="764704"/>
            <a:ext cx="7272808" cy="3785652"/>
          </a:xfrm>
          <a:prstGeom prst="rect">
            <a:avLst/>
          </a:prstGeom>
          <a:noFill/>
          <a:ln w="9525">
            <a:noFill/>
            <a:miter lim="800000"/>
            <a:headEnd/>
            <a:tailEnd/>
          </a:ln>
        </p:spPr>
        <p:txBody>
          <a:bodyPr wrap="square" anchor="ctr">
            <a:spAutoFit/>
          </a:bodyPr>
          <a:lstStyle/>
          <a:p>
            <a:pPr algn="r" rtl="1"/>
            <a:r>
              <a:rPr lang="ar-SA" sz="4000" b="1" dirty="0" smtClean="0">
                <a:solidFill>
                  <a:srgbClr val="002060"/>
                </a:solidFill>
              </a:rPr>
              <a:t>انبلاج الفجر على امتداد </a:t>
            </a:r>
            <a:r>
              <a:rPr lang="ar-SA" sz="4000" b="1" dirty="0" err="1" smtClean="0">
                <a:solidFill>
                  <a:srgbClr val="002060"/>
                </a:solidFill>
              </a:rPr>
              <a:t>تاريخك </a:t>
            </a:r>
            <a:r>
              <a:rPr lang="ar-SA" sz="4000" b="1" dirty="0" smtClean="0">
                <a:solidFill>
                  <a:srgbClr val="002060"/>
                </a:solidFill>
              </a:rPr>
              <a:t>– يا </a:t>
            </a:r>
            <a:r>
              <a:rPr lang="ar-SA" sz="4000" b="1" dirty="0" err="1" smtClean="0">
                <a:solidFill>
                  <a:srgbClr val="002060"/>
                </a:solidFill>
              </a:rPr>
              <a:t>وطني </a:t>
            </a:r>
            <a:r>
              <a:rPr lang="ar-SA" sz="4000" b="1" dirty="0" smtClean="0">
                <a:solidFill>
                  <a:srgbClr val="002060"/>
                </a:solidFill>
              </a:rPr>
              <a:t>– هذا الفجر الذي ولد بمعطيات صنّاع التاريخ وأعزهم، وأشرفهم، وأعظمهم: محمد بن عبد الله نبي هذه الأمة الإسلامية، ومعلمها، وهاديها إلى الصراط المستقيم صلى الله عليه وسلم.</a:t>
            </a:r>
            <a:endParaRPr lang="en-US" sz="4000" dirty="0">
              <a:solidFill>
                <a:srgbClr val="002060"/>
              </a:solidFill>
            </a:endParaRPr>
          </a:p>
        </p:txBody>
      </p:sp>
      <p:sp>
        <p:nvSpPr>
          <p:cNvPr id="4" name="مستطيل 3"/>
          <p:cNvSpPr/>
          <p:nvPr/>
        </p:nvSpPr>
        <p:spPr>
          <a:xfrm>
            <a:off x="1259632" y="4653136"/>
            <a:ext cx="6912768" cy="1077218"/>
          </a:xfrm>
          <a:prstGeom prst="rect">
            <a:avLst/>
          </a:prstGeom>
        </p:spPr>
        <p:txBody>
          <a:bodyPr wrap="square">
            <a:spAutoFit/>
          </a:bodyPr>
          <a:lstStyle/>
          <a:p>
            <a:pPr algn="r" rtl="1"/>
            <a:r>
              <a:rPr lang="ar-SA" sz="3200" b="1" dirty="0" smtClean="0">
                <a:solidFill>
                  <a:srgbClr val="A50021"/>
                </a:solidFill>
              </a:rPr>
              <a:t>هُنا شَعَّ للحقيقةِ فجرٌ				</a:t>
            </a:r>
            <a:r>
              <a:rPr lang="ar-EG" sz="3200" b="1" dirty="0" smtClean="0">
                <a:solidFill>
                  <a:srgbClr val="A50021"/>
                </a:solidFill>
              </a:rPr>
              <a:t>                  </a:t>
            </a:r>
          </a:p>
          <a:p>
            <a:pPr algn="r" rtl="1"/>
            <a:r>
              <a:rPr lang="ar-EG" sz="3200" b="1" dirty="0" smtClean="0">
                <a:solidFill>
                  <a:srgbClr val="A50021"/>
                </a:solidFill>
              </a:rPr>
              <a:t>                       </a:t>
            </a:r>
            <a:r>
              <a:rPr lang="ar-SA" sz="3200" b="1" dirty="0" smtClean="0">
                <a:solidFill>
                  <a:srgbClr val="A50021"/>
                </a:solidFill>
              </a:rPr>
              <a:t>من قديمٍ ومن ها هنا يتجددُ</a:t>
            </a:r>
            <a:endParaRPr lang="en-US" sz="3200" dirty="0">
              <a:solidFill>
                <a:srgbClr val="A50021"/>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heckerboard(across)">
                                      <p:cBhvr>
                                        <p:cTn id="15" dur="500"/>
                                        <p:tgtEl>
                                          <p:spTgt spid="4"/>
                                        </p:tgtEl>
                                      </p:cBhvr>
                                    </p:animEffect>
                                  </p:childTnLst>
                                  <p:subTnLst>
                                    <p:audio>
                                      <p:cMediaNode>
                                        <p:cTn display="0" masterRel="sameClick">
                                          <p:stCondLst>
                                            <p:cond evt="begin" delay="0">
                                              <p:tn val="13"/>
                                            </p:cond>
                                          </p:stCondLst>
                                          <p:endCondLst>
                                            <p:cond evt="onStopAudio" delay="0">
                                              <p:tgtEl>
                                                <p:sldTgt/>
                                              </p:tgtEl>
                                            </p:cond>
                                          </p:endCondLst>
                                        </p:cTn>
                                        <p:tgtEl>
                                          <p:sndTgt r:embed="rId4" name="wi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666.gif"/>
          <p:cNvPicPr>
            <a:picLocks noChangeAspect="1"/>
          </p:cNvPicPr>
          <p:nvPr/>
        </p:nvPicPr>
        <p:blipFill>
          <a:blip r:embed="rId4" cstate="print">
            <a:lum bright="58000"/>
          </a:blip>
          <a:stretch>
            <a:fillRect/>
          </a:stretch>
        </p:blipFill>
        <p:spPr bwMode="auto">
          <a:xfrm>
            <a:off x="288428" y="370836"/>
            <a:ext cx="8676060" cy="6487164"/>
          </a:xfrm>
          <a:prstGeom prst="rect">
            <a:avLst/>
          </a:prstGeom>
          <a:noFill/>
          <a:ln w="9525">
            <a:noFill/>
            <a:miter lim="800000"/>
            <a:headEnd/>
            <a:tailEnd/>
          </a:ln>
        </p:spPr>
      </p:pic>
      <p:sp>
        <p:nvSpPr>
          <p:cNvPr id="3" name="Rectangle 1"/>
          <p:cNvSpPr>
            <a:spLocks noChangeArrowheads="1"/>
          </p:cNvSpPr>
          <p:nvPr/>
        </p:nvSpPr>
        <p:spPr bwMode="auto">
          <a:xfrm>
            <a:off x="971600" y="908720"/>
            <a:ext cx="7272808" cy="5016758"/>
          </a:xfrm>
          <a:prstGeom prst="rect">
            <a:avLst/>
          </a:prstGeom>
          <a:noFill/>
          <a:ln w="9525">
            <a:noFill/>
            <a:miter lim="800000"/>
            <a:headEnd/>
            <a:tailEnd/>
          </a:ln>
        </p:spPr>
        <p:txBody>
          <a:bodyPr wrap="square" anchor="ctr">
            <a:spAutoFit/>
          </a:bodyPr>
          <a:lstStyle/>
          <a:p>
            <a:pPr algn="r" rtl="1"/>
            <a:r>
              <a:rPr lang="ar-SA" sz="4000" b="1" dirty="0" smtClean="0">
                <a:solidFill>
                  <a:srgbClr val="002060"/>
                </a:solidFill>
              </a:rPr>
              <a:t>والانتماء إلى الوطن يعني مواصلة تجديد العزيمة، وصناعة التاريخ الذي يزيد المسلمين رفعه، وإعزاز العقول والرجال المثمرين.</a:t>
            </a:r>
            <a:endParaRPr lang="en-US" sz="4000" dirty="0" smtClean="0">
              <a:solidFill>
                <a:srgbClr val="002060"/>
              </a:solidFill>
            </a:endParaRPr>
          </a:p>
          <a:p>
            <a:pPr algn="r" rtl="1"/>
            <a:r>
              <a:rPr lang="ar-SA" sz="4000" b="1" dirty="0" smtClean="0">
                <a:solidFill>
                  <a:srgbClr val="002060"/>
                </a:solidFill>
              </a:rPr>
              <a:t>هكذا </a:t>
            </a:r>
            <a:r>
              <a:rPr lang="ar-SA" sz="4000" b="1" dirty="0" err="1" smtClean="0">
                <a:solidFill>
                  <a:srgbClr val="002060"/>
                </a:solidFill>
              </a:rPr>
              <a:t>تتشكل </a:t>
            </a:r>
            <a:r>
              <a:rPr lang="ar-SA" sz="4000" b="1" dirty="0" smtClean="0">
                <a:solidFill>
                  <a:srgbClr val="002060"/>
                </a:solidFill>
              </a:rPr>
              <a:t>– أيها الوطن </a:t>
            </a:r>
            <a:r>
              <a:rPr lang="ar-SA" sz="4000" b="1" dirty="0" err="1" smtClean="0">
                <a:solidFill>
                  <a:srgbClr val="002060"/>
                </a:solidFill>
              </a:rPr>
              <a:t>الأغر </a:t>
            </a:r>
            <a:r>
              <a:rPr lang="ar-SA" sz="4000" b="1" dirty="0" smtClean="0">
                <a:solidFill>
                  <a:srgbClr val="002060"/>
                </a:solidFill>
              </a:rPr>
              <a:t>– من جوهر القضايا التي صنعت تاريخ هذا العالم، والتي أرست شرف الإنسان المسلم، والتي حوّلت مسار التاريخ.</a:t>
            </a:r>
            <a:endParaRPr lang="en-US" sz="4000" dirty="0">
              <a:solidFill>
                <a:srgbClr val="002060"/>
              </a:solidFill>
            </a:endParaRPr>
          </a:p>
        </p:txBody>
      </p:sp>
    </p:spTree>
  </p:cSld>
  <p:clrMapOvr>
    <a:masterClrMapping/>
  </p:clrMapOvr>
  <p:transition>
    <p:wheel spokes="3"/>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p_restu.wav"/>
                                        </p:tgtEl>
                                      </p:cMediaNode>
                                    </p:audio>
                                  </p:sub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cp_restu.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962</TotalTime>
  <Words>859</Words>
  <Application>Microsoft Office PowerPoint</Application>
  <PresentationFormat>عرض على الشاشة (3:4)‏</PresentationFormat>
  <Paragraphs>62</Paragraphs>
  <Slides>22</Slides>
  <Notes>0</Notes>
  <HiddenSlides>0</HiddenSlides>
  <MMClips>0</MMClips>
  <ScaleCrop>false</ScaleCrop>
  <HeadingPairs>
    <vt:vector size="4" baseType="variant">
      <vt:variant>
        <vt:lpstr>سمة</vt:lpstr>
      </vt:variant>
      <vt:variant>
        <vt:i4>1</vt:i4>
      </vt:variant>
      <vt:variant>
        <vt:lpstr>عناوين الشرائح</vt:lpstr>
      </vt:variant>
      <vt:variant>
        <vt:i4>22</vt:i4>
      </vt:variant>
    </vt:vector>
  </HeadingPairs>
  <TitlesOfParts>
    <vt:vector size="23"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البلاغة والنقد 2 - المستوي الخامس النظام الفصلي للتعليم الثانوي المسار الأدبي ومدارس تحفيظ القرآن الكريم - كتاب الطالب - الوحدة الرابعة</dc:title>
  <dc:subject>5- الدرس الخامس -  التطبيق النقدي على المقالة: 2 – نص غير محلّل (يا أيها الوطن المجيد لعبد الله الجعفري</dc:subject>
  <dc:creator>أ/بندر الحازمي</dc:creator>
  <cp:keywords>حقيبة انجاز المعلم والمعلمة</cp:keywords>
  <cp:lastModifiedBy>hzm.man.14</cp:lastModifiedBy>
  <cp:revision>461</cp:revision>
  <dcterms:created xsi:type="dcterms:W3CDTF">2014-07-04T19:19:29Z</dcterms:created>
  <dcterms:modified xsi:type="dcterms:W3CDTF">2016-09-26T21:17:34Z</dcterms:modified>
</cp:coreProperties>
</file>