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0" r:id="rId2"/>
    <p:sldId id="437" r:id="rId3"/>
    <p:sldId id="450" r:id="rId4"/>
    <p:sldId id="442" r:id="rId5"/>
    <p:sldId id="443" r:id="rId6"/>
    <p:sldId id="335" r:id="rId7"/>
    <p:sldId id="451" r:id="rId8"/>
    <p:sldId id="452" r:id="rId9"/>
    <p:sldId id="438" r:id="rId10"/>
    <p:sldId id="411" r:id="rId11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015">
          <p15:clr>
            <a:srgbClr val="A4A3A4"/>
          </p15:clr>
        </p15:guide>
        <p15:guide id="4" pos="38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D60093"/>
    <a:srgbClr val="00CC99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5" autoAdjust="0"/>
    <p:restoredTop sz="94660"/>
  </p:normalViewPr>
  <p:slideViewPr>
    <p:cSldViewPr snapToGrid="0">
      <p:cViewPr varScale="1">
        <p:scale>
          <a:sx n="55" d="100"/>
          <a:sy n="55" d="100"/>
        </p:scale>
        <p:origin x="96" y="1536"/>
      </p:cViewPr>
      <p:guideLst>
        <p:guide orient="horz" pos="2183"/>
        <p:guide pos="3840"/>
        <p:guide orient="horz" pos="3015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24/06/1442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>
            <a:off x="10956986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1290933" y="3143558"/>
              <a:ext cx="5676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صفَةُ الصلاَةِ ( 2)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03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1.41901 0.0027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5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69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872018" y="1942553"/>
              <a:ext cx="1991367" cy="674804"/>
              <a:chOff x="3383657" y="5400344"/>
              <a:chExt cx="1991367" cy="674804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383657" y="5779583"/>
                <a:ext cx="1991367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47">
            <a:extLst>
              <a:ext uri="{FF2B5EF4-FFF2-40B4-BE49-F238E27FC236}">
                <a16:creationId xmlns:a16="http://schemas.microsoft.com/office/drawing/2014/main" id="{05869D3F-2203-4D1C-A97B-9AFE3BA08CEE}"/>
              </a:ext>
            </a:extLst>
          </p:cNvPr>
          <p:cNvSpPr txBox="1"/>
          <p:nvPr/>
        </p:nvSpPr>
        <p:spPr>
          <a:xfrm>
            <a:off x="6297364" y="34207"/>
            <a:ext cx="3291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200" b="1" dirty="0">
                <a:latin typeface="Century Gothic" panose="020B0502020202020204" pitchFamily="34" charset="0"/>
              </a:rPr>
              <a:t>صفَةُ الصَّلاَةِ ( 2 )</a:t>
            </a:r>
          </a:p>
        </p:txBody>
      </p:sp>
      <p:grpSp>
        <p:nvGrpSpPr>
          <p:cNvPr id="3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335118" y="-155583"/>
            <a:ext cx="2727552" cy="4633965"/>
            <a:chOff x="7774691" y="-1389989"/>
            <a:chExt cx="5029652" cy="5200309"/>
          </a:xfrm>
          <a:solidFill>
            <a:srgbClr val="7030A0"/>
          </a:solidFill>
        </p:grpSpPr>
        <p:grpSp>
          <p:nvGrpSpPr>
            <p:cNvPr id="42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1389989"/>
              <a:ext cx="5029652" cy="5200309"/>
              <a:chOff x="2000433" y="-2298936"/>
              <a:chExt cx="8318662" cy="8600912"/>
            </a:xfrm>
            <a:grpFill/>
          </p:grpSpPr>
          <p:sp>
            <p:nvSpPr>
              <p:cNvPr id="44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7322" y="1844861"/>
                <a:ext cx="926391" cy="483117"/>
                <a:chOff x="5617322" y="1844861"/>
                <a:chExt cx="926391" cy="483117"/>
              </a:xfrm>
              <a:grpFill/>
            </p:grpSpPr>
            <p:sp>
              <p:nvSpPr>
                <p:cNvPr id="47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7322" y="1855801"/>
                  <a:ext cx="926391" cy="348723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46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2298936"/>
                <a:ext cx="61918" cy="4116647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3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9402" y="1657406"/>
              <a:ext cx="3693512" cy="1947738"/>
            </a:xfrm>
            <a:prstGeom prst="rect">
              <a:avLst/>
            </a:prstGeom>
            <a:grpFill/>
          </p:spPr>
        </p:pic>
      </p:grpSp>
      <p:sp>
        <p:nvSpPr>
          <p:cNvPr id="53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7480581" y="805141"/>
            <a:ext cx="4711419" cy="774358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400" b="1" dirty="0">
                <a:solidFill>
                  <a:schemeClr val="tx1"/>
                </a:solidFill>
              </a:rPr>
              <a:t>بَعَدَمَا قَرَأْتُ الفَاتِحَةَ، و آياتٍ مِنْ القُرْآنِ الكَرِيمِ:</a:t>
            </a:r>
          </a:p>
        </p:txBody>
      </p:sp>
      <p:sp>
        <p:nvSpPr>
          <p:cNvPr id="54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6297364" y="2317048"/>
            <a:ext cx="5894635" cy="774358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400" b="1" dirty="0">
                <a:solidFill>
                  <a:schemeClr val="tx1"/>
                </a:solidFill>
              </a:rPr>
              <a:t>7- أركَع مُكَبرًا، وَأَقولُ : (</a:t>
            </a:r>
            <a:r>
              <a:rPr lang="ar-SY" sz="2400" b="1" dirty="0">
                <a:solidFill>
                  <a:schemeClr val="bg1"/>
                </a:solidFill>
              </a:rPr>
              <a:t>سبْحَانَ رَبِّيَ العَظِيمِ</a:t>
            </a:r>
            <a:r>
              <a:rPr lang="ar-SY" sz="2400" b="1" dirty="0">
                <a:solidFill>
                  <a:schemeClr val="tx1"/>
                </a:solidFill>
              </a:rPr>
              <a:t>) ثَلاثَ مَرَّاتٍ</a:t>
            </a:r>
          </a:p>
        </p:txBody>
      </p:sp>
    </p:spTree>
    <p:extLst>
      <p:ext uri="{BB962C8B-B14F-4D97-AF65-F5344CB8AC3E}">
        <p14:creationId xmlns:p14="http://schemas.microsoft.com/office/powerpoint/2010/main" val="64325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975665" y="1942553"/>
              <a:ext cx="1762948" cy="602176"/>
              <a:chOff x="3487304" y="5400344"/>
              <a:chExt cx="1762948" cy="602176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487304" y="5706955"/>
                <a:ext cx="1762948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256025" y="456"/>
            <a:ext cx="2410006" cy="5013632"/>
            <a:chOff x="7774691" y="-2319548"/>
            <a:chExt cx="5029652" cy="6129868"/>
          </a:xfrm>
          <a:solidFill>
            <a:srgbClr val="FFC000"/>
          </a:solidFill>
        </p:grpSpPr>
        <p:grpSp>
          <p:nvGrpSpPr>
            <p:cNvPr id="27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2319548"/>
              <a:ext cx="5029652" cy="6129868"/>
              <a:chOff x="2000433" y="-3836357"/>
              <a:chExt cx="8318662" cy="10138333"/>
            </a:xfrm>
            <a:grpFill/>
          </p:grpSpPr>
          <p:sp>
            <p:nvSpPr>
              <p:cNvPr id="30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33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2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3836357"/>
                <a:ext cx="85043" cy="5654066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8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6027" y="1521836"/>
              <a:ext cx="3604645" cy="2059534"/>
            </a:xfrm>
            <a:prstGeom prst="rect">
              <a:avLst/>
            </a:prstGeom>
            <a:grpFill/>
          </p:spPr>
        </p:pic>
      </p:grpSp>
      <p:sp>
        <p:nvSpPr>
          <p:cNvPr id="36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5619234" y="1839116"/>
            <a:ext cx="6543035" cy="774358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8- أقولُ حالَ رَفعي مِن الرُّكوع:( </a:t>
            </a:r>
            <a:r>
              <a:rPr lang="ar-SY" sz="2800" b="1" dirty="0">
                <a:solidFill>
                  <a:schemeClr val="bg1"/>
                </a:solidFill>
              </a:rPr>
              <a:t>سمِعَ اللّهُ لِمَنْ حمِدَهُ </a:t>
            </a:r>
            <a:r>
              <a:rPr lang="ar-SY" sz="28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7750629" y="3065092"/>
            <a:ext cx="4441371" cy="774358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ثُمَّ أقولُ و أنا قائم ( </a:t>
            </a:r>
            <a:r>
              <a:rPr lang="ar-SY" sz="2800" b="1" dirty="0">
                <a:solidFill>
                  <a:schemeClr val="bg1"/>
                </a:solidFill>
              </a:rPr>
              <a:t>رَبَّنَا وَلَكَ الحَمْدُ </a:t>
            </a:r>
            <a:r>
              <a:rPr lang="ar-SY" sz="2800" b="1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585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1026835" y="1942553"/>
              <a:ext cx="1623846" cy="582658"/>
              <a:chOff x="3538474" y="5400344"/>
              <a:chExt cx="1623846" cy="582658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538474" y="5687437"/>
                <a:ext cx="1623846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2636522" y="0"/>
            <a:ext cx="2690221" cy="5834743"/>
            <a:chOff x="7774691" y="-3122581"/>
            <a:chExt cx="5029652" cy="6932901"/>
          </a:xfrm>
          <a:solidFill>
            <a:srgbClr val="FFC000"/>
          </a:solidFill>
        </p:grpSpPr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3122581"/>
              <a:ext cx="5029652" cy="6932901"/>
              <a:chOff x="2000433" y="-5164511"/>
              <a:chExt cx="8318662" cy="11466487"/>
            </a:xfrm>
            <a:grpFill/>
          </p:grpSpPr>
          <p:sp>
            <p:nvSpPr>
              <p:cNvPr id="61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65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64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5164511"/>
                <a:ext cx="105019" cy="6982221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6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6024" y="1878811"/>
              <a:ext cx="3974140" cy="1586589"/>
            </a:xfrm>
            <a:prstGeom prst="rect">
              <a:avLst/>
            </a:prstGeom>
            <a:grpFill/>
          </p:spPr>
        </p:pic>
      </p:grpSp>
      <p:sp>
        <p:nvSpPr>
          <p:cNvPr id="72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4701962" y="2045673"/>
            <a:ext cx="7460307" cy="854865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9- أَسجُدُ مُكَبِّراً، وَ أَقولُ :( </a:t>
            </a:r>
            <a:r>
              <a:rPr lang="ar-SY" sz="2800" b="1" dirty="0">
                <a:solidFill>
                  <a:schemeClr val="bg1"/>
                </a:solidFill>
              </a:rPr>
              <a:t>سبْحَانَ رَبّيَ الأَعْلَى </a:t>
            </a:r>
            <a:r>
              <a:rPr lang="ar-SY" sz="2800" b="1" dirty="0">
                <a:solidFill>
                  <a:schemeClr val="tx1"/>
                </a:solidFill>
              </a:rPr>
              <a:t>) ثَلاثَ مَرَّاتٍ</a:t>
            </a:r>
          </a:p>
        </p:txBody>
      </p:sp>
    </p:spTree>
    <p:extLst>
      <p:ext uri="{BB962C8B-B14F-4D97-AF65-F5344CB8AC3E}">
        <p14:creationId xmlns:p14="http://schemas.microsoft.com/office/powerpoint/2010/main" val="321127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964671" y="1942553"/>
              <a:ext cx="1828759" cy="604215"/>
              <a:chOff x="3476310" y="5400344"/>
              <a:chExt cx="1828759" cy="604215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476310" y="5708994"/>
                <a:ext cx="1828759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424737" y="0"/>
            <a:ext cx="2410006" cy="5902908"/>
            <a:chOff x="7774691" y="-3406813"/>
            <a:chExt cx="5029652" cy="7217133"/>
          </a:xfrm>
          <a:solidFill>
            <a:srgbClr val="FFC000"/>
          </a:solidFill>
        </p:grpSpPr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3406813"/>
              <a:ext cx="5029652" cy="7217133"/>
              <a:chOff x="2000433" y="-5634609"/>
              <a:chExt cx="8318662" cy="11936585"/>
            </a:xfrm>
            <a:grpFill/>
          </p:grpSpPr>
          <p:sp>
            <p:nvSpPr>
              <p:cNvPr id="61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65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64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5634609"/>
                <a:ext cx="112091" cy="7452319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6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1549" y="1507020"/>
              <a:ext cx="3786390" cy="2152369"/>
            </a:xfrm>
            <a:prstGeom prst="rect">
              <a:avLst/>
            </a:prstGeom>
            <a:grpFill/>
          </p:spPr>
        </p:pic>
      </p:grpSp>
      <p:sp>
        <p:nvSpPr>
          <p:cNvPr id="72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3701144" y="2045673"/>
            <a:ext cx="8461126" cy="854865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10- و أ قَوُلُ فِي الجُلُوسِ بَين السَّجْدَتَين :( </a:t>
            </a:r>
            <a:r>
              <a:rPr lang="ar-SY" sz="2800" b="1" dirty="0">
                <a:solidFill>
                  <a:schemeClr val="bg1"/>
                </a:solidFill>
              </a:rPr>
              <a:t>رَبِّ اغفِرْ لِي، رَبِّ اغفِر لِي </a:t>
            </a:r>
            <a:r>
              <a:rPr lang="ar-SY" sz="2800" b="1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134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8632FB7-5CD1-43A2-83E1-3C8326110D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5123" name="عنوان 1">
            <a:extLst>
              <a:ext uri="{FF2B5EF4-FFF2-40B4-BE49-F238E27FC236}">
                <a16:creationId xmlns:a16="http://schemas.microsoft.com/office/drawing/2014/main" id="{89BCB8F4-DAB1-4D48-B160-A4CD32F92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5124" name="مجموعة 1">
            <a:extLst>
              <a:ext uri="{FF2B5EF4-FFF2-40B4-BE49-F238E27FC236}">
                <a16:creationId xmlns:a16="http://schemas.microsoft.com/office/drawing/2014/main" id="{C91A8413-425A-4446-A9CA-635FE856E9BB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4683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9BEDF4FA-BCFA-4877-9801-E0E7768EAEC0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126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D6FBC39B-2513-4A3D-80A6-642EF257C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964671" y="1942553"/>
              <a:ext cx="1828759" cy="604215"/>
              <a:chOff x="3476310" y="5400344"/>
              <a:chExt cx="1828759" cy="604215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476310" y="5708994"/>
                <a:ext cx="1828759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424737" y="0"/>
            <a:ext cx="2410006" cy="5902908"/>
            <a:chOff x="7774691" y="-3406813"/>
            <a:chExt cx="5029652" cy="7217133"/>
          </a:xfrm>
          <a:solidFill>
            <a:srgbClr val="FFC000"/>
          </a:solidFill>
        </p:grpSpPr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3406813"/>
              <a:ext cx="5029652" cy="7217133"/>
              <a:chOff x="2000433" y="-5634609"/>
              <a:chExt cx="8318662" cy="11936585"/>
            </a:xfrm>
            <a:grpFill/>
          </p:grpSpPr>
          <p:sp>
            <p:nvSpPr>
              <p:cNvPr id="61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65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64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5634609"/>
                <a:ext cx="112091" cy="7452319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6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1256" y="1507020"/>
              <a:ext cx="3907552" cy="2152369"/>
            </a:xfrm>
            <a:prstGeom prst="rect">
              <a:avLst/>
            </a:prstGeom>
            <a:grpFill/>
          </p:spPr>
        </p:pic>
      </p:grpSp>
      <p:sp>
        <p:nvSpPr>
          <p:cNvPr id="72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5689600" y="2045673"/>
            <a:ext cx="6472670" cy="854865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11- أَجْلِسُ عَلى قَدَمِي اليُسرى و َأَنْصبُ قَدَمِي اليُمْنى</a:t>
            </a:r>
          </a:p>
        </p:txBody>
      </p:sp>
    </p:spTree>
    <p:extLst>
      <p:ext uri="{BB962C8B-B14F-4D97-AF65-F5344CB8AC3E}">
        <p14:creationId xmlns:p14="http://schemas.microsoft.com/office/powerpoint/2010/main" val="11645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964671" y="1942553"/>
              <a:ext cx="1828759" cy="604215"/>
              <a:chOff x="3476310" y="5400344"/>
              <a:chExt cx="1828759" cy="604215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476310" y="5708994"/>
                <a:ext cx="1828759" cy="2955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3424737" y="0"/>
            <a:ext cx="2410006" cy="5902908"/>
            <a:chOff x="7774691" y="-3406813"/>
            <a:chExt cx="5029652" cy="7217133"/>
          </a:xfrm>
          <a:solidFill>
            <a:srgbClr val="FFC000"/>
          </a:solidFill>
        </p:grpSpPr>
        <p:grpSp>
          <p:nvGrpSpPr>
            <p:cNvPr id="55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3406813"/>
              <a:ext cx="5029652" cy="7217133"/>
              <a:chOff x="2000433" y="-5634609"/>
              <a:chExt cx="8318662" cy="11936585"/>
            </a:xfrm>
            <a:grpFill/>
          </p:grpSpPr>
          <p:sp>
            <p:nvSpPr>
              <p:cNvPr id="61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65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64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5634609"/>
                <a:ext cx="112091" cy="7452319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6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5465" y="1910912"/>
              <a:ext cx="4240758" cy="1549881"/>
            </a:xfrm>
            <a:prstGeom prst="rect">
              <a:avLst/>
            </a:prstGeom>
            <a:grpFill/>
          </p:spPr>
        </p:pic>
      </p:grpSp>
      <p:sp>
        <p:nvSpPr>
          <p:cNvPr id="72" name="Rectangle 145">
            <a:extLst>
              <a:ext uri="{FF2B5EF4-FFF2-40B4-BE49-F238E27FC236}">
                <a16:creationId xmlns:a16="http://schemas.microsoft.com/office/drawing/2014/main" id="{B025E047-4B0A-4A88-8A02-C3B755BA74C4}"/>
              </a:ext>
            </a:extLst>
          </p:cNvPr>
          <p:cNvSpPr/>
          <p:nvPr/>
        </p:nvSpPr>
        <p:spPr>
          <a:xfrm>
            <a:off x="4049486" y="2045673"/>
            <a:ext cx="8112784" cy="854865"/>
          </a:xfrm>
          <a:prstGeom prst="rect">
            <a:avLst/>
          </a:prstGeom>
          <a:solidFill>
            <a:srgbClr val="9933FF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800" b="1" dirty="0">
                <a:solidFill>
                  <a:schemeClr val="tx1"/>
                </a:solidFill>
              </a:rPr>
              <a:t>12- أَسجُدُ ثانِيَةً مُكَبرِّاً وَأَقُولُ : ( </a:t>
            </a:r>
            <a:r>
              <a:rPr lang="ar-SY" sz="2800" b="1" dirty="0">
                <a:solidFill>
                  <a:schemeClr val="bg1"/>
                </a:solidFill>
              </a:rPr>
              <a:t>سبْحَانَ رَبِّيَ الأعْلَى </a:t>
            </a:r>
            <a:r>
              <a:rPr lang="ar-SY" sz="2800" b="1" dirty="0">
                <a:solidFill>
                  <a:schemeClr val="tx1"/>
                </a:solidFill>
              </a:rPr>
              <a:t>) ثَلاثَ مَرَّاتٍ</a:t>
            </a:r>
          </a:p>
        </p:txBody>
      </p:sp>
    </p:spTree>
    <p:extLst>
      <p:ext uri="{BB962C8B-B14F-4D97-AF65-F5344CB8AC3E}">
        <p14:creationId xmlns:p14="http://schemas.microsoft.com/office/powerpoint/2010/main" val="374013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38" y="2888893"/>
            <a:ext cx="1253359" cy="1126757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02DC31B-5279-4748-9CBC-62BD4193E1EB}"/>
              </a:ext>
            </a:extLst>
          </p:cNvPr>
          <p:cNvSpPr/>
          <p:nvPr/>
        </p:nvSpPr>
        <p:spPr>
          <a:xfrm>
            <a:off x="1673028" y="1471309"/>
            <a:ext cx="270099" cy="327350"/>
          </a:xfrm>
          <a:custGeom>
            <a:avLst/>
            <a:gdLst>
              <a:gd name="connsiteX0" fmla="*/ 200516 w 593186"/>
              <a:gd name="connsiteY0" fmla="*/ 0 h 718919"/>
              <a:gd name="connsiteX1" fmla="*/ 392667 w 593186"/>
              <a:gd name="connsiteY1" fmla="*/ 0 h 718919"/>
              <a:gd name="connsiteX2" fmla="*/ 432736 w 593186"/>
              <a:gd name="connsiteY2" fmla="*/ 160274 h 718919"/>
              <a:gd name="connsiteX3" fmla="*/ 462421 w 593186"/>
              <a:gd name="connsiteY3" fmla="*/ 176387 h 718919"/>
              <a:gd name="connsiteX4" fmla="*/ 593186 w 593186"/>
              <a:gd name="connsiteY4" fmla="*/ 422326 h 718919"/>
              <a:gd name="connsiteX5" fmla="*/ 296593 w 593186"/>
              <a:gd name="connsiteY5" fmla="*/ 718919 h 718919"/>
              <a:gd name="connsiteX6" fmla="*/ 0 w 593186"/>
              <a:gd name="connsiteY6" fmla="*/ 422326 h 718919"/>
              <a:gd name="connsiteX7" fmla="*/ 130765 w 593186"/>
              <a:gd name="connsiteY7" fmla="*/ 176387 h 718919"/>
              <a:gd name="connsiteX8" fmla="*/ 160447 w 593186"/>
              <a:gd name="connsiteY8" fmla="*/ 160276 h 71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186" h="718919">
                <a:moveTo>
                  <a:pt x="200516" y="0"/>
                </a:moveTo>
                <a:lnTo>
                  <a:pt x="392667" y="0"/>
                </a:lnTo>
                <a:lnTo>
                  <a:pt x="432736" y="160274"/>
                </a:lnTo>
                <a:lnTo>
                  <a:pt x="462421" y="176387"/>
                </a:lnTo>
                <a:cubicBezTo>
                  <a:pt x="541315" y="229686"/>
                  <a:pt x="593186" y="319949"/>
                  <a:pt x="593186" y="422326"/>
                </a:cubicBezTo>
                <a:cubicBezTo>
                  <a:pt x="593186" y="586130"/>
                  <a:pt x="460397" y="718919"/>
                  <a:pt x="296593" y="718919"/>
                </a:cubicBezTo>
                <a:cubicBezTo>
                  <a:pt x="132789" y="718919"/>
                  <a:pt x="0" y="586130"/>
                  <a:pt x="0" y="422326"/>
                </a:cubicBezTo>
                <a:cubicBezTo>
                  <a:pt x="0" y="319949"/>
                  <a:pt x="51871" y="229686"/>
                  <a:pt x="130765" y="176387"/>
                </a:cubicBezTo>
                <a:lnTo>
                  <a:pt x="160447" y="1602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22485" y="1515070"/>
            <a:ext cx="2786743" cy="1385469"/>
            <a:chOff x="538318" y="1517926"/>
            <a:chExt cx="2658769" cy="110875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538318" y="1529365"/>
              <a:ext cx="2658769" cy="1097311"/>
            </a:xfrm>
            <a:prstGeom prst="trapezoid">
              <a:avLst>
                <a:gd name="adj" fmla="val 808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559255" y="1517926"/>
              <a:ext cx="639591" cy="51724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الوحدة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4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1038049" y="1942553"/>
              <a:ext cx="1717122" cy="602631"/>
              <a:chOff x="3549688" y="5400344"/>
              <a:chExt cx="1717122" cy="602631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769041" y="5400344"/>
                <a:ext cx="1162713" cy="27093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ar-SY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الدرس الخامس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549688" y="5682779"/>
                <a:ext cx="1717122" cy="32019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sz="20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صفَةُ الصَّلاَةِ ( 2)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4171174" y="-2237180"/>
            <a:ext cx="4741412" cy="7701915"/>
            <a:chOff x="7774691" y="-1752649"/>
            <a:chExt cx="5029652" cy="5562969"/>
          </a:xfrm>
          <a:solidFill>
            <a:srgbClr val="FFC000"/>
          </a:solidFill>
        </p:grpSpPr>
        <p:grpSp>
          <p:nvGrpSpPr>
            <p:cNvPr id="24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1752649"/>
              <a:ext cx="5029652" cy="5562969"/>
              <a:chOff x="2000433" y="-2898749"/>
              <a:chExt cx="8318662" cy="9200725"/>
            </a:xfrm>
            <a:grpFill/>
          </p:grpSpPr>
          <p:sp>
            <p:nvSpPr>
              <p:cNvPr id="26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3"/>
                <a:ext cx="8318662" cy="410868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5222" y="1844859"/>
                <a:ext cx="1089083" cy="483119"/>
                <a:chOff x="5615222" y="1844859"/>
                <a:chExt cx="1089083" cy="483119"/>
              </a:xfrm>
              <a:grpFill/>
            </p:grpSpPr>
            <p:sp>
              <p:nvSpPr>
                <p:cNvPr id="30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5222" y="1844859"/>
                  <a:ext cx="1089083" cy="40512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28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3" y="-2898749"/>
                <a:ext cx="70940" cy="4716456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521" y="1884692"/>
              <a:ext cx="4542008" cy="1731608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6965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 flipH="1">
            <a:off x="-4987587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266492" y="3119515"/>
              <a:ext cx="2220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666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-1.48148E-6 L 1.23737 -0.002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1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175</Words>
  <Application>Microsoft Office PowerPoint</Application>
  <PresentationFormat>شاشة عريضة</PresentationFormat>
  <Paragraphs>40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Cooper Black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1277</cp:revision>
  <dcterms:created xsi:type="dcterms:W3CDTF">2020-10-10T04:32:51Z</dcterms:created>
  <dcterms:modified xsi:type="dcterms:W3CDTF">2021-02-06T15:36:39Z</dcterms:modified>
</cp:coreProperties>
</file>