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3" r:id="rId2"/>
    <p:sldId id="256" r:id="rId3"/>
    <p:sldId id="269" r:id="rId4"/>
    <p:sldId id="270" r:id="rId5"/>
    <p:sldId id="260" r:id="rId6"/>
    <p:sldId id="257" r:id="rId7"/>
    <p:sldId id="258" r:id="rId8"/>
    <p:sldId id="259" r:id="rId9"/>
    <p:sldId id="271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2" r:id="rId1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9932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3156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5861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147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595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1465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8656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51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019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784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286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9EE9C-581F-49A5-AF20-36826AA92B41}" type="datetimeFigureOut">
              <a:rPr lang="ar-SA" smtClean="0"/>
              <a:t>12/01/42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8E4B0-6883-43FE-BA6A-F72EBAB6F4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582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84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6"/>
          <p:cNvSpPr>
            <a:spLocks noChangeArrowheads="1"/>
          </p:cNvSpPr>
          <p:nvPr/>
        </p:nvSpPr>
        <p:spPr bwMode="auto">
          <a:xfrm>
            <a:off x="8459788" y="-242888"/>
            <a:ext cx="290512" cy="753268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ar-SA" sz="6600" dirty="0">
              <a:solidFill>
                <a:srgbClr val="00CCFF"/>
              </a:solidFill>
              <a:cs typeface="Miriam Fixed" pitchFamily="49" charset="-79"/>
            </a:endParaRPr>
          </a:p>
        </p:txBody>
      </p:sp>
      <p:pic>
        <p:nvPicPr>
          <p:cNvPr id="5" name="Picture 30" descr="clips1"/>
          <p:cNvPicPr>
            <a:picLocks noChangeAspect="1" noChangeArrowheads="1"/>
          </p:cNvPicPr>
          <p:nvPr/>
        </p:nvPicPr>
        <p:blipFill>
          <a:blip r:embed="rId2">
            <a:lum bright="16000"/>
          </a:blip>
          <a:srcRect/>
          <a:stretch>
            <a:fillRect/>
          </a:stretch>
        </p:blipFill>
        <p:spPr bwMode="auto">
          <a:xfrm>
            <a:off x="4859338" y="4252913"/>
            <a:ext cx="3024187" cy="260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0" descr="clips1"/>
          <p:cNvPicPr>
            <a:picLocks noChangeAspect="1" noChangeArrowheads="1"/>
          </p:cNvPicPr>
          <p:nvPr/>
        </p:nvPicPr>
        <p:blipFill>
          <a:blip r:embed="rId2">
            <a:lum bright="16000"/>
          </a:blip>
          <a:srcRect/>
          <a:stretch>
            <a:fillRect/>
          </a:stretch>
        </p:blipFill>
        <p:spPr bwMode="auto">
          <a:xfrm>
            <a:off x="-323850" y="4252913"/>
            <a:ext cx="3024188" cy="260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0" descr="clips1"/>
          <p:cNvPicPr>
            <a:picLocks noChangeAspect="1" noChangeArrowheads="1"/>
          </p:cNvPicPr>
          <p:nvPr/>
        </p:nvPicPr>
        <p:blipFill>
          <a:blip r:embed="rId2">
            <a:lum bright="16000"/>
          </a:blip>
          <a:srcRect/>
          <a:stretch>
            <a:fillRect/>
          </a:stretch>
        </p:blipFill>
        <p:spPr bwMode="auto">
          <a:xfrm>
            <a:off x="5292725" y="260350"/>
            <a:ext cx="3024188" cy="260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6"/>
          <p:cNvSpPr>
            <a:spLocks noChangeArrowheads="1"/>
          </p:cNvSpPr>
          <p:nvPr/>
        </p:nvSpPr>
        <p:spPr bwMode="auto">
          <a:xfrm>
            <a:off x="1042988" y="404813"/>
            <a:ext cx="6048375" cy="5903912"/>
          </a:xfrm>
          <a:prstGeom prst="roundRect">
            <a:avLst>
              <a:gd name="adj" fmla="val 16667"/>
            </a:avLst>
          </a:prstGeom>
          <a:solidFill>
            <a:schemeClr val="accent1">
              <a:alpha val="59999"/>
            </a:schemeClr>
          </a:solidFill>
          <a:ln w="9525" algn="ctr">
            <a:solidFill>
              <a:srgbClr val="FFFFFF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ar-SA" sz="6600" dirty="0">
              <a:solidFill>
                <a:srgbClr val="00CCFF"/>
              </a:solidFill>
            </a:endParaRPr>
          </a:p>
        </p:txBody>
      </p:sp>
      <p:pic>
        <p:nvPicPr>
          <p:cNvPr id="9" name="Picture 20" descr="h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0"/>
            <a:ext cx="1874838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h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0"/>
            <a:ext cx="151447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0" descr="h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341438"/>
            <a:ext cx="11557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85"/>
          <p:cNvSpPr>
            <a:spLocks noChangeArrowheads="1"/>
          </p:cNvSpPr>
          <p:nvPr/>
        </p:nvSpPr>
        <p:spPr bwMode="auto">
          <a:xfrm>
            <a:off x="8855075" y="-242888"/>
            <a:ext cx="288925" cy="7532688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ar-SA" sz="6600" dirty="0">
              <a:solidFill>
                <a:srgbClr val="00CCFF"/>
              </a:solidFill>
              <a:cs typeface="Miriam Fixed" pitchFamily="49" charset="-79"/>
            </a:endParaRPr>
          </a:p>
        </p:txBody>
      </p:sp>
      <p:sp>
        <p:nvSpPr>
          <p:cNvPr id="13" name="Rectangle 84"/>
          <p:cNvSpPr>
            <a:spLocks noChangeArrowheads="1"/>
          </p:cNvSpPr>
          <p:nvPr/>
        </p:nvSpPr>
        <p:spPr bwMode="auto">
          <a:xfrm>
            <a:off x="7956550" y="-242888"/>
            <a:ext cx="431800" cy="7532688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ar-SA" sz="6600" dirty="0">
              <a:solidFill>
                <a:srgbClr val="00CCFF"/>
              </a:solidFill>
              <a:cs typeface="Miriam Fixed" pitchFamily="49" charset="-79"/>
            </a:endParaRPr>
          </a:p>
        </p:txBody>
      </p:sp>
      <p:sp>
        <p:nvSpPr>
          <p:cNvPr id="14" name="Rectangle 83"/>
          <p:cNvSpPr>
            <a:spLocks noChangeArrowheads="1"/>
          </p:cNvSpPr>
          <p:nvPr/>
        </p:nvSpPr>
        <p:spPr bwMode="auto">
          <a:xfrm>
            <a:off x="7451725" y="-242888"/>
            <a:ext cx="361950" cy="7532688"/>
          </a:xfrm>
          <a:prstGeom prst="rect">
            <a:avLst/>
          </a:prstGeom>
          <a:solidFill>
            <a:srgbClr val="FF99CC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ar-SA" sz="6600" dirty="0">
              <a:solidFill>
                <a:srgbClr val="00CCFF"/>
              </a:solidFill>
              <a:cs typeface="Miriam Fixed" pitchFamily="49" charset="-79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908175" y="1700213"/>
            <a:ext cx="4465638" cy="33829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7200" dirty="0">
                <a:solidFill>
                  <a:schemeClr val="accent2"/>
                </a:solidFill>
                <a:latin typeface="Calibri" pitchFamily="34" charset="0"/>
                <a:cs typeface="Monotype Koufi" pitchFamily="2" charset="-78"/>
              </a:rPr>
              <a:t>بسم الله الرحمن الرحيم</a:t>
            </a:r>
            <a:endParaRPr lang="en-US" sz="7200" dirty="0">
              <a:solidFill>
                <a:schemeClr val="accent2"/>
              </a:solidFill>
              <a:latin typeface="Calibri" pitchFamily="34" charset="0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700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50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0;p46"/>
          <p:cNvSpPr/>
          <p:nvPr/>
        </p:nvSpPr>
        <p:spPr>
          <a:xfrm>
            <a:off x="982678" y="0"/>
            <a:ext cx="816132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51;p46"/>
          <p:cNvSpPr/>
          <p:nvPr/>
        </p:nvSpPr>
        <p:spPr>
          <a:xfrm>
            <a:off x="2963454" y="1849016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اشتركي بإيجابية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52;p46"/>
          <p:cNvSpPr/>
          <p:nvPr/>
        </p:nvSpPr>
        <p:spPr>
          <a:xfrm>
            <a:off x="3714750" y="479425"/>
            <a:ext cx="2667000" cy="7620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C00000"/>
                </a:solidFill>
                <a:latin typeface="Arial"/>
              </a:rPr>
              <a:t>ابتسم </a:t>
            </a:r>
          </a:p>
        </p:txBody>
      </p:sp>
      <p:sp>
        <p:nvSpPr>
          <p:cNvPr id="5" name="Google Shape;353;p46"/>
          <p:cNvSpPr/>
          <p:nvPr/>
        </p:nvSpPr>
        <p:spPr>
          <a:xfrm>
            <a:off x="7764798" y="1773238"/>
            <a:ext cx="762000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</a:t>
            </a:r>
            <a:endParaRPr sz="41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354;p46"/>
          <p:cNvSpPr/>
          <p:nvPr/>
        </p:nvSpPr>
        <p:spPr>
          <a:xfrm>
            <a:off x="7770593" y="3086100"/>
            <a:ext cx="685800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</a:t>
            </a:r>
            <a:endParaRPr sz="41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55;p46"/>
          <p:cNvSpPr/>
          <p:nvPr/>
        </p:nvSpPr>
        <p:spPr>
          <a:xfrm>
            <a:off x="2963454" y="3086100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بادري بالأفكار الخلاقة</a:t>
            </a:r>
            <a:endParaRPr dirty="0"/>
          </a:p>
        </p:txBody>
      </p:sp>
      <p:sp>
        <p:nvSpPr>
          <p:cNvPr id="8" name="Google Shape;358;p46"/>
          <p:cNvSpPr/>
          <p:nvPr/>
        </p:nvSpPr>
        <p:spPr>
          <a:xfrm>
            <a:off x="7841016" y="4340225"/>
            <a:ext cx="719137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endParaRPr sz="41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59;p46"/>
          <p:cNvSpPr/>
          <p:nvPr/>
        </p:nvSpPr>
        <p:spPr>
          <a:xfrm>
            <a:off x="2963454" y="4296941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ساهمي بخبراتك</a:t>
            </a:r>
            <a:endParaRPr dirty="0"/>
          </a:p>
        </p:txBody>
      </p:sp>
      <p:sp>
        <p:nvSpPr>
          <p:cNvPr id="10" name="Google Shape;360;p46"/>
          <p:cNvSpPr/>
          <p:nvPr/>
        </p:nvSpPr>
        <p:spPr>
          <a:xfrm>
            <a:off x="7874334" y="5530428"/>
            <a:ext cx="685800" cy="6096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</a:t>
            </a:r>
            <a:endParaRPr sz="41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61;p46"/>
          <p:cNvSpPr/>
          <p:nvPr/>
        </p:nvSpPr>
        <p:spPr>
          <a:xfrm>
            <a:off x="2963454" y="5492328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مرني عضلات مخك</a:t>
            </a:r>
            <a:endParaRPr dirty="0"/>
          </a:p>
        </p:txBody>
      </p:sp>
      <p:pic>
        <p:nvPicPr>
          <p:cNvPr id="12" name="Google Shape;362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2698" y="1849016"/>
            <a:ext cx="1684321" cy="446030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63;p46" descr="Picture1"/>
          <p:cNvSpPr/>
          <p:nvPr/>
        </p:nvSpPr>
        <p:spPr>
          <a:xfrm>
            <a:off x="7235845" y="381000"/>
            <a:ext cx="1679575" cy="609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262626"/>
                </a:solidFill>
                <a:latin typeface="Arial"/>
              </a:rPr>
              <a:t>شعارنا</a:t>
            </a:r>
          </a:p>
        </p:txBody>
      </p:sp>
    </p:spTree>
    <p:extLst>
      <p:ext uri="{BB962C8B-B14F-4D97-AF65-F5344CB8AC3E}">
        <p14:creationId xmlns:p14="http://schemas.microsoft.com/office/powerpoint/2010/main" val="177351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 rot="482492">
            <a:off x="2822619" y="1556818"/>
            <a:ext cx="4845925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solidFill>
                  <a:srgbClr val="C0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عنوان الدرس :  </a:t>
            </a:r>
          </a:p>
          <a:p>
            <a:pPr algn="ctr"/>
            <a:endParaRPr lang="ar-SA" sz="4400" dirty="0"/>
          </a:p>
          <a:p>
            <a:pPr algn="ctr"/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مدخل الوحدة </a:t>
            </a:r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الثانية</a:t>
            </a:r>
          </a:p>
          <a:p>
            <a:pPr algn="ctr"/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(</a:t>
            </a:r>
            <a:r>
              <a:rPr lang="ar-SA" sz="4400" dirty="0" smtClean="0">
                <a:solidFill>
                  <a:schemeClr val="tx2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ربوع من بلادي</a:t>
            </a:r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)</a:t>
            </a:r>
            <a:r>
              <a:rPr lang="ar-SA" sz="44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</a:t>
            </a:r>
            <a:endParaRPr lang="ar-SA" sz="4400" dirty="0"/>
          </a:p>
        </p:txBody>
      </p:sp>
    </p:spTree>
    <p:extLst>
      <p:ext uri="{BB962C8B-B14F-4D97-AF65-F5344CB8AC3E}">
        <p14:creationId xmlns:p14="http://schemas.microsoft.com/office/powerpoint/2010/main" val="342723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214900"/>
            <a:ext cx="9144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/>
          <p:cNvSpPr txBox="1"/>
          <p:nvPr/>
        </p:nvSpPr>
        <p:spPr>
          <a:xfrm>
            <a:off x="1435751" y="1091252"/>
            <a:ext cx="77153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ما هي عاصمة المملكة العربية السعودية </a:t>
            </a:r>
            <a:endParaRPr lang="ar-SA" sz="36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071802" y="0"/>
            <a:ext cx="521497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إستراتيجية الدقيقة الواحدة</a:t>
            </a:r>
            <a:endParaRPr lang="ar-SA" sz="3200" b="1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5" name="صورة 4" descr="hal_t3la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143116" cy="2071678"/>
          </a:xfrm>
          <a:prstGeom prst="rect">
            <a:avLst/>
          </a:prstGeom>
        </p:spPr>
      </p:pic>
      <p:sp>
        <p:nvSpPr>
          <p:cNvPr id="6" name="دائرة مجوفة 5"/>
          <p:cNvSpPr/>
          <p:nvPr/>
        </p:nvSpPr>
        <p:spPr>
          <a:xfrm>
            <a:off x="1214414" y="2143116"/>
            <a:ext cx="5429256" cy="4714884"/>
          </a:xfrm>
          <a:prstGeom prst="donut">
            <a:avLst>
              <a:gd name="adj" fmla="val 11686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500298" y="4071942"/>
            <a:ext cx="271464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انتهى الوقت</a:t>
            </a:r>
            <a:endParaRPr lang="ar-SA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9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8640"/>
            <a:ext cx="727280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96752"/>
            <a:ext cx="479792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766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724311"/>
            <a:ext cx="1656184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52528"/>
            <a:ext cx="5256584" cy="2105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5494240" y="4779664"/>
            <a:ext cx="806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الرياض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4028124" y="4779664"/>
            <a:ext cx="5918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مكة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7210776" y="5434801"/>
            <a:ext cx="6495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عرعر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5520272" y="5434801"/>
            <a:ext cx="779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الدمام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968813" y="5595818"/>
            <a:ext cx="651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الخبر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5515079" y="6165304"/>
            <a:ext cx="7857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الطائف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045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357d17de495e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4" y="0"/>
            <a:ext cx="5429256" cy="6858000"/>
          </a:xfrm>
          <a:prstGeom prst="rect">
            <a:avLst/>
          </a:prstGeom>
        </p:spPr>
      </p:pic>
      <p:pic>
        <p:nvPicPr>
          <p:cNvPr id="3" name="صورة 2" descr="2357d17de495e88.jpg"/>
          <p:cNvPicPr>
            <a:picLocks noChangeAspect="1"/>
          </p:cNvPicPr>
          <p:nvPr/>
        </p:nvPicPr>
        <p:blipFill>
          <a:blip r:embed="rId2"/>
          <a:srcRect t="37361" r="70856" b="41805"/>
          <a:stretch>
            <a:fillRect/>
          </a:stretch>
        </p:blipFill>
        <p:spPr>
          <a:xfrm>
            <a:off x="0" y="0"/>
            <a:ext cx="3714744" cy="6858000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4786314" y="571480"/>
            <a:ext cx="364333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1">
                    <a:lumMod val="75000"/>
                  </a:schemeClr>
                </a:solidFill>
              </a:rPr>
              <a:t>استراتيجية العصف الذهني </a:t>
            </a:r>
            <a:endParaRPr lang="ar-S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0" y="2564904"/>
            <a:ext cx="565212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اختاري مكان تسافرين اليه مع اسرتك لقضاء الإجازة وتحدثي عنه </a:t>
            </a:r>
            <a:endParaRPr lang="ar-SA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47" y="3789040"/>
            <a:ext cx="160972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634" y="3871236"/>
            <a:ext cx="1825947" cy="1347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334429"/>
            <a:ext cx="1967346" cy="1523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569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8928992" cy="674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7112611" y="5882638"/>
            <a:ext cx="17139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1 - 10 -  5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054836" y="5877978"/>
            <a:ext cx="1322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8 -  3  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465168" y="5848146"/>
            <a:ext cx="234230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1-  3 -  5 -  8 </a:t>
            </a:r>
          </a:p>
          <a:p>
            <a:pPr algn="ctr"/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- 10 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68771" y="5820416"/>
            <a:ext cx="17347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2 - 9 - </a:t>
            </a:r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6 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33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OMPAQ\Desktop\M_M_M_ Listen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4400"/>
            <a:ext cx="9144000" cy="6340168"/>
          </a:xfrm>
          <a:prstGeom prst="rect">
            <a:avLst/>
          </a:prstGeom>
          <a:noFill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304800"/>
            <a:ext cx="6858000" cy="11695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70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itchFamily="18" charset="-78"/>
                <a:cs typeface="+mj-cs"/>
              </a:rPr>
              <a:t>نستمـع إلى النـص</a:t>
            </a:r>
            <a:endParaRPr lang="ar-SA" sz="70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itchFamily="18" charset="-78"/>
              <a:cs typeface="+mj-cs"/>
            </a:endParaRPr>
          </a:p>
        </p:txBody>
      </p:sp>
      <p:pic>
        <p:nvPicPr>
          <p:cNvPr id="4" name="معالم بلادي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92080" y="55172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6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882"/>
            <a:ext cx="2782813" cy="242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32270"/>
            <a:ext cx="331236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" y="4581128"/>
            <a:ext cx="3016289" cy="2250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8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القبعات+الست[1]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214554"/>
            <a:ext cx="5715000" cy="4329127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715140" y="278605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القبعة الحمراء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5214942" y="1928802"/>
            <a:ext cx="2500330" cy="14287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بكم كلفت المعلمة نورة وصديقتها ساره </a:t>
            </a:r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0" y="3214686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C9900"/>
                </a:solidFill>
              </a:rPr>
              <a:t>القبعة الصفراء</a:t>
            </a:r>
            <a:endParaRPr lang="ar-SA" b="1" dirty="0">
              <a:solidFill>
                <a:srgbClr val="CC9900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1142976" y="2000240"/>
            <a:ext cx="2500330" cy="121444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 ما عاصمة المملكة ؟ اين يقع المسجد النبوي الشريف ؟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6858016" y="457200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القبعة الزرقاء</a:t>
            </a:r>
            <a:endParaRPr lang="ar-S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4964909" y="3714764"/>
            <a:ext cx="2500330" cy="157163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من التي جمعت الصور ؟ كيف عرضت الصور ؟</a:t>
            </a:r>
            <a:endParaRPr lang="ar-SA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5000636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القبعة الخضراء</a:t>
            </a:r>
            <a:endParaRPr lang="ar-S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شكل بيضاوي 9"/>
          <p:cNvSpPr/>
          <p:nvPr/>
        </p:nvSpPr>
        <p:spPr>
          <a:xfrm>
            <a:off x="1178695" y="3857640"/>
            <a:ext cx="2428892" cy="128588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 من التي بحثت عن المعلومات ؟ </a:t>
            </a:r>
            <a:endParaRPr lang="ar-SA" sz="20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0" y="648866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tx2"/>
                </a:solidFill>
              </a:rPr>
              <a:t>القبعة </a:t>
            </a:r>
            <a:r>
              <a:rPr lang="ar-SA" b="1" dirty="0" err="1" smtClean="0">
                <a:solidFill>
                  <a:schemeClr val="tx2"/>
                </a:solidFill>
              </a:rPr>
              <a:t>السودا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6572264" y="648866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tx2"/>
                </a:solidFill>
              </a:rPr>
              <a:t>القبعة البيضاء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3" name="شكل بيضاوي 12"/>
          <p:cNvSpPr/>
          <p:nvPr/>
        </p:nvSpPr>
        <p:spPr>
          <a:xfrm>
            <a:off x="1374622" y="5442899"/>
            <a:ext cx="2500330" cy="1428736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 من التي علقت على الصور ؟</a:t>
            </a:r>
            <a:endParaRPr lang="ar-SA" b="1" dirty="0"/>
          </a:p>
        </p:txBody>
      </p:sp>
      <p:sp>
        <p:nvSpPr>
          <p:cNvPr id="14" name="شكل بيضاوي 13"/>
          <p:cNvSpPr/>
          <p:nvPr/>
        </p:nvSpPr>
        <p:spPr>
          <a:xfrm>
            <a:off x="5429256" y="5357826"/>
            <a:ext cx="2571768" cy="150017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2"/>
                </a:solidFill>
              </a:rPr>
              <a:t> أين تقع الكعبة المشرفة ؟ كم عدد المدن الوارد في النص 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785918" y="0"/>
            <a:ext cx="64294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err="1" smtClean="0">
                <a:solidFill>
                  <a:schemeClr val="accent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استراتيجية</a:t>
            </a: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القبعات الست</a:t>
            </a:r>
            <a:endParaRPr lang="ar-SA" sz="4400" dirty="0">
              <a:solidFill>
                <a:schemeClr val="accent2">
                  <a:lumMod val="50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14282" y="857232"/>
            <a:ext cx="864399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اختاري </a:t>
            </a:r>
            <a:r>
              <a:rPr lang="ar-SA" sz="3200" dirty="0" err="1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احدى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القبعات الموجودة أمامك  ثم أجيبي عن السؤال </a:t>
            </a:r>
            <a:endParaRPr lang="ar-SA" sz="3200" dirty="0">
              <a:solidFill>
                <a:schemeClr val="accent3">
                  <a:lumMod val="75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314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750" y="980728"/>
            <a:ext cx="733368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شكل بيضاوي 2"/>
          <p:cNvSpPr/>
          <p:nvPr/>
        </p:nvSpPr>
        <p:spPr>
          <a:xfrm>
            <a:off x="1331640" y="1952836"/>
            <a:ext cx="1071736" cy="576064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شكل بيضاوي 3"/>
          <p:cNvSpPr/>
          <p:nvPr/>
        </p:nvSpPr>
        <p:spPr>
          <a:xfrm>
            <a:off x="1126750" y="2708920"/>
            <a:ext cx="1071736" cy="576064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/>
          <p:cNvSpPr/>
          <p:nvPr/>
        </p:nvSpPr>
        <p:spPr>
          <a:xfrm>
            <a:off x="3347864" y="3517032"/>
            <a:ext cx="1071736" cy="576064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632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28092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44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37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6451841" y="1700808"/>
            <a:ext cx="9044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مكة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-32703" y="1717958"/>
            <a:ext cx="2637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المدينة المنورة 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6176124" y="2285583"/>
            <a:ext cx="11801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الرياض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343462" y="230072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جدة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5983842" y="2928626"/>
            <a:ext cx="1366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القصيم 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026037" y="2840912"/>
            <a:ext cx="11079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تبوك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6030252" y="3425687"/>
            <a:ext cx="1326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الجبيل 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960314" y="3468813"/>
            <a:ext cx="11737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عسير 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3621088" y="4082200"/>
            <a:ext cx="1135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الدمام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464775" y="4666975"/>
            <a:ext cx="4176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الكتب     المجلات     الانترنت </a:t>
            </a:r>
            <a:endParaRPr lang="ar-SA" sz="32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5211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0" y="12509"/>
            <a:ext cx="90364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701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309" y="332656"/>
            <a:ext cx="7920879" cy="263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16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iles.softicons.com/download/object-icons/elements-alone-icons-by-babasse/png/256/Pla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571612"/>
            <a:ext cx="2438400" cy="2438400"/>
          </a:xfrm>
          <a:prstGeom prst="rect">
            <a:avLst/>
          </a:prstGeom>
          <a:noFill/>
        </p:spPr>
      </p:pic>
      <p:pic>
        <p:nvPicPr>
          <p:cNvPr id="3" name="Picture 4" descr="http://www.clker.com/cliparts/a/R/c/i/g/j/bicicleta-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928802"/>
            <a:ext cx="2786042" cy="1538274"/>
          </a:xfrm>
          <a:prstGeom prst="rect">
            <a:avLst/>
          </a:prstGeom>
          <a:noFill/>
        </p:spPr>
      </p:pic>
      <p:pic>
        <p:nvPicPr>
          <p:cNvPr id="4" name="Picture 6" descr="http://2.bp.blogspot.com/-EmoxilBftlE/UwilfX9jQYI/AAAAAAAAAk8/8aE9SKcaMis/s1600/%D8%B5%D9%88%D8%B1%D8%A9+%D8%A8%D8%A7%D8%B5+%D8%A7%D9%84%D9%85%D8%AF%D8%B1%D8%B3%D8%A9+%D8%A8%D9%82%D8%B5%D8%A7%D8%B5%D8%A9+%D8%AA%D8%B5%D9%85%D9%8A%D9%85+%D9%85%D9%81%D8%B1%D8%BA%D8%A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643314"/>
            <a:ext cx="3833806" cy="2476484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1000100" y="642918"/>
            <a:ext cx="707236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u="sng" dirty="0" smtClean="0">
                <a:solidFill>
                  <a:schemeClr val="tx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اختاري</a:t>
            </a:r>
            <a:endParaRPr lang="ar-SA" sz="4400" b="1" dirty="0">
              <a:solidFill>
                <a:schemeClr val="tx2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انفجار 1 5"/>
          <p:cNvSpPr/>
          <p:nvPr/>
        </p:nvSpPr>
        <p:spPr>
          <a:xfrm>
            <a:off x="285720" y="4286232"/>
            <a:ext cx="3286148" cy="2571768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قدمي نصيحة لصديقاتك</a:t>
            </a:r>
            <a:endParaRPr lang="ar-SA" sz="2800" b="1" dirty="0"/>
          </a:p>
        </p:txBody>
      </p:sp>
      <p:sp>
        <p:nvSpPr>
          <p:cNvPr id="7" name="انفجار 1 6"/>
          <p:cNvSpPr/>
          <p:nvPr/>
        </p:nvSpPr>
        <p:spPr>
          <a:xfrm>
            <a:off x="-214346" y="4071942"/>
            <a:ext cx="4214842" cy="3000396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اسألي زميلتك سؤال يتعلق بدرس اليوم</a:t>
            </a:r>
            <a:endParaRPr lang="ar-SA" sz="3600" b="1" dirty="0"/>
          </a:p>
        </p:txBody>
      </p:sp>
      <p:sp>
        <p:nvSpPr>
          <p:cNvPr id="8" name="انفجار 1 7"/>
          <p:cNvSpPr/>
          <p:nvPr/>
        </p:nvSpPr>
        <p:spPr>
          <a:xfrm>
            <a:off x="0" y="4071918"/>
            <a:ext cx="3714776" cy="2786082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err="1" smtClean="0"/>
              <a:t>مارأيك</a:t>
            </a:r>
            <a:r>
              <a:rPr lang="ar-SA" sz="3600" b="1" dirty="0" smtClean="0"/>
              <a:t> في درس اليوم</a:t>
            </a:r>
            <a:endParaRPr lang="ar-SA" sz="3600" b="1" dirty="0"/>
          </a:p>
        </p:txBody>
      </p:sp>
      <p:grpSp>
        <p:nvGrpSpPr>
          <p:cNvPr id="9" name="مجموعة 13"/>
          <p:cNvGrpSpPr/>
          <p:nvPr/>
        </p:nvGrpSpPr>
        <p:grpSpPr>
          <a:xfrm>
            <a:off x="7429520" y="5000636"/>
            <a:ext cx="1550230" cy="1638559"/>
            <a:chOff x="-1445298" y="3158593"/>
            <a:chExt cx="1550230" cy="1638559"/>
          </a:xfrm>
        </p:grpSpPr>
        <p:pic>
          <p:nvPicPr>
            <p:cNvPr id="10" name="Picture 6" descr="نتيجة بحث الصور عن ‪direction clipart‬‏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84" b="50958"/>
            <a:stretch/>
          </p:blipFill>
          <p:spPr bwMode="auto">
            <a:xfrm>
              <a:off x="-1445298" y="3158593"/>
              <a:ext cx="1550230" cy="1638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مستطيل 10">
              <a:hlinkClick r:id="" action="ppaction://hlinkshowjump?jump=nextslide"/>
            </p:cNvPr>
            <p:cNvSpPr/>
            <p:nvPr/>
          </p:nvSpPr>
          <p:spPr>
            <a:xfrm>
              <a:off x="-1260648" y="3615493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Next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12" name="مستطيل 11">
              <a:hlinkClick r:id="" action="ppaction://hlinkshowjump?jump=previousslide"/>
            </p:cNvPr>
            <p:cNvSpPr/>
            <p:nvPr/>
          </p:nvSpPr>
          <p:spPr>
            <a:xfrm>
              <a:off x="-1332656" y="3933056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Back 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13" name="مستطيل 12">
              <a:hlinkClick r:id="rId6" action="ppaction://hlinksldjump"/>
            </p:cNvPr>
            <p:cNvSpPr/>
            <p:nvPr/>
          </p:nvSpPr>
          <p:spPr>
            <a:xfrm>
              <a:off x="-1332656" y="3284984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Home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182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5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191</Words>
  <Application>Microsoft Office PowerPoint</Application>
  <PresentationFormat>عرض على الشاشة (3:4)‏</PresentationFormat>
  <Paragraphs>63</Paragraphs>
  <Slides>18</Slides>
  <Notes>0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16</cp:revision>
  <dcterms:created xsi:type="dcterms:W3CDTF">2020-08-28T17:34:58Z</dcterms:created>
  <dcterms:modified xsi:type="dcterms:W3CDTF">2020-08-30T02:36:23Z</dcterms:modified>
</cp:coreProperties>
</file>