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589" r:id="rId2"/>
    <p:sldId id="892" r:id="rId3"/>
    <p:sldId id="873" r:id="rId4"/>
    <p:sldId id="896" r:id="rId5"/>
    <p:sldId id="889" r:id="rId6"/>
    <p:sldId id="898" r:id="rId7"/>
    <p:sldId id="899" r:id="rId8"/>
    <p:sldId id="893" r:id="rId9"/>
    <p:sldId id="900" r:id="rId10"/>
    <p:sldId id="901" r:id="rId11"/>
    <p:sldId id="849" r:id="rId12"/>
  </p:sldIdLst>
  <p:sldSz cx="12192000" cy="6858000"/>
  <p:notesSz cx="6858000" cy="9144000"/>
  <p:defaultTextStyle>
    <a:defPPr>
      <a:defRPr lang="ar-S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9933FF"/>
    <a:srgbClr val="33CCFF"/>
    <a:srgbClr val="00CC99"/>
    <a:srgbClr val="8E8E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35" autoAdjust="0"/>
    <p:restoredTop sz="94660"/>
  </p:normalViewPr>
  <p:slideViewPr>
    <p:cSldViewPr snapToGrid="0">
      <p:cViewPr>
        <p:scale>
          <a:sx n="75" d="100"/>
          <a:sy n="75" d="100"/>
        </p:scale>
        <p:origin x="1236" y="-162"/>
      </p:cViewPr>
      <p:guideLst>
        <p:guide orient="horz" pos="189"/>
        <p:guide pos="74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Y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27C2867-E55A-4D78-9560-5A67FEF13D76}" type="datetimeFigureOut">
              <a:rPr lang="ar-SY" smtClean="0"/>
              <a:t>21/11/1442</a:t>
            </a:fld>
            <a:endParaRPr lang="ar-SY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Y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Y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Y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AB6B5D0-A538-4549-A260-0F35CF253692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880507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383EFD-F5C3-4596-A6BE-F013D50D63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F468507-E48F-4DFA-A829-9E6850D48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817824D-4963-4AEF-8845-A701F8977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21/11/1442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D41B5A5-C580-4BAD-AC31-F7A349DB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0BBE145-E0FE-4869-BAF5-29326744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34177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00268D-5087-4782-83A0-7BDCE442A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708DDF0-95F6-4C2C-A69B-084351F85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6B8CA33-BB33-4277-B612-C9E1D05C2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21/11/1442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D62F7DA-877C-4013-8071-00B9B560F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6B75940-3DE1-408F-A3A8-F3079DA51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165140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4215D6-DABE-4EC1-8EF8-3F28AB657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88B973C-3DE2-4442-9F61-6A3A0A83B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2331303-8694-4202-AE62-13D8BF19A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21/11/1442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B5A991-FED7-4761-9FDA-4EBFAFD0A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B1CE27E-CAB6-4676-A299-F8F0CCE76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5128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28406D-B68F-4492-B411-544EA1CBB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4E685C1-6582-4548-93B0-CF389488E2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EF7209E-CA2B-4E0C-9F58-D23832130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4576C25-EB1A-493E-925A-54DD261A4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21/11/1442</a:t>
            </a:fld>
            <a:endParaRPr lang="ar-SY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1F1A648-573E-4D1C-9B37-0DD38B2DE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EF7FD76-E72B-4103-8C08-909F8FBD5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424283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FDE9F3-0B73-451E-B1FD-E57763CA2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1B3FAC8-02A7-41C1-9E47-10A3D4A77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229AC79-7E73-4D20-9646-DD236F0F1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4C11032-0B34-41CF-82A2-9AAD8DAFA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541945D-B03E-426C-B2EB-660A2A4AF8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99AB5B1-37E9-452C-A859-82C73F48C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21/11/1442</a:t>
            </a:fld>
            <a:endParaRPr lang="ar-SY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081A46B-C692-42B8-B5F4-F6A2F41B4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A570D41-E0D1-4D60-AA1B-C4505C1CA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315949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8361EA-BB4F-4812-AB3B-6DC8D6552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9AE787D-937F-45D7-9F0A-676E91284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21/11/1442</a:t>
            </a:fld>
            <a:endParaRPr lang="ar-SY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4537004-576D-4A7C-BC07-BA35536E3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18AD639-5ABD-4DF9-93B0-B163F3997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27402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84F1BB8-A163-4517-B61E-339E9D08B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21/11/1442</a:t>
            </a:fld>
            <a:endParaRPr lang="ar-SY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9DAE9B0-8279-4D95-A8E5-FF1861DCB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C575CDE-48B3-4C4B-9133-0DEBA82C6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8749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420E49-9673-4926-A845-7934D29D2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76EE9FC-96EA-426D-AECE-D5ACC8AD1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FD3148F-7D9E-4DC2-983C-2DF4EBEF9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9902337-E20A-44D7-A4A2-B3288160D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21/11/1442</a:t>
            </a:fld>
            <a:endParaRPr lang="ar-SY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D49D80C-F2AF-4541-B72F-72163887A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84AF57B-78A1-4C8D-95D2-21E26FC40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71766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D991A2-4774-4E31-AFD1-81C095387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BCFEBE6-1F40-49F1-A26B-A1D2783FF9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37DDD43-DD00-49D2-8755-6B6C04FE9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CA31415-AD63-4380-B0A5-449277CCE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21/11/1442</a:t>
            </a:fld>
            <a:endParaRPr lang="ar-SY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EB7B878-3C64-4AD3-B496-BCCE1B059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21A505B-7E14-40DC-8215-424EE71A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419381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1E142B-EB09-40AC-9C1C-70743FB2D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FEA1A42-6E36-4F8A-9BCD-E5822A637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12035B9-E8D9-446C-8B0C-E620EEF00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21/11/1442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A16E3D1-50C0-4730-B528-A8C498A14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B01073B-158B-4AE9-AC92-1749BAAD0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271339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FCCA734-14EF-4383-A502-FEEE5AB73E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058EF1C-264D-4088-B5C0-E9BA4DD77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8DE1C0-E5B4-4EFD-8F40-86BB2BF55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21/11/1442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7EAE23B-BEDB-44BD-881B-6810A5116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0AC8A00-691D-4222-9E4C-27AD8ED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391802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8DEDDA3-59C3-47C3-A9FC-BDF8CA8C9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CA632CC-E3B5-4518-BA05-A11A2C020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684713C-4252-4E02-8094-3312FC7AB2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4A506-A0B2-4DE1-B069-A8C9CB89B5D1}" type="datetimeFigureOut">
              <a:rPr lang="ar-SY" smtClean="0"/>
              <a:t>21/11/1442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69C7B0F-1CEF-46C7-A7CA-EB23C98DB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367A0E8-86E0-4785-A23D-63C27EBC31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424052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6.svg"/><Relationship Id="rId12" Type="http://schemas.microsoft.com/office/2007/relationships/hdphoto" Target="../media/hdphoto3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0.png"/><Relationship Id="rId10" Type="http://schemas.microsoft.com/office/2007/relationships/hdphoto" Target="../media/hdphoto2.wdp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4.png"/><Relationship Id="rId10" Type="http://schemas.microsoft.com/office/2007/relationships/hdphoto" Target="../media/hdphoto4.wdp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10" Type="http://schemas.openxmlformats.org/officeDocument/2006/relationships/image" Target="../media/image16.png"/><Relationship Id="rId9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1CF34079-EEF9-4657-8F5A-13DEFFCB1F59}"/>
              </a:ext>
            </a:extLst>
          </p:cNvPr>
          <p:cNvSpPr/>
          <p:nvPr/>
        </p:nvSpPr>
        <p:spPr>
          <a:xfrm>
            <a:off x="-72682" y="4161692"/>
            <a:ext cx="12191999" cy="2848708"/>
          </a:xfrm>
          <a:custGeom>
            <a:avLst/>
            <a:gdLst>
              <a:gd name="connsiteX0" fmla="*/ 3183987 w 12191999"/>
              <a:gd name="connsiteY0" fmla="*/ 495881 h 2848708"/>
              <a:gd name="connsiteX1" fmla="*/ 2213316 w 12191999"/>
              <a:gd name="connsiteY1" fmla="*/ 1466552 h 2848708"/>
              <a:gd name="connsiteX2" fmla="*/ 2213316 w 12191999"/>
              <a:gd name="connsiteY2" fmla="*/ 2838152 h 2848708"/>
              <a:gd name="connsiteX3" fmla="*/ 4154658 w 12191999"/>
              <a:gd name="connsiteY3" fmla="*/ 2838152 h 2848708"/>
              <a:gd name="connsiteX4" fmla="*/ 4154658 w 12191999"/>
              <a:gd name="connsiteY4" fmla="*/ 1466552 h 2848708"/>
              <a:gd name="connsiteX5" fmla="*/ 3183987 w 12191999"/>
              <a:gd name="connsiteY5" fmla="*/ 495881 h 2848708"/>
              <a:gd name="connsiteX6" fmla="*/ 5790024 w 12191999"/>
              <a:gd name="connsiteY6" fmla="*/ 495880 h 2848708"/>
              <a:gd name="connsiteX7" fmla="*/ 4618889 w 12191999"/>
              <a:gd name="connsiteY7" fmla="*/ 1667016 h 2848708"/>
              <a:gd name="connsiteX8" fmla="*/ 4618889 w 12191999"/>
              <a:gd name="connsiteY8" fmla="*/ 2838151 h 2848708"/>
              <a:gd name="connsiteX9" fmla="*/ 7453527 w 12191999"/>
              <a:gd name="connsiteY9" fmla="*/ 2838151 h 2848708"/>
              <a:gd name="connsiteX10" fmla="*/ 7453528 w 12191999"/>
              <a:gd name="connsiteY10" fmla="*/ 1667016 h 2848708"/>
              <a:gd name="connsiteX11" fmla="*/ 6282392 w 12191999"/>
              <a:gd name="connsiteY11" fmla="*/ 495880 h 2848708"/>
              <a:gd name="connsiteX12" fmla="*/ 9008012 w 12191999"/>
              <a:gd name="connsiteY12" fmla="*/ 495879 h 2848708"/>
              <a:gd name="connsiteX13" fmla="*/ 8037341 w 12191999"/>
              <a:gd name="connsiteY13" fmla="*/ 1466550 h 2848708"/>
              <a:gd name="connsiteX14" fmla="*/ 8037341 w 12191999"/>
              <a:gd name="connsiteY14" fmla="*/ 2838150 h 2848708"/>
              <a:gd name="connsiteX15" fmla="*/ 9978683 w 12191999"/>
              <a:gd name="connsiteY15" fmla="*/ 2838150 h 2848708"/>
              <a:gd name="connsiteX16" fmla="*/ 9978683 w 12191999"/>
              <a:gd name="connsiteY16" fmla="*/ 1466550 h 2848708"/>
              <a:gd name="connsiteX17" fmla="*/ 9008012 w 12191999"/>
              <a:gd name="connsiteY17" fmla="*/ 495879 h 2848708"/>
              <a:gd name="connsiteX18" fmla="*/ 0 w 12191999"/>
              <a:gd name="connsiteY18" fmla="*/ 0 h 2848708"/>
              <a:gd name="connsiteX19" fmla="*/ 12191999 w 12191999"/>
              <a:gd name="connsiteY19" fmla="*/ 0 h 2848708"/>
              <a:gd name="connsiteX20" fmla="*/ 12191999 w 12191999"/>
              <a:gd name="connsiteY20" fmla="*/ 837741 h 2848708"/>
              <a:gd name="connsiteX21" fmla="*/ 12144508 w 12191999"/>
              <a:gd name="connsiteY21" fmla="*/ 780181 h 2848708"/>
              <a:gd name="connsiteX22" fmla="*/ 11458140 w 12191999"/>
              <a:gd name="connsiteY22" fmla="*/ 495878 h 2848708"/>
              <a:gd name="connsiteX23" fmla="*/ 10487469 w 12191999"/>
              <a:gd name="connsiteY23" fmla="*/ 1466549 h 2848708"/>
              <a:gd name="connsiteX24" fmla="*/ 10487469 w 12191999"/>
              <a:gd name="connsiteY24" fmla="*/ 2838149 h 2848708"/>
              <a:gd name="connsiteX25" fmla="*/ 12191999 w 12191999"/>
              <a:gd name="connsiteY25" fmla="*/ 2838149 h 2848708"/>
              <a:gd name="connsiteX26" fmla="*/ 12191999 w 12191999"/>
              <a:gd name="connsiteY26" fmla="*/ 2848708 h 2848708"/>
              <a:gd name="connsiteX27" fmla="*/ 1648266 w 12191999"/>
              <a:gd name="connsiteY27" fmla="*/ 2848708 h 2848708"/>
              <a:gd name="connsiteX28" fmla="*/ 1648266 w 12191999"/>
              <a:gd name="connsiteY28" fmla="*/ 1480625 h 2848708"/>
              <a:gd name="connsiteX29" fmla="*/ 677595 w 12191999"/>
              <a:gd name="connsiteY29" fmla="*/ 509954 h 2848708"/>
              <a:gd name="connsiteX30" fmla="*/ 134883 w 12191999"/>
              <a:gd name="connsiteY30" fmla="*/ 675730 h 2848708"/>
              <a:gd name="connsiteX31" fmla="*/ 0 w 12191999"/>
              <a:gd name="connsiteY31" fmla="*/ 787019 h 28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1999" h="2848708">
                <a:moveTo>
                  <a:pt x="3183987" y="495881"/>
                </a:moveTo>
                <a:cubicBezTo>
                  <a:pt x="2647900" y="495881"/>
                  <a:pt x="2213316" y="930465"/>
                  <a:pt x="2213316" y="1466552"/>
                </a:cubicBezTo>
                <a:lnTo>
                  <a:pt x="2213316" y="2838152"/>
                </a:lnTo>
                <a:lnTo>
                  <a:pt x="4154658" y="2838152"/>
                </a:lnTo>
                <a:lnTo>
                  <a:pt x="4154658" y="1466552"/>
                </a:lnTo>
                <a:cubicBezTo>
                  <a:pt x="4154658" y="930465"/>
                  <a:pt x="3720074" y="495881"/>
                  <a:pt x="3183987" y="495881"/>
                </a:cubicBezTo>
                <a:close/>
                <a:moveTo>
                  <a:pt x="5790024" y="495880"/>
                </a:moveTo>
                <a:cubicBezTo>
                  <a:pt x="5143223" y="495880"/>
                  <a:pt x="4618889" y="1020215"/>
                  <a:pt x="4618889" y="1667016"/>
                </a:cubicBezTo>
                <a:lnTo>
                  <a:pt x="4618889" y="2838151"/>
                </a:lnTo>
                <a:lnTo>
                  <a:pt x="7453527" y="2838151"/>
                </a:lnTo>
                <a:cubicBezTo>
                  <a:pt x="7453527" y="2447773"/>
                  <a:pt x="7453528" y="2057394"/>
                  <a:pt x="7453528" y="1667016"/>
                </a:cubicBezTo>
                <a:cubicBezTo>
                  <a:pt x="7453528" y="1020215"/>
                  <a:pt x="6929193" y="495880"/>
                  <a:pt x="6282392" y="495880"/>
                </a:cubicBezTo>
                <a:close/>
                <a:moveTo>
                  <a:pt x="9008012" y="495879"/>
                </a:moveTo>
                <a:cubicBezTo>
                  <a:pt x="8471925" y="495879"/>
                  <a:pt x="8037341" y="930463"/>
                  <a:pt x="8037341" y="1466550"/>
                </a:cubicBezTo>
                <a:lnTo>
                  <a:pt x="8037341" y="2838150"/>
                </a:lnTo>
                <a:lnTo>
                  <a:pt x="9978683" y="2838150"/>
                </a:lnTo>
                <a:lnTo>
                  <a:pt x="9978683" y="1466550"/>
                </a:lnTo>
                <a:cubicBezTo>
                  <a:pt x="9978683" y="930463"/>
                  <a:pt x="9544099" y="495879"/>
                  <a:pt x="9008012" y="49587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837741"/>
                </a:lnTo>
                <a:lnTo>
                  <a:pt x="12144508" y="780181"/>
                </a:lnTo>
                <a:cubicBezTo>
                  <a:pt x="11968851" y="604524"/>
                  <a:pt x="11726183" y="495878"/>
                  <a:pt x="11458140" y="495878"/>
                </a:cubicBezTo>
                <a:cubicBezTo>
                  <a:pt x="10922053" y="495878"/>
                  <a:pt x="10487469" y="930462"/>
                  <a:pt x="10487469" y="1466549"/>
                </a:cubicBezTo>
                <a:lnTo>
                  <a:pt x="10487469" y="2838149"/>
                </a:lnTo>
                <a:lnTo>
                  <a:pt x="12191999" y="2838149"/>
                </a:lnTo>
                <a:lnTo>
                  <a:pt x="12191999" y="2848708"/>
                </a:lnTo>
                <a:lnTo>
                  <a:pt x="1648266" y="2848708"/>
                </a:lnTo>
                <a:lnTo>
                  <a:pt x="1648266" y="1480625"/>
                </a:lnTo>
                <a:cubicBezTo>
                  <a:pt x="1648266" y="944538"/>
                  <a:pt x="1213682" y="509954"/>
                  <a:pt x="677595" y="509954"/>
                </a:cubicBezTo>
                <a:cubicBezTo>
                  <a:pt x="476562" y="509954"/>
                  <a:pt x="289803" y="571068"/>
                  <a:pt x="134883" y="675730"/>
                </a:cubicBezTo>
                <a:lnTo>
                  <a:pt x="0" y="78701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="" xmlns:a16="http://schemas.microsoft.com/office/drawing/2014/main" id="{F2E80C4A-C70F-457E-84D8-43ECF2B245C8}"/>
              </a:ext>
            </a:extLst>
          </p:cNvPr>
          <p:cNvSpPr/>
          <p:nvPr/>
        </p:nvSpPr>
        <p:spPr>
          <a:xfrm>
            <a:off x="2" y="4009292"/>
            <a:ext cx="12191999" cy="2848708"/>
          </a:xfrm>
          <a:custGeom>
            <a:avLst/>
            <a:gdLst>
              <a:gd name="connsiteX0" fmla="*/ 3183987 w 12191999"/>
              <a:gd name="connsiteY0" fmla="*/ 495881 h 2848708"/>
              <a:gd name="connsiteX1" fmla="*/ 2213316 w 12191999"/>
              <a:gd name="connsiteY1" fmla="*/ 1466552 h 2848708"/>
              <a:gd name="connsiteX2" fmla="*/ 2213316 w 12191999"/>
              <a:gd name="connsiteY2" fmla="*/ 2838152 h 2848708"/>
              <a:gd name="connsiteX3" fmla="*/ 4154658 w 12191999"/>
              <a:gd name="connsiteY3" fmla="*/ 2838152 h 2848708"/>
              <a:gd name="connsiteX4" fmla="*/ 4154658 w 12191999"/>
              <a:gd name="connsiteY4" fmla="*/ 1466552 h 2848708"/>
              <a:gd name="connsiteX5" fmla="*/ 3183987 w 12191999"/>
              <a:gd name="connsiteY5" fmla="*/ 495881 h 2848708"/>
              <a:gd name="connsiteX6" fmla="*/ 5790024 w 12191999"/>
              <a:gd name="connsiteY6" fmla="*/ 495880 h 2848708"/>
              <a:gd name="connsiteX7" fmla="*/ 4618889 w 12191999"/>
              <a:gd name="connsiteY7" fmla="*/ 1667016 h 2848708"/>
              <a:gd name="connsiteX8" fmla="*/ 4618889 w 12191999"/>
              <a:gd name="connsiteY8" fmla="*/ 2838151 h 2848708"/>
              <a:gd name="connsiteX9" fmla="*/ 7453527 w 12191999"/>
              <a:gd name="connsiteY9" fmla="*/ 2838151 h 2848708"/>
              <a:gd name="connsiteX10" fmla="*/ 7453528 w 12191999"/>
              <a:gd name="connsiteY10" fmla="*/ 1667016 h 2848708"/>
              <a:gd name="connsiteX11" fmla="*/ 6282392 w 12191999"/>
              <a:gd name="connsiteY11" fmla="*/ 495880 h 2848708"/>
              <a:gd name="connsiteX12" fmla="*/ 9008012 w 12191999"/>
              <a:gd name="connsiteY12" fmla="*/ 495879 h 2848708"/>
              <a:gd name="connsiteX13" fmla="*/ 8037341 w 12191999"/>
              <a:gd name="connsiteY13" fmla="*/ 1466550 h 2848708"/>
              <a:gd name="connsiteX14" fmla="*/ 8037341 w 12191999"/>
              <a:gd name="connsiteY14" fmla="*/ 2838150 h 2848708"/>
              <a:gd name="connsiteX15" fmla="*/ 9978683 w 12191999"/>
              <a:gd name="connsiteY15" fmla="*/ 2838150 h 2848708"/>
              <a:gd name="connsiteX16" fmla="*/ 9978683 w 12191999"/>
              <a:gd name="connsiteY16" fmla="*/ 1466550 h 2848708"/>
              <a:gd name="connsiteX17" fmla="*/ 9008012 w 12191999"/>
              <a:gd name="connsiteY17" fmla="*/ 495879 h 2848708"/>
              <a:gd name="connsiteX18" fmla="*/ 0 w 12191999"/>
              <a:gd name="connsiteY18" fmla="*/ 0 h 2848708"/>
              <a:gd name="connsiteX19" fmla="*/ 12191999 w 12191999"/>
              <a:gd name="connsiteY19" fmla="*/ 0 h 2848708"/>
              <a:gd name="connsiteX20" fmla="*/ 12191999 w 12191999"/>
              <a:gd name="connsiteY20" fmla="*/ 837741 h 2848708"/>
              <a:gd name="connsiteX21" fmla="*/ 12144508 w 12191999"/>
              <a:gd name="connsiteY21" fmla="*/ 780181 h 2848708"/>
              <a:gd name="connsiteX22" fmla="*/ 11458140 w 12191999"/>
              <a:gd name="connsiteY22" fmla="*/ 495878 h 2848708"/>
              <a:gd name="connsiteX23" fmla="*/ 10487469 w 12191999"/>
              <a:gd name="connsiteY23" fmla="*/ 1466549 h 2848708"/>
              <a:gd name="connsiteX24" fmla="*/ 10487469 w 12191999"/>
              <a:gd name="connsiteY24" fmla="*/ 2838149 h 2848708"/>
              <a:gd name="connsiteX25" fmla="*/ 12191999 w 12191999"/>
              <a:gd name="connsiteY25" fmla="*/ 2838149 h 2848708"/>
              <a:gd name="connsiteX26" fmla="*/ 12191999 w 12191999"/>
              <a:gd name="connsiteY26" fmla="*/ 2848708 h 2848708"/>
              <a:gd name="connsiteX27" fmla="*/ 1648266 w 12191999"/>
              <a:gd name="connsiteY27" fmla="*/ 2848708 h 2848708"/>
              <a:gd name="connsiteX28" fmla="*/ 1648266 w 12191999"/>
              <a:gd name="connsiteY28" fmla="*/ 1480625 h 2848708"/>
              <a:gd name="connsiteX29" fmla="*/ 677595 w 12191999"/>
              <a:gd name="connsiteY29" fmla="*/ 509954 h 2848708"/>
              <a:gd name="connsiteX30" fmla="*/ 134883 w 12191999"/>
              <a:gd name="connsiteY30" fmla="*/ 675730 h 2848708"/>
              <a:gd name="connsiteX31" fmla="*/ 0 w 12191999"/>
              <a:gd name="connsiteY31" fmla="*/ 787019 h 28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1999" h="2848708">
                <a:moveTo>
                  <a:pt x="3183987" y="495881"/>
                </a:moveTo>
                <a:cubicBezTo>
                  <a:pt x="2647900" y="495881"/>
                  <a:pt x="2213316" y="930465"/>
                  <a:pt x="2213316" y="1466552"/>
                </a:cubicBezTo>
                <a:lnTo>
                  <a:pt x="2213316" y="2838152"/>
                </a:lnTo>
                <a:lnTo>
                  <a:pt x="4154658" y="2838152"/>
                </a:lnTo>
                <a:lnTo>
                  <a:pt x="4154658" y="1466552"/>
                </a:lnTo>
                <a:cubicBezTo>
                  <a:pt x="4154658" y="930465"/>
                  <a:pt x="3720074" y="495881"/>
                  <a:pt x="3183987" y="495881"/>
                </a:cubicBezTo>
                <a:close/>
                <a:moveTo>
                  <a:pt x="5790024" y="495880"/>
                </a:moveTo>
                <a:cubicBezTo>
                  <a:pt x="5143223" y="495880"/>
                  <a:pt x="4618889" y="1020215"/>
                  <a:pt x="4618889" y="1667016"/>
                </a:cubicBezTo>
                <a:lnTo>
                  <a:pt x="4618889" y="2838151"/>
                </a:lnTo>
                <a:lnTo>
                  <a:pt x="7453527" y="2838151"/>
                </a:lnTo>
                <a:cubicBezTo>
                  <a:pt x="7453527" y="2447773"/>
                  <a:pt x="7453528" y="2057394"/>
                  <a:pt x="7453528" y="1667016"/>
                </a:cubicBezTo>
                <a:cubicBezTo>
                  <a:pt x="7453528" y="1020215"/>
                  <a:pt x="6929193" y="495880"/>
                  <a:pt x="6282392" y="495880"/>
                </a:cubicBezTo>
                <a:close/>
                <a:moveTo>
                  <a:pt x="9008012" y="495879"/>
                </a:moveTo>
                <a:cubicBezTo>
                  <a:pt x="8471925" y="495879"/>
                  <a:pt x="8037341" y="930463"/>
                  <a:pt x="8037341" y="1466550"/>
                </a:cubicBezTo>
                <a:lnTo>
                  <a:pt x="8037341" y="2838150"/>
                </a:lnTo>
                <a:lnTo>
                  <a:pt x="9978683" y="2838150"/>
                </a:lnTo>
                <a:lnTo>
                  <a:pt x="9978683" y="1466550"/>
                </a:lnTo>
                <a:cubicBezTo>
                  <a:pt x="9978683" y="930463"/>
                  <a:pt x="9544099" y="495879"/>
                  <a:pt x="9008012" y="49587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837741"/>
                </a:lnTo>
                <a:lnTo>
                  <a:pt x="12144508" y="780181"/>
                </a:lnTo>
                <a:cubicBezTo>
                  <a:pt x="11968851" y="604524"/>
                  <a:pt x="11726183" y="495878"/>
                  <a:pt x="11458140" y="495878"/>
                </a:cubicBezTo>
                <a:cubicBezTo>
                  <a:pt x="10922053" y="495878"/>
                  <a:pt x="10487469" y="930462"/>
                  <a:pt x="10487469" y="1466549"/>
                </a:cubicBezTo>
                <a:lnTo>
                  <a:pt x="10487469" y="2838149"/>
                </a:lnTo>
                <a:lnTo>
                  <a:pt x="12191999" y="2838149"/>
                </a:lnTo>
                <a:lnTo>
                  <a:pt x="12191999" y="2848708"/>
                </a:lnTo>
                <a:lnTo>
                  <a:pt x="1648266" y="2848708"/>
                </a:lnTo>
                <a:lnTo>
                  <a:pt x="1648266" y="1480625"/>
                </a:lnTo>
                <a:cubicBezTo>
                  <a:pt x="1648266" y="944538"/>
                  <a:pt x="1213682" y="509954"/>
                  <a:pt x="677595" y="509954"/>
                </a:cubicBezTo>
                <a:cubicBezTo>
                  <a:pt x="476562" y="509954"/>
                  <a:pt x="289803" y="571068"/>
                  <a:pt x="134883" y="675730"/>
                </a:cubicBezTo>
                <a:lnTo>
                  <a:pt x="0" y="7870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="" xmlns:a16="http://schemas.microsoft.com/office/drawing/2014/main" id="{6423CB7A-CBB0-4D81-9F6A-C0CF60F5193F}"/>
              </a:ext>
            </a:extLst>
          </p:cNvPr>
          <p:cNvGrpSpPr/>
          <p:nvPr/>
        </p:nvGrpSpPr>
        <p:grpSpPr>
          <a:xfrm>
            <a:off x="-418823" y="3936185"/>
            <a:ext cx="13029646" cy="66500"/>
            <a:chOff x="875607" y="3208713"/>
            <a:chExt cx="13029646" cy="66500"/>
          </a:xfrm>
        </p:grpSpPr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8A6E6669-222C-4FC7-9604-DD649D708772}"/>
                </a:ext>
              </a:extLst>
            </p:cNvPr>
            <p:cNvSpPr/>
            <p:nvPr/>
          </p:nvSpPr>
          <p:spPr>
            <a:xfrm>
              <a:off x="87560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236683BC-89ED-49BE-9D25-8F40A3D28A0D}"/>
                </a:ext>
              </a:extLst>
            </p:cNvPr>
            <p:cNvSpPr/>
            <p:nvPr/>
          </p:nvSpPr>
          <p:spPr>
            <a:xfrm>
              <a:off x="105017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FD813D00-F48E-41E5-AF87-93FF2A67A1C3}"/>
                </a:ext>
              </a:extLst>
            </p:cNvPr>
            <p:cNvSpPr/>
            <p:nvPr/>
          </p:nvSpPr>
          <p:spPr>
            <a:xfrm>
              <a:off x="122474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CF4C3E17-2711-41A7-A866-A414FBB4F010}"/>
                </a:ext>
              </a:extLst>
            </p:cNvPr>
            <p:cNvSpPr/>
            <p:nvPr/>
          </p:nvSpPr>
          <p:spPr>
            <a:xfrm>
              <a:off x="139930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C3D0F3FE-2EFF-4BEC-ACD5-44C9A85D88E0}"/>
                </a:ext>
              </a:extLst>
            </p:cNvPr>
            <p:cNvSpPr/>
            <p:nvPr/>
          </p:nvSpPr>
          <p:spPr>
            <a:xfrm>
              <a:off x="157387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00CB0020-2EB0-4904-94F0-E4157F6F9ADC}"/>
                </a:ext>
              </a:extLst>
            </p:cNvPr>
            <p:cNvSpPr/>
            <p:nvPr/>
          </p:nvSpPr>
          <p:spPr>
            <a:xfrm>
              <a:off x="174844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ED783D7E-1B62-4618-8FE0-A1C4842A39F7}"/>
                </a:ext>
              </a:extLst>
            </p:cNvPr>
            <p:cNvSpPr/>
            <p:nvPr/>
          </p:nvSpPr>
          <p:spPr>
            <a:xfrm>
              <a:off x="192300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0404DD01-64A9-4A89-A870-B5C595D03850}"/>
                </a:ext>
              </a:extLst>
            </p:cNvPr>
            <p:cNvSpPr/>
            <p:nvPr/>
          </p:nvSpPr>
          <p:spPr>
            <a:xfrm>
              <a:off x="209757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00259E3C-A8FF-4720-8BCD-2AD023A2A262}"/>
                </a:ext>
              </a:extLst>
            </p:cNvPr>
            <p:cNvSpPr/>
            <p:nvPr/>
          </p:nvSpPr>
          <p:spPr>
            <a:xfrm>
              <a:off x="227214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CC73F059-00D6-407C-BA90-87B542557991}"/>
                </a:ext>
              </a:extLst>
            </p:cNvPr>
            <p:cNvSpPr/>
            <p:nvPr/>
          </p:nvSpPr>
          <p:spPr>
            <a:xfrm>
              <a:off x="244671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56C26804-6A7B-415D-B11E-6DCEB67E2E30}"/>
                </a:ext>
              </a:extLst>
            </p:cNvPr>
            <p:cNvSpPr/>
            <p:nvPr/>
          </p:nvSpPr>
          <p:spPr>
            <a:xfrm>
              <a:off x="262127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="" xmlns:a16="http://schemas.microsoft.com/office/drawing/2014/main" id="{BE81DC7D-1867-4685-AD85-9985B10A74D1}"/>
                </a:ext>
              </a:extLst>
            </p:cNvPr>
            <p:cNvSpPr/>
            <p:nvPr/>
          </p:nvSpPr>
          <p:spPr>
            <a:xfrm>
              <a:off x="279584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="" xmlns:a16="http://schemas.microsoft.com/office/drawing/2014/main" id="{B99770DD-831E-4D1A-8B8C-C397A9A561DA}"/>
                </a:ext>
              </a:extLst>
            </p:cNvPr>
            <p:cNvSpPr/>
            <p:nvPr/>
          </p:nvSpPr>
          <p:spPr>
            <a:xfrm>
              <a:off x="297041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="" xmlns:a16="http://schemas.microsoft.com/office/drawing/2014/main" id="{7460F3FE-62B2-435D-828B-47BD3D0274CC}"/>
                </a:ext>
              </a:extLst>
            </p:cNvPr>
            <p:cNvSpPr/>
            <p:nvPr/>
          </p:nvSpPr>
          <p:spPr>
            <a:xfrm>
              <a:off x="314497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="" xmlns:a16="http://schemas.microsoft.com/office/drawing/2014/main" id="{B3D33DF6-F776-4F8C-8409-BD0EEF4A8F5E}"/>
                </a:ext>
              </a:extLst>
            </p:cNvPr>
            <p:cNvSpPr/>
            <p:nvPr/>
          </p:nvSpPr>
          <p:spPr>
            <a:xfrm>
              <a:off x="331954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="" xmlns:a16="http://schemas.microsoft.com/office/drawing/2014/main" id="{1A0026FB-C312-4140-A76E-61802044969F}"/>
                </a:ext>
              </a:extLst>
            </p:cNvPr>
            <p:cNvSpPr/>
            <p:nvPr/>
          </p:nvSpPr>
          <p:spPr>
            <a:xfrm>
              <a:off x="349411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="" xmlns:a16="http://schemas.microsoft.com/office/drawing/2014/main" id="{77715CC4-F3EC-4C19-AD2E-B4A6B1BFD000}"/>
                </a:ext>
              </a:extLst>
            </p:cNvPr>
            <p:cNvSpPr/>
            <p:nvPr/>
          </p:nvSpPr>
          <p:spPr>
            <a:xfrm>
              <a:off x="366867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DB8CE68C-F0A3-43D8-921D-E1186F7D4CC7}"/>
                </a:ext>
              </a:extLst>
            </p:cNvPr>
            <p:cNvSpPr/>
            <p:nvPr/>
          </p:nvSpPr>
          <p:spPr>
            <a:xfrm>
              <a:off x="384324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A572D033-ABD7-49D4-B891-1E2E3AC0AD7B}"/>
                </a:ext>
              </a:extLst>
            </p:cNvPr>
            <p:cNvSpPr/>
            <p:nvPr/>
          </p:nvSpPr>
          <p:spPr>
            <a:xfrm>
              <a:off x="401781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="" xmlns:a16="http://schemas.microsoft.com/office/drawing/2014/main" id="{DF88AEDD-F16C-4D09-9860-956E84267F63}"/>
                </a:ext>
              </a:extLst>
            </p:cNvPr>
            <p:cNvSpPr/>
            <p:nvPr/>
          </p:nvSpPr>
          <p:spPr>
            <a:xfrm>
              <a:off x="419238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="" xmlns:a16="http://schemas.microsoft.com/office/drawing/2014/main" id="{47C8AA0C-ADB0-4031-B665-2C7E90EC0446}"/>
                </a:ext>
              </a:extLst>
            </p:cNvPr>
            <p:cNvSpPr/>
            <p:nvPr/>
          </p:nvSpPr>
          <p:spPr>
            <a:xfrm>
              <a:off x="436694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="" xmlns:a16="http://schemas.microsoft.com/office/drawing/2014/main" id="{7A6E5D06-BF8B-4690-9309-AF9CD341DF13}"/>
                </a:ext>
              </a:extLst>
            </p:cNvPr>
            <p:cNvSpPr/>
            <p:nvPr/>
          </p:nvSpPr>
          <p:spPr>
            <a:xfrm>
              <a:off x="454151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="" xmlns:a16="http://schemas.microsoft.com/office/drawing/2014/main" id="{6E5879F8-63A6-4B0B-B104-32814766D154}"/>
                </a:ext>
              </a:extLst>
            </p:cNvPr>
            <p:cNvSpPr/>
            <p:nvPr/>
          </p:nvSpPr>
          <p:spPr>
            <a:xfrm>
              <a:off x="471608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="" xmlns:a16="http://schemas.microsoft.com/office/drawing/2014/main" id="{5D7144B8-0CC4-4740-B6DD-25D412C065E7}"/>
                </a:ext>
              </a:extLst>
            </p:cNvPr>
            <p:cNvSpPr/>
            <p:nvPr/>
          </p:nvSpPr>
          <p:spPr>
            <a:xfrm>
              <a:off x="489064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3609F947-606B-424B-9223-C05692C1B41A}"/>
                </a:ext>
              </a:extLst>
            </p:cNvPr>
            <p:cNvSpPr/>
            <p:nvPr/>
          </p:nvSpPr>
          <p:spPr>
            <a:xfrm>
              <a:off x="506521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="" xmlns:a16="http://schemas.microsoft.com/office/drawing/2014/main" id="{C88F5285-3F45-4CBC-B2F2-673D074907C3}"/>
                </a:ext>
              </a:extLst>
            </p:cNvPr>
            <p:cNvSpPr/>
            <p:nvPr/>
          </p:nvSpPr>
          <p:spPr>
            <a:xfrm>
              <a:off x="523978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="" xmlns:a16="http://schemas.microsoft.com/office/drawing/2014/main" id="{C942A968-A9B7-48B9-B883-BA4CF3535431}"/>
                </a:ext>
              </a:extLst>
            </p:cNvPr>
            <p:cNvSpPr/>
            <p:nvPr/>
          </p:nvSpPr>
          <p:spPr>
            <a:xfrm>
              <a:off x="541434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="" xmlns:a16="http://schemas.microsoft.com/office/drawing/2014/main" id="{B9367951-9D28-479C-8FB6-21410538144C}"/>
                </a:ext>
              </a:extLst>
            </p:cNvPr>
            <p:cNvSpPr/>
            <p:nvPr/>
          </p:nvSpPr>
          <p:spPr>
            <a:xfrm>
              <a:off x="558891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F98768F0-A156-421A-BDC1-384DA8784F5D}"/>
                </a:ext>
              </a:extLst>
            </p:cNvPr>
            <p:cNvSpPr/>
            <p:nvPr/>
          </p:nvSpPr>
          <p:spPr>
            <a:xfrm>
              <a:off x="576348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AC849FF9-CA3C-44E8-83AF-FC2048BDC003}"/>
                </a:ext>
              </a:extLst>
            </p:cNvPr>
            <p:cNvSpPr/>
            <p:nvPr/>
          </p:nvSpPr>
          <p:spPr>
            <a:xfrm>
              <a:off x="593805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4AACB40C-9F9C-4F5E-BA15-F36D7E53FEAE}"/>
                </a:ext>
              </a:extLst>
            </p:cNvPr>
            <p:cNvSpPr/>
            <p:nvPr/>
          </p:nvSpPr>
          <p:spPr>
            <a:xfrm>
              <a:off x="611261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="" xmlns:a16="http://schemas.microsoft.com/office/drawing/2014/main" id="{C3502E7D-1BA9-4F0D-801A-D43BD5A01535}"/>
                </a:ext>
              </a:extLst>
            </p:cNvPr>
            <p:cNvSpPr/>
            <p:nvPr/>
          </p:nvSpPr>
          <p:spPr>
            <a:xfrm>
              <a:off x="628718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="" xmlns:a16="http://schemas.microsoft.com/office/drawing/2014/main" id="{AF76B982-4EE2-49C8-9B3E-8F1F6704E153}"/>
                </a:ext>
              </a:extLst>
            </p:cNvPr>
            <p:cNvSpPr/>
            <p:nvPr/>
          </p:nvSpPr>
          <p:spPr>
            <a:xfrm>
              <a:off x="646175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E4073A58-8D46-4A77-AD3E-F08BA3C8FBE9}"/>
                </a:ext>
              </a:extLst>
            </p:cNvPr>
            <p:cNvSpPr/>
            <p:nvPr/>
          </p:nvSpPr>
          <p:spPr>
            <a:xfrm>
              <a:off x="663631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="" xmlns:a16="http://schemas.microsoft.com/office/drawing/2014/main" id="{B765BEAE-7B71-455B-BEC1-EC6D4FBB52F7}"/>
                </a:ext>
              </a:extLst>
            </p:cNvPr>
            <p:cNvSpPr/>
            <p:nvPr/>
          </p:nvSpPr>
          <p:spPr>
            <a:xfrm>
              <a:off x="681088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="" xmlns:a16="http://schemas.microsoft.com/office/drawing/2014/main" id="{B1469BBF-82A4-40F3-8A10-B3B3DEDBB130}"/>
                </a:ext>
              </a:extLst>
            </p:cNvPr>
            <p:cNvSpPr/>
            <p:nvPr/>
          </p:nvSpPr>
          <p:spPr>
            <a:xfrm>
              <a:off x="698545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="" xmlns:a16="http://schemas.microsoft.com/office/drawing/2014/main" id="{685E1F78-4F8B-4B7E-BC1B-1A5926673087}"/>
                </a:ext>
              </a:extLst>
            </p:cNvPr>
            <p:cNvSpPr/>
            <p:nvPr/>
          </p:nvSpPr>
          <p:spPr>
            <a:xfrm>
              <a:off x="716001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="" xmlns:a16="http://schemas.microsoft.com/office/drawing/2014/main" id="{940E680E-0447-4E6C-90E8-29A2DB6F59C0}"/>
                </a:ext>
              </a:extLst>
            </p:cNvPr>
            <p:cNvSpPr/>
            <p:nvPr/>
          </p:nvSpPr>
          <p:spPr>
            <a:xfrm>
              <a:off x="733458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="" xmlns:a16="http://schemas.microsoft.com/office/drawing/2014/main" id="{C08465D0-6640-4641-8A5A-2179B707AB18}"/>
                </a:ext>
              </a:extLst>
            </p:cNvPr>
            <p:cNvSpPr/>
            <p:nvPr/>
          </p:nvSpPr>
          <p:spPr>
            <a:xfrm>
              <a:off x="750915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="" xmlns:a16="http://schemas.microsoft.com/office/drawing/2014/main" id="{F874DD69-9F1B-4009-8A17-EA429AA69DEB}"/>
                </a:ext>
              </a:extLst>
            </p:cNvPr>
            <p:cNvSpPr/>
            <p:nvPr/>
          </p:nvSpPr>
          <p:spPr>
            <a:xfrm>
              <a:off x="768372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="" xmlns:a16="http://schemas.microsoft.com/office/drawing/2014/main" id="{4467547F-2969-470F-B090-2713343DC55D}"/>
                </a:ext>
              </a:extLst>
            </p:cNvPr>
            <p:cNvSpPr/>
            <p:nvPr/>
          </p:nvSpPr>
          <p:spPr>
            <a:xfrm>
              <a:off x="785828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="" xmlns:a16="http://schemas.microsoft.com/office/drawing/2014/main" id="{024C61CB-EFC5-4D66-A28B-427D5BA751E3}"/>
                </a:ext>
              </a:extLst>
            </p:cNvPr>
            <p:cNvSpPr/>
            <p:nvPr/>
          </p:nvSpPr>
          <p:spPr>
            <a:xfrm>
              <a:off x="803285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="" xmlns:a16="http://schemas.microsoft.com/office/drawing/2014/main" id="{DFB59739-3CA2-4C5B-9E88-36C8D9C85ED1}"/>
                </a:ext>
              </a:extLst>
            </p:cNvPr>
            <p:cNvSpPr/>
            <p:nvPr/>
          </p:nvSpPr>
          <p:spPr>
            <a:xfrm>
              <a:off x="820742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="" xmlns:a16="http://schemas.microsoft.com/office/drawing/2014/main" id="{7BA47E68-3C21-4D92-9191-72C22A16D94D}"/>
                </a:ext>
              </a:extLst>
            </p:cNvPr>
            <p:cNvSpPr/>
            <p:nvPr/>
          </p:nvSpPr>
          <p:spPr>
            <a:xfrm>
              <a:off x="838198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="" xmlns:a16="http://schemas.microsoft.com/office/drawing/2014/main" id="{C8383ACB-81F9-476F-A2C8-7274C5AC0B77}"/>
                </a:ext>
              </a:extLst>
            </p:cNvPr>
            <p:cNvSpPr/>
            <p:nvPr/>
          </p:nvSpPr>
          <p:spPr>
            <a:xfrm>
              <a:off x="855655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="" xmlns:a16="http://schemas.microsoft.com/office/drawing/2014/main" id="{064832AC-B594-45D2-A6A1-838DDF3206A1}"/>
                </a:ext>
              </a:extLst>
            </p:cNvPr>
            <p:cNvSpPr/>
            <p:nvPr/>
          </p:nvSpPr>
          <p:spPr>
            <a:xfrm>
              <a:off x="873112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="" xmlns:a16="http://schemas.microsoft.com/office/drawing/2014/main" id="{E20CBD84-B552-47CD-A0D7-EAFBC7DD75A5}"/>
                </a:ext>
              </a:extLst>
            </p:cNvPr>
            <p:cNvSpPr/>
            <p:nvPr/>
          </p:nvSpPr>
          <p:spPr>
            <a:xfrm>
              <a:off x="890568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="" xmlns:a16="http://schemas.microsoft.com/office/drawing/2014/main" id="{C40E78C4-3290-43CE-9E83-1EB804587F6C}"/>
                </a:ext>
              </a:extLst>
            </p:cNvPr>
            <p:cNvSpPr/>
            <p:nvPr/>
          </p:nvSpPr>
          <p:spPr>
            <a:xfrm>
              <a:off x="908025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="" xmlns:a16="http://schemas.microsoft.com/office/drawing/2014/main" id="{50ABC2BC-B158-4641-8F95-19A2BE20D264}"/>
                </a:ext>
              </a:extLst>
            </p:cNvPr>
            <p:cNvSpPr/>
            <p:nvPr/>
          </p:nvSpPr>
          <p:spPr>
            <a:xfrm>
              <a:off x="925482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="" xmlns:a16="http://schemas.microsoft.com/office/drawing/2014/main" id="{418352CE-0942-4C58-869C-6483577F1DAF}"/>
                </a:ext>
              </a:extLst>
            </p:cNvPr>
            <p:cNvSpPr/>
            <p:nvPr/>
          </p:nvSpPr>
          <p:spPr>
            <a:xfrm>
              <a:off x="942939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="" xmlns:a16="http://schemas.microsoft.com/office/drawing/2014/main" id="{4C8FCFD8-565E-485F-9AC4-2EFBFD7470FE}"/>
                </a:ext>
              </a:extLst>
            </p:cNvPr>
            <p:cNvSpPr/>
            <p:nvPr/>
          </p:nvSpPr>
          <p:spPr>
            <a:xfrm>
              <a:off x="960395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="" xmlns:a16="http://schemas.microsoft.com/office/drawing/2014/main" id="{C0ABB4F8-DF59-4236-A549-F85C93324005}"/>
                </a:ext>
              </a:extLst>
            </p:cNvPr>
            <p:cNvSpPr/>
            <p:nvPr/>
          </p:nvSpPr>
          <p:spPr>
            <a:xfrm>
              <a:off x="977852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="" xmlns:a16="http://schemas.microsoft.com/office/drawing/2014/main" id="{92077FA5-5FC3-406A-B40A-E6DC83E071B4}"/>
                </a:ext>
              </a:extLst>
            </p:cNvPr>
            <p:cNvSpPr/>
            <p:nvPr/>
          </p:nvSpPr>
          <p:spPr>
            <a:xfrm>
              <a:off x="995309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="" xmlns:a16="http://schemas.microsoft.com/office/drawing/2014/main" id="{2921061C-4E77-4F4A-B220-BCA8EC072337}"/>
                </a:ext>
              </a:extLst>
            </p:cNvPr>
            <p:cNvSpPr/>
            <p:nvPr/>
          </p:nvSpPr>
          <p:spPr>
            <a:xfrm>
              <a:off x="1012765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="" xmlns:a16="http://schemas.microsoft.com/office/drawing/2014/main" id="{24D576E4-34DD-40A4-92A3-9BBC1870D1A1}"/>
                </a:ext>
              </a:extLst>
            </p:cNvPr>
            <p:cNvSpPr/>
            <p:nvPr/>
          </p:nvSpPr>
          <p:spPr>
            <a:xfrm>
              <a:off x="1030222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="" xmlns:a16="http://schemas.microsoft.com/office/drawing/2014/main" id="{CB7A630B-1EBE-4C18-AA72-21F27B237AE1}"/>
                </a:ext>
              </a:extLst>
            </p:cNvPr>
            <p:cNvSpPr/>
            <p:nvPr/>
          </p:nvSpPr>
          <p:spPr>
            <a:xfrm>
              <a:off x="1047679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="" xmlns:a16="http://schemas.microsoft.com/office/drawing/2014/main" id="{39E8A846-06D2-48FB-B2E0-1A32E3CAA9D7}"/>
                </a:ext>
              </a:extLst>
            </p:cNvPr>
            <p:cNvSpPr/>
            <p:nvPr/>
          </p:nvSpPr>
          <p:spPr>
            <a:xfrm>
              <a:off x="1065135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="" xmlns:a16="http://schemas.microsoft.com/office/drawing/2014/main" id="{0B13D83B-C857-4022-A7A7-2238CCB5DD01}"/>
                </a:ext>
              </a:extLst>
            </p:cNvPr>
            <p:cNvSpPr/>
            <p:nvPr/>
          </p:nvSpPr>
          <p:spPr>
            <a:xfrm>
              <a:off x="1082592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="" xmlns:a16="http://schemas.microsoft.com/office/drawing/2014/main" id="{C514F47B-8CC0-4292-A987-F80A29229983}"/>
                </a:ext>
              </a:extLst>
            </p:cNvPr>
            <p:cNvSpPr/>
            <p:nvPr/>
          </p:nvSpPr>
          <p:spPr>
            <a:xfrm>
              <a:off x="1100049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="" xmlns:a16="http://schemas.microsoft.com/office/drawing/2014/main" id="{1C159865-52F3-4393-8DA3-32D9FA47001F}"/>
                </a:ext>
              </a:extLst>
            </p:cNvPr>
            <p:cNvSpPr/>
            <p:nvPr/>
          </p:nvSpPr>
          <p:spPr>
            <a:xfrm>
              <a:off x="1117506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="" xmlns:a16="http://schemas.microsoft.com/office/drawing/2014/main" id="{B9AD06CB-E70E-4087-9A5C-F2739B7891CE}"/>
                </a:ext>
              </a:extLst>
            </p:cNvPr>
            <p:cNvSpPr/>
            <p:nvPr/>
          </p:nvSpPr>
          <p:spPr>
            <a:xfrm>
              <a:off x="1134962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="" xmlns:a16="http://schemas.microsoft.com/office/drawing/2014/main" id="{78CCE102-E7C8-4BC2-A675-60D0A0E3CD7D}"/>
                </a:ext>
              </a:extLst>
            </p:cNvPr>
            <p:cNvSpPr/>
            <p:nvPr/>
          </p:nvSpPr>
          <p:spPr>
            <a:xfrm>
              <a:off x="1152419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="" xmlns:a16="http://schemas.microsoft.com/office/drawing/2014/main" id="{94A9A293-0912-492D-A911-B0B2264A7EF7}"/>
                </a:ext>
              </a:extLst>
            </p:cNvPr>
            <p:cNvSpPr/>
            <p:nvPr/>
          </p:nvSpPr>
          <p:spPr>
            <a:xfrm>
              <a:off x="1169876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="" xmlns:a16="http://schemas.microsoft.com/office/drawing/2014/main" id="{E58544EE-13CF-4A8D-A708-3547661C070D}"/>
                </a:ext>
              </a:extLst>
            </p:cNvPr>
            <p:cNvSpPr/>
            <p:nvPr/>
          </p:nvSpPr>
          <p:spPr>
            <a:xfrm>
              <a:off x="1187332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="" xmlns:a16="http://schemas.microsoft.com/office/drawing/2014/main" id="{5AB607EF-173C-473D-9469-FAEBE42F127E}"/>
                </a:ext>
              </a:extLst>
            </p:cNvPr>
            <p:cNvSpPr/>
            <p:nvPr/>
          </p:nvSpPr>
          <p:spPr>
            <a:xfrm>
              <a:off x="1204789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="" xmlns:a16="http://schemas.microsoft.com/office/drawing/2014/main" id="{2E700DFA-BF84-4DC7-9564-E0EAA7C59037}"/>
                </a:ext>
              </a:extLst>
            </p:cNvPr>
            <p:cNvSpPr/>
            <p:nvPr/>
          </p:nvSpPr>
          <p:spPr>
            <a:xfrm>
              <a:off x="1222246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="" xmlns:a16="http://schemas.microsoft.com/office/drawing/2014/main" id="{8F66BA70-E165-4BE6-92A4-B29549942535}"/>
                </a:ext>
              </a:extLst>
            </p:cNvPr>
            <p:cNvSpPr/>
            <p:nvPr/>
          </p:nvSpPr>
          <p:spPr>
            <a:xfrm>
              <a:off x="1239702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="" xmlns:a16="http://schemas.microsoft.com/office/drawing/2014/main" id="{9B72A1B2-63E5-4CF5-93E9-3D7F25699AA5}"/>
                </a:ext>
              </a:extLst>
            </p:cNvPr>
            <p:cNvSpPr/>
            <p:nvPr/>
          </p:nvSpPr>
          <p:spPr>
            <a:xfrm>
              <a:off x="1257159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="" xmlns:a16="http://schemas.microsoft.com/office/drawing/2014/main" id="{C2BE15D5-DE7E-4D80-BC0D-F28B27830F5A}"/>
                </a:ext>
              </a:extLst>
            </p:cNvPr>
            <p:cNvSpPr/>
            <p:nvPr/>
          </p:nvSpPr>
          <p:spPr>
            <a:xfrm>
              <a:off x="1274616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="" xmlns:a16="http://schemas.microsoft.com/office/drawing/2014/main" id="{148B188C-466E-45AD-AE22-CF2B6DB2CB2E}"/>
                </a:ext>
              </a:extLst>
            </p:cNvPr>
            <p:cNvSpPr/>
            <p:nvPr/>
          </p:nvSpPr>
          <p:spPr>
            <a:xfrm>
              <a:off x="1292073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="" xmlns:a16="http://schemas.microsoft.com/office/drawing/2014/main" id="{213E0D47-E90D-4C46-ADFF-7350ADCA5320}"/>
                </a:ext>
              </a:extLst>
            </p:cNvPr>
            <p:cNvSpPr/>
            <p:nvPr/>
          </p:nvSpPr>
          <p:spPr>
            <a:xfrm>
              <a:off x="1309529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="" xmlns:a16="http://schemas.microsoft.com/office/drawing/2014/main" id="{07BC0D2C-1D64-48F3-956F-5D71923AF6D3}"/>
                </a:ext>
              </a:extLst>
            </p:cNvPr>
            <p:cNvSpPr/>
            <p:nvPr/>
          </p:nvSpPr>
          <p:spPr>
            <a:xfrm>
              <a:off x="1326986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="" xmlns:a16="http://schemas.microsoft.com/office/drawing/2014/main" id="{BA60BEB8-0C23-406B-938C-E4006ABFF8A2}"/>
                </a:ext>
              </a:extLst>
            </p:cNvPr>
            <p:cNvSpPr/>
            <p:nvPr/>
          </p:nvSpPr>
          <p:spPr>
            <a:xfrm>
              <a:off x="1344443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="" xmlns:a16="http://schemas.microsoft.com/office/drawing/2014/main" id="{A15422B7-31E1-4DC7-A9D5-1C007A11631C}"/>
                </a:ext>
              </a:extLst>
            </p:cNvPr>
            <p:cNvSpPr/>
            <p:nvPr/>
          </p:nvSpPr>
          <p:spPr>
            <a:xfrm>
              <a:off x="1361899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="" xmlns:a16="http://schemas.microsoft.com/office/drawing/2014/main" id="{A2045B9E-CD32-44C9-BEF8-CEAB32D6B3A9}"/>
                </a:ext>
              </a:extLst>
            </p:cNvPr>
            <p:cNvSpPr/>
            <p:nvPr/>
          </p:nvSpPr>
          <p:spPr>
            <a:xfrm>
              <a:off x="1379356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="" xmlns:a16="http://schemas.microsoft.com/office/drawing/2014/main" id="{CD758F6C-F906-4A36-9FDC-DBC00F69E107}"/>
              </a:ext>
            </a:extLst>
          </p:cNvPr>
          <p:cNvSpPr/>
          <p:nvPr/>
        </p:nvSpPr>
        <p:spPr>
          <a:xfrm>
            <a:off x="-194599" y="3890466"/>
            <a:ext cx="1271016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4" name="Group 343">
            <a:extLst>
              <a:ext uri="{FF2B5EF4-FFF2-40B4-BE49-F238E27FC236}">
                <a16:creationId xmlns="" xmlns:a16="http://schemas.microsoft.com/office/drawing/2014/main" id="{6B593B20-1F5C-431F-8B71-BF5257FC17D7}"/>
              </a:ext>
            </a:extLst>
          </p:cNvPr>
          <p:cNvGrpSpPr/>
          <p:nvPr/>
        </p:nvGrpSpPr>
        <p:grpSpPr>
          <a:xfrm>
            <a:off x="11239563" y="2680769"/>
            <a:ext cx="7779829" cy="1265254"/>
            <a:chOff x="9198889" y="2670931"/>
            <a:chExt cx="7779829" cy="1265254"/>
          </a:xfrm>
        </p:grpSpPr>
        <p:grpSp>
          <p:nvGrpSpPr>
            <p:cNvPr id="92" name="Group 91">
              <a:extLst>
                <a:ext uri="{FF2B5EF4-FFF2-40B4-BE49-F238E27FC236}">
                  <a16:creationId xmlns="" xmlns:a16="http://schemas.microsoft.com/office/drawing/2014/main" id="{773A0024-C885-4F57-A944-EDEE6320140B}"/>
                </a:ext>
              </a:extLst>
            </p:cNvPr>
            <p:cNvGrpSpPr/>
            <p:nvPr/>
          </p:nvGrpSpPr>
          <p:grpSpPr>
            <a:xfrm>
              <a:off x="9198889" y="2670931"/>
              <a:ext cx="2974562" cy="1265254"/>
              <a:chOff x="2945383" y="3975679"/>
              <a:chExt cx="6769635" cy="2879520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="" xmlns:a16="http://schemas.microsoft.com/office/drawing/2014/main" id="{F579677B-4C3E-4B77-A28A-8F8AF2FC80F2}"/>
                  </a:ext>
                </a:extLst>
              </p:cNvPr>
              <p:cNvSpPr/>
              <p:nvPr/>
            </p:nvSpPr>
            <p:spPr>
              <a:xfrm>
                <a:off x="3345004" y="6064440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: Top Corners Rounded 93">
                <a:extLst>
                  <a:ext uri="{FF2B5EF4-FFF2-40B4-BE49-F238E27FC236}">
                    <a16:creationId xmlns="" xmlns:a16="http://schemas.microsoft.com/office/drawing/2014/main" id="{323E74CB-5875-4438-82ED-089953BC6DD0}"/>
                  </a:ext>
                </a:extLst>
              </p:cNvPr>
              <p:cNvSpPr/>
              <p:nvPr/>
            </p:nvSpPr>
            <p:spPr>
              <a:xfrm rot="16200000">
                <a:off x="3305492" y="4439896"/>
                <a:ext cx="1835124" cy="1255270"/>
              </a:xfrm>
              <a:prstGeom prst="round2Same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="" xmlns:a16="http://schemas.microsoft.com/office/drawing/2014/main" id="{071D3DF5-CB02-4977-8DB1-49A0129547B6}"/>
                  </a:ext>
                </a:extLst>
              </p:cNvPr>
              <p:cNvSpPr/>
              <p:nvPr/>
            </p:nvSpPr>
            <p:spPr>
              <a:xfrm>
                <a:off x="4799328" y="4149968"/>
                <a:ext cx="151036" cy="18351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="" xmlns:a16="http://schemas.microsoft.com/office/drawing/2014/main" id="{78C89E93-EBA2-4F80-AAAB-A188AF878128}"/>
                  </a:ext>
                </a:extLst>
              </p:cNvPr>
              <p:cNvSpPr/>
              <p:nvPr/>
            </p:nvSpPr>
            <p:spPr>
              <a:xfrm>
                <a:off x="4878825" y="3975679"/>
                <a:ext cx="1392415" cy="2009413"/>
              </a:xfrm>
              <a:prstGeom prst="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="" xmlns:a16="http://schemas.microsoft.com/office/drawing/2014/main" id="{D0C96BED-339A-49C0-8528-3376634CCE7B}"/>
                  </a:ext>
                </a:extLst>
              </p:cNvPr>
              <p:cNvSpPr/>
              <p:nvPr/>
            </p:nvSpPr>
            <p:spPr>
              <a:xfrm>
                <a:off x="6238820" y="4160242"/>
                <a:ext cx="151036" cy="18351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Rectangle: Top Corners Rounded 97">
                <a:extLst>
                  <a:ext uri="{FF2B5EF4-FFF2-40B4-BE49-F238E27FC236}">
                    <a16:creationId xmlns="" xmlns:a16="http://schemas.microsoft.com/office/drawing/2014/main" id="{98C2717E-DBBA-468D-A4D0-7356F7570BF8}"/>
                  </a:ext>
                </a:extLst>
              </p:cNvPr>
              <p:cNvSpPr/>
              <p:nvPr/>
            </p:nvSpPr>
            <p:spPr>
              <a:xfrm rot="5400000" flipH="1">
                <a:off x="6803095" y="3645058"/>
                <a:ext cx="1835124" cy="2850861"/>
              </a:xfrm>
              <a:prstGeom prst="round2SameRect">
                <a:avLst>
                  <a:gd name="adj1" fmla="val 9001"/>
                  <a:gd name="adj2" fmla="val 0"/>
                </a:avLst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9" name="Group 98">
                <a:extLst>
                  <a:ext uri="{FF2B5EF4-FFF2-40B4-BE49-F238E27FC236}">
                    <a16:creationId xmlns="" xmlns:a16="http://schemas.microsoft.com/office/drawing/2014/main" id="{A7C74533-917A-44FB-997B-76DBADCE11DB}"/>
                  </a:ext>
                </a:extLst>
              </p:cNvPr>
              <p:cNvGrpSpPr/>
              <p:nvPr/>
            </p:nvGrpSpPr>
            <p:grpSpPr>
              <a:xfrm>
                <a:off x="4002182" y="4390725"/>
                <a:ext cx="752170" cy="1594367"/>
                <a:chOff x="4002182" y="4390725"/>
                <a:chExt cx="752170" cy="1594367"/>
              </a:xfrm>
            </p:grpSpPr>
            <p:sp>
              <p:nvSpPr>
                <p:cNvPr id="222" name="Rectangle 221">
                  <a:extLst>
                    <a:ext uri="{FF2B5EF4-FFF2-40B4-BE49-F238E27FC236}">
                      <a16:creationId xmlns="" xmlns:a16="http://schemas.microsoft.com/office/drawing/2014/main" id="{4AB29BE1-E4EE-4B0B-BE86-DB470E375A3B}"/>
                    </a:ext>
                  </a:extLst>
                </p:cNvPr>
                <p:cNvSpPr/>
                <p:nvPr/>
              </p:nvSpPr>
              <p:spPr>
                <a:xfrm>
                  <a:off x="4292381" y="4390725"/>
                  <a:ext cx="461971" cy="159436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3" name="Rectangle 168">
                  <a:extLst>
                    <a:ext uri="{FF2B5EF4-FFF2-40B4-BE49-F238E27FC236}">
                      <a16:creationId xmlns="" xmlns:a16="http://schemas.microsoft.com/office/drawing/2014/main" id="{C6A8F9A1-F80D-4174-9E63-A627E47940C3}"/>
                    </a:ext>
                  </a:extLst>
                </p:cNvPr>
                <p:cNvSpPr/>
                <p:nvPr/>
              </p:nvSpPr>
              <p:spPr>
                <a:xfrm>
                  <a:off x="4002182" y="4431850"/>
                  <a:ext cx="313210" cy="1553241"/>
                </a:xfrm>
                <a:custGeom>
                  <a:avLst/>
                  <a:gdLst>
                    <a:gd name="connsiteX0" fmla="*/ 0 w 305836"/>
                    <a:gd name="connsiteY0" fmla="*/ 0 h 1383634"/>
                    <a:gd name="connsiteX1" fmla="*/ 305836 w 305836"/>
                    <a:gd name="connsiteY1" fmla="*/ 0 h 1383634"/>
                    <a:gd name="connsiteX2" fmla="*/ 305836 w 305836"/>
                    <a:gd name="connsiteY2" fmla="*/ 1383634 h 1383634"/>
                    <a:gd name="connsiteX3" fmla="*/ 0 w 305836"/>
                    <a:gd name="connsiteY3" fmla="*/ 1383634 h 1383634"/>
                    <a:gd name="connsiteX4" fmla="*/ 0 w 305836"/>
                    <a:gd name="connsiteY4" fmla="*/ 0 h 1383634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3210" h="1553241">
                      <a:moveTo>
                        <a:pt x="0" y="169607"/>
                      </a:moveTo>
                      <a:cubicBezTo>
                        <a:pt x="104403" y="113071"/>
                        <a:pt x="253052" y="137652"/>
                        <a:pt x="313210" y="0"/>
                      </a:cubicBezTo>
                      <a:lnTo>
                        <a:pt x="305836" y="1553241"/>
                      </a:lnTo>
                      <a:lnTo>
                        <a:pt x="0" y="1553241"/>
                      </a:lnTo>
                      <a:lnTo>
                        <a:pt x="0" y="169607"/>
                      </a:lnTo>
                      <a:close/>
                    </a:path>
                  </a:pathLst>
                </a:cu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0" name="Rectangle 99">
                <a:extLst>
                  <a:ext uri="{FF2B5EF4-FFF2-40B4-BE49-F238E27FC236}">
                    <a16:creationId xmlns="" xmlns:a16="http://schemas.microsoft.com/office/drawing/2014/main" id="{1E2DB645-966C-47B5-978E-23B0F7854914}"/>
                  </a:ext>
                </a:extLst>
              </p:cNvPr>
              <p:cNvSpPr/>
              <p:nvPr/>
            </p:nvSpPr>
            <p:spPr>
              <a:xfrm>
                <a:off x="4894974" y="4098295"/>
                <a:ext cx="1313541" cy="188448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="" xmlns:a16="http://schemas.microsoft.com/office/drawing/2014/main" id="{5D19D808-C9ED-41D7-BF5C-53D0AE2328CF}"/>
                  </a:ext>
                </a:extLst>
              </p:cNvPr>
              <p:cNvSpPr/>
              <p:nvPr/>
            </p:nvSpPr>
            <p:spPr>
              <a:xfrm>
                <a:off x="5101798" y="4409021"/>
                <a:ext cx="914049" cy="500471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="" xmlns:a16="http://schemas.microsoft.com/office/drawing/2014/main" id="{21FF9419-EF47-4DB8-B0E3-AF08123C071C}"/>
                  </a:ext>
                </a:extLst>
              </p:cNvPr>
              <p:cNvSpPr/>
              <p:nvPr/>
            </p:nvSpPr>
            <p:spPr>
              <a:xfrm>
                <a:off x="5142621" y="4431832"/>
                <a:ext cx="852435" cy="429372"/>
              </a:xfrm>
              <a:prstGeom prst="rect">
                <a:avLst/>
              </a:prstGeom>
              <a:solidFill>
                <a:srgbClr val="1B3B52"/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="" xmlns:a16="http://schemas.microsoft.com/office/drawing/2014/main" id="{A415ED92-9F56-46A3-8761-252569781B9A}"/>
                  </a:ext>
                </a:extLst>
              </p:cNvPr>
              <p:cNvSpPr/>
              <p:nvPr/>
            </p:nvSpPr>
            <p:spPr>
              <a:xfrm>
                <a:off x="5395815" y="4433982"/>
                <a:ext cx="45719" cy="429372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="" xmlns:a16="http://schemas.microsoft.com/office/drawing/2014/main" id="{7AD7775C-C000-4C90-B235-1C0E6D79EFBE}"/>
                  </a:ext>
                </a:extLst>
              </p:cNvPr>
              <p:cNvSpPr/>
              <p:nvPr/>
            </p:nvSpPr>
            <p:spPr>
              <a:xfrm>
                <a:off x="5711696" y="4433049"/>
                <a:ext cx="45719" cy="429372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5" name="Group 104">
                <a:extLst>
                  <a:ext uri="{FF2B5EF4-FFF2-40B4-BE49-F238E27FC236}">
                    <a16:creationId xmlns="" xmlns:a16="http://schemas.microsoft.com/office/drawing/2014/main" id="{BC2406C0-00FF-495B-A963-5B9E3FDE93F3}"/>
                  </a:ext>
                </a:extLst>
              </p:cNvPr>
              <p:cNvGrpSpPr/>
              <p:nvPr/>
            </p:nvGrpSpPr>
            <p:grpSpPr>
              <a:xfrm>
                <a:off x="5205053" y="5425130"/>
                <a:ext cx="683130" cy="307420"/>
                <a:chOff x="2256702" y="5319656"/>
                <a:chExt cx="683130" cy="307420"/>
              </a:xfrm>
            </p:grpSpPr>
            <p:sp>
              <p:nvSpPr>
                <p:cNvPr id="218" name="Rectangle: Rounded Corners 217">
                  <a:extLst>
                    <a:ext uri="{FF2B5EF4-FFF2-40B4-BE49-F238E27FC236}">
                      <a16:creationId xmlns="" xmlns:a16="http://schemas.microsoft.com/office/drawing/2014/main" id="{94BB4CF3-B804-4AA4-BFD9-F1208A62CB02}"/>
                    </a:ext>
                  </a:extLst>
                </p:cNvPr>
                <p:cNvSpPr/>
                <p:nvPr/>
              </p:nvSpPr>
              <p:spPr>
                <a:xfrm>
                  <a:off x="2256702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Rectangle: Rounded Corners 218">
                  <a:extLst>
                    <a:ext uri="{FF2B5EF4-FFF2-40B4-BE49-F238E27FC236}">
                      <a16:creationId xmlns="" xmlns:a16="http://schemas.microsoft.com/office/drawing/2014/main" id="{38306979-7791-4066-AA0D-30B4E56EC7C1}"/>
                    </a:ext>
                  </a:extLst>
                </p:cNvPr>
                <p:cNvSpPr/>
                <p:nvPr/>
              </p:nvSpPr>
              <p:spPr>
                <a:xfrm>
                  <a:off x="2434049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0" name="Rectangle: Rounded Corners 219">
                  <a:extLst>
                    <a:ext uri="{FF2B5EF4-FFF2-40B4-BE49-F238E27FC236}">
                      <a16:creationId xmlns="" xmlns:a16="http://schemas.microsoft.com/office/drawing/2014/main" id="{6032C711-5850-47BC-9D34-ED578CB1C4C8}"/>
                    </a:ext>
                  </a:extLst>
                </p:cNvPr>
                <p:cNvSpPr/>
                <p:nvPr/>
              </p:nvSpPr>
              <p:spPr>
                <a:xfrm>
                  <a:off x="2611396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1" name="Rectangle: Rounded Corners 220">
                  <a:extLst>
                    <a:ext uri="{FF2B5EF4-FFF2-40B4-BE49-F238E27FC236}">
                      <a16:creationId xmlns="" xmlns:a16="http://schemas.microsoft.com/office/drawing/2014/main" id="{D014C117-39A4-4DA6-A6C6-154462F21FDB}"/>
                    </a:ext>
                  </a:extLst>
                </p:cNvPr>
                <p:cNvSpPr/>
                <p:nvPr/>
              </p:nvSpPr>
              <p:spPr>
                <a:xfrm>
                  <a:off x="2788743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6" name="Rectangle 105">
                <a:extLst>
                  <a:ext uri="{FF2B5EF4-FFF2-40B4-BE49-F238E27FC236}">
                    <a16:creationId xmlns="" xmlns:a16="http://schemas.microsoft.com/office/drawing/2014/main" id="{BC7B4064-543D-4F4C-9587-E73D3E23A704}"/>
                  </a:ext>
                </a:extLst>
              </p:cNvPr>
              <p:cNvSpPr/>
              <p:nvPr/>
            </p:nvSpPr>
            <p:spPr>
              <a:xfrm>
                <a:off x="6340363" y="4359522"/>
                <a:ext cx="461971" cy="159436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="" xmlns:a16="http://schemas.microsoft.com/office/drawing/2014/main" id="{45AAA4CD-A5F9-4747-88A1-527CB3F35DF2}"/>
                  </a:ext>
                </a:extLst>
              </p:cNvPr>
              <p:cNvSpPr/>
              <p:nvPr/>
            </p:nvSpPr>
            <p:spPr>
              <a:xfrm>
                <a:off x="6868776" y="4359521"/>
                <a:ext cx="1291172" cy="159436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8" name="Group 107">
                <a:extLst>
                  <a:ext uri="{FF2B5EF4-FFF2-40B4-BE49-F238E27FC236}">
                    <a16:creationId xmlns="" xmlns:a16="http://schemas.microsoft.com/office/drawing/2014/main" id="{D9E4E7EF-AF75-4E59-A3BB-207326DDC5FA}"/>
                  </a:ext>
                </a:extLst>
              </p:cNvPr>
              <p:cNvGrpSpPr/>
              <p:nvPr/>
            </p:nvGrpSpPr>
            <p:grpSpPr>
              <a:xfrm flipH="1">
                <a:off x="8209131" y="4359521"/>
                <a:ext cx="752170" cy="1594367"/>
                <a:chOff x="4002182" y="4390725"/>
                <a:chExt cx="752170" cy="1594367"/>
              </a:xfrm>
            </p:grpSpPr>
            <p:sp>
              <p:nvSpPr>
                <p:cNvPr id="216" name="Rectangle 215">
                  <a:extLst>
                    <a:ext uri="{FF2B5EF4-FFF2-40B4-BE49-F238E27FC236}">
                      <a16:creationId xmlns="" xmlns:a16="http://schemas.microsoft.com/office/drawing/2014/main" id="{42030AA8-4C5C-4D9C-8FF9-3EB660F3CDBF}"/>
                    </a:ext>
                  </a:extLst>
                </p:cNvPr>
                <p:cNvSpPr/>
                <p:nvPr/>
              </p:nvSpPr>
              <p:spPr>
                <a:xfrm>
                  <a:off x="4292381" y="4390725"/>
                  <a:ext cx="461971" cy="159436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Rectangle 168">
                  <a:extLst>
                    <a:ext uri="{FF2B5EF4-FFF2-40B4-BE49-F238E27FC236}">
                      <a16:creationId xmlns="" xmlns:a16="http://schemas.microsoft.com/office/drawing/2014/main" id="{367EA01D-0CE8-4878-AD03-801E4B13EF6C}"/>
                    </a:ext>
                  </a:extLst>
                </p:cNvPr>
                <p:cNvSpPr/>
                <p:nvPr/>
              </p:nvSpPr>
              <p:spPr>
                <a:xfrm>
                  <a:off x="4002182" y="4431850"/>
                  <a:ext cx="313210" cy="1553241"/>
                </a:xfrm>
                <a:custGeom>
                  <a:avLst/>
                  <a:gdLst>
                    <a:gd name="connsiteX0" fmla="*/ 0 w 305836"/>
                    <a:gd name="connsiteY0" fmla="*/ 0 h 1383634"/>
                    <a:gd name="connsiteX1" fmla="*/ 305836 w 305836"/>
                    <a:gd name="connsiteY1" fmla="*/ 0 h 1383634"/>
                    <a:gd name="connsiteX2" fmla="*/ 305836 w 305836"/>
                    <a:gd name="connsiteY2" fmla="*/ 1383634 h 1383634"/>
                    <a:gd name="connsiteX3" fmla="*/ 0 w 305836"/>
                    <a:gd name="connsiteY3" fmla="*/ 1383634 h 1383634"/>
                    <a:gd name="connsiteX4" fmla="*/ 0 w 305836"/>
                    <a:gd name="connsiteY4" fmla="*/ 0 h 1383634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3210" h="1553241">
                      <a:moveTo>
                        <a:pt x="0" y="169607"/>
                      </a:moveTo>
                      <a:cubicBezTo>
                        <a:pt x="104403" y="113071"/>
                        <a:pt x="253052" y="137652"/>
                        <a:pt x="313210" y="0"/>
                      </a:cubicBezTo>
                      <a:lnTo>
                        <a:pt x="305836" y="1553241"/>
                      </a:lnTo>
                      <a:lnTo>
                        <a:pt x="0" y="1553241"/>
                      </a:lnTo>
                      <a:lnTo>
                        <a:pt x="0" y="169607"/>
                      </a:lnTo>
                      <a:close/>
                    </a:path>
                  </a:pathLst>
                </a:cu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9" name="Group 108">
                <a:extLst>
                  <a:ext uri="{FF2B5EF4-FFF2-40B4-BE49-F238E27FC236}">
                    <a16:creationId xmlns="" xmlns:a16="http://schemas.microsoft.com/office/drawing/2014/main" id="{398C9235-E6DE-4FAC-BF26-FFAA3E877A27}"/>
                  </a:ext>
                </a:extLst>
              </p:cNvPr>
              <p:cNvGrpSpPr/>
              <p:nvPr/>
            </p:nvGrpSpPr>
            <p:grpSpPr>
              <a:xfrm>
                <a:off x="7193406" y="4968808"/>
                <a:ext cx="613601" cy="635359"/>
                <a:chOff x="1026942" y="3798277"/>
                <a:chExt cx="613601" cy="844061"/>
              </a:xfrm>
            </p:grpSpPr>
            <p:sp>
              <p:nvSpPr>
                <p:cNvPr id="206" name="Rectangle: Rounded Corners 205">
                  <a:extLst>
                    <a:ext uri="{FF2B5EF4-FFF2-40B4-BE49-F238E27FC236}">
                      <a16:creationId xmlns="" xmlns:a16="http://schemas.microsoft.com/office/drawing/2014/main" id="{AFA107E6-ACFA-40A8-AEA4-9FE5161D697D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Rectangle: Rounded Corners 206">
                  <a:extLst>
                    <a:ext uri="{FF2B5EF4-FFF2-40B4-BE49-F238E27FC236}">
                      <a16:creationId xmlns="" xmlns:a16="http://schemas.microsoft.com/office/drawing/2014/main" id="{2578A6C7-CD9F-4E5F-8D01-9AD908FED97E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8" name="Rectangle: Rounded Corners 207">
                  <a:extLst>
                    <a:ext uri="{FF2B5EF4-FFF2-40B4-BE49-F238E27FC236}">
                      <a16:creationId xmlns="" xmlns:a16="http://schemas.microsoft.com/office/drawing/2014/main" id="{37E3D252-6684-435A-9799-ED5FBCC5B0B2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9" name="Rectangle: Rounded Corners 208">
                  <a:extLst>
                    <a:ext uri="{FF2B5EF4-FFF2-40B4-BE49-F238E27FC236}">
                      <a16:creationId xmlns="" xmlns:a16="http://schemas.microsoft.com/office/drawing/2014/main" id="{9B714940-D99E-4DFF-B353-4E899DD5F31C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Rectangle: Rounded Corners 209">
                  <a:extLst>
                    <a:ext uri="{FF2B5EF4-FFF2-40B4-BE49-F238E27FC236}">
                      <a16:creationId xmlns="" xmlns:a16="http://schemas.microsoft.com/office/drawing/2014/main" id="{BBD7F6A5-1CDD-41DE-950F-D0EEC290594A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Rectangle: Rounded Corners 210">
                  <a:extLst>
                    <a:ext uri="{FF2B5EF4-FFF2-40B4-BE49-F238E27FC236}">
                      <a16:creationId xmlns="" xmlns:a16="http://schemas.microsoft.com/office/drawing/2014/main" id="{875C5A3D-6E26-4B5D-8DF4-4C2082C57E3F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2" name="Rectangle: Rounded Corners 211">
                  <a:extLst>
                    <a:ext uri="{FF2B5EF4-FFF2-40B4-BE49-F238E27FC236}">
                      <a16:creationId xmlns="" xmlns:a16="http://schemas.microsoft.com/office/drawing/2014/main" id="{068916CB-CEFB-4223-ADDB-9B590600EDC6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3" name="Rectangle: Rounded Corners 212">
                  <a:extLst>
                    <a:ext uri="{FF2B5EF4-FFF2-40B4-BE49-F238E27FC236}">
                      <a16:creationId xmlns="" xmlns:a16="http://schemas.microsoft.com/office/drawing/2014/main" id="{37B7610E-BF8A-428A-A807-4F0C39C81C4C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4" name="Rectangle: Rounded Corners 213">
                  <a:extLst>
                    <a:ext uri="{FF2B5EF4-FFF2-40B4-BE49-F238E27FC236}">
                      <a16:creationId xmlns="" xmlns:a16="http://schemas.microsoft.com/office/drawing/2014/main" id="{178566E4-F922-4F51-B0A0-DB2FFC793A94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Rectangle: Rounded Corners 214">
                  <a:extLst>
                    <a:ext uri="{FF2B5EF4-FFF2-40B4-BE49-F238E27FC236}">
                      <a16:creationId xmlns="" xmlns:a16="http://schemas.microsoft.com/office/drawing/2014/main" id="{98B98AF9-709A-4BD2-8951-4FC5B56409C3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0" name="Group 109">
                <a:extLst>
                  <a:ext uri="{FF2B5EF4-FFF2-40B4-BE49-F238E27FC236}">
                    <a16:creationId xmlns="" xmlns:a16="http://schemas.microsoft.com/office/drawing/2014/main" id="{8F7F0E01-C19D-42A0-B21E-D8691ACF98A8}"/>
                  </a:ext>
                </a:extLst>
              </p:cNvPr>
              <p:cNvGrpSpPr/>
              <p:nvPr/>
            </p:nvGrpSpPr>
            <p:grpSpPr>
              <a:xfrm>
                <a:off x="7170546" y="4418334"/>
                <a:ext cx="613601" cy="366182"/>
                <a:chOff x="1026942" y="3798277"/>
                <a:chExt cx="613601" cy="844061"/>
              </a:xfrm>
            </p:grpSpPr>
            <p:sp>
              <p:nvSpPr>
                <p:cNvPr id="196" name="Rectangle: Rounded Corners 195">
                  <a:extLst>
                    <a:ext uri="{FF2B5EF4-FFF2-40B4-BE49-F238E27FC236}">
                      <a16:creationId xmlns="" xmlns:a16="http://schemas.microsoft.com/office/drawing/2014/main" id="{3F809248-535F-4E4D-B4AA-6969E7FC3B3C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Rectangle: Rounded Corners 196">
                  <a:extLst>
                    <a:ext uri="{FF2B5EF4-FFF2-40B4-BE49-F238E27FC236}">
                      <a16:creationId xmlns="" xmlns:a16="http://schemas.microsoft.com/office/drawing/2014/main" id="{8517BA88-C036-434D-B5E4-2D87D5345D4B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Rectangle: Rounded Corners 197">
                  <a:extLst>
                    <a:ext uri="{FF2B5EF4-FFF2-40B4-BE49-F238E27FC236}">
                      <a16:creationId xmlns="" xmlns:a16="http://schemas.microsoft.com/office/drawing/2014/main" id="{A34A56E6-0B96-4602-985D-3E4881A1A899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Rectangle: Rounded Corners 198">
                  <a:extLst>
                    <a:ext uri="{FF2B5EF4-FFF2-40B4-BE49-F238E27FC236}">
                      <a16:creationId xmlns="" xmlns:a16="http://schemas.microsoft.com/office/drawing/2014/main" id="{59973A79-9EB2-4BD2-A383-BDCCDB5707A8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Rectangle: Rounded Corners 199">
                  <a:extLst>
                    <a:ext uri="{FF2B5EF4-FFF2-40B4-BE49-F238E27FC236}">
                      <a16:creationId xmlns="" xmlns:a16="http://schemas.microsoft.com/office/drawing/2014/main" id="{D6FD37E5-1E3E-4C27-B8A3-C02360DD9614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Rectangle: Rounded Corners 200">
                  <a:extLst>
                    <a:ext uri="{FF2B5EF4-FFF2-40B4-BE49-F238E27FC236}">
                      <a16:creationId xmlns="" xmlns:a16="http://schemas.microsoft.com/office/drawing/2014/main" id="{E62FCEFF-C264-4381-84E9-2B6E26031DDA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Rectangle: Rounded Corners 201">
                  <a:extLst>
                    <a:ext uri="{FF2B5EF4-FFF2-40B4-BE49-F238E27FC236}">
                      <a16:creationId xmlns="" xmlns:a16="http://schemas.microsoft.com/office/drawing/2014/main" id="{B57BD56F-2732-434C-834B-23C809AD1E70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Rectangle: Rounded Corners 202">
                  <a:extLst>
                    <a:ext uri="{FF2B5EF4-FFF2-40B4-BE49-F238E27FC236}">
                      <a16:creationId xmlns="" xmlns:a16="http://schemas.microsoft.com/office/drawing/2014/main" id="{857EDC78-A2A8-4ECE-BCE2-47D670F7FFE6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4" name="Rectangle: Rounded Corners 203">
                  <a:extLst>
                    <a:ext uri="{FF2B5EF4-FFF2-40B4-BE49-F238E27FC236}">
                      <a16:creationId xmlns="" xmlns:a16="http://schemas.microsoft.com/office/drawing/2014/main" id="{05187112-3E1E-4E66-A402-E7A7D1056509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Rectangle: Rounded Corners 204">
                  <a:extLst>
                    <a:ext uri="{FF2B5EF4-FFF2-40B4-BE49-F238E27FC236}">
                      <a16:creationId xmlns="" xmlns:a16="http://schemas.microsoft.com/office/drawing/2014/main" id="{CE21CC66-0F24-43F7-A09C-335E1E24C4FB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="" xmlns:a16="http://schemas.microsoft.com/office/drawing/2014/main" id="{50CA98E2-CDC7-4A43-A76E-5572CE4837EA}"/>
                  </a:ext>
                </a:extLst>
              </p:cNvPr>
              <p:cNvGrpSpPr/>
              <p:nvPr/>
            </p:nvGrpSpPr>
            <p:grpSpPr>
              <a:xfrm>
                <a:off x="6359620" y="4413208"/>
                <a:ext cx="397553" cy="397690"/>
                <a:chOff x="1026942" y="3798277"/>
                <a:chExt cx="613601" cy="844061"/>
              </a:xfrm>
            </p:grpSpPr>
            <p:sp>
              <p:nvSpPr>
                <p:cNvPr id="186" name="Rectangle: Rounded Corners 185">
                  <a:extLst>
                    <a:ext uri="{FF2B5EF4-FFF2-40B4-BE49-F238E27FC236}">
                      <a16:creationId xmlns="" xmlns:a16="http://schemas.microsoft.com/office/drawing/2014/main" id="{1E5FE79C-5641-4D86-A14C-C60AFC533382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Rectangle: Rounded Corners 186">
                  <a:extLst>
                    <a:ext uri="{FF2B5EF4-FFF2-40B4-BE49-F238E27FC236}">
                      <a16:creationId xmlns="" xmlns:a16="http://schemas.microsoft.com/office/drawing/2014/main" id="{8BF951D6-3E0C-409B-B26A-778387E51E92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Rectangle: Rounded Corners 187">
                  <a:extLst>
                    <a:ext uri="{FF2B5EF4-FFF2-40B4-BE49-F238E27FC236}">
                      <a16:creationId xmlns="" xmlns:a16="http://schemas.microsoft.com/office/drawing/2014/main" id="{C9F79058-DCC9-43EE-A334-B80D28590AD6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Rectangle: Rounded Corners 188">
                  <a:extLst>
                    <a:ext uri="{FF2B5EF4-FFF2-40B4-BE49-F238E27FC236}">
                      <a16:creationId xmlns="" xmlns:a16="http://schemas.microsoft.com/office/drawing/2014/main" id="{DC42C589-769E-4D6B-A44F-E8B047CB7A17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0" name="Rectangle: Rounded Corners 189">
                  <a:extLst>
                    <a:ext uri="{FF2B5EF4-FFF2-40B4-BE49-F238E27FC236}">
                      <a16:creationId xmlns="" xmlns:a16="http://schemas.microsoft.com/office/drawing/2014/main" id="{97F049B0-C233-46D6-8831-A1914882632D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1" name="Rectangle: Rounded Corners 190">
                  <a:extLst>
                    <a:ext uri="{FF2B5EF4-FFF2-40B4-BE49-F238E27FC236}">
                      <a16:creationId xmlns="" xmlns:a16="http://schemas.microsoft.com/office/drawing/2014/main" id="{ADA86C9C-5E57-421A-B71B-02521EC25AAB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Rectangle: Rounded Corners 191">
                  <a:extLst>
                    <a:ext uri="{FF2B5EF4-FFF2-40B4-BE49-F238E27FC236}">
                      <a16:creationId xmlns="" xmlns:a16="http://schemas.microsoft.com/office/drawing/2014/main" id="{B560879D-50DF-4D0C-B5A8-FD4727A74C90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Rectangle: Rounded Corners 192">
                  <a:extLst>
                    <a:ext uri="{FF2B5EF4-FFF2-40B4-BE49-F238E27FC236}">
                      <a16:creationId xmlns="" xmlns:a16="http://schemas.microsoft.com/office/drawing/2014/main" id="{60E5EC45-518F-41A9-90D9-DBA626F10163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Rectangle: Rounded Corners 193">
                  <a:extLst>
                    <a:ext uri="{FF2B5EF4-FFF2-40B4-BE49-F238E27FC236}">
                      <a16:creationId xmlns="" xmlns:a16="http://schemas.microsoft.com/office/drawing/2014/main" id="{EDDCD973-5CFB-4517-A706-A70E435DE37A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Rectangle: Rounded Corners 194">
                  <a:extLst>
                    <a:ext uri="{FF2B5EF4-FFF2-40B4-BE49-F238E27FC236}">
                      <a16:creationId xmlns="" xmlns:a16="http://schemas.microsoft.com/office/drawing/2014/main" id="{51E6A4FE-039A-4102-BE9A-9A0ABADFC9E8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="" xmlns:a16="http://schemas.microsoft.com/office/drawing/2014/main" id="{AA66D66D-A895-418F-A5AA-74CF1A5F2372}"/>
                  </a:ext>
                </a:extLst>
              </p:cNvPr>
              <p:cNvGrpSpPr/>
              <p:nvPr/>
            </p:nvGrpSpPr>
            <p:grpSpPr>
              <a:xfrm>
                <a:off x="6156851" y="5433831"/>
                <a:ext cx="814350" cy="455829"/>
                <a:chOff x="1769751" y="5208470"/>
                <a:chExt cx="814350" cy="455829"/>
              </a:xfrm>
            </p:grpSpPr>
            <p:sp>
              <p:nvSpPr>
                <p:cNvPr id="184" name="Rectangle 183">
                  <a:extLst>
                    <a:ext uri="{FF2B5EF4-FFF2-40B4-BE49-F238E27FC236}">
                      <a16:creationId xmlns="" xmlns:a16="http://schemas.microsoft.com/office/drawing/2014/main" id="{12BD0187-726F-4E4D-8B85-67445317894A}"/>
                    </a:ext>
                  </a:extLst>
                </p:cNvPr>
                <p:cNvSpPr/>
                <p:nvPr/>
              </p:nvSpPr>
              <p:spPr>
                <a:xfrm>
                  <a:off x="1842868" y="5208470"/>
                  <a:ext cx="741233" cy="393697"/>
                </a:xfrm>
                <a:prstGeom prst="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="" xmlns:a16="http://schemas.microsoft.com/office/drawing/2014/main" id="{2D435302-C3E5-4EED-831E-04F3BE62F9B6}"/>
                    </a:ext>
                  </a:extLst>
                </p:cNvPr>
                <p:cNvSpPr/>
                <p:nvPr/>
              </p:nvSpPr>
              <p:spPr>
                <a:xfrm>
                  <a:off x="1769751" y="5270602"/>
                  <a:ext cx="741233" cy="39369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3" name="Rectangle 112">
                <a:extLst>
                  <a:ext uri="{FF2B5EF4-FFF2-40B4-BE49-F238E27FC236}">
                    <a16:creationId xmlns="" xmlns:a16="http://schemas.microsoft.com/office/drawing/2014/main" id="{62F22C71-D461-4E35-85CB-0A68F5506F80}"/>
                  </a:ext>
                </a:extLst>
              </p:cNvPr>
              <p:cNvSpPr/>
              <p:nvPr/>
            </p:nvSpPr>
            <p:spPr>
              <a:xfrm>
                <a:off x="7226914" y="5336720"/>
                <a:ext cx="192024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="" xmlns:a16="http://schemas.microsoft.com/office/drawing/2014/main" id="{639319ED-D79D-4E34-ABB0-272302A73032}"/>
                  </a:ext>
                </a:extLst>
              </p:cNvPr>
              <p:cNvSpPr/>
              <p:nvPr/>
            </p:nvSpPr>
            <p:spPr>
              <a:xfrm>
                <a:off x="6235692" y="5046931"/>
                <a:ext cx="73152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="" xmlns:a16="http://schemas.microsoft.com/office/drawing/2014/main" id="{3DB9466A-563E-45C0-A431-2219A644F949}"/>
                  </a:ext>
                </a:extLst>
              </p:cNvPr>
              <p:cNvSpPr/>
              <p:nvPr/>
            </p:nvSpPr>
            <p:spPr>
              <a:xfrm rot="2574620">
                <a:off x="6877796" y="5193862"/>
                <a:ext cx="45720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="" xmlns:a16="http://schemas.microsoft.com/office/drawing/2014/main" id="{AEFC2E53-42ED-45B7-A16D-AF275E6899C5}"/>
                  </a:ext>
                </a:extLst>
              </p:cNvPr>
              <p:cNvSpPr/>
              <p:nvPr/>
            </p:nvSpPr>
            <p:spPr>
              <a:xfrm>
                <a:off x="8813247" y="5371784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="" xmlns:a16="http://schemas.microsoft.com/office/drawing/2014/main" id="{808642FB-0C17-4339-82A4-24BFBF2E7C3D}"/>
                  </a:ext>
                </a:extLst>
              </p:cNvPr>
              <p:cNvSpPr/>
              <p:nvPr/>
            </p:nvSpPr>
            <p:spPr>
              <a:xfrm>
                <a:off x="8318888" y="5382439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="" xmlns:a16="http://schemas.microsoft.com/office/drawing/2014/main" id="{E27DD3EA-D9E9-438D-A5E1-8751D0437316}"/>
                  </a:ext>
                </a:extLst>
              </p:cNvPr>
              <p:cNvSpPr/>
              <p:nvPr/>
            </p:nvSpPr>
            <p:spPr>
              <a:xfrm>
                <a:off x="7824529" y="5393094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="" xmlns:a16="http://schemas.microsoft.com/office/drawing/2014/main" id="{7297B4F3-8A19-434F-BAA6-48EDFE512CCB}"/>
                  </a:ext>
                </a:extLst>
              </p:cNvPr>
              <p:cNvSpPr/>
              <p:nvPr/>
            </p:nvSpPr>
            <p:spPr>
              <a:xfrm>
                <a:off x="7330170" y="5403749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="" xmlns:a16="http://schemas.microsoft.com/office/drawing/2014/main" id="{302E3E62-56D8-4845-BC00-936252F7CCD5}"/>
                  </a:ext>
                </a:extLst>
              </p:cNvPr>
              <p:cNvSpPr/>
              <p:nvPr/>
            </p:nvSpPr>
            <p:spPr>
              <a:xfrm>
                <a:off x="6835811" y="5090844"/>
                <a:ext cx="56701" cy="365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="" xmlns:a16="http://schemas.microsoft.com/office/drawing/2014/main" id="{B6735D12-3745-4B06-88CD-F1C7E183CA98}"/>
                  </a:ext>
                </a:extLst>
              </p:cNvPr>
              <p:cNvSpPr/>
              <p:nvPr/>
            </p:nvSpPr>
            <p:spPr>
              <a:xfrm>
                <a:off x="3653283" y="5324509"/>
                <a:ext cx="118872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="" xmlns:a16="http://schemas.microsoft.com/office/drawing/2014/main" id="{E1F3A043-0E82-49F1-A7B5-A28EE18C1C0E}"/>
                  </a:ext>
                </a:extLst>
              </p:cNvPr>
              <p:cNvSpPr/>
              <p:nvPr/>
            </p:nvSpPr>
            <p:spPr>
              <a:xfrm>
                <a:off x="4486023" y="5347368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="" xmlns:a16="http://schemas.microsoft.com/office/drawing/2014/main" id="{13C83898-8484-475F-8184-419382A51CD9}"/>
                  </a:ext>
                </a:extLst>
              </p:cNvPr>
              <p:cNvSpPr/>
              <p:nvPr/>
            </p:nvSpPr>
            <p:spPr>
              <a:xfrm>
                <a:off x="3808016" y="5332116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="" xmlns:a16="http://schemas.microsoft.com/office/drawing/2014/main" id="{BE5EE591-FF5B-4AC3-A552-6C9B3E530122}"/>
                  </a:ext>
                </a:extLst>
              </p:cNvPr>
              <p:cNvSpPr/>
              <p:nvPr/>
            </p:nvSpPr>
            <p:spPr>
              <a:xfrm>
                <a:off x="3512236" y="5881560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="" xmlns:a16="http://schemas.microsoft.com/office/drawing/2014/main" id="{696041D8-22DC-4175-B8D9-AD5EBB6C7075}"/>
                  </a:ext>
                </a:extLst>
              </p:cNvPr>
              <p:cNvSpPr/>
              <p:nvPr/>
            </p:nvSpPr>
            <p:spPr>
              <a:xfrm>
                <a:off x="6467706" y="5088498"/>
                <a:ext cx="56701" cy="365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="" xmlns:a16="http://schemas.microsoft.com/office/drawing/2014/main" id="{C3D4E619-41BB-4306-AB21-5421850A0A75}"/>
                  </a:ext>
                </a:extLst>
              </p:cNvPr>
              <p:cNvSpPr/>
              <p:nvPr/>
            </p:nvSpPr>
            <p:spPr>
              <a:xfrm>
                <a:off x="3549616" y="4359521"/>
                <a:ext cx="90814" cy="260632"/>
              </a:xfrm>
              <a:prstGeom prst="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7" name="Group 126">
                <a:extLst>
                  <a:ext uri="{FF2B5EF4-FFF2-40B4-BE49-F238E27FC236}">
                    <a16:creationId xmlns="" xmlns:a16="http://schemas.microsoft.com/office/drawing/2014/main" id="{61F391FF-D22A-4A59-BC93-8FE73AEF9314}"/>
                  </a:ext>
                </a:extLst>
              </p:cNvPr>
              <p:cNvGrpSpPr/>
              <p:nvPr/>
            </p:nvGrpSpPr>
            <p:grpSpPr>
              <a:xfrm>
                <a:off x="3567582" y="6178022"/>
                <a:ext cx="1883287" cy="669637"/>
                <a:chOff x="3567582" y="6178022"/>
                <a:chExt cx="1883287" cy="669637"/>
              </a:xfrm>
            </p:grpSpPr>
            <p:sp>
              <p:nvSpPr>
                <p:cNvPr id="162" name="Rectangle 161">
                  <a:extLst>
                    <a:ext uri="{FF2B5EF4-FFF2-40B4-BE49-F238E27FC236}">
                      <a16:creationId xmlns="" xmlns:a16="http://schemas.microsoft.com/office/drawing/2014/main" id="{BDB6F3EF-343C-4C1E-9962-EDFC58A43E91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63" name="Group 162">
                  <a:extLst>
                    <a:ext uri="{FF2B5EF4-FFF2-40B4-BE49-F238E27FC236}">
                      <a16:creationId xmlns="" xmlns:a16="http://schemas.microsoft.com/office/drawing/2014/main" id="{EA386113-37A8-45C9-8EF7-BDB363DCF8F8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164" name="Group 163">
                    <a:extLst>
                      <a:ext uri="{FF2B5EF4-FFF2-40B4-BE49-F238E27FC236}">
                        <a16:creationId xmlns="" xmlns:a16="http://schemas.microsoft.com/office/drawing/2014/main" id="{306E7449-D43A-4425-A3A9-134CACAB072A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82" name="Circle: Hollow 181">
                      <a:extLst>
                        <a:ext uri="{FF2B5EF4-FFF2-40B4-BE49-F238E27FC236}">
                          <a16:creationId xmlns="" xmlns:a16="http://schemas.microsoft.com/office/drawing/2014/main" id="{08E7F8FB-D073-4984-A9E6-8DB9783516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3" name="Oval 182">
                      <a:extLst>
                        <a:ext uri="{FF2B5EF4-FFF2-40B4-BE49-F238E27FC236}">
                          <a16:creationId xmlns="" xmlns:a16="http://schemas.microsoft.com/office/drawing/2014/main" id="{13CD3E99-8A0A-4A7E-8951-9E5D7628AA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5" name="Group 164">
                    <a:extLst>
                      <a:ext uri="{FF2B5EF4-FFF2-40B4-BE49-F238E27FC236}">
                        <a16:creationId xmlns="" xmlns:a16="http://schemas.microsoft.com/office/drawing/2014/main" id="{FDE814D5-2B25-4147-9E91-C4628C15EBF7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80" name="Circle: Hollow 179">
                      <a:extLst>
                        <a:ext uri="{FF2B5EF4-FFF2-40B4-BE49-F238E27FC236}">
                          <a16:creationId xmlns="" xmlns:a16="http://schemas.microsoft.com/office/drawing/2014/main" id="{CCA63F7E-FE92-4D36-A615-6E3AED48A4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1" name="Oval 180">
                      <a:extLst>
                        <a:ext uri="{FF2B5EF4-FFF2-40B4-BE49-F238E27FC236}">
                          <a16:creationId xmlns="" xmlns:a16="http://schemas.microsoft.com/office/drawing/2014/main" id="{2F38E728-0499-4B86-BE2B-3D533ED875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66" name="Freeform: Shape 165">
                    <a:extLst>
                      <a:ext uri="{FF2B5EF4-FFF2-40B4-BE49-F238E27FC236}">
                        <a16:creationId xmlns="" xmlns:a16="http://schemas.microsoft.com/office/drawing/2014/main" id="{A78D74C6-D384-4C14-895C-6C09B6406E63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7" name="Rectangle: Top Corners Rounded 166">
                    <a:extLst>
                      <a:ext uri="{FF2B5EF4-FFF2-40B4-BE49-F238E27FC236}">
                        <a16:creationId xmlns="" xmlns:a16="http://schemas.microsoft.com/office/drawing/2014/main" id="{65D6445A-667E-40C8-815D-3205BBA833F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8" name="Rectangle: Top Corners Rounded 167">
                    <a:extLst>
                      <a:ext uri="{FF2B5EF4-FFF2-40B4-BE49-F238E27FC236}">
                        <a16:creationId xmlns="" xmlns:a16="http://schemas.microsoft.com/office/drawing/2014/main" id="{0FE9D11F-6890-4797-AF85-EA9EA0A4174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9" name="Freeform: Shape 168">
                    <a:extLst>
                      <a:ext uri="{FF2B5EF4-FFF2-40B4-BE49-F238E27FC236}">
                        <a16:creationId xmlns="" xmlns:a16="http://schemas.microsoft.com/office/drawing/2014/main" id="{59F7904F-907B-4C86-BAE5-BDAC38D18337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70" name="Group 169">
                    <a:extLst>
                      <a:ext uri="{FF2B5EF4-FFF2-40B4-BE49-F238E27FC236}">
                        <a16:creationId xmlns="" xmlns:a16="http://schemas.microsoft.com/office/drawing/2014/main" id="{01E03002-AD18-45A4-A16D-F93EAF62B53B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76" name="Rectangle: Rounded Corners 175">
                      <a:extLst>
                        <a:ext uri="{FF2B5EF4-FFF2-40B4-BE49-F238E27FC236}">
                          <a16:creationId xmlns="" xmlns:a16="http://schemas.microsoft.com/office/drawing/2014/main" id="{CC04F6EE-3A38-4F7E-84DA-3BBC575E12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7" name="Rectangle: Rounded Corners 176">
                      <a:extLst>
                        <a:ext uri="{FF2B5EF4-FFF2-40B4-BE49-F238E27FC236}">
                          <a16:creationId xmlns="" xmlns:a16="http://schemas.microsoft.com/office/drawing/2014/main" id="{7B9C486D-7F75-4976-B91C-64BD9AA386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8" name="Rectangle: Rounded Corners 177">
                      <a:extLst>
                        <a:ext uri="{FF2B5EF4-FFF2-40B4-BE49-F238E27FC236}">
                          <a16:creationId xmlns="" xmlns:a16="http://schemas.microsoft.com/office/drawing/2014/main" id="{46624345-864F-4DFC-8B75-E4C81003E9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9" name="Rectangle: Rounded Corners 178">
                      <a:extLst>
                        <a:ext uri="{FF2B5EF4-FFF2-40B4-BE49-F238E27FC236}">
                          <a16:creationId xmlns="" xmlns:a16="http://schemas.microsoft.com/office/drawing/2014/main" id="{4BB81D7C-10A0-4D3E-A46D-5F9B8091D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71" name="Group 170">
                    <a:extLst>
                      <a:ext uri="{FF2B5EF4-FFF2-40B4-BE49-F238E27FC236}">
                        <a16:creationId xmlns="" xmlns:a16="http://schemas.microsoft.com/office/drawing/2014/main" id="{82C3E4B5-1BDE-4B11-B14A-25EECFD7FA9B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72" name="Rectangle: Rounded Corners 171">
                      <a:extLst>
                        <a:ext uri="{FF2B5EF4-FFF2-40B4-BE49-F238E27FC236}">
                          <a16:creationId xmlns="" xmlns:a16="http://schemas.microsoft.com/office/drawing/2014/main" id="{D07826FA-1E88-4457-AFAB-1C8C9FF552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3" name="Rectangle: Rounded Corners 172">
                      <a:extLst>
                        <a:ext uri="{FF2B5EF4-FFF2-40B4-BE49-F238E27FC236}">
                          <a16:creationId xmlns="" xmlns:a16="http://schemas.microsoft.com/office/drawing/2014/main" id="{0742840A-ACD6-4403-8D39-8C9305938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4" name="Rectangle: Rounded Corners 173">
                      <a:extLst>
                        <a:ext uri="{FF2B5EF4-FFF2-40B4-BE49-F238E27FC236}">
                          <a16:creationId xmlns="" xmlns:a16="http://schemas.microsoft.com/office/drawing/2014/main" id="{86D4A83D-D9C0-4A16-A273-BE4A790B05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5" name="Rectangle: Rounded Corners 174">
                      <a:extLst>
                        <a:ext uri="{FF2B5EF4-FFF2-40B4-BE49-F238E27FC236}">
                          <a16:creationId xmlns="" xmlns:a16="http://schemas.microsoft.com/office/drawing/2014/main" id="{52488D8F-C505-40DF-97D0-45A359A6AC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128" name="Group 127">
                <a:extLst>
                  <a:ext uri="{FF2B5EF4-FFF2-40B4-BE49-F238E27FC236}">
                    <a16:creationId xmlns="" xmlns:a16="http://schemas.microsoft.com/office/drawing/2014/main" id="{B2FCE8B1-53D7-434C-A36B-203080D560DB}"/>
                  </a:ext>
                </a:extLst>
              </p:cNvPr>
              <p:cNvGrpSpPr/>
              <p:nvPr/>
            </p:nvGrpSpPr>
            <p:grpSpPr>
              <a:xfrm>
                <a:off x="7289700" y="6185562"/>
                <a:ext cx="1883287" cy="669637"/>
                <a:chOff x="3567582" y="6178022"/>
                <a:chExt cx="1883287" cy="669637"/>
              </a:xfrm>
            </p:grpSpPr>
            <p:sp>
              <p:nvSpPr>
                <p:cNvPr id="140" name="Rectangle 139">
                  <a:extLst>
                    <a:ext uri="{FF2B5EF4-FFF2-40B4-BE49-F238E27FC236}">
                      <a16:creationId xmlns="" xmlns:a16="http://schemas.microsoft.com/office/drawing/2014/main" id="{A20E6576-93D9-446B-8AB3-1F335464A1B8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41" name="Group 140">
                  <a:extLst>
                    <a:ext uri="{FF2B5EF4-FFF2-40B4-BE49-F238E27FC236}">
                      <a16:creationId xmlns="" xmlns:a16="http://schemas.microsoft.com/office/drawing/2014/main" id="{10391BDE-F43D-47DE-BFEE-D5085CD5D6F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142" name="Group 141">
                    <a:extLst>
                      <a:ext uri="{FF2B5EF4-FFF2-40B4-BE49-F238E27FC236}">
                        <a16:creationId xmlns="" xmlns:a16="http://schemas.microsoft.com/office/drawing/2014/main" id="{1883956F-72D0-4782-9DC9-A5AAF7D65ECA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60" name="Circle: Hollow 159">
                      <a:extLst>
                        <a:ext uri="{FF2B5EF4-FFF2-40B4-BE49-F238E27FC236}">
                          <a16:creationId xmlns="" xmlns:a16="http://schemas.microsoft.com/office/drawing/2014/main" id="{8E34CB06-93CC-48F7-8319-30A5979794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61" name="Oval 160">
                      <a:extLst>
                        <a:ext uri="{FF2B5EF4-FFF2-40B4-BE49-F238E27FC236}">
                          <a16:creationId xmlns="" xmlns:a16="http://schemas.microsoft.com/office/drawing/2014/main" id="{89E98DDC-36AA-4B6B-9C56-94850D82BE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3" name="Group 142">
                    <a:extLst>
                      <a:ext uri="{FF2B5EF4-FFF2-40B4-BE49-F238E27FC236}">
                        <a16:creationId xmlns="" xmlns:a16="http://schemas.microsoft.com/office/drawing/2014/main" id="{D1249408-3254-4FCE-9CFB-1AB1D11EA4D0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58" name="Circle: Hollow 157">
                      <a:extLst>
                        <a:ext uri="{FF2B5EF4-FFF2-40B4-BE49-F238E27FC236}">
                          <a16:creationId xmlns="" xmlns:a16="http://schemas.microsoft.com/office/drawing/2014/main" id="{F23959FF-E179-4F47-A0AD-E978B8797B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59" name="Oval 158">
                      <a:extLst>
                        <a:ext uri="{FF2B5EF4-FFF2-40B4-BE49-F238E27FC236}">
                          <a16:creationId xmlns="" xmlns:a16="http://schemas.microsoft.com/office/drawing/2014/main" id="{0D2821C7-56A3-4FC2-8A59-CCEA338B51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44" name="Freeform: Shape 143">
                    <a:extLst>
                      <a:ext uri="{FF2B5EF4-FFF2-40B4-BE49-F238E27FC236}">
                        <a16:creationId xmlns="" xmlns:a16="http://schemas.microsoft.com/office/drawing/2014/main" id="{69E15DA7-8DBE-4ECE-B304-04F4D1843D8B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" name="Rectangle: Top Corners Rounded 144">
                    <a:extLst>
                      <a:ext uri="{FF2B5EF4-FFF2-40B4-BE49-F238E27FC236}">
                        <a16:creationId xmlns="" xmlns:a16="http://schemas.microsoft.com/office/drawing/2014/main" id="{F495001B-B30F-4A87-808A-FDA13445ADE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" name="Rectangle: Top Corners Rounded 145">
                    <a:extLst>
                      <a:ext uri="{FF2B5EF4-FFF2-40B4-BE49-F238E27FC236}">
                        <a16:creationId xmlns="" xmlns:a16="http://schemas.microsoft.com/office/drawing/2014/main" id="{3B93BD8D-A2CA-45A9-AD2B-A22FE110BCD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7" name="Freeform: Shape 146">
                    <a:extLst>
                      <a:ext uri="{FF2B5EF4-FFF2-40B4-BE49-F238E27FC236}">
                        <a16:creationId xmlns="" xmlns:a16="http://schemas.microsoft.com/office/drawing/2014/main" id="{0E9486D3-F23B-4C3A-85C3-D2898BDB77B2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48" name="Group 147">
                    <a:extLst>
                      <a:ext uri="{FF2B5EF4-FFF2-40B4-BE49-F238E27FC236}">
                        <a16:creationId xmlns="" xmlns:a16="http://schemas.microsoft.com/office/drawing/2014/main" id="{0FE3987D-48F6-4F89-82C0-961EF70AF472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54" name="Rectangle: Rounded Corners 153">
                      <a:extLst>
                        <a:ext uri="{FF2B5EF4-FFF2-40B4-BE49-F238E27FC236}">
                          <a16:creationId xmlns="" xmlns:a16="http://schemas.microsoft.com/office/drawing/2014/main" id="{1D384821-926E-4E35-A6F3-270FA7B4F2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5" name="Rectangle: Rounded Corners 154">
                      <a:extLst>
                        <a:ext uri="{FF2B5EF4-FFF2-40B4-BE49-F238E27FC236}">
                          <a16:creationId xmlns="" xmlns:a16="http://schemas.microsoft.com/office/drawing/2014/main" id="{28C94D3D-C756-4177-916E-07037B2A5E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" name="Rectangle: Rounded Corners 155">
                      <a:extLst>
                        <a:ext uri="{FF2B5EF4-FFF2-40B4-BE49-F238E27FC236}">
                          <a16:creationId xmlns="" xmlns:a16="http://schemas.microsoft.com/office/drawing/2014/main" id="{BABF3547-B99E-44DA-8325-778A1D66E8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" name="Rectangle: Rounded Corners 156">
                      <a:extLst>
                        <a:ext uri="{FF2B5EF4-FFF2-40B4-BE49-F238E27FC236}">
                          <a16:creationId xmlns="" xmlns:a16="http://schemas.microsoft.com/office/drawing/2014/main" id="{9AAE8C86-9C2E-43A1-BF3C-F7E66530B0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9" name="Group 148">
                    <a:extLst>
                      <a:ext uri="{FF2B5EF4-FFF2-40B4-BE49-F238E27FC236}">
                        <a16:creationId xmlns="" xmlns:a16="http://schemas.microsoft.com/office/drawing/2014/main" id="{72ABA9F4-2B76-4C10-8DDE-F9CAB6C3B7D8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50" name="Rectangle: Rounded Corners 149">
                      <a:extLst>
                        <a:ext uri="{FF2B5EF4-FFF2-40B4-BE49-F238E27FC236}">
                          <a16:creationId xmlns="" xmlns:a16="http://schemas.microsoft.com/office/drawing/2014/main" id="{0A801442-FFD2-4FFC-92B7-13C11A8947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1" name="Rectangle: Rounded Corners 150">
                      <a:extLst>
                        <a:ext uri="{FF2B5EF4-FFF2-40B4-BE49-F238E27FC236}">
                          <a16:creationId xmlns="" xmlns:a16="http://schemas.microsoft.com/office/drawing/2014/main" id="{31020DA3-BF60-4F0C-834F-45C34024FC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2" name="Rectangle: Rounded Corners 151">
                      <a:extLst>
                        <a:ext uri="{FF2B5EF4-FFF2-40B4-BE49-F238E27FC236}">
                          <a16:creationId xmlns="" xmlns:a16="http://schemas.microsoft.com/office/drawing/2014/main" id="{8862A3B8-770F-4263-A0D2-D6D21BB5F2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3" name="Rectangle: Rounded Corners 152">
                      <a:extLst>
                        <a:ext uri="{FF2B5EF4-FFF2-40B4-BE49-F238E27FC236}">
                          <a16:creationId xmlns="" xmlns:a16="http://schemas.microsoft.com/office/drawing/2014/main" id="{420F0937-358E-48A7-BAC4-70965012F9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129" name="Rectangle 128">
                <a:extLst>
                  <a:ext uri="{FF2B5EF4-FFF2-40B4-BE49-F238E27FC236}">
                    <a16:creationId xmlns="" xmlns:a16="http://schemas.microsoft.com/office/drawing/2014/main" id="{E5F7CE34-6B04-4871-BE98-6A521BC89F13}"/>
                  </a:ext>
                </a:extLst>
              </p:cNvPr>
              <p:cNvSpPr/>
              <p:nvPr/>
            </p:nvSpPr>
            <p:spPr>
              <a:xfrm>
                <a:off x="5717795" y="6131792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0" name="Group 129">
                <a:extLst>
                  <a:ext uri="{FF2B5EF4-FFF2-40B4-BE49-F238E27FC236}">
                    <a16:creationId xmlns="" xmlns:a16="http://schemas.microsoft.com/office/drawing/2014/main" id="{75F8658F-8D74-496B-B89B-21B2A98C848B}"/>
                  </a:ext>
                </a:extLst>
              </p:cNvPr>
              <p:cNvGrpSpPr/>
              <p:nvPr/>
            </p:nvGrpSpPr>
            <p:grpSpPr>
              <a:xfrm>
                <a:off x="2945383" y="5604167"/>
                <a:ext cx="475790" cy="1075846"/>
                <a:chOff x="2945383" y="5604167"/>
                <a:chExt cx="475790" cy="1075846"/>
              </a:xfrm>
            </p:grpSpPr>
            <p:sp>
              <p:nvSpPr>
                <p:cNvPr id="136" name="Rectangle 135">
                  <a:extLst>
                    <a:ext uri="{FF2B5EF4-FFF2-40B4-BE49-F238E27FC236}">
                      <a16:creationId xmlns="" xmlns:a16="http://schemas.microsoft.com/office/drawing/2014/main" id="{BE838215-61EC-415D-BF62-F90E2B83A594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Rectangle 136">
                  <a:extLst>
                    <a:ext uri="{FF2B5EF4-FFF2-40B4-BE49-F238E27FC236}">
                      <a16:creationId xmlns="" xmlns:a16="http://schemas.microsoft.com/office/drawing/2014/main" id="{2B87280E-8594-4BD6-B6AD-3F4014DBFFC9}"/>
                    </a:ext>
                  </a:extLst>
                </p:cNvPr>
                <p:cNvSpPr/>
                <p:nvPr/>
              </p:nvSpPr>
              <p:spPr>
                <a:xfrm>
                  <a:off x="3101139" y="5604167"/>
                  <a:ext cx="45719" cy="50500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="" xmlns:a16="http://schemas.microsoft.com/office/drawing/2014/main" id="{618B24CB-CDF2-49E5-B2AF-275CC4DDB1C2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Trapezoid 138">
                  <a:extLst>
                    <a:ext uri="{FF2B5EF4-FFF2-40B4-BE49-F238E27FC236}">
                      <a16:creationId xmlns="" xmlns:a16="http://schemas.microsoft.com/office/drawing/2014/main" id="{1A13BDF7-6135-4D96-9422-4E35B8FB7096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1" name="Group 130">
                <a:extLst>
                  <a:ext uri="{FF2B5EF4-FFF2-40B4-BE49-F238E27FC236}">
                    <a16:creationId xmlns="" xmlns:a16="http://schemas.microsoft.com/office/drawing/2014/main" id="{AE8D79AB-CC11-4C02-8A9C-2CD03F04FDF7}"/>
                  </a:ext>
                </a:extLst>
              </p:cNvPr>
              <p:cNvGrpSpPr/>
              <p:nvPr/>
            </p:nvGrpSpPr>
            <p:grpSpPr>
              <a:xfrm flipH="1">
                <a:off x="9239228" y="5612054"/>
                <a:ext cx="475790" cy="1075846"/>
                <a:chOff x="2945383" y="5604167"/>
                <a:chExt cx="475790" cy="1075846"/>
              </a:xfrm>
            </p:grpSpPr>
            <p:sp>
              <p:nvSpPr>
                <p:cNvPr id="132" name="Rectangle 131">
                  <a:extLst>
                    <a:ext uri="{FF2B5EF4-FFF2-40B4-BE49-F238E27FC236}">
                      <a16:creationId xmlns="" xmlns:a16="http://schemas.microsoft.com/office/drawing/2014/main" id="{F45EDEEF-1309-4F72-ACFB-D9AB9EF88AD0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Rectangle 132">
                  <a:extLst>
                    <a:ext uri="{FF2B5EF4-FFF2-40B4-BE49-F238E27FC236}">
                      <a16:creationId xmlns="" xmlns:a16="http://schemas.microsoft.com/office/drawing/2014/main" id="{477D6F71-80F6-4DBD-A9C2-DD01D46D2FEE}"/>
                    </a:ext>
                  </a:extLst>
                </p:cNvPr>
                <p:cNvSpPr/>
                <p:nvPr/>
              </p:nvSpPr>
              <p:spPr>
                <a:xfrm>
                  <a:off x="3101139" y="5604167"/>
                  <a:ext cx="45719" cy="50500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="" xmlns:a16="http://schemas.microsoft.com/office/drawing/2014/main" id="{E77A98B1-FC92-44DE-8305-A61F3F6706EB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Trapezoid 134">
                  <a:extLst>
                    <a:ext uri="{FF2B5EF4-FFF2-40B4-BE49-F238E27FC236}">
                      <a16:creationId xmlns="" xmlns:a16="http://schemas.microsoft.com/office/drawing/2014/main" id="{31EC09C8-EC13-4ABD-B6C8-BA2F75ACE102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24" name="Group 223">
              <a:extLst>
                <a:ext uri="{FF2B5EF4-FFF2-40B4-BE49-F238E27FC236}">
                  <a16:creationId xmlns="" xmlns:a16="http://schemas.microsoft.com/office/drawing/2014/main" id="{CE0B34E9-6E61-4AD2-9664-AE9D4B4569EB}"/>
                </a:ext>
              </a:extLst>
            </p:cNvPr>
            <p:cNvGrpSpPr/>
            <p:nvPr/>
          </p:nvGrpSpPr>
          <p:grpSpPr>
            <a:xfrm>
              <a:off x="12170544" y="3552847"/>
              <a:ext cx="2409424" cy="346534"/>
              <a:chOff x="7551957" y="3337076"/>
              <a:chExt cx="6769635" cy="973639"/>
            </a:xfrm>
          </p:grpSpPr>
          <p:sp>
            <p:nvSpPr>
              <p:cNvPr id="225" name="Rectangle 224">
                <a:extLst>
                  <a:ext uri="{FF2B5EF4-FFF2-40B4-BE49-F238E27FC236}">
                    <a16:creationId xmlns="" xmlns:a16="http://schemas.microsoft.com/office/drawing/2014/main" id="{DECF6CD6-3A3C-4226-8039-3E6001337D48}"/>
                  </a:ext>
                </a:extLst>
              </p:cNvPr>
              <p:cNvSpPr/>
              <p:nvPr/>
            </p:nvSpPr>
            <p:spPr>
              <a:xfrm>
                <a:off x="7951579" y="3519956"/>
                <a:ext cx="6029231" cy="31919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6" name="Rectangle 225">
                <a:extLst>
                  <a:ext uri="{FF2B5EF4-FFF2-40B4-BE49-F238E27FC236}">
                    <a16:creationId xmlns="" xmlns:a16="http://schemas.microsoft.com/office/drawing/2014/main" id="{0C31F77F-E95D-4685-834F-7F007AB2E22A}"/>
                  </a:ext>
                </a:extLst>
              </p:cNvPr>
              <p:cNvSpPr/>
              <p:nvPr/>
            </p:nvSpPr>
            <p:spPr>
              <a:xfrm>
                <a:off x="8118810" y="3337076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27" name="Group 226">
                <a:extLst>
                  <a:ext uri="{FF2B5EF4-FFF2-40B4-BE49-F238E27FC236}">
                    <a16:creationId xmlns="" xmlns:a16="http://schemas.microsoft.com/office/drawing/2014/main" id="{E5E18AB8-845F-4187-A449-B14F9F88FBD4}"/>
                  </a:ext>
                </a:extLst>
              </p:cNvPr>
              <p:cNvGrpSpPr/>
              <p:nvPr/>
            </p:nvGrpSpPr>
            <p:grpSpPr>
              <a:xfrm>
                <a:off x="8174156" y="363353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60" name="Rectangle 259">
                  <a:extLst>
                    <a:ext uri="{FF2B5EF4-FFF2-40B4-BE49-F238E27FC236}">
                      <a16:creationId xmlns="" xmlns:a16="http://schemas.microsoft.com/office/drawing/2014/main" id="{8E87FBDD-34C8-40B7-98E2-B87B4519D215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61" name="Group 260">
                  <a:extLst>
                    <a:ext uri="{FF2B5EF4-FFF2-40B4-BE49-F238E27FC236}">
                      <a16:creationId xmlns="" xmlns:a16="http://schemas.microsoft.com/office/drawing/2014/main" id="{F84E404E-7802-47D4-94DB-CF11F6F7F720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62" name="Group 261">
                    <a:extLst>
                      <a:ext uri="{FF2B5EF4-FFF2-40B4-BE49-F238E27FC236}">
                        <a16:creationId xmlns="" xmlns:a16="http://schemas.microsoft.com/office/drawing/2014/main" id="{C0FC6994-45FF-4F19-B3CC-249BD3AE862B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80" name="Circle: Hollow 279">
                      <a:extLst>
                        <a:ext uri="{FF2B5EF4-FFF2-40B4-BE49-F238E27FC236}">
                          <a16:creationId xmlns="" xmlns:a16="http://schemas.microsoft.com/office/drawing/2014/main" id="{17240DC6-CD2D-4619-8B64-CCA3F22773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1" name="Oval 280">
                      <a:extLst>
                        <a:ext uri="{FF2B5EF4-FFF2-40B4-BE49-F238E27FC236}">
                          <a16:creationId xmlns="" xmlns:a16="http://schemas.microsoft.com/office/drawing/2014/main" id="{DD42277C-88CC-45B3-8AC4-8998DEEE84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63" name="Group 262">
                    <a:extLst>
                      <a:ext uri="{FF2B5EF4-FFF2-40B4-BE49-F238E27FC236}">
                        <a16:creationId xmlns="" xmlns:a16="http://schemas.microsoft.com/office/drawing/2014/main" id="{FD3140BA-3238-4F17-871A-F3B9C3DAB9BD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78" name="Circle: Hollow 277">
                      <a:extLst>
                        <a:ext uri="{FF2B5EF4-FFF2-40B4-BE49-F238E27FC236}">
                          <a16:creationId xmlns="" xmlns:a16="http://schemas.microsoft.com/office/drawing/2014/main" id="{BA89EC7C-530B-4BE0-909E-33EFB4FD82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9" name="Oval 278">
                      <a:extLst>
                        <a:ext uri="{FF2B5EF4-FFF2-40B4-BE49-F238E27FC236}">
                          <a16:creationId xmlns="" xmlns:a16="http://schemas.microsoft.com/office/drawing/2014/main" id="{8C8D57F4-FE06-4180-91A2-5DECF33165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64" name="Freeform: Shape 263">
                    <a:extLst>
                      <a:ext uri="{FF2B5EF4-FFF2-40B4-BE49-F238E27FC236}">
                        <a16:creationId xmlns="" xmlns:a16="http://schemas.microsoft.com/office/drawing/2014/main" id="{FA04BC57-72A9-432F-A1AF-4A6B1C94DB02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5" name="Rectangle: Top Corners Rounded 264">
                    <a:extLst>
                      <a:ext uri="{FF2B5EF4-FFF2-40B4-BE49-F238E27FC236}">
                        <a16:creationId xmlns="" xmlns:a16="http://schemas.microsoft.com/office/drawing/2014/main" id="{A3AE322D-58B4-45F8-9BCB-326AA42A286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6" name="Rectangle: Top Corners Rounded 265">
                    <a:extLst>
                      <a:ext uri="{FF2B5EF4-FFF2-40B4-BE49-F238E27FC236}">
                        <a16:creationId xmlns="" xmlns:a16="http://schemas.microsoft.com/office/drawing/2014/main" id="{11DE7F3B-CE4A-4BD8-97D1-AE9FBE0BFC9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7" name="Freeform: Shape 266">
                    <a:extLst>
                      <a:ext uri="{FF2B5EF4-FFF2-40B4-BE49-F238E27FC236}">
                        <a16:creationId xmlns="" xmlns:a16="http://schemas.microsoft.com/office/drawing/2014/main" id="{5BE1D774-FD6D-4DD5-BEB8-BB7DC7372085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68" name="Group 267">
                    <a:extLst>
                      <a:ext uri="{FF2B5EF4-FFF2-40B4-BE49-F238E27FC236}">
                        <a16:creationId xmlns="" xmlns:a16="http://schemas.microsoft.com/office/drawing/2014/main" id="{0EA5EB20-2CFD-4299-A1A3-294CC979F6DC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74" name="Rectangle: Rounded Corners 273">
                      <a:extLst>
                        <a:ext uri="{FF2B5EF4-FFF2-40B4-BE49-F238E27FC236}">
                          <a16:creationId xmlns="" xmlns:a16="http://schemas.microsoft.com/office/drawing/2014/main" id="{50B728E3-17A1-4C3F-A6EE-A70E6E5AE3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5" name="Rectangle: Rounded Corners 274">
                      <a:extLst>
                        <a:ext uri="{FF2B5EF4-FFF2-40B4-BE49-F238E27FC236}">
                          <a16:creationId xmlns="" xmlns:a16="http://schemas.microsoft.com/office/drawing/2014/main" id="{2CAD7412-913D-4241-88D4-B20BDCC136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6" name="Rectangle: Rounded Corners 275">
                      <a:extLst>
                        <a:ext uri="{FF2B5EF4-FFF2-40B4-BE49-F238E27FC236}">
                          <a16:creationId xmlns="" xmlns:a16="http://schemas.microsoft.com/office/drawing/2014/main" id="{C5DC4306-4BDB-4FED-9444-078C69E8D3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7" name="Rectangle: Rounded Corners 276">
                      <a:extLst>
                        <a:ext uri="{FF2B5EF4-FFF2-40B4-BE49-F238E27FC236}">
                          <a16:creationId xmlns="" xmlns:a16="http://schemas.microsoft.com/office/drawing/2014/main" id="{2EA328E8-F680-4753-9FB4-B2585E1D9E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69" name="Group 268">
                    <a:extLst>
                      <a:ext uri="{FF2B5EF4-FFF2-40B4-BE49-F238E27FC236}">
                        <a16:creationId xmlns="" xmlns:a16="http://schemas.microsoft.com/office/drawing/2014/main" id="{12434C9D-06D1-4596-8B30-0390235DDBB6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70" name="Rectangle: Rounded Corners 269">
                      <a:extLst>
                        <a:ext uri="{FF2B5EF4-FFF2-40B4-BE49-F238E27FC236}">
                          <a16:creationId xmlns="" xmlns:a16="http://schemas.microsoft.com/office/drawing/2014/main" id="{36F43177-1770-4A6F-A2CB-860DF41A87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1" name="Rectangle: Rounded Corners 270">
                      <a:extLst>
                        <a:ext uri="{FF2B5EF4-FFF2-40B4-BE49-F238E27FC236}">
                          <a16:creationId xmlns="" xmlns:a16="http://schemas.microsoft.com/office/drawing/2014/main" id="{0D48BD11-7FF8-4E7C-AF1E-733A54836F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2" name="Rectangle: Rounded Corners 271">
                      <a:extLst>
                        <a:ext uri="{FF2B5EF4-FFF2-40B4-BE49-F238E27FC236}">
                          <a16:creationId xmlns="" xmlns:a16="http://schemas.microsoft.com/office/drawing/2014/main" id="{18613431-8441-4885-B858-00B04199C4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3" name="Rectangle: Rounded Corners 272">
                      <a:extLst>
                        <a:ext uri="{FF2B5EF4-FFF2-40B4-BE49-F238E27FC236}">
                          <a16:creationId xmlns="" xmlns:a16="http://schemas.microsoft.com/office/drawing/2014/main" id="{E9F46078-E0C1-45E5-A764-089C5DDB45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28" name="Group 227">
                <a:extLst>
                  <a:ext uri="{FF2B5EF4-FFF2-40B4-BE49-F238E27FC236}">
                    <a16:creationId xmlns="" xmlns:a16="http://schemas.microsoft.com/office/drawing/2014/main" id="{0BA21BC6-29C3-47FE-855E-0F71BAEDD00B}"/>
                  </a:ext>
                </a:extLst>
              </p:cNvPr>
              <p:cNvGrpSpPr/>
              <p:nvPr/>
            </p:nvGrpSpPr>
            <p:grpSpPr>
              <a:xfrm>
                <a:off x="11896274" y="364107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38" name="Rectangle 237">
                  <a:extLst>
                    <a:ext uri="{FF2B5EF4-FFF2-40B4-BE49-F238E27FC236}">
                      <a16:creationId xmlns="" xmlns:a16="http://schemas.microsoft.com/office/drawing/2014/main" id="{C0552170-808C-4600-826F-C07B33598F50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39" name="Group 238">
                  <a:extLst>
                    <a:ext uri="{FF2B5EF4-FFF2-40B4-BE49-F238E27FC236}">
                      <a16:creationId xmlns="" xmlns:a16="http://schemas.microsoft.com/office/drawing/2014/main" id="{8D114E0E-F0F7-4431-AD9D-FD68616B92C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40" name="Group 239">
                    <a:extLst>
                      <a:ext uri="{FF2B5EF4-FFF2-40B4-BE49-F238E27FC236}">
                        <a16:creationId xmlns="" xmlns:a16="http://schemas.microsoft.com/office/drawing/2014/main" id="{7A066733-6392-4B79-95AA-5AD5BDDEDA2D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58" name="Circle: Hollow 257">
                      <a:extLst>
                        <a:ext uri="{FF2B5EF4-FFF2-40B4-BE49-F238E27FC236}">
                          <a16:creationId xmlns="" xmlns:a16="http://schemas.microsoft.com/office/drawing/2014/main" id="{0D3D2E19-2A9F-486A-9E5D-298BB10F13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9" name="Oval 258">
                      <a:extLst>
                        <a:ext uri="{FF2B5EF4-FFF2-40B4-BE49-F238E27FC236}">
                          <a16:creationId xmlns="" xmlns:a16="http://schemas.microsoft.com/office/drawing/2014/main" id="{179C176D-A3A2-45A1-90E8-6FAA3BC3D1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1" name="Group 240">
                    <a:extLst>
                      <a:ext uri="{FF2B5EF4-FFF2-40B4-BE49-F238E27FC236}">
                        <a16:creationId xmlns="" xmlns:a16="http://schemas.microsoft.com/office/drawing/2014/main" id="{F5B923EE-C636-4311-98AF-259518D793F7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56" name="Circle: Hollow 255">
                      <a:extLst>
                        <a:ext uri="{FF2B5EF4-FFF2-40B4-BE49-F238E27FC236}">
                          <a16:creationId xmlns="" xmlns:a16="http://schemas.microsoft.com/office/drawing/2014/main" id="{FC4B01E3-0101-4379-94F0-067CCAED17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7" name="Oval 256">
                      <a:extLst>
                        <a:ext uri="{FF2B5EF4-FFF2-40B4-BE49-F238E27FC236}">
                          <a16:creationId xmlns="" xmlns:a16="http://schemas.microsoft.com/office/drawing/2014/main" id="{6B13D8D8-D3DF-4E55-B140-EDAD5E79C4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42" name="Freeform: Shape 241">
                    <a:extLst>
                      <a:ext uri="{FF2B5EF4-FFF2-40B4-BE49-F238E27FC236}">
                        <a16:creationId xmlns="" xmlns:a16="http://schemas.microsoft.com/office/drawing/2014/main" id="{BBF7F594-CC10-4284-A9F7-3003330FB533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3" name="Rectangle: Top Corners Rounded 242">
                    <a:extLst>
                      <a:ext uri="{FF2B5EF4-FFF2-40B4-BE49-F238E27FC236}">
                        <a16:creationId xmlns="" xmlns:a16="http://schemas.microsoft.com/office/drawing/2014/main" id="{8AB541A5-DCB9-45D6-8E1B-A0C622C4FA8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4" name="Rectangle: Top Corners Rounded 243">
                    <a:extLst>
                      <a:ext uri="{FF2B5EF4-FFF2-40B4-BE49-F238E27FC236}">
                        <a16:creationId xmlns="" xmlns:a16="http://schemas.microsoft.com/office/drawing/2014/main" id="{B0431277-F207-4B6F-A234-97303B9A481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5" name="Freeform: Shape 244">
                    <a:extLst>
                      <a:ext uri="{FF2B5EF4-FFF2-40B4-BE49-F238E27FC236}">
                        <a16:creationId xmlns="" xmlns:a16="http://schemas.microsoft.com/office/drawing/2014/main" id="{7FEC4A70-7777-46D0-8959-D712A19FC173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46" name="Group 245">
                    <a:extLst>
                      <a:ext uri="{FF2B5EF4-FFF2-40B4-BE49-F238E27FC236}">
                        <a16:creationId xmlns="" xmlns:a16="http://schemas.microsoft.com/office/drawing/2014/main" id="{F4ECB570-CF5E-4A32-839D-09548E8B0272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52" name="Rectangle: Rounded Corners 251">
                      <a:extLst>
                        <a:ext uri="{FF2B5EF4-FFF2-40B4-BE49-F238E27FC236}">
                          <a16:creationId xmlns="" xmlns:a16="http://schemas.microsoft.com/office/drawing/2014/main" id="{BB0382AB-5159-4D92-A967-2C01D0531D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3" name="Rectangle: Rounded Corners 252">
                      <a:extLst>
                        <a:ext uri="{FF2B5EF4-FFF2-40B4-BE49-F238E27FC236}">
                          <a16:creationId xmlns="" xmlns:a16="http://schemas.microsoft.com/office/drawing/2014/main" id="{C0AD2198-8807-4D80-89CD-499A4A883C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4" name="Rectangle: Rounded Corners 253">
                      <a:extLst>
                        <a:ext uri="{FF2B5EF4-FFF2-40B4-BE49-F238E27FC236}">
                          <a16:creationId xmlns="" xmlns:a16="http://schemas.microsoft.com/office/drawing/2014/main" id="{8B074077-F973-415C-BA31-42ACE9762C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5" name="Rectangle: Rounded Corners 254">
                      <a:extLst>
                        <a:ext uri="{FF2B5EF4-FFF2-40B4-BE49-F238E27FC236}">
                          <a16:creationId xmlns="" xmlns:a16="http://schemas.microsoft.com/office/drawing/2014/main" id="{CDA95738-2B4F-4D4D-B76F-2C38A18413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7" name="Group 246">
                    <a:extLst>
                      <a:ext uri="{FF2B5EF4-FFF2-40B4-BE49-F238E27FC236}">
                        <a16:creationId xmlns="" xmlns:a16="http://schemas.microsoft.com/office/drawing/2014/main" id="{5D5C2DF0-A031-43C0-A905-F4DCB9BE3B43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48" name="Rectangle: Rounded Corners 247">
                      <a:extLst>
                        <a:ext uri="{FF2B5EF4-FFF2-40B4-BE49-F238E27FC236}">
                          <a16:creationId xmlns="" xmlns:a16="http://schemas.microsoft.com/office/drawing/2014/main" id="{617E6A13-BC99-49B3-9959-227984F791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49" name="Rectangle: Rounded Corners 248">
                      <a:extLst>
                        <a:ext uri="{FF2B5EF4-FFF2-40B4-BE49-F238E27FC236}">
                          <a16:creationId xmlns="" xmlns:a16="http://schemas.microsoft.com/office/drawing/2014/main" id="{82A25FB6-C3D9-4430-ADB2-8B5D88584E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0" name="Rectangle: Rounded Corners 249">
                      <a:extLst>
                        <a:ext uri="{FF2B5EF4-FFF2-40B4-BE49-F238E27FC236}">
                          <a16:creationId xmlns="" xmlns:a16="http://schemas.microsoft.com/office/drawing/2014/main" id="{8E7F6571-8CA1-4AAB-B8F7-0FD61A83DB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1" name="Rectangle: Rounded Corners 250">
                      <a:extLst>
                        <a:ext uri="{FF2B5EF4-FFF2-40B4-BE49-F238E27FC236}">
                          <a16:creationId xmlns="" xmlns:a16="http://schemas.microsoft.com/office/drawing/2014/main" id="{3524A732-836F-4E08-A783-08B0E9DB01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229" name="Rectangle 228">
                <a:extLst>
                  <a:ext uri="{FF2B5EF4-FFF2-40B4-BE49-F238E27FC236}">
                    <a16:creationId xmlns="" xmlns:a16="http://schemas.microsoft.com/office/drawing/2014/main" id="{EF116A9C-10ED-40C1-A4FE-71E5D0727DA1}"/>
                  </a:ext>
                </a:extLst>
              </p:cNvPr>
              <p:cNvSpPr/>
              <p:nvPr/>
            </p:nvSpPr>
            <p:spPr>
              <a:xfrm>
                <a:off x="10324369" y="3587308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30" name="Group 229">
                <a:extLst>
                  <a:ext uri="{FF2B5EF4-FFF2-40B4-BE49-F238E27FC236}">
                    <a16:creationId xmlns="" xmlns:a16="http://schemas.microsoft.com/office/drawing/2014/main" id="{5EFCCFFF-7183-42DC-8608-87E4B2958C34}"/>
                  </a:ext>
                </a:extLst>
              </p:cNvPr>
              <p:cNvGrpSpPr/>
              <p:nvPr/>
            </p:nvGrpSpPr>
            <p:grpSpPr>
              <a:xfrm>
                <a:off x="7551957" y="3514829"/>
                <a:ext cx="475790" cy="620700"/>
                <a:chOff x="2945383" y="6059313"/>
                <a:chExt cx="475790" cy="620700"/>
              </a:xfrm>
            </p:grpSpPr>
            <p:sp>
              <p:nvSpPr>
                <p:cNvPr id="235" name="Rectangle 234">
                  <a:extLst>
                    <a:ext uri="{FF2B5EF4-FFF2-40B4-BE49-F238E27FC236}">
                      <a16:creationId xmlns="" xmlns:a16="http://schemas.microsoft.com/office/drawing/2014/main" id="{941BF371-D88F-4396-A244-7692C0327E27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6" name="Freeform: Shape 235">
                  <a:extLst>
                    <a:ext uri="{FF2B5EF4-FFF2-40B4-BE49-F238E27FC236}">
                      <a16:creationId xmlns="" xmlns:a16="http://schemas.microsoft.com/office/drawing/2014/main" id="{922B494D-B272-4AD8-B3F0-7DD513D340AC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7" name="Trapezoid 236">
                  <a:extLst>
                    <a:ext uri="{FF2B5EF4-FFF2-40B4-BE49-F238E27FC236}">
                      <a16:creationId xmlns="" xmlns:a16="http://schemas.microsoft.com/office/drawing/2014/main" id="{B65F468D-5D92-49C4-88B5-7B6B7C4C74BF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1" name="Group 230">
                <a:extLst>
                  <a:ext uri="{FF2B5EF4-FFF2-40B4-BE49-F238E27FC236}">
                    <a16:creationId xmlns="" xmlns:a16="http://schemas.microsoft.com/office/drawing/2014/main" id="{3A78AB21-4BBE-411F-8FF2-46E2FAC7AF88}"/>
                  </a:ext>
                </a:extLst>
              </p:cNvPr>
              <p:cNvGrpSpPr/>
              <p:nvPr/>
            </p:nvGrpSpPr>
            <p:grpSpPr>
              <a:xfrm flipH="1">
                <a:off x="13845802" y="3522716"/>
                <a:ext cx="475790" cy="620700"/>
                <a:chOff x="2945383" y="6059313"/>
                <a:chExt cx="475790" cy="620700"/>
              </a:xfrm>
            </p:grpSpPr>
            <p:sp>
              <p:nvSpPr>
                <p:cNvPr id="232" name="Rectangle 231">
                  <a:extLst>
                    <a:ext uri="{FF2B5EF4-FFF2-40B4-BE49-F238E27FC236}">
                      <a16:creationId xmlns="" xmlns:a16="http://schemas.microsoft.com/office/drawing/2014/main" id="{CF27EE3E-8B49-45BC-BAAC-8DEB451EB49B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="" xmlns:a16="http://schemas.microsoft.com/office/drawing/2014/main" id="{F270B137-A82A-48C6-A000-9794F34D0E90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4" name="Trapezoid 233">
                  <a:extLst>
                    <a:ext uri="{FF2B5EF4-FFF2-40B4-BE49-F238E27FC236}">
                      <a16:creationId xmlns="" xmlns:a16="http://schemas.microsoft.com/office/drawing/2014/main" id="{E89747BD-8915-48BF-B4F6-44E85F6872D6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82" name="Group 281">
              <a:extLst>
                <a:ext uri="{FF2B5EF4-FFF2-40B4-BE49-F238E27FC236}">
                  <a16:creationId xmlns="" xmlns:a16="http://schemas.microsoft.com/office/drawing/2014/main" id="{6C728AE4-D2AB-484F-B67B-F430262B2F4D}"/>
                </a:ext>
              </a:extLst>
            </p:cNvPr>
            <p:cNvGrpSpPr/>
            <p:nvPr/>
          </p:nvGrpSpPr>
          <p:grpSpPr>
            <a:xfrm>
              <a:off x="14569294" y="3555361"/>
              <a:ext cx="2409424" cy="346534"/>
              <a:chOff x="7551957" y="3337076"/>
              <a:chExt cx="6769635" cy="973639"/>
            </a:xfrm>
          </p:grpSpPr>
          <p:sp>
            <p:nvSpPr>
              <p:cNvPr id="283" name="Rectangle 282">
                <a:extLst>
                  <a:ext uri="{FF2B5EF4-FFF2-40B4-BE49-F238E27FC236}">
                    <a16:creationId xmlns="" xmlns:a16="http://schemas.microsoft.com/office/drawing/2014/main" id="{2F328ED0-3D27-4D8A-B970-12F0ABA254E1}"/>
                  </a:ext>
                </a:extLst>
              </p:cNvPr>
              <p:cNvSpPr/>
              <p:nvPr/>
            </p:nvSpPr>
            <p:spPr>
              <a:xfrm>
                <a:off x="7951578" y="3519956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4" name="Rectangle 283">
                <a:extLst>
                  <a:ext uri="{FF2B5EF4-FFF2-40B4-BE49-F238E27FC236}">
                    <a16:creationId xmlns="" xmlns:a16="http://schemas.microsoft.com/office/drawing/2014/main" id="{AFDBB089-4BB8-41A2-8DD4-E05A6DE51E16}"/>
                  </a:ext>
                </a:extLst>
              </p:cNvPr>
              <p:cNvSpPr/>
              <p:nvPr/>
            </p:nvSpPr>
            <p:spPr>
              <a:xfrm>
                <a:off x="8118810" y="3337076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5" name="Group 284">
                <a:extLst>
                  <a:ext uri="{FF2B5EF4-FFF2-40B4-BE49-F238E27FC236}">
                    <a16:creationId xmlns="" xmlns:a16="http://schemas.microsoft.com/office/drawing/2014/main" id="{860A1ED1-1B3D-447B-BAB9-6B9FEA18E21B}"/>
                  </a:ext>
                </a:extLst>
              </p:cNvPr>
              <p:cNvGrpSpPr/>
              <p:nvPr/>
            </p:nvGrpSpPr>
            <p:grpSpPr>
              <a:xfrm>
                <a:off x="8174156" y="363353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318" name="Rectangle 317">
                  <a:extLst>
                    <a:ext uri="{FF2B5EF4-FFF2-40B4-BE49-F238E27FC236}">
                      <a16:creationId xmlns="" xmlns:a16="http://schemas.microsoft.com/office/drawing/2014/main" id="{721E99EE-1D72-405E-BAE3-059B9FD6B7FD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19" name="Group 318">
                  <a:extLst>
                    <a:ext uri="{FF2B5EF4-FFF2-40B4-BE49-F238E27FC236}">
                      <a16:creationId xmlns="" xmlns:a16="http://schemas.microsoft.com/office/drawing/2014/main" id="{67D70856-D7B1-43AF-A06B-79FE9F52EE3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320" name="Group 319">
                    <a:extLst>
                      <a:ext uri="{FF2B5EF4-FFF2-40B4-BE49-F238E27FC236}">
                        <a16:creationId xmlns="" xmlns:a16="http://schemas.microsoft.com/office/drawing/2014/main" id="{F2FA33F3-E9CB-4369-ABD1-7C03D4DC8A89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38" name="Circle: Hollow 337">
                      <a:extLst>
                        <a:ext uri="{FF2B5EF4-FFF2-40B4-BE49-F238E27FC236}">
                          <a16:creationId xmlns="" xmlns:a16="http://schemas.microsoft.com/office/drawing/2014/main" id="{FC02D2D3-C221-4086-86DB-AEF1688AC2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9" name="Oval 338">
                      <a:extLst>
                        <a:ext uri="{FF2B5EF4-FFF2-40B4-BE49-F238E27FC236}">
                          <a16:creationId xmlns="" xmlns:a16="http://schemas.microsoft.com/office/drawing/2014/main" id="{B080C389-53FB-4173-B223-3BC447605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21" name="Group 320">
                    <a:extLst>
                      <a:ext uri="{FF2B5EF4-FFF2-40B4-BE49-F238E27FC236}">
                        <a16:creationId xmlns="" xmlns:a16="http://schemas.microsoft.com/office/drawing/2014/main" id="{7BFA069F-CE72-45B8-B37B-8F8E2CF25C79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36" name="Circle: Hollow 335">
                      <a:extLst>
                        <a:ext uri="{FF2B5EF4-FFF2-40B4-BE49-F238E27FC236}">
                          <a16:creationId xmlns="" xmlns:a16="http://schemas.microsoft.com/office/drawing/2014/main" id="{5DDD5FC2-FF53-4BDE-84DC-E68289F6D4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7" name="Oval 336">
                      <a:extLst>
                        <a:ext uri="{FF2B5EF4-FFF2-40B4-BE49-F238E27FC236}">
                          <a16:creationId xmlns="" xmlns:a16="http://schemas.microsoft.com/office/drawing/2014/main" id="{FF25748F-B505-4B52-9AC4-59A2557B25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22" name="Freeform: Shape 321">
                    <a:extLst>
                      <a:ext uri="{FF2B5EF4-FFF2-40B4-BE49-F238E27FC236}">
                        <a16:creationId xmlns="" xmlns:a16="http://schemas.microsoft.com/office/drawing/2014/main" id="{ED5EC72D-C3D0-4ACC-927D-027DDE12B222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3" name="Rectangle: Top Corners Rounded 322">
                    <a:extLst>
                      <a:ext uri="{FF2B5EF4-FFF2-40B4-BE49-F238E27FC236}">
                        <a16:creationId xmlns="" xmlns:a16="http://schemas.microsoft.com/office/drawing/2014/main" id="{ADE19828-FAF2-4B65-AE8D-5429AB0EB3D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4" name="Rectangle: Top Corners Rounded 323">
                    <a:extLst>
                      <a:ext uri="{FF2B5EF4-FFF2-40B4-BE49-F238E27FC236}">
                        <a16:creationId xmlns="" xmlns:a16="http://schemas.microsoft.com/office/drawing/2014/main" id="{18AB7283-D164-42A2-A723-81CE4C01FB3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5" name="Freeform: Shape 324">
                    <a:extLst>
                      <a:ext uri="{FF2B5EF4-FFF2-40B4-BE49-F238E27FC236}">
                        <a16:creationId xmlns="" xmlns:a16="http://schemas.microsoft.com/office/drawing/2014/main" id="{8C0DCF64-B7CD-49F0-B014-7957B73DF604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26" name="Group 325">
                    <a:extLst>
                      <a:ext uri="{FF2B5EF4-FFF2-40B4-BE49-F238E27FC236}">
                        <a16:creationId xmlns="" xmlns:a16="http://schemas.microsoft.com/office/drawing/2014/main" id="{2FCA9B7D-BA04-431E-A0AF-8DF9D11AFE49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32" name="Rectangle: Rounded Corners 331">
                      <a:extLst>
                        <a:ext uri="{FF2B5EF4-FFF2-40B4-BE49-F238E27FC236}">
                          <a16:creationId xmlns="" xmlns:a16="http://schemas.microsoft.com/office/drawing/2014/main" id="{DC0619B0-EBA9-40F4-9B91-3D80E13B53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3" name="Rectangle: Rounded Corners 332">
                      <a:extLst>
                        <a:ext uri="{FF2B5EF4-FFF2-40B4-BE49-F238E27FC236}">
                          <a16:creationId xmlns="" xmlns:a16="http://schemas.microsoft.com/office/drawing/2014/main" id="{C642C578-D594-43A1-9BD6-B5CEA237AF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4" name="Rectangle: Rounded Corners 333">
                      <a:extLst>
                        <a:ext uri="{FF2B5EF4-FFF2-40B4-BE49-F238E27FC236}">
                          <a16:creationId xmlns="" xmlns:a16="http://schemas.microsoft.com/office/drawing/2014/main" id="{8396B3DF-407C-49C2-BA6C-4EBB07D847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5" name="Rectangle: Rounded Corners 334">
                      <a:extLst>
                        <a:ext uri="{FF2B5EF4-FFF2-40B4-BE49-F238E27FC236}">
                          <a16:creationId xmlns="" xmlns:a16="http://schemas.microsoft.com/office/drawing/2014/main" id="{51B38F7F-9317-4F77-82C1-AAE933C17B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27" name="Group 326">
                    <a:extLst>
                      <a:ext uri="{FF2B5EF4-FFF2-40B4-BE49-F238E27FC236}">
                        <a16:creationId xmlns="" xmlns:a16="http://schemas.microsoft.com/office/drawing/2014/main" id="{5D18FFBD-1047-4571-A184-EA14C960C64C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28" name="Rectangle: Rounded Corners 327">
                      <a:extLst>
                        <a:ext uri="{FF2B5EF4-FFF2-40B4-BE49-F238E27FC236}">
                          <a16:creationId xmlns="" xmlns:a16="http://schemas.microsoft.com/office/drawing/2014/main" id="{64981368-5A86-4DA4-B596-0DF6ECAE99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29" name="Rectangle: Rounded Corners 328">
                      <a:extLst>
                        <a:ext uri="{FF2B5EF4-FFF2-40B4-BE49-F238E27FC236}">
                          <a16:creationId xmlns="" xmlns:a16="http://schemas.microsoft.com/office/drawing/2014/main" id="{DBD87933-6407-48AC-8076-C8435D9E71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0" name="Rectangle: Rounded Corners 329">
                      <a:extLst>
                        <a:ext uri="{FF2B5EF4-FFF2-40B4-BE49-F238E27FC236}">
                          <a16:creationId xmlns="" xmlns:a16="http://schemas.microsoft.com/office/drawing/2014/main" id="{BFF5B62D-0206-40D1-AFBC-B6EADAC8E6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1" name="Rectangle: Rounded Corners 330">
                      <a:extLst>
                        <a:ext uri="{FF2B5EF4-FFF2-40B4-BE49-F238E27FC236}">
                          <a16:creationId xmlns="" xmlns:a16="http://schemas.microsoft.com/office/drawing/2014/main" id="{7A58A525-66C4-43D4-9DA9-1CAF77D0D6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86" name="Group 285">
                <a:extLst>
                  <a:ext uri="{FF2B5EF4-FFF2-40B4-BE49-F238E27FC236}">
                    <a16:creationId xmlns="" xmlns:a16="http://schemas.microsoft.com/office/drawing/2014/main" id="{95BDA884-C4A0-4540-ADFE-B9085B88AE89}"/>
                  </a:ext>
                </a:extLst>
              </p:cNvPr>
              <p:cNvGrpSpPr/>
              <p:nvPr/>
            </p:nvGrpSpPr>
            <p:grpSpPr>
              <a:xfrm>
                <a:off x="11896274" y="364107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96" name="Rectangle 295">
                  <a:extLst>
                    <a:ext uri="{FF2B5EF4-FFF2-40B4-BE49-F238E27FC236}">
                      <a16:creationId xmlns="" xmlns:a16="http://schemas.microsoft.com/office/drawing/2014/main" id="{B9DFB1CC-3D2F-4EBA-A554-F59D6E3C209D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97" name="Group 296">
                  <a:extLst>
                    <a:ext uri="{FF2B5EF4-FFF2-40B4-BE49-F238E27FC236}">
                      <a16:creationId xmlns="" xmlns:a16="http://schemas.microsoft.com/office/drawing/2014/main" id="{8C6246C6-D1D9-43C5-87EC-88BA37EDB885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98" name="Group 297">
                    <a:extLst>
                      <a:ext uri="{FF2B5EF4-FFF2-40B4-BE49-F238E27FC236}">
                        <a16:creationId xmlns="" xmlns:a16="http://schemas.microsoft.com/office/drawing/2014/main" id="{BF00819E-B22C-4AC5-88AC-2B2D5E3B685E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16" name="Circle: Hollow 315">
                      <a:extLst>
                        <a:ext uri="{FF2B5EF4-FFF2-40B4-BE49-F238E27FC236}">
                          <a16:creationId xmlns="" xmlns:a16="http://schemas.microsoft.com/office/drawing/2014/main" id="{51A2E0C2-0AB4-4894-B37C-8CD5BFB9F3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7" name="Oval 316">
                      <a:extLst>
                        <a:ext uri="{FF2B5EF4-FFF2-40B4-BE49-F238E27FC236}">
                          <a16:creationId xmlns="" xmlns:a16="http://schemas.microsoft.com/office/drawing/2014/main" id="{1DF88241-951E-45BF-B941-AA568E3B41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99" name="Group 298">
                    <a:extLst>
                      <a:ext uri="{FF2B5EF4-FFF2-40B4-BE49-F238E27FC236}">
                        <a16:creationId xmlns="" xmlns:a16="http://schemas.microsoft.com/office/drawing/2014/main" id="{5239D5B9-3CA3-4715-AB44-793187844215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14" name="Circle: Hollow 313">
                      <a:extLst>
                        <a:ext uri="{FF2B5EF4-FFF2-40B4-BE49-F238E27FC236}">
                          <a16:creationId xmlns="" xmlns:a16="http://schemas.microsoft.com/office/drawing/2014/main" id="{72F87BE7-9FCC-4654-AF27-285AD13C9C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5" name="Oval 314">
                      <a:extLst>
                        <a:ext uri="{FF2B5EF4-FFF2-40B4-BE49-F238E27FC236}">
                          <a16:creationId xmlns="" xmlns:a16="http://schemas.microsoft.com/office/drawing/2014/main" id="{A14B7F4A-46C6-4868-9E07-3ED0DC61B9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00" name="Freeform: Shape 299">
                    <a:extLst>
                      <a:ext uri="{FF2B5EF4-FFF2-40B4-BE49-F238E27FC236}">
                        <a16:creationId xmlns="" xmlns:a16="http://schemas.microsoft.com/office/drawing/2014/main" id="{1AC2259C-7AFF-4FFD-8C9B-E17186E9AF5F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1" name="Rectangle: Top Corners Rounded 300">
                    <a:extLst>
                      <a:ext uri="{FF2B5EF4-FFF2-40B4-BE49-F238E27FC236}">
                        <a16:creationId xmlns="" xmlns:a16="http://schemas.microsoft.com/office/drawing/2014/main" id="{FEBC1A72-64D2-40DA-A97B-DA6E83DF4C9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2" name="Rectangle: Top Corners Rounded 301">
                    <a:extLst>
                      <a:ext uri="{FF2B5EF4-FFF2-40B4-BE49-F238E27FC236}">
                        <a16:creationId xmlns="" xmlns:a16="http://schemas.microsoft.com/office/drawing/2014/main" id="{F0649DF4-E099-42BA-AFA0-DB68CD5F8F6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3" name="Freeform: Shape 302">
                    <a:extLst>
                      <a:ext uri="{FF2B5EF4-FFF2-40B4-BE49-F238E27FC236}">
                        <a16:creationId xmlns="" xmlns:a16="http://schemas.microsoft.com/office/drawing/2014/main" id="{F11F5B67-8FCB-4709-92A0-A6DD98FD8FAA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04" name="Group 303">
                    <a:extLst>
                      <a:ext uri="{FF2B5EF4-FFF2-40B4-BE49-F238E27FC236}">
                        <a16:creationId xmlns="" xmlns:a16="http://schemas.microsoft.com/office/drawing/2014/main" id="{FE5D2E60-2E07-4EDB-B0E0-6B23FAF33528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10" name="Rectangle: Rounded Corners 309">
                      <a:extLst>
                        <a:ext uri="{FF2B5EF4-FFF2-40B4-BE49-F238E27FC236}">
                          <a16:creationId xmlns="" xmlns:a16="http://schemas.microsoft.com/office/drawing/2014/main" id="{27C105DD-D244-44E0-B29B-4D20702167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1" name="Rectangle: Rounded Corners 310">
                      <a:extLst>
                        <a:ext uri="{FF2B5EF4-FFF2-40B4-BE49-F238E27FC236}">
                          <a16:creationId xmlns="" xmlns:a16="http://schemas.microsoft.com/office/drawing/2014/main" id="{A08330B8-6563-4D9C-A973-D23A2C36B6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2" name="Rectangle: Rounded Corners 311">
                      <a:extLst>
                        <a:ext uri="{FF2B5EF4-FFF2-40B4-BE49-F238E27FC236}">
                          <a16:creationId xmlns="" xmlns:a16="http://schemas.microsoft.com/office/drawing/2014/main" id="{2E7456A1-C9E5-4FFB-BA36-F3CC62BB5B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3" name="Rectangle: Rounded Corners 312">
                      <a:extLst>
                        <a:ext uri="{FF2B5EF4-FFF2-40B4-BE49-F238E27FC236}">
                          <a16:creationId xmlns="" xmlns:a16="http://schemas.microsoft.com/office/drawing/2014/main" id="{07E8A39A-A6EB-478F-AD8E-59C48C0CDB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05" name="Group 304">
                    <a:extLst>
                      <a:ext uri="{FF2B5EF4-FFF2-40B4-BE49-F238E27FC236}">
                        <a16:creationId xmlns="" xmlns:a16="http://schemas.microsoft.com/office/drawing/2014/main" id="{DD96EE1D-991E-4A8D-8C82-B1483514B686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06" name="Rectangle: Rounded Corners 305">
                      <a:extLst>
                        <a:ext uri="{FF2B5EF4-FFF2-40B4-BE49-F238E27FC236}">
                          <a16:creationId xmlns="" xmlns:a16="http://schemas.microsoft.com/office/drawing/2014/main" id="{E4D24936-3CEE-43F5-A517-D775D297A2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7" name="Rectangle: Rounded Corners 306">
                      <a:extLst>
                        <a:ext uri="{FF2B5EF4-FFF2-40B4-BE49-F238E27FC236}">
                          <a16:creationId xmlns="" xmlns:a16="http://schemas.microsoft.com/office/drawing/2014/main" id="{58DD1355-6D4D-474F-B79F-2B5C5957B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8" name="Rectangle: Rounded Corners 307">
                      <a:extLst>
                        <a:ext uri="{FF2B5EF4-FFF2-40B4-BE49-F238E27FC236}">
                          <a16:creationId xmlns="" xmlns:a16="http://schemas.microsoft.com/office/drawing/2014/main" id="{0BCAF2D9-BB02-44A0-9D39-3B4B182DF5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9" name="Rectangle: Rounded Corners 308">
                      <a:extLst>
                        <a:ext uri="{FF2B5EF4-FFF2-40B4-BE49-F238E27FC236}">
                          <a16:creationId xmlns="" xmlns:a16="http://schemas.microsoft.com/office/drawing/2014/main" id="{FAE820E4-F6C7-49BD-8822-F25CD69C51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287" name="Rectangle 286">
                <a:extLst>
                  <a:ext uri="{FF2B5EF4-FFF2-40B4-BE49-F238E27FC236}">
                    <a16:creationId xmlns="" xmlns:a16="http://schemas.microsoft.com/office/drawing/2014/main" id="{2DC40DA4-6EC5-4608-8265-E40976C3E4A9}"/>
                  </a:ext>
                </a:extLst>
              </p:cNvPr>
              <p:cNvSpPr/>
              <p:nvPr/>
            </p:nvSpPr>
            <p:spPr>
              <a:xfrm>
                <a:off x="10324369" y="3587308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8" name="Group 287">
                <a:extLst>
                  <a:ext uri="{FF2B5EF4-FFF2-40B4-BE49-F238E27FC236}">
                    <a16:creationId xmlns="" xmlns:a16="http://schemas.microsoft.com/office/drawing/2014/main" id="{FE9A949F-3FC5-4DF0-933B-771E8E321435}"/>
                  </a:ext>
                </a:extLst>
              </p:cNvPr>
              <p:cNvGrpSpPr/>
              <p:nvPr/>
            </p:nvGrpSpPr>
            <p:grpSpPr>
              <a:xfrm>
                <a:off x="7551957" y="3514829"/>
                <a:ext cx="475790" cy="620700"/>
                <a:chOff x="2945383" y="6059313"/>
                <a:chExt cx="475790" cy="620700"/>
              </a:xfrm>
            </p:grpSpPr>
            <p:sp>
              <p:nvSpPr>
                <p:cNvPr id="293" name="Rectangle 292">
                  <a:extLst>
                    <a:ext uri="{FF2B5EF4-FFF2-40B4-BE49-F238E27FC236}">
                      <a16:creationId xmlns="" xmlns:a16="http://schemas.microsoft.com/office/drawing/2014/main" id="{59B2C899-E9AA-474E-9B6A-4DDE84974762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4" name="Freeform: Shape 293">
                  <a:extLst>
                    <a:ext uri="{FF2B5EF4-FFF2-40B4-BE49-F238E27FC236}">
                      <a16:creationId xmlns="" xmlns:a16="http://schemas.microsoft.com/office/drawing/2014/main" id="{6B33BAC5-96D9-4BD0-A609-348515B39FF0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5" name="Trapezoid 294">
                  <a:extLst>
                    <a:ext uri="{FF2B5EF4-FFF2-40B4-BE49-F238E27FC236}">
                      <a16:creationId xmlns="" xmlns:a16="http://schemas.microsoft.com/office/drawing/2014/main" id="{FD9648A9-B160-417E-B28B-8F74852AEB54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89" name="Group 288">
                <a:extLst>
                  <a:ext uri="{FF2B5EF4-FFF2-40B4-BE49-F238E27FC236}">
                    <a16:creationId xmlns="" xmlns:a16="http://schemas.microsoft.com/office/drawing/2014/main" id="{D182D3BA-9423-4DC1-8A71-F0AB37105746}"/>
                  </a:ext>
                </a:extLst>
              </p:cNvPr>
              <p:cNvGrpSpPr/>
              <p:nvPr/>
            </p:nvGrpSpPr>
            <p:grpSpPr>
              <a:xfrm flipH="1">
                <a:off x="13845802" y="3522716"/>
                <a:ext cx="475790" cy="620700"/>
                <a:chOff x="2945383" y="6059313"/>
                <a:chExt cx="475790" cy="620700"/>
              </a:xfrm>
            </p:grpSpPr>
            <p:sp>
              <p:nvSpPr>
                <p:cNvPr id="290" name="Rectangle 289">
                  <a:extLst>
                    <a:ext uri="{FF2B5EF4-FFF2-40B4-BE49-F238E27FC236}">
                      <a16:creationId xmlns="" xmlns:a16="http://schemas.microsoft.com/office/drawing/2014/main" id="{A8F488AF-819B-443A-B245-5701DDCB45B1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1" name="Freeform: Shape 290">
                  <a:extLst>
                    <a:ext uri="{FF2B5EF4-FFF2-40B4-BE49-F238E27FC236}">
                      <a16:creationId xmlns="" xmlns:a16="http://schemas.microsoft.com/office/drawing/2014/main" id="{1C392061-3C5C-41EE-A572-3677197658F8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2" name="Trapezoid 291">
                  <a:extLst>
                    <a:ext uri="{FF2B5EF4-FFF2-40B4-BE49-F238E27FC236}">
                      <a16:creationId xmlns="" xmlns:a16="http://schemas.microsoft.com/office/drawing/2014/main" id="{63BDB20B-1CB3-47C9-92BF-D3CBB58D0790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342" name="TextBox 341">
              <a:extLst>
                <a:ext uri="{FF2B5EF4-FFF2-40B4-BE49-F238E27FC236}">
                  <a16:creationId xmlns="" xmlns:a16="http://schemas.microsoft.com/office/drawing/2014/main" id="{5F1E1639-F48D-4D01-80D9-2058D7799887}"/>
                </a:ext>
              </a:extLst>
            </p:cNvPr>
            <p:cNvSpPr txBox="1"/>
            <p:nvPr/>
          </p:nvSpPr>
          <p:spPr>
            <a:xfrm>
              <a:off x="12023712" y="3070549"/>
              <a:ext cx="379986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3200" b="1" dirty="0" smtClean="0">
                  <a:solidFill>
                    <a:srgbClr val="FF0000"/>
                  </a:solidFill>
                  <a:latin typeface="Cooper Black" panose="0208090404030B020404" pitchFamily="18" charset="0"/>
                </a:rPr>
                <a:t>الخُلُق</a:t>
              </a:r>
              <a:endParaRPr lang="ar-SY" sz="3200" b="1" dirty="0">
                <a:solidFill>
                  <a:srgbClr val="FF0000"/>
                </a:solidFill>
                <a:latin typeface="Cooper Black" panose="0208090404030B0204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983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48148E-6 L -1.41901 0.00278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951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">
            <a:extLst>
              <a:ext uri="{FF2B5EF4-FFF2-40B4-BE49-F238E27FC236}">
                <a16:creationId xmlns:a16="http://schemas.microsoft.com/office/drawing/2014/main" xmlns="" id="{E4118AEC-26BC-4DCF-B290-9395F9C896EF}"/>
              </a:ext>
            </a:extLst>
          </p:cNvPr>
          <p:cNvSpPr/>
          <p:nvPr/>
        </p:nvSpPr>
        <p:spPr>
          <a:xfrm>
            <a:off x="542249" y="1638634"/>
            <a:ext cx="1303383" cy="1792512"/>
          </a:xfrm>
          <a:prstGeom prst="rect">
            <a:avLst/>
          </a:prstGeom>
          <a:gradFill>
            <a:gsLst>
              <a:gs pos="0">
                <a:srgbClr val="CC00CC"/>
              </a:gs>
              <a:gs pos="100000">
                <a:srgbClr val="66006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ight Triangle 10">
            <a:extLst>
              <a:ext uri="{FF2B5EF4-FFF2-40B4-BE49-F238E27FC236}">
                <a16:creationId xmlns:a16="http://schemas.microsoft.com/office/drawing/2014/main" xmlns="" id="{C66FAF7E-8CDD-4926-A0A3-38BBE055ABF3}"/>
              </a:ext>
            </a:extLst>
          </p:cNvPr>
          <p:cNvSpPr/>
          <p:nvPr/>
        </p:nvSpPr>
        <p:spPr>
          <a:xfrm flipH="1">
            <a:off x="75117" y="1638634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24">
            <a:extLst>
              <a:ext uri="{FF2B5EF4-FFF2-40B4-BE49-F238E27FC236}">
                <a16:creationId xmlns:a16="http://schemas.microsoft.com/office/drawing/2014/main" xmlns="" id="{2031FD8F-C762-45B7-9144-CFCF75B7A842}"/>
              </a:ext>
            </a:extLst>
          </p:cNvPr>
          <p:cNvSpPr/>
          <p:nvPr/>
        </p:nvSpPr>
        <p:spPr>
          <a:xfrm rot="16200000" flipH="1">
            <a:off x="826396" y="-351791"/>
            <a:ext cx="785521" cy="2842979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16">
            <a:extLst>
              <a:ext uri="{FF2B5EF4-FFF2-40B4-BE49-F238E27FC236}">
                <a16:creationId xmlns:a16="http://schemas.microsoft.com/office/drawing/2014/main" xmlns="" id="{A557BA40-394C-4DEB-B07B-6482F26A4E82}"/>
              </a:ext>
            </a:extLst>
          </p:cNvPr>
          <p:cNvGrpSpPr/>
          <p:nvPr/>
        </p:nvGrpSpPr>
        <p:grpSpPr>
          <a:xfrm>
            <a:off x="713728" y="1764186"/>
            <a:ext cx="1001486" cy="1186810"/>
            <a:chOff x="3009022" y="4211323"/>
            <a:chExt cx="1001486" cy="1186810"/>
          </a:xfrm>
        </p:grpSpPr>
        <p:sp>
          <p:nvSpPr>
            <p:cNvPr id="91" name="TextBox 1">
              <a:extLst>
                <a:ext uri="{FF2B5EF4-FFF2-40B4-BE49-F238E27FC236}">
                  <a16:creationId xmlns:a16="http://schemas.microsoft.com/office/drawing/2014/main" xmlns="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 smtClean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2" name="TextBox 2">
              <a:extLst>
                <a:ext uri="{FF2B5EF4-FFF2-40B4-BE49-F238E27FC236}">
                  <a16:creationId xmlns:a16="http://schemas.microsoft.com/office/drawing/2014/main" xmlns="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  <a:endPara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panose="02000503000000000000" pitchFamily="2" charset="0"/>
              </a:endParaRPr>
            </a:p>
          </p:txBody>
        </p:sp>
      </p:grpSp>
      <p:pic>
        <p:nvPicPr>
          <p:cNvPr id="93" name="Graphic 44">
            <a:extLst>
              <a:ext uri="{FF2B5EF4-FFF2-40B4-BE49-F238E27FC236}">
                <a16:creationId xmlns:a16="http://schemas.microsoft.com/office/drawing/2014/main" xmlns="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16016" y="2876277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4" name="Group 53">
            <a:extLst>
              <a:ext uri="{FF2B5EF4-FFF2-40B4-BE49-F238E27FC236}">
                <a16:creationId xmlns:a16="http://schemas.microsoft.com/office/drawing/2014/main" xmlns="" id="{6A460868-B9FD-412C-A768-ECBAB7A7A540}"/>
              </a:ext>
            </a:extLst>
          </p:cNvPr>
          <p:cNvGrpSpPr/>
          <p:nvPr/>
        </p:nvGrpSpPr>
        <p:grpSpPr>
          <a:xfrm rot="5400000">
            <a:off x="848871" y="-348164"/>
            <a:ext cx="908531" cy="2365989"/>
            <a:chOff x="1232840" y="335569"/>
            <a:chExt cx="908531" cy="2365989"/>
          </a:xfrm>
        </p:grpSpPr>
        <p:sp>
          <p:nvSpPr>
            <p:cNvPr id="95" name="TextBox 51">
              <a:extLst>
                <a:ext uri="{FF2B5EF4-FFF2-40B4-BE49-F238E27FC236}">
                  <a16:creationId xmlns:a16="http://schemas.microsoft.com/office/drawing/2014/main" xmlns="" id="{4E19FC31-64B6-492B-A85A-416820957BD0}"/>
                </a:ext>
              </a:extLst>
            </p:cNvPr>
            <p:cNvSpPr txBox="1"/>
            <p:nvPr/>
          </p:nvSpPr>
          <p:spPr>
            <a:xfrm>
              <a:off x="1232840" y="575526"/>
              <a:ext cx="492443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 smtClean="0">
                  <a:solidFill>
                    <a:srgbClr val="7B007C"/>
                  </a:solidFill>
                  <a:latin typeface="Oswald" panose="02000503000000000000" pitchFamily="2" charset="0"/>
                </a:rPr>
                <a:t>أخلاق و فضائل</a:t>
              </a:r>
              <a:endParaRPr lang="ar-SY" sz="2000" b="1" dirty="0">
                <a:solidFill>
                  <a:srgbClr val="7B007C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6" name="TextBox 52">
              <a:extLst>
                <a:ext uri="{FF2B5EF4-FFF2-40B4-BE49-F238E27FC236}">
                  <a16:creationId xmlns:a16="http://schemas.microsoft.com/office/drawing/2014/main" xmlns="" id="{626BC3BB-DB17-4728-9BD9-860DBDFEF42C}"/>
                </a:ext>
              </a:extLst>
            </p:cNvPr>
            <p:cNvSpPr txBox="1"/>
            <p:nvPr/>
          </p:nvSpPr>
          <p:spPr>
            <a:xfrm>
              <a:off x="1648928" y="335569"/>
              <a:ext cx="492443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الخُلُق</a:t>
              </a:r>
            </a:p>
          </p:txBody>
        </p:sp>
      </p:grpSp>
      <p:sp>
        <p:nvSpPr>
          <p:cNvPr id="97" name="Oval 39">
            <a:extLst>
              <a:ext uri="{FF2B5EF4-FFF2-40B4-BE49-F238E27FC236}">
                <a16:creationId xmlns:a16="http://schemas.microsoft.com/office/drawing/2014/main" xmlns="" id="{05335CBB-05C3-40B6-8758-E5BD10E2530B}"/>
              </a:ext>
            </a:extLst>
          </p:cNvPr>
          <p:cNvSpPr/>
          <p:nvPr/>
        </p:nvSpPr>
        <p:spPr>
          <a:xfrm>
            <a:off x="-178342" y="5389784"/>
            <a:ext cx="2543318" cy="445595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9000"/>
                </a:schemeClr>
              </a:gs>
              <a:gs pos="100000">
                <a:srgbClr val="BFBFB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reflection blurRad="6350" stA="50000" endA="275" endPos="40000" dist="101600" dir="5400000" sy="-100000" algn="bl" rotWithShape="0"/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23">
            <a:extLst>
              <a:ext uri="{FF2B5EF4-FFF2-40B4-BE49-F238E27FC236}">
                <a16:creationId xmlns:a16="http://schemas.microsoft.com/office/drawing/2014/main" xmlns="" id="{7F8FD261-C06C-414F-9E84-B77B161A92D0}"/>
              </a:ext>
            </a:extLst>
          </p:cNvPr>
          <p:cNvSpPr/>
          <p:nvPr/>
        </p:nvSpPr>
        <p:spPr>
          <a:xfrm>
            <a:off x="99248" y="3617007"/>
            <a:ext cx="1895322" cy="18953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reeform: Shape 47">
            <a:extLst>
              <a:ext uri="{FF2B5EF4-FFF2-40B4-BE49-F238E27FC236}">
                <a16:creationId xmlns:a16="http://schemas.microsoft.com/office/drawing/2014/main" xmlns="" id="{6F6C6184-EE9F-45FC-8A01-E0AD551BADAF}"/>
              </a:ext>
            </a:extLst>
          </p:cNvPr>
          <p:cNvSpPr/>
          <p:nvPr/>
        </p:nvSpPr>
        <p:spPr>
          <a:xfrm>
            <a:off x="818991" y="3611163"/>
            <a:ext cx="1115379" cy="1336150"/>
          </a:xfrm>
          <a:custGeom>
            <a:avLst/>
            <a:gdLst>
              <a:gd name="connsiteX0" fmla="*/ 103982 w 1232067"/>
              <a:gd name="connsiteY0" fmla="*/ 0 h 1475935"/>
              <a:gd name="connsiteX1" fmla="*/ 1070087 w 1232067"/>
              <a:gd name="connsiteY1" fmla="*/ 880941 h 1475935"/>
              <a:gd name="connsiteX2" fmla="*/ 1073165 w 1232067"/>
              <a:gd name="connsiteY2" fmla="*/ 942535 h 1475935"/>
              <a:gd name="connsiteX3" fmla="*/ 1232067 w 1232067"/>
              <a:gd name="connsiteY3" fmla="*/ 942535 h 1475935"/>
              <a:gd name="connsiteX4" fmla="*/ 790206 w 1232067"/>
              <a:gd name="connsiteY4" fmla="*/ 1475935 h 1475935"/>
              <a:gd name="connsiteX5" fmla="*/ 348344 w 1232067"/>
              <a:gd name="connsiteY5" fmla="*/ 942535 h 1475935"/>
              <a:gd name="connsiteX6" fmla="*/ 566521 w 1232067"/>
              <a:gd name="connsiteY6" fmla="*/ 942535 h 1475935"/>
              <a:gd name="connsiteX7" fmla="*/ 585669 w 1232067"/>
              <a:gd name="connsiteY7" fmla="*/ 876516 h 1475935"/>
              <a:gd name="connsiteX8" fmla="*/ 599516 w 1232067"/>
              <a:gd name="connsiteY8" fmla="*/ 729497 h 1475935"/>
              <a:gd name="connsiteX9" fmla="*/ 55289 w 1232067"/>
              <a:gd name="connsiteY9" fmla="*/ 14821 h 1475935"/>
              <a:gd name="connsiteX10" fmla="*/ 0 w 1232067"/>
              <a:gd name="connsiteY10" fmla="*/ 5790 h 1475935"/>
              <a:gd name="connsiteX11" fmla="*/ 4691 w 1232067"/>
              <a:gd name="connsiteY11" fmla="*/ 5066 h 1475935"/>
              <a:gd name="connsiteX12" fmla="*/ 103982 w 1232067"/>
              <a:gd name="connsiteY12" fmla="*/ 0 h 147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2067" h="1475935">
                <a:moveTo>
                  <a:pt x="103982" y="0"/>
                </a:moveTo>
                <a:cubicBezTo>
                  <a:pt x="606796" y="0"/>
                  <a:pt x="1020356" y="386130"/>
                  <a:pt x="1070087" y="880941"/>
                </a:cubicBezTo>
                <a:lnTo>
                  <a:pt x="1073165" y="942535"/>
                </a:lnTo>
                <a:lnTo>
                  <a:pt x="1232067" y="942535"/>
                </a:lnTo>
                <a:lnTo>
                  <a:pt x="790206" y="1475935"/>
                </a:lnTo>
                <a:lnTo>
                  <a:pt x="348344" y="942535"/>
                </a:lnTo>
                <a:lnTo>
                  <a:pt x="566521" y="942535"/>
                </a:lnTo>
                <a:lnTo>
                  <a:pt x="585669" y="876516"/>
                </a:lnTo>
                <a:cubicBezTo>
                  <a:pt x="594748" y="829028"/>
                  <a:pt x="599516" y="779858"/>
                  <a:pt x="599516" y="729497"/>
                </a:cubicBezTo>
                <a:cubicBezTo>
                  <a:pt x="599516" y="376968"/>
                  <a:pt x="365879" y="82844"/>
                  <a:pt x="55289" y="14821"/>
                </a:cubicBezTo>
                <a:lnTo>
                  <a:pt x="0" y="5790"/>
                </a:lnTo>
                <a:lnTo>
                  <a:pt x="4691" y="5066"/>
                </a:lnTo>
                <a:cubicBezTo>
                  <a:pt x="37337" y="1716"/>
                  <a:pt x="70461" y="0"/>
                  <a:pt x="103982" y="0"/>
                </a:cubicBezTo>
                <a:close/>
              </a:path>
            </a:pathLst>
          </a:cu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Freeform: Shape 24">
            <a:extLst>
              <a:ext uri="{FF2B5EF4-FFF2-40B4-BE49-F238E27FC236}">
                <a16:creationId xmlns:a16="http://schemas.microsoft.com/office/drawing/2014/main" xmlns="" id="{78328E0F-5909-4689-BCE4-D1C7E00E5E4C}"/>
              </a:ext>
            </a:extLst>
          </p:cNvPr>
          <p:cNvSpPr/>
          <p:nvPr/>
        </p:nvSpPr>
        <p:spPr>
          <a:xfrm>
            <a:off x="940879" y="3617008"/>
            <a:ext cx="1088646" cy="1304126"/>
          </a:xfrm>
          <a:custGeom>
            <a:avLst/>
            <a:gdLst>
              <a:gd name="connsiteX0" fmla="*/ 103982 w 1232067"/>
              <a:gd name="connsiteY0" fmla="*/ 0 h 1475935"/>
              <a:gd name="connsiteX1" fmla="*/ 1070087 w 1232067"/>
              <a:gd name="connsiteY1" fmla="*/ 880941 h 1475935"/>
              <a:gd name="connsiteX2" fmla="*/ 1073165 w 1232067"/>
              <a:gd name="connsiteY2" fmla="*/ 942535 h 1475935"/>
              <a:gd name="connsiteX3" fmla="*/ 1232067 w 1232067"/>
              <a:gd name="connsiteY3" fmla="*/ 942535 h 1475935"/>
              <a:gd name="connsiteX4" fmla="*/ 790206 w 1232067"/>
              <a:gd name="connsiteY4" fmla="*/ 1475935 h 1475935"/>
              <a:gd name="connsiteX5" fmla="*/ 348344 w 1232067"/>
              <a:gd name="connsiteY5" fmla="*/ 942535 h 1475935"/>
              <a:gd name="connsiteX6" fmla="*/ 566521 w 1232067"/>
              <a:gd name="connsiteY6" fmla="*/ 942535 h 1475935"/>
              <a:gd name="connsiteX7" fmla="*/ 585669 w 1232067"/>
              <a:gd name="connsiteY7" fmla="*/ 876516 h 1475935"/>
              <a:gd name="connsiteX8" fmla="*/ 599516 w 1232067"/>
              <a:gd name="connsiteY8" fmla="*/ 729497 h 1475935"/>
              <a:gd name="connsiteX9" fmla="*/ 55289 w 1232067"/>
              <a:gd name="connsiteY9" fmla="*/ 14821 h 1475935"/>
              <a:gd name="connsiteX10" fmla="*/ 0 w 1232067"/>
              <a:gd name="connsiteY10" fmla="*/ 5790 h 1475935"/>
              <a:gd name="connsiteX11" fmla="*/ 4691 w 1232067"/>
              <a:gd name="connsiteY11" fmla="*/ 5066 h 1475935"/>
              <a:gd name="connsiteX12" fmla="*/ 103982 w 1232067"/>
              <a:gd name="connsiteY12" fmla="*/ 0 h 147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2067" h="1475935">
                <a:moveTo>
                  <a:pt x="103982" y="0"/>
                </a:moveTo>
                <a:cubicBezTo>
                  <a:pt x="606796" y="0"/>
                  <a:pt x="1020356" y="386130"/>
                  <a:pt x="1070087" y="880941"/>
                </a:cubicBezTo>
                <a:lnTo>
                  <a:pt x="1073165" y="942535"/>
                </a:lnTo>
                <a:lnTo>
                  <a:pt x="1232067" y="942535"/>
                </a:lnTo>
                <a:lnTo>
                  <a:pt x="790206" y="1475935"/>
                </a:lnTo>
                <a:lnTo>
                  <a:pt x="348344" y="942535"/>
                </a:lnTo>
                <a:lnTo>
                  <a:pt x="566521" y="942535"/>
                </a:lnTo>
                <a:lnTo>
                  <a:pt x="585669" y="876516"/>
                </a:lnTo>
                <a:cubicBezTo>
                  <a:pt x="594748" y="829028"/>
                  <a:pt x="599516" y="779858"/>
                  <a:pt x="599516" y="729497"/>
                </a:cubicBezTo>
                <a:cubicBezTo>
                  <a:pt x="599516" y="376968"/>
                  <a:pt x="365879" y="82844"/>
                  <a:pt x="55289" y="14821"/>
                </a:cubicBezTo>
                <a:lnTo>
                  <a:pt x="0" y="5790"/>
                </a:lnTo>
                <a:lnTo>
                  <a:pt x="4691" y="5066"/>
                </a:lnTo>
                <a:cubicBezTo>
                  <a:pt x="37337" y="1716"/>
                  <a:pt x="70461" y="0"/>
                  <a:pt x="103982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25">
            <a:extLst>
              <a:ext uri="{FF2B5EF4-FFF2-40B4-BE49-F238E27FC236}">
                <a16:creationId xmlns:a16="http://schemas.microsoft.com/office/drawing/2014/main" xmlns="" id="{3880956F-289D-44FF-8BE0-B59D43DB10FF}"/>
              </a:ext>
            </a:extLst>
          </p:cNvPr>
          <p:cNvSpPr txBox="1"/>
          <p:nvPr/>
        </p:nvSpPr>
        <p:spPr>
          <a:xfrm>
            <a:off x="1295512" y="4378154"/>
            <a:ext cx="651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endParaRPr lang="en-US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" name="Graphic 26" descr="Lightbulb">
            <a:extLst>
              <a:ext uri="{FF2B5EF4-FFF2-40B4-BE49-F238E27FC236}">
                <a16:creationId xmlns:a16="http://schemas.microsoft.com/office/drawing/2014/main" xmlns="" id="{CB8C1ED7-F581-415F-B310-913BECE722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/>
        </p:blipFill>
        <p:spPr>
          <a:xfrm>
            <a:off x="361909" y="3918934"/>
            <a:ext cx="640080" cy="640080"/>
          </a:xfrm>
          <a:prstGeom prst="rect">
            <a:avLst/>
          </a:prstGeom>
        </p:spPr>
      </p:pic>
      <p:sp>
        <p:nvSpPr>
          <p:cNvPr id="103" name="TextBox 27">
            <a:extLst>
              <a:ext uri="{FF2B5EF4-FFF2-40B4-BE49-F238E27FC236}">
                <a16:creationId xmlns:a16="http://schemas.microsoft.com/office/drawing/2014/main" xmlns="" id="{B607D86F-8A6D-4EAE-8CE6-59024662943A}"/>
              </a:ext>
            </a:extLst>
          </p:cNvPr>
          <p:cNvSpPr txBox="1"/>
          <p:nvPr/>
        </p:nvSpPr>
        <p:spPr>
          <a:xfrm>
            <a:off x="231517" y="4642904"/>
            <a:ext cx="1465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 smtClean="0">
                <a:latin typeface="Century Gothic" panose="020B0502020202020204" pitchFamily="34" charset="0"/>
              </a:rPr>
              <a:t>الاستراتيجية القرائية</a:t>
            </a:r>
            <a:endParaRPr lang="ar-SY" b="1" dirty="0">
              <a:latin typeface="Century Gothic" panose="020B0502020202020204" pitchFamily="34" charset="0"/>
            </a:endParaRPr>
          </a:p>
        </p:txBody>
      </p:sp>
      <p:grpSp>
        <p:nvGrpSpPr>
          <p:cNvPr id="36" name="Group 84">
            <a:extLst>
              <a:ext uri="{FF2B5EF4-FFF2-40B4-BE49-F238E27FC236}">
                <a16:creationId xmlns:a16="http://schemas.microsoft.com/office/drawing/2014/main" xmlns="" id="{706834C1-82D1-497D-8C56-9F86A9E84F86}"/>
              </a:ext>
            </a:extLst>
          </p:cNvPr>
          <p:cNvGrpSpPr/>
          <p:nvPr/>
        </p:nvGrpSpPr>
        <p:grpSpPr>
          <a:xfrm>
            <a:off x="9603648" y="138463"/>
            <a:ext cx="1586404" cy="637097"/>
            <a:chOff x="676027" y="2568995"/>
            <a:chExt cx="1586404" cy="637097"/>
          </a:xfrm>
        </p:grpSpPr>
        <p:sp>
          <p:nvSpPr>
            <p:cNvPr id="37" name="Rectangle 39">
              <a:extLst>
                <a:ext uri="{FF2B5EF4-FFF2-40B4-BE49-F238E27FC236}">
                  <a16:creationId xmlns:a16="http://schemas.microsoft.com/office/drawing/2014/main" xmlns="" id="{99014343-0912-40CE-B895-BD4566B81FC4}"/>
                </a:ext>
              </a:extLst>
            </p:cNvPr>
            <p:cNvSpPr/>
            <p:nvPr/>
          </p:nvSpPr>
          <p:spPr>
            <a:xfrm flipH="1">
              <a:off x="951707" y="2583328"/>
              <a:ext cx="1310724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" name="Group 57">
              <a:extLst>
                <a:ext uri="{FF2B5EF4-FFF2-40B4-BE49-F238E27FC236}">
                  <a16:creationId xmlns:a16="http://schemas.microsoft.com/office/drawing/2014/main" xmlns="" id="{F5CA8972-C449-4130-83CC-A6F56C9AA01E}"/>
                </a:ext>
              </a:extLst>
            </p:cNvPr>
            <p:cNvGrpSpPr/>
            <p:nvPr/>
          </p:nvGrpSpPr>
          <p:grpSpPr>
            <a:xfrm>
              <a:off x="676027" y="2568995"/>
              <a:ext cx="537103" cy="534197"/>
              <a:chOff x="11049987" y="1270856"/>
              <a:chExt cx="537103" cy="534197"/>
            </a:xfrm>
          </p:grpSpPr>
          <p:sp>
            <p:nvSpPr>
              <p:cNvPr id="40" name="Teardrop 58">
                <a:extLst>
                  <a:ext uri="{FF2B5EF4-FFF2-40B4-BE49-F238E27FC236}">
                    <a16:creationId xmlns:a16="http://schemas.microsoft.com/office/drawing/2014/main" xmlns="" id="{D26EBC7D-7990-493D-B051-9A00B10CED2A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59">
                <a:extLst>
                  <a:ext uri="{FF2B5EF4-FFF2-40B4-BE49-F238E27FC236}">
                    <a16:creationId xmlns:a16="http://schemas.microsoft.com/office/drawing/2014/main" xmlns="" id="{999149D9-C008-42D7-BD94-86997ED39A60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rgbClr val="FFFF00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TextBox 75">
              <a:extLst>
                <a:ext uri="{FF2B5EF4-FFF2-40B4-BE49-F238E27FC236}">
                  <a16:creationId xmlns:a16="http://schemas.microsoft.com/office/drawing/2014/main" xmlns="" id="{D5DD5411-44CA-4DF8-A259-53D0BDF41CDE}"/>
                </a:ext>
              </a:extLst>
            </p:cNvPr>
            <p:cNvSpPr txBox="1"/>
            <p:nvPr/>
          </p:nvSpPr>
          <p:spPr>
            <a:xfrm>
              <a:off x="1074868" y="2663877"/>
              <a:ext cx="11334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 smtClean="0">
                  <a:solidFill>
                    <a:srgbClr val="C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أجيب</a:t>
              </a:r>
              <a:endParaRPr lang="ar-SY" sz="24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sp>
        <p:nvSpPr>
          <p:cNvPr id="42" name="Rectangle 6">
            <a:extLst>
              <a:ext uri="{FF2B5EF4-FFF2-40B4-BE49-F238E27FC236}">
                <a16:creationId xmlns:a16="http://schemas.microsoft.com/office/drawing/2014/main" xmlns="" id="{28D2755F-8B34-4237-BD21-5D26090FA784}"/>
              </a:ext>
            </a:extLst>
          </p:cNvPr>
          <p:cNvSpPr/>
          <p:nvPr/>
        </p:nvSpPr>
        <p:spPr>
          <a:xfrm rot="5400000" flipH="1">
            <a:off x="9060329" y="3538647"/>
            <a:ext cx="5672721" cy="325576"/>
          </a:xfrm>
          <a:prstGeom prst="rect">
            <a:avLst/>
          </a:prstGeom>
          <a:gradFill flip="none" rotWithShape="1">
            <a:gsLst>
              <a:gs pos="47800">
                <a:schemeClr val="bg1">
                  <a:lumMod val="95000"/>
                </a:schemeClr>
              </a:gs>
              <a:gs pos="7000">
                <a:schemeClr val="bg1">
                  <a:lumMod val="65000"/>
                </a:schemeClr>
              </a:gs>
              <a:gs pos="84000">
                <a:schemeClr val="tx1">
                  <a:lumMod val="75000"/>
                  <a:lumOff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4" name="Group 257">
            <a:extLst>
              <a:ext uri="{FF2B5EF4-FFF2-40B4-BE49-F238E27FC236}">
                <a16:creationId xmlns:a16="http://schemas.microsoft.com/office/drawing/2014/main" xmlns="" id="{66EEE24E-056C-4334-81EA-CB530FC1C894}"/>
              </a:ext>
            </a:extLst>
          </p:cNvPr>
          <p:cNvGrpSpPr/>
          <p:nvPr/>
        </p:nvGrpSpPr>
        <p:grpSpPr>
          <a:xfrm rot="5400000" flipH="1">
            <a:off x="7864564" y="-2760132"/>
            <a:ext cx="470550" cy="7970083"/>
            <a:chOff x="10161269" y="1189004"/>
            <a:chExt cx="1671101" cy="6026573"/>
          </a:xfrm>
          <a:effectLst/>
        </p:grpSpPr>
        <p:sp>
          <p:nvSpPr>
            <p:cNvPr id="125" name="Rectangle: Top Corners Rounded 258">
              <a:extLst>
                <a:ext uri="{FF2B5EF4-FFF2-40B4-BE49-F238E27FC236}">
                  <a16:creationId xmlns:a16="http://schemas.microsoft.com/office/drawing/2014/main" xmlns="" id="{589583B3-8333-42A8-851B-97A31484BA39}"/>
                </a:ext>
              </a:extLst>
            </p:cNvPr>
            <p:cNvSpPr/>
            <p:nvPr/>
          </p:nvSpPr>
          <p:spPr>
            <a:xfrm>
              <a:off x="11196643" y="1200136"/>
              <a:ext cx="2044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: Top Corners Rounded 259">
              <a:extLst>
                <a:ext uri="{FF2B5EF4-FFF2-40B4-BE49-F238E27FC236}">
                  <a16:creationId xmlns:a16="http://schemas.microsoft.com/office/drawing/2014/main" xmlns="" id="{1C19538E-40F1-4DBD-8BC7-56964437FCA3}"/>
                </a:ext>
              </a:extLst>
            </p:cNvPr>
            <p:cNvSpPr/>
            <p:nvPr/>
          </p:nvSpPr>
          <p:spPr>
            <a:xfrm>
              <a:off x="10594140" y="1199803"/>
              <a:ext cx="3245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260">
              <a:extLst>
                <a:ext uri="{FF2B5EF4-FFF2-40B4-BE49-F238E27FC236}">
                  <a16:creationId xmlns:a16="http://schemas.microsoft.com/office/drawing/2014/main" xmlns="" id="{C35E56C8-8B1D-49AF-87BB-0F05A5B29C56}"/>
                </a:ext>
              </a:extLst>
            </p:cNvPr>
            <p:cNvSpPr/>
            <p:nvPr/>
          </p:nvSpPr>
          <p:spPr>
            <a:xfrm rot="5400000">
              <a:off x="10787245" y="1426887"/>
              <a:ext cx="403132" cy="46483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8" name="Arrow: Pentagon 261">
              <a:extLst>
                <a:ext uri="{FF2B5EF4-FFF2-40B4-BE49-F238E27FC236}">
                  <a16:creationId xmlns:a16="http://schemas.microsoft.com/office/drawing/2014/main" xmlns="" id="{B85E8C64-681E-4408-9A23-F6D2CFEDE43E}"/>
                </a:ext>
              </a:extLst>
            </p:cNvPr>
            <p:cNvSpPr/>
            <p:nvPr/>
          </p:nvSpPr>
          <p:spPr>
            <a:xfrm rot="5400000">
              <a:off x="8267256" y="3650463"/>
              <a:ext cx="5459127" cy="1671101"/>
            </a:xfrm>
            <a:prstGeom prst="homePlat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Arrow: Pentagon 262">
              <a:extLst>
                <a:ext uri="{FF2B5EF4-FFF2-40B4-BE49-F238E27FC236}">
                  <a16:creationId xmlns:a16="http://schemas.microsoft.com/office/drawing/2014/main" xmlns="" id="{EBEA96A7-CE35-4F91-A1D9-47AB9B79A445}"/>
                </a:ext>
              </a:extLst>
            </p:cNvPr>
            <p:cNvSpPr/>
            <p:nvPr/>
          </p:nvSpPr>
          <p:spPr>
            <a:xfrm rot="5400000">
              <a:off x="8355964" y="3782948"/>
              <a:ext cx="5281712" cy="1391479"/>
            </a:xfrm>
            <a:prstGeom prst="homePlat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Arrow: Pentagon 263">
              <a:extLst>
                <a:ext uri="{FF2B5EF4-FFF2-40B4-BE49-F238E27FC236}">
                  <a16:creationId xmlns:a16="http://schemas.microsoft.com/office/drawing/2014/main" xmlns="" id="{431D0A48-73BE-467C-AA02-5772A5B0608D}"/>
                </a:ext>
              </a:extLst>
            </p:cNvPr>
            <p:cNvSpPr/>
            <p:nvPr/>
          </p:nvSpPr>
          <p:spPr>
            <a:xfrm rot="5400000">
              <a:off x="10782791" y="1045454"/>
              <a:ext cx="463589" cy="750690"/>
            </a:xfrm>
            <a:prstGeom prst="homePlate">
              <a:avLst/>
            </a:prstGeom>
            <a:solidFill>
              <a:srgbClr val="00B0F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1" name="TextBox 264">
              <a:extLst>
                <a:ext uri="{FF2B5EF4-FFF2-40B4-BE49-F238E27FC236}">
                  <a16:creationId xmlns:a16="http://schemas.microsoft.com/office/drawing/2014/main" xmlns="" id="{234BBD9A-97F9-40E1-A133-33E75B5D8C49}"/>
                </a:ext>
              </a:extLst>
            </p:cNvPr>
            <p:cNvSpPr txBox="1"/>
            <p:nvPr/>
          </p:nvSpPr>
          <p:spPr>
            <a:xfrm rot="5400000">
              <a:off x="8293912" y="3800779"/>
              <a:ext cx="5325890" cy="1311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 smtClean="0">
                  <a:solidFill>
                    <a:srgbClr val="C00000"/>
                  </a:solidFill>
                </a:rPr>
                <a:t>لقراءة نص من النصوص قراءة مركّزة تمكنني من حفظ معلوماته و استرجاعها عند الحاجة</a:t>
              </a:r>
              <a:endParaRPr lang="ar-SY" b="1" dirty="0"/>
            </a:p>
          </p:txBody>
        </p:sp>
      </p:grpSp>
      <p:sp>
        <p:nvSpPr>
          <p:cNvPr id="57" name="Rectangle: Top Corners Rounded 83">
            <a:extLst>
              <a:ext uri="{FF2B5EF4-FFF2-40B4-BE49-F238E27FC236}">
                <a16:creationId xmlns="" xmlns:a16="http://schemas.microsoft.com/office/drawing/2014/main" id="{921145F7-DD54-4B8E-B47A-C55E4EFF5D3B}"/>
              </a:ext>
            </a:extLst>
          </p:cNvPr>
          <p:cNvSpPr/>
          <p:nvPr/>
        </p:nvSpPr>
        <p:spPr>
          <a:xfrm rot="16200000" flipH="1">
            <a:off x="7887772" y="-13356"/>
            <a:ext cx="436813" cy="3764107"/>
          </a:xfrm>
          <a:prstGeom prst="round2SameRect">
            <a:avLst>
              <a:gd name="adj1" fmla="val 16667"/>
              <a:gd name="adj2" fmla="val 16864"/>
            </a:avLst>
          </a:prstGeom>
          <a:solidFill>
            <a:srgbClr val="FFC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81">
            <a:extLst>
              <a:ext uri="{FF2B5EF4-FFF2-40B4-BE49-F238E27FC236}">
                <a16:creationId xmlns="" xmlns:a16="http://schemas.microsoft.com/office/drawing/2014/main" id="{BD126DD9-336E-4BE1-9D9D-62D5FE7CB40C}"/>
              </a:ext>
            </a:extLst>
          </p:cNvPr>
          <p:cNvSpPr txBox="1"/>
          <p:nvPr/>
        </p:nvSpPr>
        <p:spPr>
          <a:xfrm flipH="1">
            <a:off x="6224125" y="1685919"/>
            <a:ext cx="3764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اتبع استراتيجية الخطوات الخمس الآتية :</a:t>
            </a:r>
            <a:endParaRPr lang="ar-SY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0" name="مجموعة 9"/>
          <p:cNvGrpSpPr/>
          <p:nvPr/>
        </p:nvGrpSpPr>
        <p:grpSpPr>
          <a:xfrm>
            <a:off x="2478917" y="2410517"/>
            <a:ext cx="8711135" cy="4193517"/>
            <a:chOff x="2768274" y="2034207"/>
            <a:chExt cx="8656999" cy="4119252"/>
          </a:xfrm>
        </p:grpSpPr>
        <p:pic>
          <p:nvPicPr>
            <p:cNvPr id="59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99004" l="0" r="98768">
                          <a14:foregroundMark x1="51185" y1="84462" x2="51185" y2="84462"/>
                          <a14:foregroundMark x1="71374" y1="79482" x2="71374" y2="79482"/>
                          <a14:foregroundMark x1="49384" y1="82869" x2="49384" y2="82869"/>
                          <a14:foregroundMark x1="55450" y1="74701" x2="44360" y2="79880"/>
                          <a14:foregroundMark x1="67109" y1="76096" x2="71374" y2="73904"/>
                          <a14:foregroundMark x1="69384" y1="89641" x2="69384" y2="92629"/>
                          <a14:foregroundMark x1="69953" y1="90438" x2="69953" y2="87450"/>
                          <a14:foregroundMark x1="69194" y1="89641" x2="69194" y2="89641"/>
                          <a14:foregroundMark x1="69384" y1="89641" x2="69384" y2="89641"/>
                          <a14:foregroundMark x1="70332" y1="90837" x2="70332" y2="90837"/>
                          <a14:foregroundMark x1="93934" y1="85060" x2="93934" y2="85060"/>
                          <a14:foregroundMark x1="93555" y1="75697" x2="91090" y2="88446"/>
                          <a14:foregroundMark x1="90900" y1="93426" x2="93175" y2="92629"/>
                          <a14:foregroundMark x1="90521" y1="93426" x2="94408" y2="93426"/>
                          <a14:foregroundMark x1="94408" y1="93825" x2="90142" y2="93825"/>
                          <a14:foregroundMark x1="26825" y1="75697" x2="26825" y2="86255"/>
                          <a14:foregroundMark x1="5024" y1="76096" x2="5024" y2="90040"/>
                          <a14:foregroundMark x1="7014" y1="78088" x2="7488" y2="92629"/>
                          <a14:foregroundMark x1="6635" y1="75299" x2="4455" y2="75299"/>
                          <a14:foregroundMark x1="28246" y1="76096" x2="28246" y2="87450"/>
                          <a14:foregroundMark x1="53460" y1="23108" x2="48626" y2="30279"/>
                          <a14:foregroundMark x1="49194" y1="20518" x2="48152" y2="26892"/>
                          <a14:foregroundMark x1="94123" y1="56574" x2="93744" y2="45219"/>
                          <a14:foregroundMark x1="93175" y1="45219" x2="5024" y2="45219"/>
                          <a14:foregroundMark x1="5024" y1="46813" x2="5024" y2="54781"/>
                          <a14:foregroundMark x1="27393" y1="46016" x2="27393" y2="53586"/>
                          <a14:foregroundMark x1="48815" y1="45618" x2="48815" y2="54382"/>
                          <a14:foregroundMark x1="68910" y1="46414" x2="69573" y2="57371"/>
                          <a14:foregroundMark x1="52227" y1="25697" x2="46161" y2="31076"/>
                          <a14:foregroundMark x1="46730" y1="31076" x2="46730" y2="3107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768274" y="2034207"/>
              <a:ext cx="8656999" cy="4119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8" name="مجموعة 7"/>
            <p:cNvGrpSpPr/>
            <p:nvPr/>
          </p:nvGrpSpPr>
          <p:grpSpPr>
            <a:xfrm>
              <a:off x="6144029" y="2072370"/>
              <a:ext cx="2374899" cy="436814"/>
              <a:chOff x="5735352" y="2560205"/>
              <a:chExt cx="2374899" cy="436814"/>
            </a:xfrm>
          </p:grpSpPr>
          <p:sp>
            <p:nvSpPr>
              <p:cNvPr id="71" name="Rectangle: Top Corners Rounded 83">
                <a:extLst>
                  <a:ext uri="{FF2B5EF4-FFF2-40B4-BE49-F238E27FC236}">
                    <a16:creationId xmlns="" xmlns:a16="http://schemas.microsoft.com/office/drawing/2014/main" id="{921145F7-DD54-4B8E-B47A-C55E4EFF5D3B}"/>
                  </a:ext>
                </a:extLst>
              </p:cNvPr>
              <p:cNvSpPr/>
              <p:nvPr/>
            </p:nvSpPr>
            <p:spPr>
              <a:xfrm rot="16200000" flipH="1">
                <a:off x="6704395" y="1591163"/>
                <a:ext cx="436813" cy="237489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TextBox 81">
                <a:extLst>
                  <a:ext uri="{FF2B5EF4-FFF2-40B4-BE49-F238E27FC236}">
                    <a16:creationId xmlns="" xmlns:a16="http://schemas.microsoft.com/office/drawing/2014/main" id="{BD126DD9-336E-4BE1-9D9D-62D5FE7CB40C}"/>
                  </a:ext>
                </a:extLst>
              </p:cNvPr>
              <p:cNvSpPr txBox="1"/>
              <p:nvPr/>
            </p:nvSpPr>
            <p:spPr>
              <a:xfrm flipH="1">
                <a:off x="5735352" y="2627687"/>
                <a:ext cx="237489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b="1" dirty="0" smtClean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استراتيجية الخطوات الخمس</a:t>
                </a:r>
                <a:endParaRPr lang="ar-SY" b="1" dirty="0">
                  <a:solidFill>
                    <a:srgbClr val="0070C0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3" name="مجموعة 2"/>
            <p:cNvGrpSpPr/>
            <p:nvPr/>
          </p:nvGrpSpPr>
          <p:grpSpPr>
            <a:xfrm>
              <a:off x="10308342" y="4159747"/>
              <a:ext cx="1026097" cy="436813"/>
              <a:chOff x="10030618" y="3671277"/>
              <a:chExt cx="1026097" cy="436813"/>
            </a:xfrm>
          </p:grpSpPr>
          <p:sp>
            <p:nvSpPr>
              <p:cNvPr id="75" name="Rectangle: Top Corners Rounded 83">
                <a:extLst>
                  <a:ext uri="{FF2B5EF4-FFF2-40B4-BE49-F238E27FC236}">
                    <a16:creationId xmlns="" xmlns:a16="http://schemas.microsoft.com/office/drawing/2014/main" id="{921145F7-DD54-4B8E-B47A-C55E4EFF5D3B}"/>
                  </a:ext>
                </a:extLst>
              </p:cNvPr>
              <p:cNvSpPr/>
              <p:nvPr/>
            </p:nvSpPr>
            <p:spPr>
              <a:xfrm rot="16200000" flipH="1">
                <a:off x="10306210" y="3395685"/>
                <a:ext cx="436813" cy="987997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TextBox 81">
                <a:extLst>
                  <a:ext uri="{FF2B5EF4-FFF2-40B4-BE49-F238E27FC236}">
                    <a16:creationId xmlns="" xmlns:a16="http://schemas.microsoft.com/office/drawing/2014/main" id="{BD126DD9-336E-4BE1-9D9D-62D5FE7CB40C}"/>
                  </a:ext>
                </a:extLst>
              </p:cNvPr>
              <p:cNvSpPr txBox="1"/>
              <p:nvPr/>
            </p:nvSpPr>
            <p:spPr>
              <a:xfrm flipH="1">
                <a:off x="10035603" y="3713358"/>
                <a:ext cx="1021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b="1" dirty="0" smtClean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أستطلع</a:t>
                </a:r>
                <a:endParaRPr lang="ar-SY" b="1" dirty="0">
                  <a:solidFill>
                    <a:srgbClr val="0070C0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4" name="مجموعة 3"/>
            <p:cNvGrpSpPr/>
            <p:nvPr/>
          </p:nvGrpSpPr>
          <p:grpSpPr>
            <a:xfrm>
              <a:off x="8395536" y="4119234"/>
              <a:ext cx="1026097" cy="436813"/>
              <a:chOff x="8227218" y="3692187"/>
              <a:chExt cx="1026097" cy="436813"/>
            </a:xfrm>
          </p:grpSpPr>
          <p:sp>
            <p:nvSpPr>
              <p:cNvPr id="77" name="Rectangle: Top Corners Rounded 83">
                <a:extLst>
                  <a:ext uri="{FF2B5EF4-FFF2-40B4-BE49-F238E27FC236}">
                    <a16:creationId xmlns="" xmlns:a16="http://schemas.microsoft.com/office/drawing/2014/main" id="{921145F7-DD54-4B8E-B47A-C55E4EFF5D3B}"/>
                  </a:ext>
                </a:extLst>
              </p:cNvPr>
              <p:cNvSpPr/>
              <p:nvPr/>
            </p:nvSpPr>
            <p:spPr>
              <a:xfrm rot="16200000" flipH="1">
                <a:off x="8502810" y="3416595"/>
                <a:ext cx="436813" cy="987997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TextBox 81">
                <a:extLst>
                  <a:ext uri="{FF2B5EF4-FFF2-40B4-BE49-F238E27FC236}">
                    <a16:creationId xmlns="" xmlns:a16="http://schemas.microsoft.com/office/drawing/2014/main" id="{BD126DD9-336E-4BE1-9D9D-62D5FE7CB40C}"/>
                  </a:ext>
                </a:extLst>
              </p:cNvPr>
              <p:cNvSpPr txBox="1"/>
              <p:nvPr/>
            </p:nvSpPr>
            <p:spPr>
              <a:xfrm flipH="1">
                <a:off x="8232203" y="3734268"/>
                <a:ext cx="1021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b="1" dirty="0" smtClean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أسأل</a:t>
                </a:r>
                <a:endParaRPr lang="ar-SY" b="1" dirty="0">
                  <a:solidFill>
                    <a:srgbClr val="0070C0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5" name="مجموعة 4"/>
            <p:cNvGrpSpPr/>
            <p:nvPr/>
          </p:nvGrpSpPr>
          <p:grpSpPr>
            <a:xfrm>
              <a:off x="6586218" y="4065609"/>
              <a:ext cx="1021112" cy="468005"/>
              <a:chOff x="6314503" y="3458385"/>
              <a:chExt cx="1021112" cy="468005"/>
            </a:xfrm>
          </p:grpSpPr>
          <p:sp>
            <p:nvSpPr>
              <p:cNvPr id="79" name="Rectangle: Top Corners Rounded 83">
                <a:extLst>
                  <a:ext uri="{FF2B5EF4-FFF2-40B4-BE49-F238E27FC236}">
                    <a16:creationId xmlns="" xmlns:a16="http://schemas.microsoft.com/office/drawing/2014/main" id="{921145F7-DD54-4B8E-B47A-C55E4EFF5D3B}"/>
                  </a:ext>
                </a:extLst>
              </p:cNvPr>
              <p:cNvSpPr/>
              <p:nvPr/>
            </p:nvSpPr>
            <p:spPr>
              <a:xfrm rot="16200000" flipH="1">
                <a:off x="6590095" y="3182793"/>
                <a:ext cx="436813" cy="987997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TextBox 81">
                <a:extLst>
                  <a:ext uri="{FF2B5EF4-FFF2-40B4-BE49-F238E27FC236}">
                    <a16:creationId xmlns="" xmlns:a16="http://schemas.microsoft.com/office/drawing/2014/main" id="{BD126DD9-336E-4BE1-9D9D-62D5FE7CB40C}"/>
                  </a:ext>
                </a:extLst>
              </p:cNvPr>
              <p:cNvSpPr txBox="1"/>
              <p:nvPr/>
            </p:nvSpPr>
            <p:spPr>
              <a:xfrm flipH="1">
                <a:off x="6314503" y="3557058"/>
                <a:ext cx="1021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b="1" dirty="0" smtClean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أقرأ</a:t>
                </a:r>
                <a:endParaRPr lang="ar-SY" b="1" dirty="0">
                  <a:solidFill>
                    <a:srgbClr val="0070C0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6" name="مجموعة 5"/>
            <p:cNvGrpSpPr/>
            <p:nvPr/>
          </p:nvGrpSpPr>
          <p:grpSpPr>
            <a:xfrm>
              <a:off x="4693186" y="4093834"/>
              <a:ext cx="1026097" cy="436813"/>
              <a:chOff x="4630388" y="3700559"/>
              <a:chExt cx="1026097" cy="436813"/>
            </a:xfrm>
          </p:grpSpPr>
          <p:sp>
            <p:nvSpPr>
              <p:cNvPr id="81" name="Rectangle: Top Corners Rounded 83">
                <a:extLst>
                  <a:ext uri="{FF2B5EF4-FFF2-40B4-BE49-F238E27FC236}">
                    <a16:creationId xmlns="" xmlns:a16="http://schemas.microsoft.com/office/drawing/2014/main" id="{921145F7-DD54-4B8E-B47A-C55E4EFF5D3B}"/>
                  </a:ext>
                </a:extLst>
              </p:cNvPr>
              <p:cNvSpPr/>
              <p:nvPr/>
            </p:nvSpPr>
            <p:spPr>
              <a:xfrm rot="16200000" flipH="1">
                <a:off x="4905980" y="3424967"/>
                <a:ext cx="436813" cy="987997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="" xmlns:a16="http://schemas.microsoft.com/office/drawing/2014/main" id="{BD126DD9-336E-4BE1-9D9D-62D5FE7CB40C}"/>
                  </a:ext>
                </a:extLst>
              </p:cNvPr>
              <p:cNvSpPr txBox="1"/>
              <p:nvPr/>
            </p:nvSpPr>
            <p:spPr>
              <a:xfrm flipH="1">
                <a:off x="4635373" y="3742640"/>
                <a:ext cx="1021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b="1" dirty="0" smtClean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أستذكر</a:t>
                </a:r>
                <a:endParaRPr lang="ar-SY" b="1" dirty="0">
                  <a:solidFill>
                    <a:srgbClr val="0070C0"/>
                  </a:solidFill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7" name="مجموعة 6"/>
            <p:cNvGrpSpPr/>
            <p:nvPr/>
          </p:nvGrpSpPr>
          <p:grpSpPr>
            <a:xfrm>
              <a:off x="2789915" y="4141396"/>
              <a:ext cx="1026097" cy="436813"/>
              <a:chOff x="2822003" y="3717587"/>
              <a:chExt cx="1026097" cy="436813"/>
            </a:xfrm>
          </p:grpSpPr>
          <p:sp>
            <p:nvSpPr>
              <p:cNvPr id="83" name="Rectangle: Top Corners Rounded 83">
                <a:extLst>
                  <a:ext uri="{FF2B5EF4-FFF2-40B4-BE49-F238E27FC236}">
                    <a16:creationId xmlns="" xmlns:a16="http://schemas.microsoft.com/office/drawing/2014/main" id="{921145F7-DD54-4B8E-B47A-C55E4EFF5D3B}"/>
                  </a:ext>
                </a:extLst>
              </p:cNvPr>
              <p:cNvSpPr/>
              <p:nvPr/>
            </p:nvSpPr>
            <p:spPr>
              <a:xfrm rot="16200000" flipH="1">
                <a:off x="3097595" y="3441995"/>
                <a:ext cx="436813" cy="987997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TextBox 81">
                <a:extLst>
                  <a:ext uri="{FF2B5EF4-FFF2-40B4-BE49-F238E27FC236}">
                    <a16:creationId xmlns="" xmlns:a16="http://schemas.microsoft.com/office/drawing/2014/main" id="{BD126DD9-336E-4BE1-9D9D-62D5FE7CB40C}"/>
                  </a:ext>
                </a:extLst>
              </p:cNvPr>
              <p:cNvSpPr txBox="1"/>
              <p:nvPr/>
            </p:nvSpPr>
            <p:spPr>
              <a:xfrm flipH="1">
                <a:off x="2826988" y="3759668"/>
                <a:ext cx="1021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b="1" dirty="0" smtClean="0">
                    <a:solidFill>
                      <a:srgbClr val="0070C0"/>
                    </a:solidFill>
                    <a:latin typeface="Century Gothic" panose="020B0502020202020204" pitchFamily="34" charset="0"/>
                  </a:rPr>
                  <a:t>أراجع</a:t>
                </a:r>
                <a:endParaRPr lang="ar-SY" b="1" dirty="0">
                  <a:solidFill>
                    <a:srgbClr val="0070C0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8242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17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6" fill="hold">
                          <p:stCondLst>
                            <p:cond delay="indefinite"/>
                          </p:stCondLst>
                          <p:childTnLst>
                            <p:par>
                              <p:cTn id="7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8" presetID="2" presetClass="entr" presetSubtype="1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0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1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6" fill="hold">
                          <p:stCondLst>
                            <p:cond delay="indefinite"/>
                          </p:stCondLst>
                          <p:childTnLst>
                            <p:par>
                              <p:cTn id="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8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7" grpId="0" animBg="1"/>
          <p:bldP spid="88" grpId="0" animBg="1"/>
          <p:bldP spid="89" grpId="0" animBg="1"/>
          <p:bldP spid="97" grpId="0" animBg="1"/>
          <p:bldP spid="98" grpId="0" animBg="1"/>
          <p:bldP spid="99" grpId="0" animBg="1"/>
          <p:bldP spid="100" grpId="0" animBg="1"/>
          <p:bldP spid="101" grpId="0"/>
          <p:bldP spid="103" grpId="0"/>
          <p:bldP spid="57" grpId="0" animBg="1"/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17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6" fill="hold">
                          <p:stCondLst>
                            <p:cond delay="indefinite"/>
                          </p:stCondLst>
                          <p:childTnLst>
                            <p:par>
                              <p:cTn id="7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8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6" fill="hold">
                          <p:stCondLst>
                            <p:cond delay="indefinite"/>
                          </p:stCondLst>
                          <p:childTnLst>
                            <p:par>
                              <p:cTn id="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8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7" grpId="0" animBg="1"/>
          <p:bldP spid="88" grpId="0" animBg="1"/>
          <p:bldP spid="89" grpId="0" animBg="1"/>
          <p:bldP spid="97" grpId="0" animBg="1"/>
          <p:bldP spid="98" grpId="0" animBg="1"/>
          <p:bldP spid="99" grpId="0" animBg="1"/>
          <p:bldP spid="100" grpId="0" animBg="1"/>
          <p:bldP spid="101" grpId="0"/>
          <p:bldP spid="103" grpId="0"/>
          <p:bldP spid="57" grpId="0" animBg="1"/>
          <p:bldP spid="58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">
            <a:extLst>
              <a:ext uri="{FF2B5EF4-FFF2-40B4-BE49-F238E27FC236}">
                <a16:creationId xmlns:a16="http://schemas.microsoft.com/office/drawing/2014/main" xmlns="" id="{E4118AEC-26BC-4DCF-B290-9395F9C896EF}"/>
              </a:ext>
            </a:extLst>
          </p:cNvPr>
          <p:cNvSpPr/>
          <p:nvPr/>
        </p:nvSpPr>
        <p:spPr>
          <a:xfrm>
            <a:off x="542249" y="1638634"/>
            <a:ext cx="1303383" cy="1792512"/>
          </a:xfrm>
          <a:prstGeom prst="rect">
            <a:avLst/>
          </a:prstGeom>
          <a:gradFill>
            <a:gsLst>
              <a:gs pos="0">
                <a:srgbClr val="CC00CC"/>
              </a:gs>
              <a:gs pos="100000">
                <a:srgbClr val="66006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ight Triangle 10">
            <a:extLst>
              <a:ext uri="{FF2B5EF4-FFF2-40B4-BE49-F238E27FC236}">
                <a16:creationId xmlns:a16="http://schemas.microsoft.com/office/drawing/2014/main" xmlns="" id="{C66FAF7E-8CDD-4926-A0A3-38BBE055ABF3}"/>
              </a:ext>
            </a:extLst>
          </p:cNvPr>
          <p:cNvSpPr/>
          <p:nvPr/>
        </p:nvSpPr>
        <p:spPr>
          <a:xfrm flipH="1">
            <a:off x="75117" y="1638634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24">
            <a:extLst>
              <a:ext uri="{FF2B5EF4-FFF2-40B4-BE49-F238E27FC236}">
                <a16:creationId xmlns:a16="http://schemas.microsoft.com/office/drawing/2014/main" xmlns="" id="{2031FD8F-C762-45B7-9144-CFCF75B7A842}"/>
              </a:ext>
            </a:extLst>
          </p:cNvPr>
          <p:cNvSpPr/>
          <p:nvPr/>
        </p:nvSpPr>
        <p:spPr>
          <a:xfrm rot="16200000" flipH="1">
            <a:off x="826396" y="-351791"/>
            <a:ext cx="785521" cy="2842979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16">
            <a:extLst>
              <a:ext uri="{FF2B5EF4-FFF2-40B4-BE49-F238E27FC236}">
                <a16:creationId xmlns:a16="http://schemas.microsoft.com/office/drawing/2014/main" xmlns="" id="{A557BA40-394C-4DEB-B07B-6482F26A4E82}"/>
              </a:ext>
            </a:extLst>
          </p:cNvPr>
          <p:cNvGrpSpPr/>
          <p:nvPr/>
        </p:nvGrpSpPr>
        <p:grpSpPr>
          <a:xfrm>
            <a:off x="713728" y="1764186"/>
            <a:ext cx="1001486" cy="1186810"/>
            <a:chOff x="3009022" y="4211323"/>
            <a:chExt cx="1001486" cy="1186810"/>
          </a:xfrm>
        </p:grpSpPr>
        <p:sp>
          <p:nvSpPr>
            <p:cNvPr id="91" name="TextBox 1">
              <a:extLst>
                <a:ext uri="{FF2B5EF4-FFF2-40B4-BE49-F238E27FC236}">
                  <a16:creationId xmlns:a16="http://schemas.microsoft.com/office/drawing/2014/main" xmlns="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 smtClean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2" name="TextBox 2">
              <a:extLst>
                <a:ext uri="{FF2B5EF4-FFF2-40B4-BE49-F238E27FC236}">
                  <a16:creationId xmlns:a16="http://schemas.microsoft.com/office/drawing/2014/main" xmlns="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  <a:endPara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panose="02000503000000000000" pitchFamily="2" charset="0"/>
              </a:endParaRPr>
            </a:p>
          </p:txBody>
        </p:sp>
      </p:grpSp>
      <p:pic>
        <p:nvPicPr>
          <p:cNvPr id="93" name="Graphic 44">
            <a:extLst>
              <a:ext uri="{FF2B5EF4-FFF2-40B4-BE49-F238E27FC236}">
                <a16:creationId xmlns:a16="http://schemas.microsoft.com/office/drawing/2014/main" xmlns="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16016" y="2876277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4" name="Group 53">
            <a:extLst>
              <a:ext uri="{FF2B5EF4-FFF2-40B4-BE49-F238E27FC236}">
                <a16:creationId xmlns:a16="http://schemas.microsoft.com/office/drawing/2014/main" xmlns="" id="{6A460868-B9FD-412C-A768-ECBAB7A7A540}"/>
              </a:ext>
            </a:extLst>
          </p:cNvPr>
          <p:cNvGrpSpPr/>
          <p:nvPr/>
        </p:nvGrpSpPr>
        <p:grpSpPr>
          <a:xfrm rot="5400000">
            <a:off x="848871" y="-348164"/>
            <a:ext cx="908531" cy="2365989"/>
            <a:chOff x="1232840" y="335569"/>
            <a:chExt cx="908531" cy="2365989"/>
          </a:xfrm>
        </p:grpSpPr>
        <p:sp>
          <p:nvSpPr>
            <p:cNvPr id="95" name="TextBox 51">
              <a:extLst>
                <a:ext uri="{FF2B5EF4-FFF2-40B4-BE49-F238E27FC236}">
                  <a16:creationId xmlns:a16="http://schemas.microsoft.com/office/drawing/2014/main" xmlns="" id="{4E19FC31-64B6-492B-A85A-416820957BD0}"/>
                </a:ext>
              </a:extLst>
            </p:cNvPr>
            <p:cNvSpPr txBox="1"/>
            <p:nvPr/>
          </p:nvSpPr>
          <p:spPr>
            <a:xfrm>
              <a:off x="1232840" y="575526"/>
              <a:ext cx="492443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 smtClean="0">
                  <a:solidFill>
                    <a:srgbClr val="7B007C"/>
                  </a:solidFill>
                  <a:latin typeface="Oswald" panose="02000503000000000000" pitchFamily="2" charset="0"/>
                </a:rPr>
                <a:t>أخلاق و فضائل</a:t>
              </a:r>
              <a:endParaRPr lang="ar-SY" sz="2000" b="1" dirty="0">
                <a:solidFill>
                  <a:srgbClr val="7B007C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6" name="TextBox 52">
              <a:extLst>
                <a:ext uri="{FF2B5EF4-FFF2-40B4-BE49-F238E27FC236}">
                  <a16:creationId xmlns:a16="http://schemas.microsoft.com/office/drawing/2014/main" xmlns="" id="{626BC3BB-DB17-4728-9BD9-860DBDFEF42C}"/>
                </a:ext>
              </a:extLst>
            </p:cNvPr>
            <p:cNvSpPr txBox="1"/>
            <p:nvPr/>
          </p:nvSpPr>
          <p:spPr>
            <a:xfrm>
              <a:off x="1648928" y="335569"/>
              <a:ext cx="492443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الخُلُق</a:t>
              </a:r>
            </a:p>
          </p:txBody>
        </p:sp>
      </p:grpSp>
      <p:sp>
        <p:nvSpPr>
          <p:cNvPr id="97" name="Oval 39">
            <a:extLst>
              <a:ext uri="{FF2B5EF4-FFF2-40B4-BE49-F238E27FC236}">
                <a16:creationId xmlns:a16="http://schemas.microsoft.com/office/drawing/2014/main" xmlns="" id="{05335CBB-05C3-40B6-8758-E5BD10E2530B}"/>
              </a:ext>
            </a:extLst>
          </p:cNvPr>
          <p:cNvSpPr/>
          <p:nvPr/>
        </p:nvSpPr>
        <p:spPr>
          <a:xfrm>
            <a:off x="-178342" y="5389784"/>
            <a:ext cx="2543318" cy="445595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9000"/>
                </a:schemeClr>
              </a:gs>
              <a:gs pos="100000">
                <a:srgbClr val="BFBFB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reflection blurRad="6350" stA="50000" endA="275" endPos="40000" dist="101600" dir="5400000" sy="-100000" algn="bl" rotWithShape="0"/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23">
            <a:extLst>
              <a:ext uri="{FF2B5EF4-FFF2-40B4-BE49-F238E27FC236}">
                <a16:creationId xmlns:a16="http://schemas.microsoft.com/office/drawing/2014/main" xmlns="" id="{7F8FD261-C06C-414F-9E84-B77B161A92D0}"/>
              </a:ext>
            </a:extLst>
          </p:cNvPr>
          <p:cNvSpPr/>
          <p:nvPr/>
        </p:nvSpPr>
        <p:spPr>
          <a:xfrm>
            <a:off x="99248" y="3617007"/>
            <a:ext cx="1895322" cy="18953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reeform: Shape 47">
            <a:extLst>
              <a:ext uri="{FF2B5EF4-FFF2-40B4-BE49-F238E27FC236}">
                <a16:creationId xmlns:a16="http://schemas.microsoft.com/office/drawing/2014/main" xmlns="" id="{6F6C6184-EE9F-45FC-8A01-E0AD551BADAF}"/>
              </a:ext>
            </a:extLst>
          </p:cNvPr>
          <p:cNvSpPr/>
          <p:nvPr/>
        </p:nvSpPr>
        <p:spPr>
          <a:xfrm>
            <a:off x="818991" y="3611163"/>
            <a:ext cx="1115379" cy="1336150"/>
          </a:xfrm>
          <a:custGeom>
            <a:avLst/>
            <a:gdLst>
              <a:gd name="connsiteX0" fmla="*/ 103982 w 1232067"/>
              <a:gd name="connsiteY0" fmla="*/ 0 h 1475935"/>
              <a:gd name="connsiteX1" fmla="*/ 1070087 w 1232067"/>
              <a:gd name="connsiteY1" fmla="*/ 880941 h 1475935"/>
              <a:gd name="connsiteX2" fmla="*/ 1073165 w 1232067"/>
              <a:gd name="connsiteY2" fmla="*/ 942535 h 1475935"/>
              <a:gd name="connsiteX3" fmla="*/ 1232067 w 1232067"/>
              <a:gd name="connsiteY3" fmla="*/ 942535 h 1475935"/>
              <a:gd name="connsiteX4" fmla="*/ 790206 w 1232067"/>
              <a:gd name="connsiteY4" fmla="*/ 1475935 h 1475935"/>
              <a:gd name="connsiteX5" fmla="*/ 348344 w 1232067"/>
              <a:gd name="connsiteY5" fmla="*/ 942535 h 1475935"/>
              <a:gd name="connsiteX6" fmla="*/ 566521 w 1232067"/>
              <a:gd name="connsiteY6" fmla="*/ 942535 h 1475935"/>
              <a:gd name="connsiteX7" fmla="*/ 585669 w 1232067"/>
              <a:gd name="connsiteY7" fmla="*/ 876516 h 1475935"/>
              <a:gd name="connsiteX8" fmla="*/ 599516 w 1232067"/>
              <a:gd name="connsiteY8" fmla="*/ 729497 h 1475935"/>
              <a:gd name="connsiteX9" fmla="*/ 55289 w 1232067"/>
              <a:gd name="connsiteY9" fmla="*/ 14821 h 1475935"/>
              <a:gd name="connsiteX10" fmla="*/ 0 w 1232067"/>
              <a:gd name="connsiteY10" fmla="*/ 5790 h 1475935"/>
              <a:gd name="connsiteX11" fmla="*/ 4691 w 1232067"/>
              <a:gd name="connsiteY11" fmla="*/ 5066 h 1475935"/>
              <a:gd name="connsiteX12" fmla="*/ 103982 w 1232067"/>
              <a:gd name="connsiteY12" fmla="*/ 0 h 147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2067" h="1475935">
                <a:moveTo>
                  <a:pt x="103982" y="0"/>
                </a:moveTo>
                <a:cubicBezTo>
                  <a:pt x="606796" y="0"/>
                  <a:pt x="1020356" y="386130"/>
                  <a:pt x="1070087" y="880941"/>
                </a:cubicBezTo>
                <a:lnTo>
                  <a:pt x="1073165" y="942535"/>
                </a:lnTo>
                <a:lnTo>
                  <a:pt x="1232067" y="942535"/>
                </a:lnTo>
                <a:lnTo>
                  <a:pt x="790206" y="1475935"/>
                </a:lnTo>
                <a:lnTo>
                  <a:pt x="348344" y="942535"/>
                </a:lnTo>
                <a:lnTo>
                  <a:pt x="566521" y="942535"/>
                </a:lnTo>
                <a:lnTo>
                  <a:pt x="585669" y="876516"/>
                </a:lnTo>
                <a:cubicBezTo>
                  <a:pt x="594748" y="829028"/>
                  <a:pt x="599516" y="779858"/>
                  <a:pt x="599516" y="729497"/>
                </a:cubicBezTo>
                <a:cubicBezTo>
                  <a:pt x="599516" y="376968"/>
                  <a:pt x="365879" y="82844"/>
                  <a:pt x="55289" y="14821"/>
                </a:cubicBezTo>
                <a:lnTo>
                  <a:pt x="0" y="5790"/>
                </a:lnTo>
                <a:lnTo>
                  <a:pt x="4691" y="5066"/>
                </a:lnTo>
                <a:cubicBezTo>
                  <a:pt x="37337" y="1716"/>
                  <a:pt x="70461" y="0"/>
                  <a:pt x="103982" y="0"/>
                </a:cubicBezTo>
                <a:close/>
              </a:path>
            </a:pathLst>
          </a:cu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Freeform: Shape 24">
            <a:extLst>
              <a:ext uri="{FF2B5EF4-FFF2-40B4-BE49-F238E27FC236}">
                <a16:creationId xmlns:a16="http://schemas.microsoft.com/office/drawing/2014/main" xmlns="" id="{78328E0F-5909-4689-BCE4-D1C7E00E5E4C}"/>
              </a:ext>
            </a:extLst>
          </p:cNvPr>
          <p:cNvSpPr/>
          <p:nvPr/>
        </p:nvSpPr>
        <p:spPr>
          <a:xfrm>
            <a:off x="940879" y="3617008"/>
            <a:ext cx="1088646" cy="1304126"/>
          </a:xfrm>
          <a:custGeom>
            <a:avLst/>
            <a:gdLst>
              <a:gd name="connsiteX0" fmla="*/ 103982 w 1232067"/>
              <a:gd name="connsiteY0" fmla="*/ 0 h 1475935"/>
              <a:gd name="connsiteX1" fmla="*/ 1070087 w 1232067"/>
              <a:gd name="connsiteY1" fmla="*/ 880941 h 1475935"/>
              <a:gd name="connsiteX2" fmla="*/ 1073165 w 1232067"/>
              <a:gd name="connsiteY2" fmla="*/ 942535 h 1475935"/>
              <a:gd name="connsiteX3" fmla="*/ 1232067 w 1232067"/>
              <a:gd name="connsiteY3" fmla="*/ 942535 h 1475935"/>
              <a:gd name="connsiteX4" fmla="*/ 790206 w 1232067"/>
              <a:gd name="connsiteY4" fmla="*/ 1475935 h 1475935"/>
              <a:gd name="connsiteX5" fmla="*/ 348344 w 1232067"/>
              <a:gd name="connsiteY5" fmla="*/ 942535 h 1475935"/>
              <a:gd name="connsiteX6" fmla="*/ 566521 w 1232067"/>
              <a:gd name="connsiteY6" fmla="*/ 942535 h 1475935"/>
              <a:gd name="connsiteX7" fmla="*/ 585669 w 1232067"/>
              <a:gd name="connsiteY7" fmla="*/ 876516 h 1475935"/>
              <a:gd name="connsiteX8" fmla="*/ 599516 w 1232067"/>
              <a:gd name="connsiteY8" fmla="*/ 729497 h 1475935"/>
              <a:gd name="connsiteX9" fmla="*/ 55289 w 1232067"/>
              <a:gd name="connsiteY9" fmla="*/ 14821 h 1475935"/>
              <a:gd name="connsiteX10" fmla="*/ 0 w 1232067"/>
              <a:gd name="connsiteY10" fmla="*/ 5790 h 1475935"/>
              <a:gd name="connsiteX11" fmla="*/ 4691 w 1232067"/>
              <a:gd name="connsiteY11" fmla="*/ 5066 h 1475935"/>
              <a:gd name="connsiteX12" fmla="*/ 103982 w 1232067"/>
              <a:gd name="connsiteY12" fmla="*/ 0 h 147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2067" h="1475935">
                <a:moveTo>
                  <a:pt x="103982" y="0"/>
                </a:moveTo>
                <a:cubicBezTo>
                  <a:pt x="606796" y="0"/>
                  <a:pt x="1020356" y="386130"/>
                  <a:pt x="1070087" y="880941"/>
                </a:cubicBezTo>
                <a:lnTo>
                  <a:pt x="1073165" y="942535"/>
                </a:lnTo>
                <a:lnTo>
                  <a:pt x="1232067" y="942535"/>
                </a:lnTo>
                <a:lnTo>
                  <a:pt x="790206" y="1475935"/>
                </a:lnTo>
                <a:lnTo>
                  <a:pt x="348344" y="942535"/>
                </a:lnTo>
                <a:lnTo>
                  <a:pt x="566521" y="942535"/>
                </a:lnTo>
                <a:lnTo>
                  <a:pt x="585669" y="876516"/>
                </a:lnTo>
                <a:cubicBezTo>
                  <a:pt x="594748" y="829028"/>
                  <a:pt x="599516" y="779858"/>
                  <a:pt x="599516" y="729497"/>
                </a:cubicBezTo>
                <a:cubicBezTo>
                  <a:pt x="599516" y="376968"/>
                  <a:pt x="365879" y="82844"/>
                  <a:pt x="55289" y="14821"/>
                </a:cubicBezTo>
                <a:lnTo>
                  <a:pt x="0" y="5790"/>
                </a:lnTo>
                <a:lnTo>
                  <a:pt x="4691" y="5066"/>
                </a:lnTo>
                <a:cubicBezTo>
                  <a:pt x="37337" y="1716"/>
                  <a:pt x="70461" y="0"/>
                  <a:pt x="103982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25">
            <a:extLst>
              <a:ext uri="{FF2B5EF4-FFF2-40B4-BE49-F238E27FC236}">
                <a16:creationId xmlns:a16="http://schemas.microsoft.com/office/drawing/2014/main" xmlns="" id="{3880956F-289D-44FF-8BE0-B59D43DB10FF}"/>
              </a:ext>
            </a:extLst>
          </p:cNvPr>
          <p:cNvSpPr txBox="1"/>
          <p:nvPr/>
        </p:nvSpPr>
        <p:spPr>
          <a:xfrm>
            <a:off x="1260952" y="4379886"/>
            <a:ext cx="651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endParaRPr lang="en-US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" name="Graphic 26" descr="Lightbulb">
            <a:extLst>
              <a:ext uri="{FF2B5EF4-FFF2-40B4-BE49-F238E27FC236}">
                <a16:creationId xmlns:a16="http://schemas.microsoft.com/office/drawing/2014/main" xmlns="" id="{CB8C1ED7-F581-415F-B310-913BECE722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/>
        </p:blipFill>
        <p:spPr>
          <a:xfrm>
            <a:off x="361909" y="3918934"/>
            <a:ext cx="640080" cy="640080"/>
          </a:xfrm>
          <a:prstGeom prst="rect">
            <a:avLst/>
          </a:prstGeom>
        </p:spPr>
      </p:pic>
      <p:sp>
        <p:nvSpPr>
          <p:cNvPr id="103" name="TextBox 27">
            <a:extLst>
              <a:ext uri="{FF2B5EF4-FFF2-40B4-BE49-F238E27FC236}">
                <a16:creationId xmlns:a16="http://schemas.microsoft.com/office/drawing/2014/main" xmlns="" id="{B607D86F-8A6D-4EAE-8CE6-59024662943A}"/>
              </a:ext>
            </a:extLst>
          </p:cNvPr>
          <p:cNvSpPr txBox="1"/>
          <p:nvPr/>
        </p:nvSpPr>
        <p:spPr>
          <a:xfrm>
            <a:off x="231517" y="4736788"/>
            <a:ext cx="1465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>
                <a:latin typeface="Century Gothic" panose="020B0502020202020204" pitchFamily="34" charset="0"/>
              </a:rPr>
              <a:t>الاستراتيجية القرائية</a:t>
            </a:r>
          </a:p>
        </p:txBody>
      </p:sp>
      <p:sp>
        <p:nvSpPr>
          <p:cNvPr id="42" name="Rectangle 6">
            <a:extLst>
              <a:ext uri="{FF2B5EF4-FFF2-40B4-BE49-F238E27FC236}">
                <a16:creationId xmlns:a16="http://schemas.microsoft.com/office/drawing/2014/main" xmlns="" id="{28D2755F-8B34-4237-BD21-5D26090FA784}"/>
              </a:ext>
            </a:extLst>
          </p:cNvPr>
          <p:cNvSpPr/>
          <p:nvPr/>
        </p:nvSpPr>
        <p:spPr>
          <a:xfrm rot="5400000" flipH="1">
            <a:off x="9060329" y="3538647"/>
            <a:ext cx="5672721" cy="325576"/>
          </a:xfrm>
          <a:prstGeom prst="rect">
            <a:avLst/>
          </a:prstGeom>
          <a:gradFill flip="none" rotWithShape="1">
            <a:gsLst>
              <a:gs pos="47800">
                <a:schemeClr val="bg1">
                  <a:lumMod val="95000"/>
                </a:schemeClr>
              </a:gs>
              <a:gs pos="7000">
                <a:schemeClr val="bg1">
                  <a:lumMod val="65000"/>
                </a:schemeClr>
              </a:gs>
              <a:gs pos="84000">
                <a:schemeClr val="tx1">
                  <a:lumMod val="75000"/>
                  <a:lumOff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4" name="Group 257">
            <a:extLst>
              <a:ext uri="{FF2B5EF4-FFF2-40B4-BE49-F238E27FC236}">
                <a16:creationId xmlns:a16="http://schemas.microsoft.com/office/drawing/2014/main" xmlns="" id="{66EEE24E-056C-4334-81EA-CB530FC1C894}"/>
              </a:ext>
            </a:extLst>
          </p:cNvPr>
          <p:cNvGrpSpPr/>
          <p:nvPr/>
        </p:nvGrpSpPr>
        <p:grpSpPr>
          <a:xfrm rot="5400000" flipH="1">
            <a:off x="10290391" y="-495285"/>
            <a:ext cx="474670" cy="3114305"/>
            <a:chOff x="10146638" y="1189004"/>
            <a:chExt cx="1685731" cy="2354880"/>
          </a:xfrm>
          <a:effectLst/>
        </p:grpSpPr>
        <p:sp>
          <p:nvSpPr>
            <p:cNvPr id="125" name="Rectangle: Top Corners Rounded 258">
              <a:extLst>
                <a:ext uri="{FF2B5EF4-FFF2-40B4-BE49-F238E27FC236}">
                  <a16:creationId xmlns:a16="http://schemas.microsoft.com/office/drawing/2014/main" xmlns="" id="{589583B3-8333-42A8-851B-97A31484BA39}"/>
                </a:ext>
              </a:extLst>
            </p:cNvPr>
            <p:cNvSpPr/>
            <p:nvPr/>
          </p:nvSpPr>
          <p:spPr>
            <a:xfrm>
              <a:off x="11196643" y="1200136"/>
              <a:ext cx="2044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: Top Corners Rounded 259">
              <a:extLst>
                <a:ext uri="{FF2B5EF4-FFF2-40B4-BE49-F238E27FC236}">
                  <a16:creationId xmlns:a16="http://schemas.microsoft.com/office/drawing/2014/main" xmlns="" id="{1C19538E-40F1-4DBD-8BC7-56964437FCA3}"/>
                </a:ext>
              </a:extLst>
            </p:cNvPr>
            <p:cNvSpPr/>
            <p:nvPr/>
          </p:nvSpPr>
          <p:spPr>
            <a:xfrm>
              <a:off x="10594140" y="1199803"/>
              <a:ext cx="3245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260">
              <a:extLst>
                <a:ext uri="{FF2B5EF4-FFF2-40B4-BE49-F238E27FC236}">
                  <a16:creationId xmlns:a16="http://schemas.microsoft.com/office/drawing/2014/main" xmlns="" id="{C35E56C8-8B1D-49AF-87BB-0F05A5B29C56}"/>
                </a:ext>
              </a:extLst>
            </p:cNvPr>
            <p:cNvSpPr/>
            <p:nvPr/>
          </p:nvSpPr>
          <p:spPr>
            <a:xfrm rot="5400000">
              <a:off x="10787245" y="1426887"/>
              <a:ext cx="403132" cy="46483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8" name="Arrow: Pentagon 261">
              <a:extLst>
                <a:ext uri="{FF2B5EF4-FFF2-40B4-BE49-F238E27FC236}">
                  <a16:creationId xmlns:a16="http://schemas.microsoft.com/office/drawing/2014/main" xmlns="" id="{B85E8C64-681E-4408-9A23-F6D2CFEDE43E}"/>
                </a:ext>
              </a:extLst>
            </p:cNvPr>
            <p:cNvSpPr/>
            <p:nvPr/>
          </p:nvSpPr>
          <p:spPr>
            <a:xfrm rot="5400000">
              <a:off x="10103101" y="1814615"/>
              <a:ext cx="1787436" cy="1671101"/>
            </a:xfrm>
            <a:prstGeom prst="homePlat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Arrow: Pentagon 262">
              <a:extLst>
                <a:ext uri="{FF2B5EF4-FFF2-40B4-BE49-F238E27FC236}">
                  <a16:creationId xmlns:a16="http://schemas.microsoft.com/office/drawing/2014/main" xmlns="" id="{EBEA96A7-CE35-4F91-A1D9-47AB9B79A445}"/>
                </a:ext>
              </a:extLst>
            </p:cNvPr>
            <p:cNvSpPr/>
            <p:nvPr/>
          </p:nvSpPr>
          <p:spPr>
            <a:xfrm rot="5400000">
              <a:off x="10205967" y="1932945"/>
              <a:ext cx="1581704" cy="1391480"/>
            </a:xfrm>
            <a:prstGeom prst="homePlat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Arrow: Pentagon 263">
              <a:extLst>
                <a:ext uri="{FF2B5EF4-FFF2-40B4-BE49-F238E27FC236}">
                  <a16:creationId xmlns:a16="http://schemas.microsoft.com/office/drawing/2014/main" xmlns="" id="{431D0A48-73BE-467C-AA02-5772A5B0608D}"/>
                </a:ext>
              </a:extLst>
            </p:cNvPr>
            <p:cNvSpPr/>
            <p:nvPr/>
          </p:nvSpPr>
          <p:spPr>
            <a:xfrm rot="5400000">
              <a:off x="10782791" y="1045454"/>
              <a:ext cx="463589" cy="750690"/>
            </a:xfrm>
            <a:prstGeom prst="homePlate">
              <a:avLst/>
            </a:prstGeom>
            <a:solidFill>
              <a:srgbClr val="00B0F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1" name="TextBox 264">
              <a:extLst>
                <a:ext uri="{FF2B5EF4-FFF2-40B4-BE49-F238E27FC236}">
                  <a16:creationId xmlns:a16="http://schemas.microsoft.com/office/drawing/2014/main" xmlns="" id="{234BBD9A-97F9-40E1-A133-33E75B5D8C49}"/>
                </a:ext>
              </a:extLst>
            </p:cNvPr>
            <p:cNvSpPr txBox="1"/>
            <p:nvPr/>
          </p:nvSpPr>
          <p:spPr>
            <a:xfrm rot="5400000">
              <a:off x="10083491" y="1856800"/>
              <a:ext cx="1547236" cy="142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 smtClean="0">
                  <a:solidFill>
                    <a:srgbClr val="C00000"/>
                  </a:solidFill>
                </a:rPr>
                <a:t>1- الاستطلاع :</a:t>
              </a:r>
              <a:endParaRPr lang="ar-SY" sz="20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43" name="Group 81">
            <a:extLst>
              <a:ext uri="{FF2B5EF4-FFF2-40B4-BE49-F238E27FC236}">
                <a16:creationId xmlns="" xmlns:a16="http://schemas.microsoft.com/office/drawing/2014/main" id="{569B4979-519E-4B7B-89CA-820654B20EEE}"/>
              </a:ext>
            </a:extLst>
          </p:cNvPr>
          <p:cNvGrpSpPr/>
          <p:nvPr/>
        </p:nvGrpSpPr>
        <p:grpSpPr>
          <a:xfrm rot="5400000">
            <a:off x="7268723" y="1075668"/>
            <a:ext cx="1671101" cy="8563143"/>
            <a:chOff x="10161270" y="1004434"/>
            <a:chExt cx="1671101" cy="8563143"/>
          </a:xfrm>
          <a:effectLst/>
        </p:grpSpPr>
        <p:sp>
          <p:nvSpPr>
            <p:cNvPr id="44" name="Rectangle: Top Corners Rounded 82">
              <a:extLst>
                <a:ext uri="{FF2B5EF4-FFF2-40B4-BE49-F238E27FC236}">
                  <a16:creationId xmlns="" xmlns:a16="http://schemas.microsoft.com/office/drawing/2014/main" id="{51C9E459-0754-4176-B998-00DAAE2F87CB}"/>
                </a:ext>
              </a:extLst>
            </p:cNvPr>
            <p:cNvSpPr/>
            <p:nvPr/>
          </p:nvSpPr>
          <p:spPr>
            <a:xfrm>
              <a:off x="11196646" y="1200136"/>
              <a:ext cx="204398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Rectangle: Top Corners Rounded 83">
              <a:extLst>
                <a:ext uri="{FF2B5EF4-FFF2-40B4-BE49-F238E27FC236}">
                  <a16:creationId xmlns="" xmlns:a16="http://schemas.microsoft.com/office/drawing/2014/main" id="{FB2D6D3D-F737-415B-A667-41C1DF50E4DF}"/>
                </a:ext>
              </a:extLst>
            </p:cNvPr>
            <p:cNvSpPr/>
            <p:nvPr/>
          </p:nvSpPr>
          <p:spPr>
            <a:xfrm>
              <a:off x="10594140" y="1199803"/>
              <a:ext cx="3245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Rectangle 84">
              <a:extLst>
                <a:ext uri="{FF2B5EF4-FFF2-40B4-BE49-F238E27FC236}">
                  <a16:creationId xmlns="" xmlns:a16="http://schemas.microsoft.com/office/drawing/2014/main" id="{E95996FB-877E-42AA-AFC9-87BD85858D71}"/>
                </a:ext>
              </a:extLst>
            </p:cNvPr>
            <p:cNvSpPr/>
            <p:nvPr/>
          </p:nvSpPr>
          <p:spPr>
            <a:xfrm rot="5400000">
              <a:off x="10629691" y="1600459"/>
              <a:ext cx="734260" cy="448821"/>
            </a:xfrm>
            <a:prstGeom prst="rect">
              <a:avLst/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Arrow: Pentagon 85">
              <a:extLst>
                <a:ext uri="{FF2B5EF4-FFF2-40B4-BE49-F238E27FC236}">
                  <a16:creationId xmlns="" xmlns:a16="http://schemas.microsoft.com/office/drawing/2014/main" id="{841EA6AE-AD33-4E52-A154-3785C01CBEF2}"/>
                </a:ext>
              </a:extLst>
            </p:cNvPr>
            <p:cNvSpPr/>
            <p:nvPr/>
          </p:nvSpPr>
          <p:spPr>
            <a:xfrm rot="5400000">
              <a:off x="7206492" y="4941698"/>
              <a:ext cx="7580657" cy="1671101"/>
            </a:xfrm>
            <a:prstGeom prst="homePlate">
              <a:avLst/>
            </a:prstGeom>
            <a:gradFill flip="none" rotWithShape="1">
              <a:gsLst>
                <a:gs pos="0">
                  <a:srgbClr val="663300"/>
                </a:gs>
                <a:gs pos="47000">
                  <a:srgbClr val="996633"/>
                </a:gs>
                <a:gs pos="100000">
                  <a:srgbClr val="808000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Arrow: Pentagon 86">
              <a:extLst>
                <a:ext uri="{FF2B5EF4-FFF2-40B4-BE49-F238E27FC236}">
                  <a16:creationId xmlns="" xmlns:a16="http://schemas.microsoft.com/office/drawing/2014/main" id="{C635364A-73AB-481A-84D0-4B115D968D76}"/>
                </a:ext>
              </a:extLst>
            </p:cNvPr>
            <p:cNvSpPr/>
            <p:nvPr/>
          </p:nvSpPr>
          <p:spPr>
            <a:xfrm rot="5400000">
              <a:off x="7544862" y="4878192"/>
              <a:ext cx="6903926" cy="1391478"/>
            </a:xfrm>
            <a:prstGeom prst="homePlat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Arrow: Pentagon 87">
              <a:extLst>
                <a:ext uri="{FF2B5EF4-FFF2-40B4-BE49-F238E27FC236}">
                  <a16:creationId xmlns="" xmlns:a16="http://schemas.microsoft.com/office/drawing/2014/main" id="{27B877DC-85D6-4EA8-9ABB-26E08A89F8FF}"/>
                </a:ext>
              </a:extLst>
            </p:cNvPr>
            <p:cNvSpPr/>
            <p:nvPr/>
          </p:nvSpPr>
          <p:spPr>
            <a:xfrm rot="5400000">
              <a:off x="10665692" y="1181736"/>
              <a:ext cx="662260" cy="696006"/>
            </a:xfrm>
            <a:prstGeom prst="homePlate">
              <a:avLst/>
            </a:prstGeom>
            <a:gradFill flip="none" rotWithShape="1">
              <a:gsLst>
                <a:gs pos="0">
                  <a:srgbClr val="663300"/>
                </a:gs>
                <a:gs pos="100000">
                  <a:srgbClr val="996633"/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TextBox 88">
              <a:extLst>
                <a:ext uri="{FF2B5EF4-FFF2-40B4-BE49-F238E27FC236}">
                  <a16:creationId xmlns="" xmlns:a16="http://schemas.microsoft.com/office/drawing/2014/main" id="{719CA58B-0C6D-4081-A53A-FEA5FF759AC2}"/>
                </a:ext>
              </a:extLst>
            </p:cNvPr>
            <p:cNvSpPr txBox="1"/>
            <p:nvPr/>
          </p:nvSpPr>
          <p:spPr>
            <a:xfrm rot="16200000">
              <a:off x="10605431" y="1198275"/>
              <a:ext cx="7877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51" name="TextBox 89">
              <a:extLst>
                <a:ext uri="{FF2B5EF4-FFF2-40B4-BE49-F238E27FC236}">
                  <a16:creationId xmlns="" xmlns:a16="http://schemas.microsoft.com/office/drawing/2014/main" id="{8400B140-12BF-4383-AEC8-B6BE863AB3F1}"/>
                </a:ext>
              </a:extLst>
            </p:cNvPr>
            <p:cNvSpPr txBox="1"/>
            <p:nvPr/>
          </p:nvSpPr>
          <p:spPr>
            <a:xfrm rot="16200000">
              <a:off x="10301085" y="2323714"/>
              <a:ext cx="13914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52" name="TextBox 90">
              <a:extLst>
                <a:ext uri="{FF2B5EF4-FFF2-40B4-BE49-F238E27FC236}">
                  <a16:creationId xmlns="" xmlns:a16="http://schemas.microsoft.com/office/drawing/2014/main" id="{ECF5459A-3473-471D-BCE6-0AED5BB2F0A4}"/>
                </a:ext>
              </a:extLst>
            </p:cNvPr>
            <p:cNvSpPr txBox="1"/>
            <p:nvPr/>
          </p:nvSpPr>
          <p:spPr>
            <a:xfrm rot="16200000">
              <a:off x="7559223" y="4991058"/>
              <a:ext cx="686545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defRPr/>
              </a:pPr>
              <a:r>
                <a:rPr lang="ar-SY" sz="1600" b="1" dirty="0" smtClean="0">
                  <a:solidFill>
                    <a:srgbClr val="C00000"/>
                  </a:solidFill>
                  <a:latin typeface="Calibri" panose="020F0502020204030204"/>
                </a:rPr>
                <a:t>* </a:t>
              </a:r>
              <a:r>
                <a:rPr lang="ar-SY" sz="1600" b="1" dirty="0" smtClean="0">
                  <a:latin typeface="Calibri" panose="020F0502020204030204"/>
                </a:rPr>
                <a:t>أُلقي نظرة سريعة على الأجزاء الرئيسة في النص ( العنوان ,</a:t>
              </a:r>
              <a:r>
                <a:rPr lang="ar-SY" sz="1600" b="1" dirty="0"/>
                <a:t> العنوان, العناوين الجانبية , السطر الأول من كل فقرة, الكلمات البارزة, الرسوم و الصور و الجداول المصاحبة للنص</a:t>
              </a:r>
              <a:r>
                <a:rPr lang="ar-SY" sz="1600" b="1" dirty="0" smtClean="0">
                  <a:solidFill>
                    <a:srgbClr val="C00000"/>
                  </a:solidFill>
                  <a:latin typeface="Calibri" panose="020F0502020204030204"/>
                </a:rPr>
                <a:t> </a:t>
              </a:r>
              <a:endParaRPr kumimoji="0" lang="ar-SY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Y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</a:rPr>
                <a:t>* </a:t>
              </a:r>
              <a:r>
                <a:rPr kumimoji="0" lang="ar-SY" sz="1600" b="1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libri" panose="020F0502020204030204"/>
                </a:rPr>
                <a:t>إذا لم يكن للنص عناوين جانبية , أضع عنواناً لكل فقرة . ( عنوان الفقرة بمثابة الفكرة الرئيسة</a:t>
              </a:r>
              <a:r>
                <a:rPr kumimoji="0" lang="ar-SY" sz="1600" b="1" i="0" u="none" strike="noStrike" kern="120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Calibri" panose="020F0502020204030204"/>
                </a:rPr>
                <a:t> لها 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Y" sz="1600" b="1" baseline="0" dirty="0" smtClean="0">
                  <a:solidFill>
                    <a:srgbClr val="C00000"/>
                  </a:solidFill>
                  <a:latin typeface="Calibri" panose="020F0502020204030204"/>
                </a:rPr>
                <a:t>*</a:t>
              </a:r>
              <a:r>
                <a:rPr lang="ar-SY" sz="1600" b="1" baseline="0" dirty="0" smtClean="0">
                  <a:latin typeface="Calibri" panose="020F0502020204030204"/>
                </a:rPr>
                <a:t> بهذا أكون قد عرفت : عن أي شيء يتحدث</a:t>
              </a:r>
              <a:r>
                <a:rPr lang="ar-SY" sz="1600" b="1" dirty="0" smtClean="0">
                  <a:latin typeface="Calibri" panose="020F0502020204030204"/>
                </a:rPr>
                <a:t> النص , و عن أي شيء تتحدث كل فقرة فيه؟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53" name="Group 66">
            <a:extLst>
              <a:ext uri="{FF2B5EF4-FFF2-40B4-BE49-F238E27FC236}">
                <a16:creationId xmlns="" xmlns:a16="http://schemas.microsoft.com/office/drawing/2014/main" id="{BA713FED-C5FB-4175-9BB9-32B95F445263}"/>
              </a:ext>
            </a:extLst>
          </p:cNvPr>
          <p:cNvGrpSpPr/>
          <p:nvPr/>
        </p:nvGrpSpPr>
        <p:grpSpPr>
          <a:xfrm rot="5400000">
            <a:off x="7268721" y="-1730757"/>
            <a:ext cx="1671101" cy="8563145"/>
            <a:chOff x="10161270" y="1004434"/>
            <a:chExt cx="1671101" cy="8563145"/>
          </a:xfrm>
          <a:effectLst/>
        </p:grpSpPr>
        <p:sp>
          <p:nvSpPr>
            <p:cNvPr id="54" name="Rectangle: Top Corners Rounded 57">
              <a:extLst>
                <a:ext uri="{FF2B5EF4-FFF2-40B4-BE49-F238E27FC236}">
                  <a16:creationId xmlns="" xmlns:a16="http://schemas.microsoft.com/office/drawing/2014/main" id="{4F05FD65-A26F-429C-ACC0-5D0CDECE0324}"/>
                </a:ext>
              </a:extLst>
            </p:cNvPr>
            <p:cNvSpPr/>
            <p:nvPr/>
          </p:nvSpPr>
          <p:spPr>
            <a:xfrm>
              <a:off x="11196646" y="1200136"/>
              <a:ext cx="204398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Rectangle: Top Corners Rounded 58">
              <a:extLst>
                <a:ext uri="{FF2B5EF4-FFF2-40B4-BE49-F238E27FC236}">
                  <a16:creationId xmlns="" xmlns:a16="http://schemas.microsoft.com/office/drawing/2014/main" id="{4C9D4162-64D1-466F-B18C-73F03B47E948}"/>
                </a:ext>
              </a:extLst>
            </p:cNvPr>
            <p:cNvSpPr/>
            <p:nvPr/>
          </p:nvSpPr>
          <p:spPr>
            <a:xfrm>
              <a:off x="10594140" y="1199803"/>
              <a:ext cx="3245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Rectangle 59">
              <a:extLst>
                <a:ext uri="{FF2B5EF4-FFF2-40B4-BE49-F238E27FC236}">
                  <a16:creationId xmlns="" xmlns:a16="http://schemas.microsoft.com/office/drawing/2014/main" id="{4F94FA4E-C290-4982-B3DB-2FB3DE579224}"/>
                </a:ext>
              </a:extLst>
            </p:cNvPr>
            <p:cNvSpPr/>
            <p:nvPr/>
          </p:nvSpPr>
          <p:spPr>
            <a:xfrm rot="5400000">
              <a:off x="10629691" y="1600459"/>
              <a:ext cx="734260" cy="448821"/>
            </a:xfrm>
            <a:prstGeom prst="rect">
              <a:avLst/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Arrow: Pentagon 60">
              <a:extLst>
                <a:ext uri="{FF2B5EF4-FFF2-40B4-BE49-F238E27FC236}">
                  <a16:creationId xmlns="" xmlns:a16="http://schemas.microsoft.com/office/drawing/2014/main" id="{910A3C52-26C3-4E2D-90DF-8139EDE559F6}"/>
                </a:ext>
              </a:extLst>
            </p:cNvPr>
            <p:cNvSpPr/>
            <p:nvPr/>
          </p:nvSpPr>
          <p:spPr>
            <a:xfrm rot="5400000">
              <a:off x="7206492" y="4941699"/>
              <a:ext cx="7580658" cy="1671101"/>
            </a:xfrm>
            <a:prstGeom prst="homePlate">
              <a:avLst/>
            </a:prstGeom>
            <a:gradFill flip="none" rotWithShape="1">
              <a:gsLst>
                <a:gs pos="0">
                  <a:srgbClr val="663300"/>
                </a:gs>
                <a:gs pos="47000">
                  <a:srgbClr val="996633"/>
                </a:gs>
                <a:gs pos="100000">
                  <a:srgbClr val="808000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Arrow: Pentagon 61">
              <a:extLst>
                <a:ext uri="{FF2B5EF4-FFF2-40B4-BE49-F238E27FC236}">
                  <a16:creationId xmlns="" xmlns:a16="http://schemas.microsoft.com/office/drawing/2014/main" id="{1C935F6B-05B8-4020-8A51-4F5EACD8F721}"/>
                </a:ext>
              </a:extLst>
            </p:cNvPr>
            <p:cNvSpPr/>
            <p:nvPr/>
          </p:nvSpPr>
          <p:spPr>
            <a:xfrm rot="5400000">
              <a:off x="7544862" y="4878194"/>
              <a:ext cx="6903927" cy="1391478"/>
            </a:xfrm>
            <a:prstGeom prst="homePlat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Arrow: Pentagon 62">
              <a:extLst>
                <a:ext uri="{FF2B5EF4-FFF2-40B4-BE49-F238E27FC236}">
                  <a16:creationId xmlns="" xmlns:a16="http://schemas.microsoft.com/office/drawing/2014/main" id="{3BD2911A-2A72-4015-9E22-DF4000E004DF}"/>
                </a:ext>
              </a:extLst>
            </p:cNvPr>
            <p:cNvSpPr/>
            <p:nvPr/>
          </p:nvSpPr>
          <p:spPr>
            <a:xfrm rot="5400000">
              <a:off x="10665692" y="1181736"/>
              <a:ext cx="662260" cy="696006"/>
            </a:xfrm>
            <a:prstGeom prst="homePlate">
              <a:avLst/>
            </a:prstGeom>
            <a:gradFill flip="none" rotWithShape="1">
              <a:gsLst>
                <a:gs pos="0">
                  <a:srgbClr val="663300"/>
                </a:gs>
                <a:gs pos="100000">
                  <a:srgbClr val="996633"/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TextBox 63">
              <a:extLst>
                <a:ext uri="{FF2B5EF4-FFF2-40B4-BE49-F238E27FC236}">
                  <a16:creationId xmlns="" xmlns:a16="http://schemas.microsoft.com/office/drawing/2014/main" id="{68943599-9751-48F9-8BC4-B3DBB11BB75D}"/>
                </a:ext>
              </a:extLst>
            </p:cNvPr>
            <p:cNvSpPr txBox="1"/>
            <p:nvPr/>
          </p:nvSpPr>
          <p:spPr>
            <a:xfrm rot="16200000">
              <a:off x="10605431" y="1198275"/>
              <a:ext cx="78779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61" name="TextBox 64">
              <a:extLst>
                <a:ext uri="{FF2B5EF4-FFF2-40B4-BE49-F238E27FC236}">
                  <a16:creationId xmlns="" xmlns:a16="http://schemas.microsoft.com/office/drawing/2014/main" id="{47EDCD8E-DFCF-45DC-AABF-028A1B8DED7C}"/>
                </a:ext>
              </a:extLst>
            </p:cNvPr>
            <p:cNvSpPr txBox="1"/>
            <p:nvPr/>
          </p:nvSpPr>
          <p:spPr>
            <a:xfrm rot="16200000">
              <a:off x="10301085" y="2323714"/>
              <a:ext cx="13914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endParaRPr>
            </a:p>
          </p:txBody>
        </p:sp>
        <p:sp>
          <p:nvSpPr>
            <p:cNvPr id="62" name="TextBox 65">
              <a:extLst>
                <a:ext uri="{FF2B5EF4-FFF2-40B4-BE49-F238E27FC236}">
                  <a16:creationId xmlns="" xmlns:a16="http://schemas.microsoft.com/office/drawing/2014/main" id="{B928F7F6-6AF5-411D-83AD-9E394911A394}"/>
                </a:ext>
              </a:extLst>
            </p:cNvPr>
            <p:cNvSpPr txBox="1"/>
            <p:nvPr/>
          </p:nvSpPr>
          <p:spPr>
            <a:xfrm rot="16200000">
              <a:off x="7633242" y="4997151"/>
              <a:ext cx="68059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Y" b="1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قراءة سريعة لأجزاء النّص البارزة ( العنوان, العناوين الجانبية , السطر</a:t>
              </a:r>
              <a:r>
                <a:rPr kumimoji="0" lang="ar-SY" b="1" i="0" u="none" strike="noStrike" kern="120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الأول من كل فقرة, الكلمات البارزة, الرسوم و الصور و الجداول المصاحبة للنص..) و ذلك لأخذ فكرة عامة عن النص.</a:t>
              </a:r>
              <a:endParaRPr kumimoji="0" lang="ar-SY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3" name="Group 257">
            <a:extLst>
              <a:ext uri="{FF2B5EF4-FFF2-40B4-BE49-F238E27FC236}">
                <a16:creationId xmlns:a16="http://schemas.microsoft.com/office/drawing/2014/main" xmlns="" id="{66EEE24E-056C-4334-81EA-CB530FC1C894}"/>
              </a:ext>
            </a:extLst>
          </p:cNvPr>
          <p:cNvGrpSpPr/>
          <p:nvPr/>
        </p:nvGrpSpPr>
        <p:grpSpPr>
          <a:xfrm rot="5400000" flipH="1">
            <a:off x="10264991" y="2381617"/>
            <a:ext cx="474670" cy="3114305"/>
            <a:chOff x="10146638" y="1189004"/>
            <a:chExt cx="1685731" cy="2354880"/>
          </a:xfrm>
          <a:effectLst/>
        </p:grpSpPr>
        <p:sp>
          <p:nvSpPr>
            <p:cNvPr id="64" name="Rectangle: Top Corners Rounded 258">
              <a:extLst>
                <a:ext uri="{FF2B5EF4-FFF2-40B4-BE49-F238E27FC236}">
                  <a16:creationId xmlns:a16="http://schemas.microsoft.com/office/drawing/2014/main" xmlns="" id="{589583B3-8333-42A8-851B-97A31484BA39}"/>
                </a:ext>
              </a:extLst>
            </p:cNvPr>
            <p:cNvSpPr/>
            <p:nvPr/>
          </p:nvSpPr>
          <p:spPr>
            <a:xfrm>
              <a:off x="11196643" y="1200136"/>
              <a:ext cx="2044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: Top Corners Rounded 259">
              <a:extLst>
                <a:ext uri="{FF2B5EF4-FFF2-40B4-BE49-F238E27FC236}">
                  <a16:creationId xmlns:a16="http://schemas.microsoft.com/office/drawing/2014/main" xmlns="" id="{1C19538E-40F1-4DBD-8BC7-56964437FCA3}"/>
                </a:ext>
              </a:extLst>
            </p:cNvPr>
            <p:cNvSpPr/>
            <p:nvPr/>
          </p:nvSpPr>
          <p:spPr>
            <a:xfrm>
              <a:off x="10594140" y="1199803"/>
              <a:ext cx="3245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260">
              <a:extLst>
                <a:ext uri="{FF2B5EF4-FFF2-40B4-BE49-F238E27FC236}">
                  <a16:creationId xmlns:a16="http://schemas.microsoft.com/office/drawing/2014/main" xmlns="" id="{C35E56C8-8B1D-49AF-87BB-0F05A5B29C56}"/>
                </a:ext>
              </a:extLst>
            </p:cNvPr>
            <p:cNvSpPr/>
            <p:nvPr/>
          </p:nvSpPr>
          <p:spPr>
            <a:xfrm rot="5400000">
              <a:off x="10787245" y="1426887"/>
              <a:ext cx="403132" cy="46483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Arrow: Pentagon 261">
              <a:extLst>
                <a:ext uri="{FF2B5EF4-FFF2-40B4-BE49-F238E27FC236}">
                  <a16:creationId xmlns:a16="http://schemas.microsoft.com/office/drawing/2014/main" xmlns="" id="{B85E8C64-681E-4408-9A23-F6D2CFEDE43E}"/>
                </a:ext>
              </a:extLst>
            </p:cNvPr>
            <p:cNvSpPr/>
            <p:nvPr/>
          </p:nvSpPr>
          <p:spPr>
            <a:xfrm rot="5400000">
              <a:off x="10103101" y="1814615"/>
              <a:ext cx="1787436" cy="1671101"/>
            </a:xfrm>
            <a:prstGeom prst="homePlat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Arrow: Pentagon 262">
              <a:extLst>
                <a:ext uri="{FF2B5EF4-FFF2-40B4-BE49-F238E27FC236}">
                  <a16:creationId xmlns:a16="http://schemas.microsoft.com/office/drawing/2014/main" xmlns="" id="{EBEA96A7-CE35-4F91-A1D9-47AB9B79A445}"/>
                </a:ext>
              </a:extLst>
            </p:cNvPr>
            <p:cNvSpPr/>
            <p:nvPr/>
          </p:nvSpPr>
          <p:spPr>
            <a:xfrm rot="5400000">
              <a:off x="10205967" y="1932945"/>
              <a:ext cx="1581704" cy="1391480"/>
            </a:xfrm>
            <a:prstGeom prst="homePlat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Arrow: Pentagon 263">
              <a:extLst>
                <a:ext uri="{FF2B5EF4-FFF2-40B4-BE49-F238E27FC236}">
                  <a16:creationId xmlns:a16="http://schemas.microsoft.com/office/drawing/2014/main" xmlns="" id="{431D0A48-73BE-467C-AA02-5772A5B0608D}"/>
                </a:ext>
              </a:extLst>
            </p:cNvPr>
            <p:cNvSpPr/>
            <p:nvPr/>
          </p:nvSpPr>
          <p:spPr>
            <a:xfrm rot="5400000">
              <a:off x="10782791" y="1045454"/>
              <a:ext cx="463589" cy="750690"/>
            </a:xfrm>
            <a:prstGeom prst="homePlate">
              <a:avLst/>
            </a:prstGeom>
            <a:solidFill>
              <a:srgbClr val="00B0F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0" name="TextBox 264">
              <a:extLst>
                <a:ext uri="{FF2B5EF4-FFF2-40B4-BE49-F238E27FC236}">
                  <a16:creationId xmlns:a16="http://schemas.microsoft.com/office/drawing/2014/main" xmlns="" id="{234BBD9A-97F9-40E1-A133-33E75B5D8C49}"/>
                </a:ext>
              </a:extLst>
            </p:cNvPr>
            <p:cNvSpPr txBox="1"/>
            <p:nvPr/>
          </p:nvSpPr>
          <p:spPr>
            <a:xfrm rot="5400000">
              <a:off x="10083491" y="1856800"/>
              <a:ext cx="1547236" cy="142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solidFill>
                    <a:srgbClr val="C00000"/>
                  </a:solidFill>
                </a:rPr>
                <a:t>كيف أستطلع النص؟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344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2" presetClass="entr" presetSubtype="1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3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2" presetClass="entr" presetSubtype="1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8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9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2" presetClass="entr" presetSubtype="1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4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5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6" fill="hold">
                          <p:stCondLst>
                            <p:cond delay="indefinite"/>
                          </p:stCondLst>
                          <p:childTnLst>
                            <p:par>
                              <p:cTn id="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8" presetID="2" presetClass="entr" presetSubtype="1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1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7" grpId="0" animBg="1"/>
          <p:bldP spid="88" grpId="0" animBg="1"/>
          <p:bldP spid="89" grpId="0" animBg="1"/>
          <p:bldP spid="97" grpId="0" animBg="1"/>
          <p:bldP spid="98" grpId="0" animBg="1"/>
          <p:bldP spid="99" grpId="0" animBg="1"/>
          <p:bldP spid="100" grpId="0" animBg="1"/>
          <p:bldP spid="101" grpId="0"/>
          <p:bldP spid="10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6" fill="hold">
                          <p:stCondLst>
                            <p:cond delay="indefinite"/>
                          </p:stCondLst>
                          <p:childTnLst>
                            <p:par>
                              <p:cTn id="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8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7" grpId="0" animBg="1"/>
          <p:bldP spid="88" grpId="0" animBg="1"/>
          <p:bldP spid="89" grpId="0" animBg="1"/>
          <p:bldP spid="97" grpId="0" animBg="1"/>
          <p:bldP spid="98" grpId="0" animBg="1"/>
          <p:bldP spid="99" grpId="0" animBg="1"/>
          <p:bldP spid="100" grpId="0" animBg="1"/>
          <p:bldP spid="101" grpId="0"/>
          <p:bldP spid="103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">
            <a:extLst>
              <a:ext uri="{FF2B5EF4-FFF2-40B4-BE49-F238E27FC236}">
                <a16:creationId xmlns:a16="http://schemas.microsoft.com/office/drawing/2014/main" xmlns="" id="{E4118AEC-26BC-4DCF-B290-9395F9C896EF}"/>
              </a:ext>
            </a:extLst>
          </p:cNvPr>
          <p:cNvSpPr/>
          <p:nvPr/>
        </p:nvSpPr>
        <p:spPr>
          <a:xfrm>
            <a:off x="542249" y="1638634"/>
            <a:ext cx="1303383" cy="1792512"/>
          </a:xfrm>
          <a:prstGeom prst="rect">
            <a:avLst/>
          </a:prstGeom>
          <a:gradFill>
            <a:gsLst>
              <a:gs pos="0">
                <a:srgbClr val="CC00CC"/>
              </a:gs>
              <a:gs pos="100000">
                <a:srgbClr val="66006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ight Triangle 10">
            <a:extLst>
              <a:ext uri="{FF2B5EF4-FFF2-40B4-BE49-F238E27FC236}">
                <a16:creationId xmlns:a16="http://schemas.microsoft.com/office/drawing/2014/main" xmlns="" id="{C66FAF7E-8CDD-4926-A0A3-38BBE055ABF3}"/>
              </a:ext>
            </a:extLst>
          </p:cNvPr>
          <p:cNvSpPr/>
          <p:nvPr/>
        </p:nvSpPr>
        <p:spPr>
          <a:xfrm flipH="1">
            <a:off x="75117" y="1638634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24">
            <a:extLst>
              <a:ext uri="{FF2B5EF4-FFF2-40B4-BE49-F238E27FC236}">
                <a16:creationId xmlns:a16="http://schemas.microsoft.com/office/drawing/2014/main" xmlns="" id="{2031FD8F-C762-45B7-9144-CFCF75B7A842}"/>
              </a:ext>
            </a:extLst>
          </p:cNvPr>
          <p:cNvSpPr/>
          <p:nvPr/>
        </p:nvSpPr>
        <p:spPr>
          <a:xfrm rot="16200000" flipH="1">
            <a:off x="826396" y="-351791"/>
            <a:ext cx="785521" cy="2842979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16">
            <a:extLst>
              <a:ext uri="{FF2B5EF4-FFF2-40B4-BE49-F238E27FC236}">
                <a16:creationId xmlns:a16="http://schemas.microsoft.com/office/drawing/2014/main" xmlns="" id="{A557BA40-394C-4DEB-B07B-6482F26A4E82}"/>
              </a:ext>
            </a:extLst>
          </p:cNvPr>
          <p:cNvGrpSpPr/>
          <p:nvPr/>
        </p:nvGrpSpPr>
        <p:grpSpPr>
          <a:xfrm>
            <a:off x="713728" y="1764186"/>
            <a:ext cx="1001486" cy="1186810"/>
            <a:chOff x="3009022" y="4211323"/>
            <a:chExt cx="1001486" cy="1186810"/>
          </a:xfrm>
        </p:grpSpPr>
        <p:sp>
          <p:nvSpPr>
            <p:cNvPr id="91" name="TextBox 1">
              <a:extLst>
                <a:ext uri="{FF2B5EF4-FFF2-40B4-BE49-F238E27FC236}">
                  <a16:creationId xmlns:a16="http://schemas.microsoft.com/office/drawing/2014/main" xmlns="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 smtClean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2" name="TextBox 2">
              <a:extLst>
                <a:ext uri="{FF2B5EF4-FFF2-40B4-BE49-F238E27FC236}">
                  <a16:creationId xmlns:a16="http://schemas.microsoft.com/office/drawing/2014/main" xmlns="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  <a:endPara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panose="02000503000000000000" pitchFamily="2" charset="0"/>
              </a:endParaRPr>
            </a:p>
          </p:txBody>
        </p:sp>
      </p:grpSp>
      <p:pic>
        <p:nvPicPr>
          <p:cNvPr id="93" name="Graphic 44">
            <a:extLst>
              <a:ext uri="{FF2B5EF4-FFF2-40B4-BE49-F238E27FC236}">
                <a16:creationId xmlns:a16="http://schemas.microsoft.com/office/drawing/2014/main" xmlns="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16016" y="2876277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4" name="Group 53">
            <a:extLst>
              <a:ext uri="{FF2B5EF4-FFF2-40B4-BE49-F238E27FC236}">
                <a16:creationId xmlns:a16="http://schemas.microsoft.com/office/drawing/2014/main" xmlns="" id="{6A460868-B9FD-412C-A768-ECBAB7A7A540}"/>
              </a:ext>
            </a:extLst>
          </p:cNvPr>
          <p:cNvGrpSpPr/>
          <p:nvPr/>
        </p:nvGrpSpPr>
        <p:grpSpPr>
          <a:xfrm rot="5400000">
            <a:off x="848871" y="-348164"/>
            <a:ext cx="908531" cy="2365989"/>
            <a:chOff x="1232840" y="335569"/>
            <a:chExt cx="908531" cy="2365989"/>
          </a:xfrm>
        </p:grpSpPr>
        <p:sp>
          <p:nvSpPr>
            <p:cNvPr id="95" name="TextBox 51">
              <a:extLst>
                <a:ext uri="{FF2B5EF4-FFF2-40B4-BE49-F238E27FC236}">
                  <a16:creationId xmlns:a16="http://schemas.microsoft.com/office/drawing/2014/main" xmlns="" id="{4E19FC31-64B6-492B-A85A-416820957BD0}"/>
                </a:ext>
              </a:extLst>
            </p:cNvPr>
            <p:cNvSpPr txBox="1"/>
            <p:nvPr/>
          </p:nvSpPr>
          <p:spPr>
            <a:xfrm>
              <a:off x="1232840" y="575526"/>
              <a:ext cx="492443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 smtClean="0">
                  <a:solidFill>
                    <a:srgbClr val="7B007C"/>
                  </a:solidFill>
                  <a:latin typeface="Oswald" panose="02000503000000000000" pitchFamily="2" charset="0"/>
                </a:rPr>
                <a:t>أخلاق و فضائل</a:t>
              </a:r>
              <a:endParaRPr lang="ar-SY" sz="2000" b="1" dirty="0">
                <a:solidFill>
                  <a:srgbClr val="7B007C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6" name="TextBox 52">
              <a:extLst>
                <a:ext uri="{FF2B5EF4-FFF2-40B4-BE49-F238E27FC236}">
                  <a16:creationId xmlns:a16="http://schemas.microsoft.com/office/drawing/2014/main" xmlns="" id="{626BC3BB-DB17-4728-9BD9-860DBDFEF42C}"/>
                </a:ext>
              </a:extLst>
            </p:cNvPr>
            <p:cNvSpPr txBox="1"/>
            <p:nvPr/>
          </p:nvSpPr>
          <p:spPr>
            <a:xfrm>
              <a:off x="1648928" y="335569"/>
              <a:ext cx="492443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الخُلُق</a:t>
              </a:r>
            </a:p>
          </p:txBody>
        </p:sp>
      </p:grpSp>
      <p:sp>
        <p:nvSpPr>
          <p:cNvPr id="97" name="Oval 39">
            <a:extLst>
              <a:ext uri="{FF2B5EF4-FFF2-40B4-BE49-F238E27FC236}">
                <a16:creationId xmlns:a16="http://schemas.microsoft.com/office/drawing/2014/main" xmlns="" id="{05335CBB-05C3-40B6-8758-E5BD10E2530B}"/>
              </a:ext>
            </a:extLst>
          </p:cNvPr>
          <p:cNvSpPr/>
          <p:nvPr/>
        </p:nvSpPr>
        <p:spPr>
          <a:xfrm>
            <a:off x="-178342" y="5389784"/>
            <a:ext cx="2543318" cy="445595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9000"/>
                </a:schemeClr>
              </a:gs>
              <a:gs pos="100000">
                <a:srgbClr val="BFBFB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reflection blurRad="6350" stA="50000" endA="275" endPos="40000" dist="101600" dir="5400000" sy="-100000" algn="bl" rotWithShape="0"/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23">
            <a:extLst>
              <a:ext uri="{FF2B5EF4-FFF2-40B4-BE49-F238E27FC236}">
                <a16:creationId xmlns:a16="http://schemas.microsoft.com/office/drawing/2014/main" xmlns="" id="{7F8FD261-C06C-414F-9E84-B77B161A92D0}"/>
              </a:ext>
            </a:extLst>
          </p:cNvPr>
          <p:cNvSpPr/>
          <p:nvPr/>
        </p:nvSpPr>
        <p:spPr>
          <a:xfrm>
            <a:off x="99248" y="3617007"/>
            <a:ext cx="1895322" cy="18953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reeform: Shape 47">
            <a:extLst>
              <a:ext uri="{FF2B5EF4-FFF2-40B4-BE49-F238E27FC236}">
                <a16:creationId xmlns:a16="http://schemas.microsoft.com/office/drawing/2014/main" xmlns="" id="{6F6C6184-EE9F-45FC-8A01-E0AD551BADAF}"/>
              </a:ext>
            </a:extLst>
          </p:cNvPr>
          <p:cNvSpPr/>
          <p:nvPr/>
        </p:nvSpPr>
        <p:spPr>
          <a:xfrm>
            <a:off x="818991" y="3611163"/>
            <a:ext cx="1115379" cy="1336150"/>
          </a:xfrm>
          <a:custGeom>
            <a:avLst/>
            <a:gdLst>
              <a:gd name="connsiteX0" fmla="*/ 103982 w 1232067"/>
              <a:gd name="connsiteY0" fmla="*/ 0 h 1475935"/>
              <a:gd name="connsiteX1" fmla="*/ 1070087 w 1232067"/>
              <a:gd name="connsiteY1" fmla="*/ 880941 h 1475935"/>
              <a:gd name="connsiteX2" fmla="*/ 1073165 w 1232067"/>
              <a:gd name="connsiteY2" fmla="*/ 942535 h 1475935"/>
              <a:gd name="connsiteX3" fmla="*/ 1232067 w 1232067"/>
              <a:gd name="connsiteY3" fmla="*/ 942535 h 1475935"/>
              <a:gd name="connsiteX4" fmla="*/ 790206 w 1232067"/>
              <a:gd name="connsiteY4" fmla="*/ 1475935 h 1475935"/>
              <a:gd name="connsiteX5" fmla="*/ 348344 w 1232067"/>
              <a:gd name="connsiteY5" fmla="*/ 942535 h 1475935"/>
              <a:gd name="connsiteX6" fmla="*/ 566521 w 1232067"/>
              <a:gd name="connsiteY6" fmla="*/ 942535 h 1475935"/>
              <a:gd name="connsiteX7" fmla="*/ 585669 w 1232067"/>
              <a:gd name="connsiteY7" fmla="*/ 876516 h 1475935"/>
              <a:gd name="connsiteX8" fmla="*/ 599516 w 1232067"/>
              <a:gd name="connsiteY8" fmla="*/ 729497 h 1475935"/>
              <a:gd name="connsiteX9" fmla="*/ 55289 w 1232067"/>
              <a:gd name="connsiteY9" fmla="*/ 14821 h 1475935"/>
              <a:gd name="connsiteX10" fmla="*/ 0 w 1232067"/>
              <a:gd name="connsiteY10" fmla="*/ 5790 h 1475935"/>
              <a:gd name="connsiteX11" fmla="*/ 4691 w 1232067"/>
              <a:gd name="connsiteY11" fmla="*/ 5066 h 1475935"/>
              <a:gd name="connsiteX12" fmla="*/ 103982 w 1232067"/>
              <a:gd name="connsiteY12" fmla="*/ 0 h 147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2067" h="1475935">
                <a:moveTo>
                  <a:pt x="103982" y="0"/>
                </a:moveTo>
                <a:cubicBezTo>
                  <a:pt x="606796" y="0"/>
                  <a:pt x="1020356" y="386130"/>
                  <a:pt x="1070087" y="880941"/>
                </a:cubicBezTo>
                <a:lnTo>
                  <a:pt x="1073165" y="942535"/>
                </a:lnTo>
                <a:lnTo>
                  <a:pt x="1232067" y="942535"/>
                </a:lnTo>
                <a:lnTo>
                  <a:pt x="790206" y="1475935"/>
                </a:lnTo>
                <a:lnTo>
                  <a:pt x="348344" y="942535"/>
                </a:lnTo>
                <a:lnTo>
                  <a:pt x="566521" y="942535"/>
                </a:lnTo>
                <a:lnTo>
                  <a:pt x="585669" y="876516"/>
                </a:lnTo>
                <a:cubicBezTo>
                  <a:pt x="594748" y="829028"/>
                  <a:pt x="599516" y="779858"/>
                  <a:pt x="599516" y="729497"/>
                </a:cubicBezTo>
                <a:cubicBezTo>
                  <a:pt x="599516" y="376968"/>
                  <a:pt x="365879" y="82844"/>
                  <a:pt x="55289" y="14821"/>
                </a:cubicBezTo>
                <a:lnTo>
                  <a:pt x="0" y="5790"/>
                </a:lnTo>
                <a:lnTo>
                  <a:pt x="4691" y="5066"/>
                </a:lnTo>
                <a:cubicBezTo>
                  <a:pt x="37337" y="1716"/>
                  <a:pt x="70461" y="0"/>
                  <a:pt x="103982" y="0"/>
                </a:cubicBezTo>
                <a:close/>
              </a:path>
            </a:pathLst>
          </a:cu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Freeform: Shape 24">
            <a:extLst>
              <a:ext uri="{FF2B5EF4-FFF2-40B4-BE49-F238E27FC236}">
                <a16:creationId xmlns:a16="http://schemas.microsoft.com/office/drawing/2014/main" xmlns="" id="{78328E0F-5909-4689-BCE4-D1C7E00E5E4C}"/>
              </a:ext>
            </a:extLst>
          </p:cNvPr>
          <p:cNvSpPr/>
          <p:nvPr/>
        </p:nvSpPr>
        <p:spPr>
          <a:xfrm>
            <a:off x="940879" y="3617008"/>
            <a:ext cx="1088646" cy="1304126"/>
          </a:xfrm>
          <a:custGeom>
            <a:avLst/>
            <a:gdLst>
              <a:gd name="connsiteX0" fmla="*/ 103982 w 1232067"/>
              <a:gd name="connsiteY0" fmla="*/ 0 h 1475935"/>
              <a:gd name="connsiteX1" fmla="*/ 1070087 w 1232067"/>
              <a:gd name="connsiteY1" fmla="*/ 880941 h 1475935"/>
              <a:gd name="connsiteX2" fmla="*/ 1073165 w 1232067"/>
              <a:gd name="connsiteY2" fmla="*/ 942535 h 1475935"/>
              <a:gd name="connsiteX3" fmla="*/ 1232067 w 1232067"/>
              <a:gd name="connsiteY3" fmla="*/ 942535 h 1475935"/>
              <a:gd name="connsiteX4" fmla="*/ 790206 w 1232067"/>
              <a:gd name="connsiteY4" fmla="*/ 1475935 h 1475935"/>
              <a:gd name="connsiteX5" fmla="*/ 348344 w 1232067"/>
              <a:gd name="connsiteY5" fmla="*/ 942535 h 1475935"/>
              <a:gd name="connsiteX6" fmla="*/ 566521 w 1232067"/>
              <a:gd name="connsiteY6" fmla="*/ 942535 h 1475935"/>
              <a:gd name="connsiteX7" fmla="*/ 585669 w 1232067"/>
              <a:gd name="connsiteY7" fmla="*/ 876516 h 1475935"/>
              <a:gd name="connsiteX8" fmla="*/ 599516 w 1232067"/>
              <a:gd name="connsiteY8" fmla="*/ 729497 h 1475935"/>
              <a:gd name="connsiteX9" fmla="*/ 55289 w 1232067"/>
              <a:gd name="connsiteY9" fmla="*/ 14821 h 1475935"/>
              <a:gd name="connsiteX10" fmla="*/ 0 w 1232067"/>
              <a:gd name="connsiteY10" fmla="*/ 5790 h 1475935"/>
              <a:gd name="connsiteX11" fmla="*/ 4691 w 1232067"/>
              <a:gd name="connsiteY11" fmla="*/ 5066 h 1475935"/>
              <a:gd name="connsiteX12" fmla="*/ 103982 w 1232067"/>
              <a:gd name="connsiteY12" fmla="*/ 0 h 147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2067" h="1475935">
                <a:moveTo>
                  <a:pt x="103982" y="0"/>
                </a:moveTo>
                <a:cubicBezTo>
                  <a:pt x="606796" y="0"/>
                  <a:pt x="1020356" y="386130"/>
                  <a:pt x="1070087" y="880941"/>
                </a:cubicBezTo>
                <a:lnTo>
                  <a:pt x="1073165" y="942535"/>
                </a:lnTo>
                <a:lnTo>
                  <a:pt x="1232067" y="942535"/>
                </a:lnTo>
                <a:lnTo>
                  <a:pt x="790206" y="1475935"/>
                </a:lnTo>
                <a:lnTo>
                  <a:pt x="348344" y="942535"/>
                </a:lnTo>
                <a:lnTo>
                  <a:pt x="566521" y="942535"/>
                </a:lnTo>
                <a:lnTo>
                  <a:pt x="585669" y="876516"/>
                </a:lnTo>
                <a:cubicBezTo>
                  <a:pt x="594748" y="829028"/>
                  <a:pt x="599516" y="779858"/>
                  <a:pt x="599516" y="729497"/>
                </a:cubicBezTo>
                <a:cubicBezTo>
                  <a:pt x="599516" y="376968"/>
                  <a:pt x="365879" y="82844"/>
                  <a:pt x="55289" y="14821"/>
                </a:cubicBezTo>
                <a:lnTo>
                  <a:pt x="0" y="5790"/>
                </a:lnTo>
                <a:lnTo>
                  <a:pt x="4691" y="5066"/>
                </a:lnTo>
                <a:cubicBezTo>
                  <a:pt x="37337" y="1716"/>
                  <a:pt x="70461" y="0"/>
                  <a:pt x="103982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25">
            <a:extLst>
              <a:ext uri="{FF2B5EF4-FFF2-40B4-BE49-F238E27FC236}">
                <a16:creationId xmlns:a16="http://schemas.microsoft.com/office/drawing/2014/main" xmlns="" id="{3880956F-289D-44FF-8BE0-B59D43DB10FF}"/>
              </a:ext>
            </a:extLst>
          </p:cNvPr>
          <p:cNvSpPr txBox="1"/>
          <p:nvPr/>
        </p:nvSpPr>
        <p:spPr>
          <a:xfrm>
            <a:off x="1260952" y="4379886"/>
            <a:ext cx="651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endParaRPr lang="en-US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" name="Graphic 26" descr="Lightbulb">
            <a:extLst>
              <a:ext uri="{FF2B5EF4-FFF2-40B4-BE49-F238E27FC236}">
                <a16:creationId xmlns:a16="http://schemas.microsoft.com/office/drawing/2014/main" xmlns="" id="{CB8C1ED7-F581-415F-B310-913BECE722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/>
        </p:blipFill>
        <p:spPr>
          <a:xfrm>
            <a:off x="361909" y="3918934"/>
            <a:ext cx="640080" cy="640080"/>
          </a:xfrm>
          <a:prstGeom prst="rect">
            <a:avLst/>
          </a:prstGeom>
        </p:spPr>
      </p:pic>
      <p:sp>
        <p:nvSpPr>
          <p:cNvPr id="103" name="TextBox 27">
            <a:extLst>
              <a:ext uri="{FF2B5EF4-FFF2-40B4-BE49-F238E27FC236}">
                <a16:creationId xmlns:a16="http://schemas.microsoft.com/office/drawing/2014/main" xmlns="" id="{B607D86F-8A6D-4EAE-8CE6-59024662943A}"/>
              </a:ext>
            </a:extLst>
          </p:cNvPr>
          <p:cNvSpPr txBox="1"/>
          <p:nvPr/>
        </p:nvSpPr>
        <p:spPr>
          <a:xfrm>
            <a:off x="231517" y="4736788"/>
            <a:ext cx="1465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>
                <a:latin typeface="Century Gothic" panose="020B0502020202020204" pitchFamily="34" charset="0"/>
              </a:rPr>
              <a:t>الاستراتيجية القرائية</a:t>
            </a:r>
          </a:p>
        </p:txBody>
      </p:sp>
      <p:sp>
        <p:nvSpPr>
          <p:cNvPr id="42" name="Rectangle 6">
            <a:extLst>
              <a:ext uri="{FF2B5EF4-FFF2-40B4-BE49-F238E27FC236}">
                <a16:creationId xmlns:a16="http://schemas.microsoft.com/office/drawing/2014/main" xmlns="" id="{28D2755F-8B34-4237-BD21-5D26090FA784}"/>
              </a:ext>
            </a:extLst>
          </p:cNvPr>
          <p:cNvSpPr/>
          <p:nvPr/>
        </p:nvSpPr>
        <p:spPr>
          <a:xfrm rot="5400000" flipH="1">
            <a:off x="9060329" y="3538647"/>
            <a:ext cx="5672721" cy="325576"/>
          </a:xfrm>
          <a:prstGeom prst="rect">
            <a:avLst/>
          </a:prstGeom>
          <a:gradFill flip="none" rotWithShape="1">
            <a:gsLst>
              <a:gs pos="47800">
                <a:schemeClr val="bg1">
                  <a:lumMod val="95000"/>
                </a:schemeClr>
              </a:gs>
              <a:gs pos="7000">
                <a:schemeClr val="bg1">
                  <a:lumMod val="65000"/>
                </a:schemeClr>
              </a:gs>
              <a:gs pos="84000">
                <a:schemeClr val="tx1">
                  <a:lumMod val="75000"/>
                  <a:lumOff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4" name="Group 257">
            <a:extLst>
              <a:ext uri="{FF2B5EF4-FFF2-40B4-BE49-F238E27FC236}">
                <a16:creationId xmlns:a16="http://schemas.microsoft.com/office/drawing/2014/main" xmlns="" id="{66EEE24E-056C-4334-81EA-CB530FC1C894}"/>
              </a:ext>
            </a:extLst>
          </p:cNvPr>
          <p:cNvGrpSpPr/>
          <p:nvPr/>
        </p:nvGrpSpPr>
        <p:grpSpPr>
          <a:xfrm rot="5400000" flipH="1">
            <a:off x="9513506" y="-1272177"/>
            <a:ext cx="474670" cy="4668078"/>
            <a:chOff x="10146643" y="1189004"/>
            <a:chExt cx="1685728" cy="3529765"/>
          </a:xfrm>
          <a:effectLst/>
        </p:grpSpPr>
        <p:sp>
          <p:nvSpPr>
            <p:cNvPr id="125" name="Rectangle: Top Corners Rounded 258">
              <a:extLst>
                <a:ext uri="{FF2B5EF4-FFF2-40B4-BE49-F238E27FC236}">
                  <a16:creationId xmlns:a16="http://schemas.microsoft.com/office/drawing/2014/main" xmlns="" id="{589583B3-8333-42A8-851B-97A31484BA39}"/>
                </a:ext>
              </a:extLst>
            </p:cNvPr>
            <p:cNvSpPr/>
            <p:nvPr/>
          </p:nvSpPr>
          <p:spPr>
            <a:xfrm>
              <a:off x="11196643" y="1200136"/>
              <a:ext cx="2044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: Top Corners Rounded 259">
              <a:extLst>
                <a:ext uri="{FF2B5EF4-FFF2-40B4-BE49-F238E27FC236}">
                  <a16:creationId xmlns:a16="http://schemas.microsoft.com/office/drawing/2014/main" xmlns="" id="{1C19538E-40F1-4DBD-8BC7-56964437FCA3}"/>
                </a:ext>
              </a:extLst>
            </p:cNvPr>
            <p:cNvSpPr/>
            <p:nvPr/>
          </p:nvSpPr>
          <p:spPr>
            <a:xfrm>
              <a:off x="10594140" y="1199803"/>
              <a:ext cx="3245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260">
              <a:extLst>
                <a:ext uri="{FF2B5EF4-FFF2-40B4-BE49-F238E27FC236}">
                  <a16:creationId xmlns:a16="http://schemas.microsoft.com/office/drawing/2014/main" xmlns="" id="{C35E56C8-8B1D-49AF-87BB-0F05A5B29C56}"/>
                </a:ext>
              </a:extLst>
            </p:cNvPr>
            <p:cNvSpPr/>
            <p:nvPr/>
          </p:nvSpPr>
          <p:spPr>
            <a:xfrm rot="5400000">
              <a:off x="10787245" y="1426887"/>
              <a:ext cx="403132" cy="46483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8" name="Arrow: Pentagon 261">
              <a:extLst>
                <a:ext uri="{FF2B5EF4-FFF2-40B4-BE49-F238E27FC236}">
                  <a16:creationId xmlns:a16="http://schemas.microsoft.com/office/drawing/2014/main" xmlns="" id="{B85E8C64-681E-4408-9A23-F6D2CFEDE43E}"/>
                </a:ext>
              </a:extLst>
            </p:cNvPr>
            <p:cNvSpPr/>
            <p:nvPr/>
          </p:nvSpPr>
          <p:spPr>
            <a:xfrm rot="5400000">
              <a:off x="9515662" y="2402061"/>
              <a:ext cx="2962321" cy="1671096"/>
            </a:xfrm>
            <a:prstGeom prst="homePlat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Arrow: Pentagon 262">
              <a:extLst>
                <a:ext uri="{FF2B5EF4-FFF2-40B4-BE49-F238E27FC236}">
                  <a16:creationId xmlns:a16="http://schemas.microsoft.com/office/drawing/2014/main" xmlns="" id="{EBEA96A7-CE35-4F91-A1D9-47AB9B79A445}"/>
                </a:ext>
              </a:extLst>
            </p:cNvPr>
            <p:cNvSpPr/>
            <p:nvPr/>
          </p:nvSpPr>
          <p:spPr>
            <a:xfrm rot="5400000">
              <a:off x="9609152" y="2529744"/>
              <a:ext cx="2775302" cy="1391479"/>
            </a:xfrm>
            <a:prstGeom prst="homePlat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Arrow: Pentagon 263">
              <a:extLst>
                <a:ext uri="{FF2B5EF4-FFF2-40B4-BE49-F238E27FC236}">
                  <a16:creationId xmlns:a16="http://schemas.microsoft.com/office/drawing/2014/main" xmlns="" id="{431D0A48-73BE-467C-AA02-5772A5B0608D}"/>
                </a:ext>
              </a:extLst>
            </p:cNvPr>
            <p:cNvSpPr/>
            <p:nvPr/>
          </p:nvSpPr>
          <p:spPr>
            <a:xfrm rot="5400000">
              <a:off x="10782791" y="1045454"/>
              <a:ext cx="463589" cy="750690"/>
            </a:xfrm>
            <a:prstGeom prst="homePlate">
              <a:avLst/>
            </a:prstGeom>
            <a:solidFill>
              <a:srgbClr val="00B0F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1" name="TextBox 264">
              <a:extLst>
                <a:ext uri="{FF2B5EF4-FFF2-40B4-BE49-F238E27FC236}">
                  <a16:creationId xmlns:a16="http://schemas.microsoft.com/office/drawing/2014/main" xmlns="" id="{234BBD9A-97F9-40E1-A133-33E75B5D8C49}"/>
                </a:ext>
              </a:extLst>
            </p:cNvPr>
            <p:cNvSpPr txBox="1"/>
            <p:nvPr/>
          </p:nvSpPr>
          <p:spPr>
            <a:xfrm rot="5400000">
              <a:off x="9595956" y="2411558"/>
              <a:ext cx="2522311" cy="1420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 smtClean="0">
                  <a:solidFill>
                    <a:srgbClr val="C00000"/>
                  </a:solidFill>
                </a:rPr>
                <a:t>2- الأسئلة مفاتيح المعرفة و الإبداع :</a:t>
              </a:r>
              <a:endParaRPr lang="ar-SY" sz="20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71" name="Circle: Hollow 12">
            <a:extLst>
              <a:ext uri="{FF2B5EF4-FFF2-40B4-BE49-F238E27FC236}">
                <a16:creationId xmlns:a16="http://schemas.microsoft.com/office/drawing/2014/main" xmlns="" id="{AF798E0D-7222-4560-A2E3-56EEFF9486B9}"/>
              </a:ext>
            </a:extLst>
          </p:cNvPr>
          <p:cNvSpPr/>
          <p:nvPr/>
        </p:nvSpPr>
        <p:spPr>
          <a:xfrm>
            <a:off x="5388569" y="1652546"/>
            <a:ext cx="3550795" cy="3550795"/>
          </a:xfrm>
          <a:prstGeom prst="donut">
            <a:avLst>
              <a:gd name="adj" fmla="val 15134"/>
            </a:avLst>
          </a:prstGeom>
          <a:gradFill flip="none" rotWithShape="1">
            <a:gsLst>
              <a:gs pos="11000">
                <a:schemeClr val="tx1"/>
              </a:gs>
              <a:gs pos="45000">
                <a:schemeClr val="tx1">
                  <a:lumMod val="50000"/>
                  <a:lumOff val="50000"/>
                </a:schemeClr>
              </a:gs>
              <a:gs pos="59000">
                <a:schemeClr val="bg1">
                  <a:lumMod val="95000"/>
                </a:schemeClr>
              </a:gs>
              <a:gs pos="64000">
                <a:schemeClr val="bg1">
                  <a:lumMod val="0"/>
                  <a:lumOff val="100000"/>
                </a:schemeClr>
              </a:gs>
              <a:gs pos="69000">
                <a:srgbClr val="F1F3F3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10">
            <a:extLst>
              <a:ext uri="{FF2B5EF4-FFF2-40B4-BE49-F238E27FC236}">
                <a16:creationId xmlns:a16="http://schemas.microsoft.com/office/drawing/2014/main" xmlns="" id="{9714D6FB-71F2-457D-AE08-1E13519FB428}"/>
              </a:ext>
            </a:extLst>
          </p:cNvPr>
          <p:cNvSpPr/>
          <p:nvPr/>
        </p:nvSpPr>
        <p:spPr>
          <a:xfrm>
            <a:off x="5823619" y="2087596"/>
            <a:ext cx="2680696" cy="2680696"/>
          </a:xfrm>
          <a:prstGeom prst="ellipse">
            <a:avLst/>
          </a:prstGeom>
          <a:solidFill>
            <a:srgbClr val="002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9">
            <a:extLst>
              <a:ext uri="{FF2B5EF4-FFF2-40B4-BE49-F238E27FC236}">
                <a16:creationId xmlns:a16="http://schemas.microsoft.com/office/drawing/2014/main" xmlns="" id="{31047EB1-C364-42D8-99B5-2D65CC73BB55}"/>
              </a:ext>
            </a:extLst>
          </p:cNvPr>
          <p:cNvSpPr/>
          <p:nvPr/>
        </p:nvSpPr>
        <p:spPr>
          <a:xfrm>
            <a:off x="6169122" y="2433099"/>
            <a:ext cx="1989688" cy="198968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: Shape 8">
            <a:extLst>
              <a:ext uri="{FF2B5EF4-FFF2-40B4-BE49-F238E27FC236}">
                <a16:creationId xmlns:a16="http://schemas.microsoft.com/office/drawing/2014/main" xmlns="" id="{0CE1FB48-60F7-4C98-B243-F750861FC1EB}"/>
              </a:ext>
            </a:extLst>
          </p:cNvPr>
          <p:cNvSpPr/>
          <p:nvPr/>
        </p:nvSpPr>
        <p:spPr>
          <a:xfrm rot="5400000">
            <a:off x="8581880" y="2627435"/>
            <a:ext cx="1114745" cy="1633554"/>
          </a:xfrm>
          <a:custGeom>
            <a:avLst/>
            <a:gdLst>
              <a:gd name="connsiteX0" fmla="*/ 0 w 1219200"/>
              <a:gd name="connsiteY0" fmla="*/ 769258 h 1786623"/>
              <a:gd name="connsiteX1" fmla="*/ 609600 w 1219200"/>
              <a:gd name="connsiteY1" fmla="*/ 0 h 1786623"/>
              <a:gd name="connsiteX2" fmla="*/ 1219200 w 1219200"/>
              <a:gd name="connsiteY2" fmla="*/ 769258 h 1786623"/>
              <a:gd name="connsiteX3" fmla="*/ 1005113 w 1219200"/>
              <a:gd name="connsiteY3" fmla="*/ 769258 h 1786623"/>
              <a:gd name="connsiteX4" fmla="*/ 1005113 w 1219200"/>
              <a:gd name="connsiteY4" fmla="*/ 1529934 h 1786623"/>
              <a:gd name="connsiteX5" fmla="*/ 1069583 w 1219200"/>
              <a:gd name="connsiteY5" fmla="*/ 1740993 h 1786623"/>
              <a:gd name="connsiteX6" fmla="*/ 1107231 w 1219200"/>
              <a:gd name="connsiteY6" fmla="*/ 1786623 h 1786623"/>
              <a:gd name="connsiteX7" fmla="*/ 620604 w 1219200"/>
              <a:gd name="connsiteY7" fmla="*/ 1786623 h 1786623"/>
              <a:gd name="connsiteX8" fmla="*/ 243113 w 1219200"/>
              <a:gd name="connsiteY8" fmla="*/ 1409132 h 1786623"/>
              <a:gd name="connsiteX9" fmla="*/ 243113 w 1219200"/>
              <a:gd name="connsiteY9" fmla="*/ 769258 h 178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" h="1786623">
                <a:moveTo>
                  <a:pt x="0" y="769258"/>
                </a:moveTo>
                <a:lnTo>
                  <a:pt x="609600" y="0"/>
                </a:lnTo>
                <a:lnTo>
                  <a:pt x="1219200" y="769258"/>
                </a:lnTo>
                <a:lnTo>
                  <a:pt x="1005113" y="769258"/>
                </a:lnTo>
                <a:lnTo>
                  <a:pt x="1005113" y="1529934"/>
                </a:lnTo>
                <a:cubicBezTo>
                  <a:pt x="1005113" y="1608115"/>
                  <a:pt x="1028880" y="1680745"/>
                  <a:pt x="1069583" y="1740993"/>
                </a:cubicBezTo>
                <a:lnTo>
                  <a:pt x="1107231" y="1786623"/>
                </a:lnTo>
                <a:lnTo>
                  <a:pt x="620604" y="1786623"/>
                </a:lnTo>
                <a:cubicBezTo>
                  <a:pt x="412121" y="1786623"/>
                  <a:pt x="243113" y="1617615"/>
                  <a:pt x="243113" y="1409132"/>
                </a:cubicBezTo>
                <a:lnTo>
                  <a:pt x="243113" y="769258"/>
                </a:lnTo>
                <a:close/>
              </a:path>
            </a:pathLst>
          </a:custGeom>
          <a:gradFill flip="none" rotWithShape="1">
            <a:gsLst>
              <a:gs pos="12000">
                <a:srgbClr val="003399"/>
              </a:gs>
              <a:gs pos="25000">
                <a:srgbClr val="CDF2FF"/>
              </a:gs>
              <a:gs pos="59000">
                <a:srgbClr val="0099CC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6">
            <a:extLst>
              <a:ext uri="{FF2B5EF4-FFF2-40B4-BE49-F238E27FC236}">
                <a16:creationId xmlns:a16="http://schemas.microsoft.com/office/drawing/2014/main" xmlns="" id="{21637A41-A7A6-4AB1-A79A-E5D8B8C1A60A}"/>
              </a:ext>
            </a:extLst>
          </p:cNvPr>
          <p:cNvSpPr/>
          <p:nvPr/>
        </p:nvSpPr>
        <p:spPr>
          <a:xfrm rot="16200000" flipH="1">
            <a:off x="4680946" y="2611167"/>
            <a:ext cx="1114745" cy="1633554"/>
          </a:xfrm>
          <a:custGeom>
            <a:avLst/>
            <a:gdLst>
              <a:gd name="connsiteX0" fmla="*/ 0 w 1219200"/>
              <a:gd name="connsiteY0" fmla="*/ 769258 h 1786623"/>
              <a:gd name="connsiteX1" fmla="*/ 609600 w 1219200"/>
              <a:gd name="connsiteY1" fmla="*/ 0 h 1786623"/>
              <a:gd name="connsiteX2" fmla="*/ 1219200 w 1219200"/>
              <a:gd name="connsiteY2" fmla="*/ 769258 h 1786623"/>
              <a:gd name="connsiteX3" fmla="*/ 1005113 w 1219200"/>
              <a:gd name="connsiteY3" fmla="*/ 769258 h 1786623"/>
              <a:gd name="connsiteX4" fmla="*/ 1005113 w 1219200"/>
              <a:gd name="connsiteY4" fmla="*/ 1529934 h 1786623"/>
              <a:gd name="connsiteX5" fmla="*/ 1069583 w 1219200"/>
              <a:gd name="connsiteY5" fmla="*/ 1740993 h 1786623"/>
              <a:gd name="connsiteX6" fmla="*/ 1107231 w 1219200"/>
              <a:gd name="connsiteY6" fmla="*/ 1786623 h 1786623"/>
              <a:gd name="connsiteX7" fmla="*/ 620604 w 1219200"/>
              <a:gd name="connsiteY7" fmla="*/ 1786623 h 1786623"/>
              <a:gd name="connsiteX8" fmla="*/ 243113 w 1219200"/>
              <a:gd name="connsiteY8" fmla="*/ 1409132 h 1786623"/>
              <a:gd name="connsiteX9" fmla="*/ 243113 w 1219200"/>
              <a:gd name="connsiteY9" fmla="*/ 769258 h 178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" h="1786623">
                <a:moveTo>
                  <a:pt x="0" y="769258"/>
                </a:moveTo>
                <a:lnTo>
                  <a:pt x="609600" y="0"/>
                </a:lnTo>
                <a:lnTo>
                  <a:pt x="1219200" y="769258"/>
                </a:lnTo>
                <a:lnTo>
                  <a:pt x="1005113" y="769258"/>
                </a:lnTo>
                <a:lnTo>
                  <a:pt x="1005113" y="1529934"/>
                </a:lnTo>
                <a:cubicBezTo>
                  <a:pt x="1005113" y="1608115"/>
                  <a:pt x="1028880" y="1680745"/>
                  <a:pt x="1069583" y="1740993"/>
                </a:cubicBezTo>
                <a:lnTo>
                  <a:pt x="1107231" y="1786623"/>
                </a:lnTo>
                <a:lnTo>
                  <a:pt x="620604" y="1786623"/>
                </a:lnTo>
                <a:cubicBezTo>
                  <a:pt x="412121" y="1786623"/>
                  <a:pt x="243113" y="1617615"/>
                  <a:pt x="243113" y="1409132"/>
                </a:cubicBezTo>
                <a:lnTo>
                  <a:pt x="243113" y="769258"/>
                </a:lnTo>
                <a:close/>
              </a:path>
            </a:pathLst>
          </a:custGeom>
          <a:gradFill flip="none" rotWithShape="1">
            <a:gsLst>
              <a:gs pos="12000">
                <a:srgbClr val="00CC66"/>
              </a:gs>
              <a:gs pos="25000">
                <a:srgbClr val="B7FFE2"/>
              </a:gs>
              <a:gs pos="59000">
                <a:srgbClr val="00FF99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: Shape 13">
            <a:extLst>
              <a:ext uri="{FF2B5EF4-FFF2-40B4-BE49-F238E27FC236}">
                <a16:creationId xmlns:a16="http://schemas.microsoft.com/office/drawing/2014/main" xmlns="" id="{EDC52054-8E01-49EA-91F5-19071DE478BE}"/>
              </a:ext>
            </a:extLst>
          </p:cNvPr>
          <p:cNvSpPr/>
          <p:nvPr/>
        </p:nvSpPr>
        <p:spPr>
          <a:xfrm flipH="1" flipV="1">
            <a:off x="6757228" y="4596023"/>
            <a:ext cx="1114745" cy="1633554"/>
          </a:xfrm>
          <a:custGeom>
            <a:avLst/>
            <a:gdLst>
              <a:gd name="connsiteX0" fmla="*/ 0 w 1219200"/>
              <a:gd name="connsiteY0" fmla="*/ 769258 h 1786623"/>
              <a:gd name="connsiteX1" fmla="*/ 609600 w 1219200"/>
              <a:gd name="connsiteY1" fmla="*/ 0 h 1786623"/>
              <a:gd name="connsiteX2" fmla="*/ 1219200 w 1219200"/>
              <a:gd name="connsiteY2" fmla="*/ 769258 h 1786623"/>
              <a:gd name="connsiteX3" fmla="*/ 1005113 w 1219200"/>
              <a:gd name="connsiteY3" fmla="*/ 769258 h 1786623"/>
              <a:gd name="connsiteX4" fmla="*/ 1005113 w 1219200"/>
              <a:gd name="connsiteY4" fmla="*/ 1529934 h 1786623"/>
              <a:gd name="connsiteX5" fmla="*/ 1069583 w 1219200"/>
              <a:gd name="connsiteY5" fmla="*/ 1740993 h 1786623"/>
              <a:gd name="connsiteX6" fmla="*/ 1107231 w 1219200"/>
              <a:gd name="connsiteY6" fmla="*/ 1786623 h 1786623"/>
              <a:gd name="connsiteX7" fmla="*/ 620604 w 1219200"/>
              <a:gd name="connsiteY7" fmla="*/ 1786623 h 1786623"/>
              <a:gd name="connsiteX8" fmla="*/ 243113 w 1219200"/>
              <a:gd name="connsiteY8" fmla="*/ 1409132 h 1786623"/>
              <a:gd name="connsiteX9" fmla="*/ 243113 w 1219200"/>
              <a:gd name="connsiteY9" fmla="*/ 769258 h 178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" h="1786623">
                <a:moveTo>
                  <a:pt x="0" y="769258"/>
                </a:moveTo>
                <a:lnTo>
                  <a:pt x="609600" y="0"/>
                </a:lnTo>
                <a:lnTo>
                  <a:pt x="1219200" y="769258"/>
                </a:lnTo>
                <a:lnTo>
                  <a:pt x="1005113" y="769258"/>
                </a:lnTo>
                <a:lnTo>
                  <a:pt x="1005113" y="1529934"/>
                </a:lnTo>
                <a:cubicBezTo>
                  <a:pt x="1005113" y="1608115"/>
                  <a:pt x="1028880" y="1680745"/>
                  <a:pt x="1069583" y="1740993"/>
                </a:cubicBezTo>
                <a:lnTo>
                  <a:pt x="1107231" y="1786623"/>
                </a:lnTo>
                <a:lnTo>
                  <a:pt x="620604" y="1786623"/>
                </a:lnTo>
                <a:cubicBezTo>
                  <a:pt x="412121" y="1786623"/>
                  <a:pt x="243113" y="1617615"/>
                  <a:pt x="243113" y="1409132"/>
                </a:cubicBezTo>
                <a:lnTo>
                  <a:pt x="243113" y="769258"/>
                </a:lnTo>
                <a:close/>
              </a:path>
            </a:pathLst>
          </a:custGeom>
          <a:gradFill flip="none" rotWithShape="1">
            <a:gsLst>
              <a:gs pos="12000">
                <a:srgbClr val="808000"/>
              </a:gs>
              <a:gs pos="25000">
                <a:srgbClr val="FFFF7D"/>
              </a:gs>
              <a:gs pos="59000">
                <a:srgbClr val="CCCC00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: Shape 14">
            <a:extLst>
              <a:ext uri="{FF2B5EF4-FFF2-40B4-BE49-F238E27FC236}">
                <a16:creationId xmlns:a16="http://schemas.microsoft.com/office/drawing/2014/main" xmlns="" id="{036F8697-6841-475F-9D18-751C73C5CFA8}"/>
              </a:ext>
            </a:extLst>
          </p:cNvPr>
          <p:cNvSpPr/>
          <p:nvPr/>
        </p:nvSpPr>
        <p:spPr>
          <a:xfrm rot="8340570">
            <a:off x="8101714" y="3976458"/>
            <a:ext cx="1114745" cy="1633554"/>
          </a:xfrm>
          <a:custGeom>
            <a:avLst/>
            <a:gdLst>
              <a:gd name="connsiteX0" fmla="*/ 0 w 1219200"/>
              <a:gd name="connsiteY0" fmla="*/ 769258 h 1786623"/>
              <a:gd name="connsiteX1" fmla="*/ 609600 w 1219200"/>
              <a:gd name="connsiteY1" fmla="*/ 0 h 1786623"/>
              <a:gd name="connsiteX2" fmla="*/ 1219200 w 1219200"/>
              <a:gd name="connsiteY2" fmla="*/ 769258 h 1786623"/>
              <a:gd name="connsiteX3" fmla="*/ 1005113 w 1219200"/>
              <a:gd name="connsiteY3" fmla="*/ 769258 h 1786623"/>
              <a:gd name="connsiteX4" fmla="*/ 1005113 w 1219200"/>
              <a:gd name="connsiteY4" fmla="*/ 1529934 h 1786623"/>
              <a:gd name="connsiteX5" fmla="*/ 1069583 w 1219200"/>
              <a:gd name="connsiteY5" fmla="*/ 1740993 h 1786623"/>
              <a:gd name="connsiteX6" fmla="*/ 1107231 w 1219200"/>
              <a:gd name="connsiteY6" fmla="*/ 1786623 h 1786623"/>
              <a:gd name="connsiteX7" fmla="*/ 620604 w 1219200"/>
              <a:gd name="connsiteY7" fmla="*/ 1786623 h 1786623"/>
              <a:gd name="connsiteX8" fmla="*/ 243113 w 1219200"/>
              <a:gd name="connsiteY8" fmla="*/ 1409132 h 1786623"/>
              <a:gd name="connsiteX9" fmla="*/ 243113 w 1219200"/>
              <a:gd name="connsiteY9" fmla="*/ 769258 h 178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" h="1786623">
                <a:moveTo>
                  <a:pt x="0" y="769258"/>
                </a:moveTo>
                <a:lnTo>
                  <a:pt x="609600" y="0"/>
                </a:lnTo>
                <a:lnTo>
                  <a:pt x="1219200" y="769258"/>
                </a:lnTo>
                <a:lnTo>
                  <a:pt x="1005113" y="769258"/>
                </a:lnTo>
                <a:lnTo>
                  <a:pt x="1005113" y="1529934"/>
                </a:lnTo>
                <a:cubicBezTo>
                  <a:pt x="1005113" y="1608115"/>
                  <a:pt x="1028880" y="1680745"/>
                  <a:pt x="1069583" y="1740993"/>
                </a:cubicBezTo>
                <a:lnTo>
                  <a:pt x="1107231" y="1786623"/>
                </a:lnTo>
                <a:lnTo>
                  <a:pt x="620604" y="1786623"/>
                </a:lnTo>
                <a:cubicBezTo>
                  <a:pt x="412121" y="1786623"/>
                  <a:pt x="243113" y="1617615"/>
                  <a:pt x="243113" y="1409132"/>
                </a:cubicBezTo>
                <a:lnTo>
                  <a:pt x="243113" y="769258"/>
                </a:lnTo>
                <a:close/>
              </a:path>
            </a:pathLst>
          </a:custGeom>
          <a:gradFill flip="none" rotWithShape="1">
            <a:gsLst>
              <a:gs pos="12000">
                <a:srgbClr val="008080"/>
              </a:gs>
              <a:gs pos="25000">
                <a:srgbClr val="AFFFEA"/>
              </a:gs>
              <a:gs pos="59000">
                <a:srgbClr val="00CC99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15">
            <a:extLst>
              <a:ext uri="{FF2B5EF4-FFF2-40B4-BE49-F238E27FC236}">
                <a16:creationId xmlns:a16="http://schemas.microsoft.com/office/drawing/2014/main" xmlns="" id="{D57AD931-69EE-4AC4-954D-876B42A1304B}"/>
              </a:ext>
            </a:extLst>
          </p:cNvPr>
          <p:cNvSpPr/>
          <p:nvPr/>
        </p:nvSpPr>
        <p:spPr>
          <a:xfrm rot="13354125">
            <a:off x="5352658" y="4121474"/>
            <a:ext cx="1114745" cy="1633554"/>
          </a:xfrm>
          <a:custGeom>
            <a:avLst/>
            <a:gdLst>
              <a:gd name="connsiteX0" fmla="*/ 0 w 1219200"/>
              <a:gd name="connsiteY0" fmla="*/ 769258 h 1786623"/>
              <a:gd name="connsiteX1" fmla="*/ 609600 w 1219200"/>
              <a:gd name="connsiteY1" fmla="*/ 0 h 1786623"/>
              <a:gd name="connsiteX2" fmla="*/ 1219200 w 1219200"/>
              <a:gd name="connsiteY2" fmla="*/ 769258 h 1786623"/>
              <a:gd name="connsiteX3" fmla="*/ 1005113 w 1219200"/>
              <a:gd name="connsiteY3" fmla="*/ 769258 h 1786623"/>
              <a:gd name="connsiteX4" fmla="*/ 1005113 w 1219200"/>
              <a:gd name="connsiteY4" fmla="*/ 1529934 h 1786623"/>
              <a:gd name="connsiteX5" fmla="*/ 1069583 w 1219200"/>
              <a:gd name="connsiteY5" fmla="*/ 1740993 h 1786623"/>
              <a:gd name="connsiteX6" fmla="*/ 1107231 w 1219200"/>
              <a:gd name="connsiteY6" fmla="*/ 1786623 h 1786623"/>
              <a:gd name="connsiteX7" fmla="*/ 620604 w 1219200"/>
              <a:gd name="connsiteY7" fmla="*/ 1786623 h 1786623"/>
              <a:gd name="connsiteX8" fmla="*/ 243113 w 1219200"/>
              <a:gd name="connsiteY8" fmla="*/ 1409132 h 1786623"/>
              <a:gd name="connsiteX9" fmla="*/ 243113 w 1219200"/>
              <a:gd name="connsiteY9" fmla="*/ 769258 h 178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" h="1786623">
                <a:moveTo>
                  <a:pt x="0" y="769258"/>
                </a:moveTo>
                <a:lnTo>
                  <a:pt x="609600" y="0"/>
                </a:lnTo>
                <a:lnTo>
                  <a:pt x="1219200" y="769258"/>
                </a:lnTo>
                <a:lnTo>
                  <a:pt x="1005113" y="769258"/>
                </a:lnTo>
                <a:lnTo>
                  <a:pt x="1005113" y="1529934"/>
                </a:lnTo>
                <a:cubicBezTo>
                  <a:pt x="1005113" y="1608115"/>
                  <a:pt x="1028880" y="1680745"/>
                  <a:pt x="1069583" y="1740993"/>
                </a:cubicBezTo>
                <a:lnTo>
                  <a:pt x="1107231" y="1786623"/>
                </a:lnTo>
                <a:lnTo>
                  <a:pt x="620604" y="1786623"/>
                </a:lnTo>
                <a:cubicBezTo>
                  <a:pt x="412121" y="1786623"/>
                  <a:pt x="243113" y="1617615"/>
                  <a:pt x="243113" y="1409132"/>
                </a:cubicBezTo>
                <a:lnTo>
                  <a:pt x="243113" y="769258"/>
                </a:lnTo>
                <a:close/>
              </a:path>
            </a:pathLst>
          </a:custGeom>
          <a:gradFill flip="none" rotWithShape="1">
            <a:gsLst>
              <a:gs pos="12000">
                <a:srgbClr val="9900CC"/>
              </a:gs>
              <a:gs pos="25000">
                <a:srgbClr val="EEA7FF"/>
              </a:gs>
              <a:gs pos="59000">
                <a:srgbClr val="CC00FF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Freeform: Shape 16">
            <a:extLst>
              <a:ext uri="{FF2B5EF4-FFF2-40B4-BE49-F238E27FC236}">
                <a16:creationId xmlns:a16="http://schemas.microsoft.com/office/drawing/2014/main" xmlns="" id="{B5E25AD7-E24A-4E09-B61E-C7EDE767079D}"/>
              </a:ext>
            </a:extLst>
          </p:cNvPr>
          <p:cNvSpPr/>
          <p:nvPr/>
        </p:nvSpPr>
        <p:spPr>
          <a:xfrm rot="19240953">
            <a:off x="5189520" y="1231880"/>
            <a:ext cx="1114745" cy="1633554"/>
          </a:xfrm>
          <a:custGeom>
            <a:avLst/>
            <a:gdLst>
              <a:gd name="connsiteX0" fmla="*/ 0 w 1219200"/>
              <a:gd name="connsiteY0" fmla="*/ 769258 h 1786623"/>
              <a:gd name="connsiteX1" fmla="*/ 609600 w 1219200"/>
              <a:gd name="connsiteY1" fmla="*/ 0 h 1786623"/>
              <a:gd name="connsiteX2" fmla="*/ 1219200 w 1219200"/>
              <a:gd name="connsiteY2" fmla="*/ 769258 h 1786623"/>
              <a:gd name="connsiteX3" fmla="*/ 1005113 w 1219200"/>
              <a:gd name="connsiteY3" fmla="*/ 769258 h 1786623"/>
              <a:gd name="connsiteX4" fmla="*/ 1005113 w 1219200"/>
              <a:gd name="connsiteY4" fmla="*/ 1529934 h 1786623"/>
              <a:gd name="connsiteX5" fmla="*/ 1069583 w 1219200"/>
              <a:gd name="connsiteY5" fmla="*/ 1740993 h 1786623"/>
              <a:gd name="connsiteX6" fmla="*/ 1107231 w 1219200"/>
              <a:gd name="connsiteY6" fmla="*/ 1786623 h 1786623"/>
              <a:gd name="connsiteX7" fmla="*/ 620604 w 1219200"/>
              <a:gd name="connsiteY7" fmla="*/ 1786623 h 1786623"/>
              <a:gd name="connsiteX8" fmla="*/ 243113 w 1219200"/>
              <a:gd name="connsiteY8" fmla="*/ 1409132 h 1786623"/>
              <a:gd name="connsiteX9" fmla="*/ 243113 w 1219200"/>
              <a:gd name="connsiteY9" fmla="*/ 769258 h 178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" h="1786623">
                <a:moveTo>
                  <a:pt x="0" y="769258"/>
                </a:moveTo>
                <a:lnTo>
                  <a:pt x="609600" y="0"/>
                </a:lnTo>
                <a:lnTo>
                  <a:pt x="1219200" y="769258"/>
                </a:lnTo>
                <a:lnTo>
                  <a:pt x="1005113" y="769258"/>
                </a:lnTo>
                <a:lnTo>
                  <a:pt x="1005113" y="1529934"/>
                </a:lnTo>
                <a:cubicBezTo>
                  <a:pt x="1005113" y="1608115"/>
                  <a:pt x="1028880" y="1680745"/>
                  <a:pt x="1069583" y="1740993"/>
                </a:cubicBezTo>
                <a:lnTo>
                  <a:pt x="1107231" y="1786623"/>
                </a:lnTo>
                <a:lnTo>
                  <a:pt x="620604" y="1786623"/>
                </a:lnTo>
                <a:cubicBezTo>
                  <a:pt x="412121" y="1786623"/>
                  <a:pt x="243113" y="1617615"/>
                  <a:pt x="243113" y="1409132"/>
                </a:cubicBezTo>
                <a:lnTo>
                  <a:pt x="243113" y="769258"/>
                </a:lnTo>
                <a:close/>
              </a:path>
            </a:pathLst>
          </a:custGeom>
          <a:gradFill flip="none" rotWithShape="1">
            <a:gsLst>
              <a:gs pos="12000">
                <a:srgbClr val="666699"/>
              </a:gs>
              <a:gs pos="25000">
                <a:srgbClr val="DCB9FF"/>
              </a:gs>
              <a:gs pos="59000">
                <a:srgbClr val="9933FF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: Shape 17">
            <a:extLst>
              <a:ext uri="{FF2B5EF4-FFF2-40B4-BE49-F238E27FC236}">
                <a16:creationId xmlns:a16="http://schemas.microsoft.com/office/drawing/2014/main" xmlns="" id="{4528F15A-2F1A-4521-A936-BCF4B7095A8C}"/>
              </a:ext>
            </a:extLst>
          </p:cNvPr>
          <p:cNvSpPr/>
          <p:nvPr/>
        </p:nvSpPr>
        <p:spPr>
          <a:xfrm rot="2636521">
            <a:off x="8000364" y="1270818"/>
            <a:ext cx="1114745" cy="1633554"/>
          </a:xfrm>
          <a:custGeom>
            <a:avLst/>
            <a:gdLst>
              <a:gd name="connsiteX0" fmla="*/ 0 w 1219200"/>
              <a:gd name="connsiteY0" fmla="*/ 769258 h 1786623"/>
              <a:gd name="connsiteX1" fmla="*/ 609600 w 1219200"/>
              <a:gd name="connsiteY1" fmla="*/ 0 h 1786623"/>
              <a:gd name="connsiteX2" fmla="*/ 1219200 w 1219200"/>
              <a:gd name="connsiteY2" fmla="*/ 769258 h 1786623"/>
              <a:gd name="connsiteX3" fmla="*/ 1005113 w 1219200"/>
              <a:gd name="connsiteY3" fmla="*/ 769258 h 1786623"/>
              <a:gd name="connsiteX4" fmla="*/ 1005113 w 1219200"/>
              <a:gd name="connsiteY4" fmla="*/ 1529934 h 1786623"/>
              <a:gd name="connsiteX5" fmla="*/ 1069583 w 1219200"/>
              <a:gd name="connsiteY5" fmla="*/ 1740993 h 1786623"/>
              <a:gd name="connsiteX6" fmla="*/ 1107231 w 1219200"/>
              <a:gd name="connsiteY6" fmla="*/ 1786623 h 1786623"/>
              <a:gd name="connsiteX7" fmla="*/ 620604 w 1219200"/>
              <a:gd name="connsiteY7" fmla="*/ 1786623 h 1786623"/>
              <a:gd name="connsiteX8" fmla="*/ 243113 w 1219200"/>
              <a:gd name="connsiteY8" fmla="*/ 1409132 h 1786623"/>
              <a:gd name="connsiteX9" fmla="*/ 243113 w 1219200"/>
              <a:gd name="connsiteY9" fmla="*/ 769258 h 178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" h="1786623">
                <a:moveTo>
                  <a:pt x="0" y="769258"/>
                </a:moveTo>
                <a:lnTo>
                  <a:pt x="609600" y="0"/>
                </a:lnTo>
                <a:lnTo>
                  <a:pt x="1219200" y="769258"/>
                </a:lnTo>
                <a:lnTo>
                  <a:pt x="1005113" y="769258"/>
                </a:lnTo>
                <a:lnTo>
                  <a:pt x="1005113" y="1529934"/>
                </a:lnTo>
                <a:cubicBezTo>
                  <a:pt x="1005113" y="1608115"/>
                  <a:pt x="1028880" y="1680745"/>
                  <a:pt x="1069583" y="1740993"/>
                </a:cubicBezTo>
                <a:lnTo>
                  <a:pt x="1107231" y="1786623"/>
                </a:lnTo>
                <a:lnTo>
                  <a:pt x="620604" y="1786623"/>
                </a:lnTo>
                <a:cubicBezTo>
                  <a:pt x="412121" y="1786623"/>
                  <a:pt x="243113" y="1617615"/>
                  <a:pt x="243113" y="1409132"/>
                </a:cubicBezTo>
                <a:lnTo>
                  <a:pt x="243113" y="769258"/>
                </a:lnTo>
                <a:close/>
              </a:path>
            </a:pathLst>
          </a:custGeom>
          <a:gradFill flip="none" rotWithShape="1">
            <a:gsLst>
              <a:gs pos="12000">
                <a:srgbClr val="FF0066"/>
              </a:gs>
              <a:gs pos="25000">
                <a:srgbClr val="FFC9F1"/>
              </a:gs>
              <a:gs pos="59000">
                <a:srgbClr val="FF33CC"/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2" name="Group 1">
            <a:extLst>
              <a:ext uri="{FF2B5EF4-FFF2-40B4-BE49-F238E27FC236}">
                <a16:creationId xmlns:a16="http://schemas.microsoft.com/office/drawing/2014/main" xmlns="" id="{03C3364B-629C-4302-AE45-5F16A7648278}"/>
              </a:ext>
            </a:extLst>
          </p:cNvPr>
          <p:cNvGrpSpPr/>
          <p:nvPr/>
        </p:nvGrpSpPr>
        <p:grpSpPr>
          <a:xfrm>
            <a:off x="6429135" y="2648141"/>
            <a:ext cx="1589839" cy="1626721"/>
            <a:chOff x="5336349" y="2722052"/>
            <a:chExt cx="1589839" cy="1626721"/>
          </a:xfrm>
        </p:grpSpPr>
        <p:pic>
          <p:nvPicPr>
            <p:cNvPr id="83" name="Graphic 2">
              <a:extLst>
                <a:ext uri="{FF2B5EF4-FFF2-40B4-BE49-F238E27FC236}">
                  <a16:creationId xmlns:a16="http://schemas.microsoft.com/office/drawing/2014/main" xmlns="" id="{025B8C71-84D4-40A6-A4B9-046B1A564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9758" y="2722052"/>
              <a:ext cx="669376" cy="943212"/>
            </a:xfrm>
            <a:prstGeom prst="rect">
              <a:avLst/>
            </a:prstGeom>
          </p:spPr>
        </p:pic>
        <p:sp>
          <p:nvSpPr>
            <p:cNvPr id="84" name="TextBox 3">
              <a:extLst>
                <a:ext uri="{FF2B5EF4-FFF2-40B4-BE49-F238E27FC236}">
                  <a16:creationId xmlns:a16="http://schemas.microsoft.com/office/drawing/2014/main" xmlns="" id="{0CB5440A-ABEC-4EFE-A8F1-C436E2153BA5}"/>
                </a:ext>
              </a:extLst>
            </p:cNvPr>
            <p:cNvSpPr txBox="1"/>
            <p:nvPr/>
          </p:nvSpPr>
          <p:spPr>
            <a:xfrm>
              <a:off x="5336349" y="3702442"/>
              <a:ext cx="15898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 smtClean="0">
                  <a:solidFill>
                    <a:srgbClr val="002C4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الأسئلة مفاتيح المعرفة</a:t>
              </a:r>
              <a:endParaRPr lang="en-US" b="1" dirty="0">
                <a:solidFill>
                  <a:srgbClr val="002C4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05" name="Group 18">
            <a:extLst>
              <a:ext uri="{FF2B5EF4-FFF2-40B4-BE49-F238E27FC236}">
                <a16:creationId xmlns:a16="http://schemas.microsoft.com/office/drawing/2014/main" xmlns="" id="{A6527038-FDFA-4D41-ACFD-A36813A4225C}"/>
              </a:ext>
            </a:extLst>
          </p:cNvPr>
          <p:cNvGrpSpPr/>
          <p:nvPr/>
        </p:nvGrpSpPr>
        <p:grpSpPr>
          <a:xfrm>
            <a:off x="9139252" y="1414468"/>
            <a:ext cx="1329044" cy="698025"/>
            <a:chOff x="5509315" y="92147"/>
            <a:chExt cx="1329044" cy="698025"/>
          </a:xfrm>
        </p:grpSpPr>
        <p:sp>
          <p:nvSpPr>
            <p:cNvPr id="106" name="TextBox 19">
              <a:extLst>
                <a:ext uri="{FF2B5EF4-FFF2-40B4-BE49-F238E27FC236}">
                  <a16:creationId xmlns:a16="http://schemas.microsoft.com/office/drawing/2014/main" xmlns="" id="{C3BCC358-D75E-4899-AE1B-8F278A87B791}"/>
                </a:ext>
              </a:extLst>
            </p:cNvPr>
            <p:cNvSpPr txBox="1"/>
            <p:nvPr/>
          </p:nvSpPr>
          <p:spPr>
            <a:xfrm>
              <a:off x="5509315" y="92147"/>
              <a:ext cx="13052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3200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ما</a:t>
              </a:r>
              <a:endParaRPr lang="en-US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7" name="TextBox 20">
              <a:extLst>
                <a:ext uri="{FF2B5EF4-FFF2-40B4-BE49-F238E27FC236}">
                  <a16:creationId xmlns:a16="http://schemas.microsoft.com/office/drawing/2014/main" xmlns="" id="{34705CAE-B625-4200-9F65-424D69AE4E02}"/>
                </a:ext>
              </a:extLst>
            </p:cNvPr>
            <p:cNvSpPr txBox="1"/>
            <p:nvPr/>
          </p:nvSpPr>
          <p:spPr>
            <a:xfrm>
              <a:off x="5533154" y="328507"/>
              <a:ext cx="13052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08" name="Group 21">
            <a:extLst>
              <a:ext uri="{FF2B5EF4-FFF2-40B4-BE49-F238E27FC236}">
                <a16:creationId xmlns:a16="http://schemas.microsoft.com/office/drawing/2014/main" xmlns="" id="{5FA67236-BC89-4FFF-9511-2C7401639B7D}"/>
              </a:ext>
            </a:extLst>
          </p:cNvPr>
          <p:cNvGrpSpPr/>
          <p:nvPr/>
        </p:nvGrpSpPr>
        <p:grpSpPr>
          <a:xfrm>
            <a:off x="9684447" y="3204695"/>
            <a:ext cx="1329044" cy="698025"/>
            <a:chOff x="5509315" y="92147"/>
            <a:chExt cx="1329044" cy="698025"/>
          </a:xfrm>
        </p:grpSpPr>
        <p:sp>
          <p:nvSpPr>
            <p:cNvPr id="109" name="TextBox 22">
              <a:extLst>
                <a:ext uri="{FF2B5EF4-FFF2-40B4-BE49-F238E27FC236}">
                  <a16:creationId xmlns:a16="http://schemas.microsoft.com/office/drawing/2014/main" xmlns="" id="{88B9CEBB-0559-45C1-9665-AA62E37281DE}"/>
                </a:ext>
              </a:extLst>
            </p:cNvPr>
            <p:cNvSpPr txBox="1"/>
            <p:nvPr/>
          </p:nvSpPr>
          <p:spPr>
            <a:xfrm>
              <a:off x="5509315" y="92147"/>
              <a:ext cx="13052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3200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متى</a:t>
              </a:r>
              <a:endParaRPr lang="en-US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0" name="TextBox 23">
              <a:extLst>
                <a:ext uri="{FF2B5EF4-FFF2-40B4-BE49-F238E27FC236}">
                  <a16:creationId xmlns:a16="http://schemas.microsoft.com/office/drawing/2014/main" xmlns="" id="{17897BCA-384F-4B3D-B0ED-56B22398ABEF}"/>
                </a:ext>
              </a:extLst>
            </p:cNvPr>
            <p:cNvSpPr txBox="1"/>
            <p:nvPr/>
          </p:nvSpPr>
          <p:spPr>
            <a:xfrm>
              <a:off x="5533154" y="328507"/>
              <a:ext cx="13052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11" name="Group 24">
            <a:extLst>
              <a:ext uri="{FF2B5EF4-FFF2-40B4-BE49-F238E27FC236}">
                <a16:creationId xmlns:a16="http://schemas.microsoft.com/office/drawing/2014/main" xmlns="" id="{3AC2F646-D8FF-460C-A971-3EBABDA6F7FF}"/>
              </a:ext>
            </a:extLst>
          </p:cNvPr>
          <p:cNvGrpSpPr/>
          <p:nvPr/>
        </p:nvGrpSpPr>
        <p:grpSpPr>
          <a:xfrm>
            <a:off x="9008006" y="5306642"/>
            <a:ext cx="1329044" cy="698025"/>
            <a:chOff x="5509315" y="92147"/>
            <a:chExt cx="1329044" cy="698025"/>
          </a:xfrm>
        </p:grpSpPr>
        <p:sp>
          <p:nvSpPr>
            <p:cNvPr id="112" name="TextBox 25">
              <a:extLst>
                <a:ext uri="{FF2B5EF4-FFF2-40B4-BE49-F238E27FC236}">
                  <a16:creationId xmlns:a16="http://schemas.microsoft.com/office/drawing/2014/main" xmlns="" id="{DBC71047-22DE-4DAD-A155-F7A73F14CC09}"/>
                </a:ext>
              </a:extLst>
            </p:cNvPr>
            <p:cNvSpPr txBox="1"/>
            <p:nvPr/>
          </p:nvSpPr>
          <p:spPr>
            <a:xfrm>
              <a:off x="5509315" y="92147"/>
              <a:ext cx="13052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3200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أين</a:t>
              </a:r>
              <a:endParaRPr lang="en-US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3" name="TextBox 26">
              <a:extLst>
                <a:ext uri="{FF2B5EF4-FFF2-40B4-BE49-F238E27FC236}">
                  <a16:creationId xmlns:a16="http://schemas.microsoft.com/office/drawing/2014/main" xmlns="" id="{391F70F1-B396-4D44-A81E-14DBE3C3CB3F}"/>
                </a:ext>
              </a:extLst>
            </p:cNvPr>
            <p:cNvSpPr txBox="1"/>
            <p:nvPr/>
          </p:nvSpPr>
          <p:spPr>
            <a:xfrm>
              <a:off x="5533154" y="328507"/>
              <a:ext cx="13052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14" name="Group 29">
            <a:extLst>
              <a:ext uri="{FF2B5EF4-FFF2-40B4-BE49-F238E27FC236}">
                <a16:creationId xmlns:a16="http://schemas.microsoft.com/office/drawing/2014/main" xmlns="" id="{E619024B-A345-46BB-9F69-5C1E6B48C5E0}"/>
              </a:ext>
            </a:extLst>
          </p:cNvPr>
          <p:cNvGrpSpPr/>
          <p:nvPr/>
        </p:nvGrpSpPr>
        <p:grpSpPr>
          <a:xfrm>
            <a:off x="5997420" y="5925188"/>
            <a:ext cx="1574720" cy="887828"/>
            <a:chOff x="5533154" y="-297711"/>
            <a:chExt cx="1574720" cy="887828"/>
          </a:xfrm>
        </p:grpSpPr>
        <p:sp>
          <p:nvSpPr>
            <p:cNvPr id="115" name="TextBox 30">
              <a:extLst>
                <a:ext uri="{FF2B5EF4-FFF2-40B4-BE49-F238E27FC236}">
                  <a16:creationId xmlns:a16="http://schemas.microsoft.com/office/drawing/2014/main" xmlns="" id="{69453E34-A5BE-4EB0-852A-FCCAD2932AC2}"/>
                </a:ext>
              </a:extLst>
            </p:cNvPr>
            <p:cNvSpPr txBox="1"/>
            <p:nvPr/>
          </p:nvSpPr>
          <p:spPr>
            <a:xfrm>
              <a:off x="5802670" y="-297711"/>
              <a:ext cx="13052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32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كم</a:t>
              </a:r>
              <a:endParaRPr lang="ar-SY" sz="14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6" name="TextBox 31">
              <a:extLst>
                <a:ext uri="{FF2B5EF4-FFF2-40B4-BE49-F238E27FC236}">
                  <a16:creationId xmlns:a16="http://schemas.microsoft.com/office/drawing/2014/main" xmlns="" id="{7A49C155-3656-4614-A837-0800EE903F51}"/>
                </a:ext>
              </a:extLst>
            </p:cNvPr>
            <p:cNvSpPr txBox="1"/>
            <p:nvPr/>
          </p:nvSpPr>
          <p:spPr>
            <a:xfrm>
              <a:off x="5533154" y="328507"/>
              <a:ext cx="130520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17" name="Group 32">
            <a:extLst>
              <a:ext uri="{FF2B5EF4-FFF2-40B4-BE49-F238E27FC236}">
                <a16:creationId xmlns:a16="http://schemas.microsoft.com/office/drawing/2014/main" xmlns="" id="{D3D52712-5291-4FAD-BB93-670039320FD4}"/>
              </a:ext>
            </a:extLst>
          </p:cNvPr>
          <p:cNvGrpSpPr/>
          <p:nvPr/>
        </p:nvGrpSpPr>
        <p:grpSpPr>
          <a:xfrm>
            <a:off x="3933114" y="5332053"/>
            <a:ext cx="1467374" cy="804701"/>
            <a:chOff x="5370985" y="-14529"/>
            <a:chExt cx="1467374" cy="804701"/>
          </a:xfrm>
        </p:grpSpPr>
        <p:sp>
          <p:nvSpPr>
            <p:cNvPr id="118" name="TextBox 33">
              <a:extLst>
                <a:ext uri="{FF2B5EF4-FFF2-40B4-BE49-F238E27FC236}">
                  <a16:creationId xmlns:a16="http://schemas.microsoft.com/office/drawing/2014/main" xmlns="" id="{4516B69D-A1F4-4070-B2D8-0160F1A8911D}"/>
                </a:ext>
              </a:extLst>
            </p:cNvPr>
            <p:cNvSpPr txBox="1"/>
            <p:nvPr/>
          </p:nvSpPr>
          <p:spPr>
            <a:xfrm>
              <a:off x="5370985" y="-14529"/>
              <a:ext cx="13052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32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كيف</a:t>
              </a:r>
              <a:endParaRPr lang="en-US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9" name="TextBox 34">
              <a:extLst>
                <a:ext uri="{FF2B5EF4-FFF2-40B4-BE49-F238E27FC236}">
                  <a16:creationId xmlns:a16="http://schemas.microsoft.com/office/drawing/2014/main" xmlns="" id="{E2781E65-2222-46AF-B7B1-50AC1CC595AF}"/>
                </a:ext>
              </a:extLst>
            </p:cNvPr>
            <p:cNvSpPr txBox="1"/>
            <p:nvPr/>
          </p:nvSpPr>
          <p:spPr>
            <a:xfrm>
              <a:off x="5533154" y="328507"/>
              <a:ext cx="13052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20" name="Group 35">
            <a:extLst>
              <a:ext uri="{FF2B5EF4-FFF2-40B4-BE49-F238E27FC236}">
                <a16:creationId xmlns:a16="http://schemas.microsoft.com/office/drawing/2014/main" xmlns="" id="{8EFA7DAC-120D-46D7-9298-756A70D9CCE8}"/>
              </a:ext>
            </a:extLst>
          </p:cNvPr>
          <p:cNvGrpSpPr/>
          <p:nvPr/>
        </p:nvGrpSpPr>
        <p:grpSpPr>
          <a:xfrm>
            <a:off x="3156867" y="3204695"/>
            <a:ext cx="1329044" cy="698025"/>
            <a:chOff x="5509315" y="92147"/>
            <a:chExt cx="1329044" cy="698025"/>
          </a:xfrm>
        </p:grpSpPr>
        <p:sp>
          <p:nvSpPr>
            <p:cNvPr id="121" name="TextBox 36">
              <a:extLst>
                <a:ext uri="{FF2B5EF4-FFF2-40B4-BE49-F238E27FC236}">
                  <a16:creationId xmlns:a16="http://schemas.microsoft.com/office/drawing/2014/main" xmlns="" id="{90C0119D-9AC8-4E2F-B1AF-AE749B83D75A}"/>
                </a:ext>
              </a:extLst>
            </p:cNvPr>
            <p:cNvSpPr txBox="1"/>
            <p:nvPr/>
          </p:nvSpPr>
          <p:spPr>
            <a:xfrm>
              <a:off x="5509315" y="92147"/>
              <a:ext cx="13052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3200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مَنْ</a:t>
              </a:r>
              <a:endParaRPr lang="en-US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2" name="TextBox 37">
              <a:extLst>
                <a:ext uri="{FF2B5EF4-FFF2-40B4-BE49-F238E27FC236}">
                  <a16:creationId xmlns:a16="http://schemas.microsoft.com/office/drawing/2014/main" xmlns="" id="{FDF9E97D-D460-4D82-9C40-DFC0CE5A584E}"/>
                </a:ext>
              </a:extLst>
            </p:cNvPr>
            <p:cNvSpPr txBox="1"/>
            <p:nvPr/>
          </p:nvSpPr>
          <p:spPr>
            <a:xfrm>
              <a:off x="5533154" y="328507"/>
              <a:ext cx="13052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23" name="Group 38">
            <a:extLst>
              <a:ext uri="{FF2B5EF4-FFF2-40B4-BE49-F238E27FC236}">
                <a16:creationId xmlns:a16="http://schemas.microsoft.com/office/drawing/2014/main" xmlns="" id="{8105BF2B-6F43-4BCC-82D2-8A7440E12940}"/>
              </a:ext>
            </a:extLst>
          </p:cNvPr>
          <p:cNvGrpSpPr/>
          <p:nvPr/>
        </p:nvGrpSpPr>
        <p:grpSpPr>
          <a:xfrm>
            <a:off x="4059525" y="867119"/>
            <a:ext cx="1329044" cy="698025"/>
            <a:chOff x="5509315" y="92147"/>
            <a:chExt cx="1329044" cy="698025"/>
          </a:xfrm>
        </p:grpSpPr>
        <p:sp>
          <p:nvSpPr>
            <p:cNvPr id="132" name="TextBox 39">
              <a:extLst>
                <a:ext uri="{FF2B5EF4-FFF2-40B4-BE49-F238E27FC236}">
                  <a16:creationId xmlns:a16="http://schemas.microsoft.com/office/drawing/2014/main" xmlns="" id="{EF41F176-5967-4111-930A-AD284566F57C}"/>
                </a:ext>
              </a:extLst>
            </p:cNvPr>
            <p:cNvSpPr txBox="1"/>
            <p:nvPr/>
          </p:nvSpPr>
          <p:spPr>
            <a:xfrm>
              <a:off x="5509315" y="92147"/>
              <a:ext cx="13052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3200" b="1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لماذا</a:t>
              </a:r>
              <a:endParaRPr lang="en-US" sz="3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3" name="TextBox 40">
              <a:extLst>
                <a:ext uri="{FF2B5EF4-FFF2-40B4-BE49-F238E27FC236}">
                  <a16:creationId xmlns:a16="http://schemas.microsoft.com/office/drawing/2014/main" xmlns="" id="{F7876D8D-E1A2-4670-8F0A-91B2A250D942}"/>
                </a:ext>
              </a:extLst>
            </p:cNvPr>
            <p:cNvSpPr txBox="1"/>
            <p:nvPr/>
          </p:nvSpPr>
          <p:spPr>
            <a:xfrm>
              <a:off x="5533154" y="328507"/>
              <a:ext cx="130520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442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2" presetClass="entr" presetSubtype="1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3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10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6" fill="hold">
                          <p:stCondLst>
                            <p:cond delay="indefinite"/>
                          </p:stCondLst>
                          <p:childTnLst>
                            <p:par>
                              <p:cTn id="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8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0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2" presetID="17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8" fill="hold">
                          <p:stCondLst>
                            <p:cond delay="indefinite"/>
                          </p:stCondLst>
                          <p:childTnLst>
                            <p:par>
                              <p:cTn id="1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0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2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4" presetID="17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0" fill="hold">
                          <p:stCondLst>
                            <p:cond delay="indefinite"/>
                          </p:stCondLst>
                          <p:childTnLst>
                            <p:par>
                              <p:cTn id="1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2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6" presetID="17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2" fill="hold">
                          <p:stCondLst>
                            <p:cond delay="indefinite"/>
                          </p:stCondLst>
                          <p:childTnLst>
                            <p:par>
                              <p:cTn id="1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4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6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8" presetID="17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4" fill="hold">
                          <p:stCondLst>
                            <p:cond delay="indefinite"/>
                          </p:stCondLst>
                          <p:childTnLst>
                            <p:par>
                              <p:cTn id="1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6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8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0" presetID="17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6" fill="hold">
                          <p:stCondLst>
                            <p:cond delay="indefinite"/>
                          </p:stCondLst>
                          <p:childTnLst>
                            <p:par>
                              <p:cTn id="1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8" presetID="2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0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2" presetID="17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4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5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6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8" fill="hold">
                          <p:stCondLst>
                            <p:cond delay="indefinite"/>
                          </p:stCondLst>
                          <p:childTnLst>
                            <p:par>
                              <p:cTn id="1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0" presetID="2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2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4" presetID="17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6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7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7" grpId="0" animBg="1"/>
          <p:bldP spid="88" grpId="0" animBg="1"/>
          <p:bldP spid="89" grpId="0" animBg="1"/>
          <p:bldP spid="97" grpId="0" animBg="1"/>
          <p:bldP spid="98" grpId="0" animBg="1"/>
          <p:bldP spid="99" grpId="0" animBg="1"/>
          <p:bldP spid="100" grpId="0" animBg="1"/>
          <p:bldP spid="101" grpId="0"/>
          <p:bldP spid="103" grpId="0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7" grpId="0" animBg="1"/>
          <p:bldP spid="78" grpId="0" animBg="1"/>
          <p:bldP spid="79" grpId="0" animBg="1"/>
          <p:bldP spid="80" grpId="0" animBg="1"/>
          <p:bldP spid="8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10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6" fill="hold">
                          <p:stCondLst>
                            <p:cond delay="indefinite"/>
                          </p:stCondLst>
                          <p:childTnLst>
                            <p:par>
                              <p:cTn id="9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8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0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2" presetID="17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8" fill="hold">
                          <p:stCondLst>
                            <p:cond delay="indefinite"/>
                          </p:stCondLst>
                          <p:childTnLst>
                            <p:par>
                              <p:cTn id="1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0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2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4" presetID="17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0" fill="hold">
                          <p:stCondLst>
                            <p:cond delay="indefinite"/>
                          </p:stCondLst>
                          <p:childTnLst>
                            <p:par>
                              <p:cTn id="1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2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6" presetID="17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2" fill="hold">
                          <p:stCondLst>
                            <p:cond delay="indefinite"/>
                          </p:stCondLst>
                          <p:childTnLst>
                            <p:par>
                              <p:cTn id="13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4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6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8" presetID="17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4" fill="hold">
                          <p:stCondLst>
                            <p:cond delay="indefinite"/>
                          </p:stCondLst>
                          <p:childTnLst>
                            <p:par>
                              <p:cTn id="1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6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8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0" presetID="17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6" fill="hold">
                          <p:stCondLst>
                            <p:cond delay="indefinite"/>
                          </p:stCondLst>
                          <p:childTnLst>
                            <p:par>
                              <p:cTn id="1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8" presetID="2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0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2" presetID="17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4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5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6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8" fill="hold">
                          <p:stCondLst>
                            <p:cond delay="indefinite"/>
                          </p:stCondLst>
                          <p:childTnLst>
                            <p:par>
                              <p:cTn id="1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0" presetID="2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2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4" presetID="17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6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7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7" grpId="0" animBg="1"/>
          <p:bldP spid="88" grpId="0" animBg="1"/>
          <p:bldP spid="89" grpId="0" animBg="1"/>
          <p:bldP spid="97" grpId="0" animBg="1"/>
          <p:bldP spid="98" grpId="0" animBg="1"/>
          <p:bldP spid="99" grpId="0" animBg="1"/>
          <p:bldP spid="100" grpId="0" animBg="1"/>
          <p:bldP spid="101" grpId="0"/>
          <p:bldP spid="103" grpId="0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7" grpId="0" animBg="1"/>
          <p:bldP spid="78" grpId="0" animBg="1"/>
          <p:bldP spid="79" grpId="0" animBg="1"/>
          <p:bldP spid="80" grpId="0" animBg="1"/>
          <p:bldP spid="81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">
            <a:extLst>
              <a:ext uri="{FF2B5EF4-FFF2-40B4-BE49-F238E27FC236}">
                <a16:creationId xmlns:a16="http://schemas.microsoft.com/office/drawing/2014/main" xmlns="" id="{E4118AEC-26BC-4DCF-B290-9395F9C896EF}"/>
              </a:ext>
            </a:extLst>
          </p:cNvPr>
          <p:cNvSpPr/>
          <p:nvPr/>
        </p:nvSpPr>
        <p:spPr>
          <a:xfrm>
            <a:off x="542249" y="1638634"/>
            <a:ext cx="1303383" cy="1792512"/>
          </a:xfrm>
          <a:prstGeom prst="rect">
            <a:avLst/>
          </a:prstGeom>
          <a:gradFill>
            <a:gsLst>
              <a:gs pos="0">
                <a:srgbClr val="CC00CC"/>
              </a:gs>
              <a:gs pos="100000">
                <a:srgbClr val="66006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ight Triangle 10">
            <a:extLst>
              <a:ext uri="{FF2B5EF4-FFF2-40B4-BE49-F238E27FC236}">
                <a16:creationId xmlns:a16="http://schemas.microsoft.com/office/drawing/2014/main" xmlns="" id="{C66FAF7E-8CDD-4926-A0A3-38BBE055ABF3}"/>
              </a:ext>
            </a:extLst>
          </p:cNvPr>
          <p:cNvSpPr/>
          <p:nvPr/>
        </p:nvSpPr>
        <p:spPr>
          <a:xfrm flipH="1">
            <a:off x="75117" y="1638634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24">
            <a:extLst>
              <a:ext uri="{FF2B5EF4-FFF2-40B4-BE49-F238E27FC236}">
                <a16:creationId xmlns:a16="http://schemas.microsoft.com/office/drawing/2014/main" xmlns="" id="{2031FD8F-C762-45B7-9144-CFCF75B7A842}"/>
              </a:ext>
            </a:extLst>
          </p:cNvPr>
          <p:cNvSpPr/>
          <p:nvPr/>
        </p:nvSpPr>
        <p:spPr>
          <a:xfrm rot="16200000" flipH="1">
            <a:off x="826396" y="-351791"/>
            <a:ext cx="785521" cy="2842979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16">
            <a:extLst>
              <a:ext uri="{FF2B5EF4-FFF2-40B4-BE49-F238E27FC236}">
                <a16:creationId xmlns:a16="http://schemas.microsoft.com/office/drawing/2014/main" xmlns="" id="{A557BA40-394C-4DEB-B07B-6482F26A4E82}"/>
              </a:ext>
            </a:extLst>
          </p:cNvPr>
          <p:cNvGrpSpPr/>
          <p:nvPr/>
        </p:nvGrpSpPr>
        <p:grpSpPr>
          <a:xfrm>
            <a:off x="713728" y="1764186"/>
            <a:ext cx="1001486" cy="1186810"/>
            <a:chOff x="3009022" y="4211323"/>
            <a:chExt cx="1001486" cy="1186810"/>
          </a:xfrm>
        </p:grpSpPr>
        <p:sp>
          <p:nvSpPr>
            <p:cNvPr id="91" name="TextBox 1">
              <a:extLst>
                <a:ext uri="{FF2B5EF4-FFF2-40B4-BE49-F238E27FC236}">
                  <a16:creationId xmlns:a16="http://schemas.microsoft.com/office/drawing/2014/main" xmlns="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 smtClean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2" name="TextBox 2">
              <a:extLst>
                <a:ext uri="{FF2B5EF4-FFF2-40B4-BE49-F238E27FC236}">
                  <a16:creationId xmlns:a16="http://schemas.microsoft.com/office/drawing/2014/main" xmlns="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  <a:endPara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panose="02000503000000000000" pitchFamily="2" charset="0"/>
              </a:endParaRPr>
            </a:p>
          </p:txBody>
        </p:sp>
      </p:grpSp>
      <p:pic>
        <p:nvPicPr>
          <p:cNvPr id="93" name="Graphic 44">
            <a:extLst>
              <a:ext uri="{FF2B5EF4-FFF2-40B4-BE49-F238E27FC236}">
                <a16:creationId xmlns:a16="http://schemas.microsoft.com/office/drawing/2014/main" xmlns="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16016" y="2876277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4" name="Group 53">
            <a:extLst>
              <a:ext uri="{FF2B5EF4-FFF2-40B4-BE49-F238E27FC236}">
                <a16:creationId xmlns:a16="http://schemas.microsoft.com/office/drawing/2014/main" xmlns="" id="{6A460868-B9FD-412C-A768-ECBAB7A7A540}"/>
              </a:ext>
            </a:extLst>
          </p:cNvPr>
          <p:cNvGrpSpPr/>
          <p:nvPr/>
        </p:nvGrpSpPr>
        <p:grpSpPr>
          <a:xfrm rot="5400000">
            <a:off x="848871" y="-348164"/>
            <a:ext cx="908531" cy="2365989"/>
            <a:chOff x="1232840" y="335569"/>
            <a:chExt cx="908531" cy="2365989"/>
          </a:xfrm>
        </p:grpSpPr>
        <p:sp>
          <p:nvSpPr>
            <p:cNvPr id="95" name="TextBox 51">
              <a:extLst>
                <a:ext uri="{FF2B5EF4-FFF2-40B4-BE49-F238E27FC236}">
                  <a16:creationId xmlns:a16="http://schemas.microsoft.com/office/drawing/2014/main" xmlns="" id="{4E19FC31-64B6-492B-A85A-416820957BD0}"/>
                </a:ext>
              </a:extLst>
            </p:cNvPr>
            <p:cNvSpPr txBox="1"/>
            <p:nvPr/>
          </p:nvSpPr>
          <p:spPr>
            <a:xfrm>
              <a:off x="1232840" y="575526"/>
              <a:ext cx="492443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 smtClean="0">
                  <a:solidFill>
                    <a:srgbClr val="7B007C"/>
                  </a:solidFill>
                  <a:latin typeface="Oswald" panose="02000503000000000000" pitchFamily="2" charset="0"/>
                </a:rPr>
                <a:t>أخلاق و فضائل</a:t>
              </a:r>
              <a:endParaRPr lang="ar-SY" sz="2000" b="1" dirty="0">
                <a:solidFill>
                  <a:srgbClr val="7B007C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6" name="TextBox 52">
              <a:extLst>
                <a:ext uri="{FF2B5EF4-FFF2-40B4-BE49-F238E27FC236}">
                  <a16:creationId xmlns:a16="http://schemas.microsoft.com/office/drawing/2014/main" xmlns="" id="{626BC3BB-DB17-4728-9BD9-860DBDFEF42C}"/>
                </a:ext>
              </a:extLst>
            </p:cNvPr>
            <p:cNvSpPr txBox="1"/>
            <p:nvPr/>
          </p:nvSpPr>
          <p:spPr>
            <a:xfrm>
              <a:off x="1648928" y="335569"/>
              <a:ext cx="492443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الخُلُق</a:t>
              </a:r>
            </a:p>
          </p:txBody>
        </p:sp>
      </p:grpSp>
      <p:sp>
        <p:nvSpPr>
          <p:cNvPr id="97" name="Oval 39">
            <a:extLst>
              <a:ext uri="{FF2B5EF4-FFF2-40B4-BE49-F238E27FC236}">
                <a16:creationId xmlns:a16="http://schemas.microsoft.com/office/drawing/2014/main" xmlns="" id="{05335CBB-05C3-40B6-8758-E5BD10E2530B}"/>
              </a:ext>
            </a:extLst>
          </p:cNvPr>
          <p:cNvSpPr/>
          <p:nvPr/>
        </p:nvSpPr>
        <p:spPr>
          <a:xfrm>
            <a:off x="-178342" y="5389784"/>
            <a:ext cx="2543318" cy="445595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9000"/>
                </a:schemeClr>
              </a:gs>
              <a:gs pos="100000">
                <a:srgbClr val="BFBFB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reflection blurRad="6350" stA="50000" endA="275" endPos="40000" dist="101600" dir="5400000" sy="-100000" algn="bl" rotWithShape="0"/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23">
            <a:extLst>
              <a:ext uri="{FF2B5EF4-FFF2-40B4-BE49-F238E27FC236}">
                <a16:creationId xmlns:a16="http://schemas.microsoft.com/office/drawing/2014/main" xmlns="" id="{7F8FD261-C06C-414F-9E84-B77B161A92D0}"/>
              </a:ext>
            </a:extLst>
          </p:cNvPr>
          <p:cNvSpPr/>
          <p:nvPr/>
        </p:nvSpPr>
        <p:spPr>
          <a:xfrm>
            <a:off x="99248" y="3617007"/>
            <a:ext cx="1895322" cy="18953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reeform: Shape 47">
            <a:extLst>
              <a:ext uri="{FF2B5EF4-FFF2-40B4-BE49-F238E27FC236}">
                <a16:creationId xmlns:a16="http://schemas.microsoft.com/office/drawing/2014/main" xmlns="" id="{6F6C6184-EE9F-45FC-8A01-E0AD551BADAF}"/>
              </a:ext>
            </a:extLst>
          </p:cNvPr>
          <p:cNvSpPr/>
          <p:nvPr/>
        </p:nvSpPr>
        <p:spPr>
          <a:xfrm>
            <a:off x="818991" y="3611163"/>
            <a:ext cx="1115379" cy="1336150"/>
          </a:xfrm>
          <a:custGeom>
            <a:avLst/>
            <a:gdLst>
              <a:gd name="connsiteX0" fmla="*/ 103982 w 1232067"/>
              <a:gd name="connsiteY0" fmla="*/ 0 h 1475935"/>
              <a:gd name="connsiteX1" fmla="*/ 1070087 w 1232067"/>
              <a:gd name="connsiteY1" fmla="*/ 880941 h 1475935"/>
              <a:gd name="connsiteX2" fmla="*/ 1073165 w 1232067"/>
              <a:gd name="connsiteY2" fmla="*/ 942535 h 1475935"/>
              <a:gd name="connsiteX3" fmla="*/ 1232067 w 1232067"/>
              <a:gd name="connsiteY3" fmla="*/ 942535 h 1475935"/>
              <a:gd name="connsiteX4" fmla="*/ 790206 w 1232067"/>
              <a:gd name="connsiteY4" fmla="*/ 1475935 h 1475935"/>
              <a:gd name="connsiteX5" fmla="*/ 348344 w 1232067"/>
              <a:gd name="connsiteY5" fmla="*/ 942535 h 1475935"/>
              <a:gd name="connsiteX6" fmla="*/ 566521 w 1232067"/>
              <a:gd name="connsiteY6" fmla="*/ 942535 h 1475935"/>
              <a:gd name="connsiteX7" fmla="*/ 585669 w 1232067"/>
              <a:gd name="connsiteY7" fmla="*/ 876516 h 1475935"/>
              <a:gd name="connsiteX8" fmla="*/ 599516 w 1232067"/>
              <a:gd name="connsiteY8" fmla="*/ 729497 h 1475935"/>
              <a:gd name="connsiteX9" fmla="*/ 55289 w 1232067"/>
              <a:gd name="connsiteY9" fmla="*/ 14821 h 1475935"/>
              <a:gd name="connsiteX10" fmla="*/ 0 w 1232067"/>
              <a:gd name="connsiteY10" fmla="*/ 5790 h 1475935"/>
              <a:gd name="connsiteX11" fmla="*/ 4691 w 1232067"/>
              <a:gd name="connsiteY11" fmla="*/ 5066 h 1475935"/>
              <a:gd name="connsiteX12" fmla="*/ 103982 w 1232067"/>
              <a:gd name="connsiteY12" fmla="*/ 0 h 147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2067" h="1475935">
                <a:moveTo>
                  <a:pt x="103982" y="0"/>
                </a:moveTo>
                <a:cubicBezTo>
                  <a:pt x="606796" y="0"/>
                  <a:pt x="1020356" y="386130"/>
                  <a:pt x="1070087" y="880941"/>
                </a:cubicBezTo>
                <a:lnTo>
                  <a:pt x="1073165" y="942535"/>
                </a:lnTo>
                <a:lnTo>
                  <a:pt x="1232067" y="942535"/>
                </a:lnTo>
                <a:lnTo>
                  <a:pt x="790206" y="1475935"/>
                </a:lnTo>
                <a:lnTo>
                  <a:pt x="348344" y="942535"/>
                </a:lnTo>
                <a:lnTo>
                  <a:pt x="566521" y="942535"/>
                </a:lnTo>
                <a:lnTo>
                  <a:pt x="585669" y="876516"/>
                </a:lnTo>
                <a:cubicBezTo>
                  <a:pt x="594748" y="829028"/>
                  <a:pt x="599516" y="779858"/>
                  <a:pt x="599516" y="729497"/>
                </a:cubicBezTo>
                <a:cubicBezTo>
                  <a:pt x="599516" y="376968"/>
                  <a:pt x="365879" y="82844"/>
                  <a:pt x="55289" y="14821"/>
                </a:cubicBezTo>
                <a:lnTo>
                  <a:pt x="0" y="5790"/>
                </a:lnTo>
                <a:lnTo>
                  <a:pt x="4691" y="5066"/>
                </a:lnTo>
                <a:cubicBezTo>
                  <a:pt x="37337" y="1716"/>
                  <a:pt x="70461" y="0"/>
                  <a:pt x="103982" y="0"/>
                </a:cubicBezTo>
                <a:close/>
              </a:path>
            </a:pathLst>
          </a:cu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Freeform: Shape 24">
            <a:extLst>
              <a:ext uri="{FF2B5EF4-FFF2-40B4-BE49-F238E27FC236}">
                <a16:creationId xmlns:a16="http://schemas.microsoft.com/office/drawing/2014/main" xmlns="" id="{78328E0F-5909-4689-BCE4-D1C7E00E5E4C}"/>
              </a:ext>
            </a:extLst>
          </p:cNvPr>
          <p:cNvSpPr/>
          <p:nvPr/>
        </p:nvSpPr>
        <p:spPr>
          <a:xfrm>
            <a:off x="940879" y="3617008"/>
            <a:ext cx="1088646" cy="1304126"/>
          </a:xfrm>
          <a:custGeom>
            <a:avLst/>
            <a:gdLst>
              <a:gd name="connsiteX0" fmla="*/ 103982 w 1232067"/>
              <a:gd name="connsiteY0" fmla="*/ 0 h 1475935"/>
              <a:gd name="connsiteX1" fmla="*/ 1070087 w 1232067"/>
              <a:gd name="connsiteY1" fmla="*/ 880941 h 1475935"/>
              <a:gd name="connsiteX2" fmla="*/ 1073165 w 1232067"/>
              <a:gd name="connsiteY2" fmla="*/ 942535 h 1475935"/>
              <a:gd name="connsiteX3" fmla="*/ 1232067 w 1232067"/>
              <a:gd name="connsiteY3" fmla="*/ 942535 h 1475935"/>
              <a:gd name="connsiteX4" fmla="*/ 790206 w 1232067"/>
              <a:gd name="connsiteY4" fmla="*/ 1475935 h 1475935"/>
              <a:gd name="connsiteX5" fmla="*/ 348344 w 1232067"/>
              <a:gd name="connsiteY5" fmla="*/ 942535 h 1475935"/>
              <a:gd name="connsiteX6" fmla="*/ 566521 w 1232067"/>
              <a:gd name="connsiteY6" fmla="*/ 942535 h 1475935"/>
              <a:gd name="connsiteX7" fmla="*/ 585669 w 1232067"/>
              <a:gd name="connsiteY7" fmla="*/ 876516 h 1475935"/>
              <a:gd name="connsiteX8" fmla="*/ 599516 w 1232067"/>
              <a:gd name="connsiteY8" fmla="*/ 729497 h 1475935"/>
              <a:gd name="connsiteX9" fmla="*/ 55289 w 1232067"/>
              <a:gd name="connsiteY9" fmla="*/ 14821 h 1475935"/>
              <a:gd name="connsiteX10" fmla="*/ 0 w 1232067"/>
              <a:gd name="connsiteY10" fmla="*/ 5790 h 1475935"/>
              <a:gd name="connsiteX11" fmla="*/ 4691 w 1232067"/>
              <a:gd name="connsiteY11" fmla="*/ 5066 h 1475935"/>
              <a:gd name="connsiteX12" fmla="*/ 103982 w 1232067"/>
              <a:gd name="connsiteY12" fmla="*/ 0 h 147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2067" h="1475935">
                <a:moveTo>
                  <a:pt x="103982" y="0"/>
                </a:moveTo>
                <a:cubicBezTo>
                  <a:pt x="606796" y="0"/>
                  <a:pt x="1020356" y="386130"/>
                  <a:pt x="1070087" y="880941"/>
                </a:cubicBezTo>
                <a:lnTo>
                  <a:pt x="1073165" y="942535"/>
                </a:lnTo>
                <a:lnTo>
                  <a:pt x="1232067" y="942535"/>
                </a:lnTo>
                <a:lnTo>
                  <a:pt x="790206" y="1475935"/>
                </a:lnTo>
                <a:lnTo>
                  <a:pt x="348344" y="942535"/>
                </a:lnTo>
                <a:lnTo>
                  <a:pt x="566521" y="942535"/>
                </a:lnTo>
                <a:lnTo>
                  <a:pt x="585669" y="876516"/>
                </a:lnTo>
                <a:cubicBezTo>
                  <a:pt x="594748" y="829028"/>
                  <a:pt x="599516" y="779858"/>
                  <a:pt x="599516" y="729497"/>
                </a:cubicBezTo>
                <a:cubicBezTo>
                  <a:pt x="599516" y="376968"/>
                  <a:pt x="365879" y="82844"/>
                  <a:pt x="55289" y="14821"/>
                </a:cubicBezTo>
                <a:lnTo>
                  <a:pt x="0" y="5790"/>
                </a:lnTo>
                <a:lnTo>
                  <a:pt x="4691" y="5066"/>
                </a:lnTo>
                <a:cubicBezTo>
                  <a:pt x="37337" y="1716"/>
                  <a:pt x="70461" y="0"/>
                  <a:pt x="103982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25">
            <a:extLst>
              <a:ext uri="{FF2B5EF4-FFF2-40B4-BE49-F238E27FC236}">
                <a16:creationId xmlns:a16="http://schemas.microsoft.com/office/drawing/2014/main" xmlns="" id="{3880956F-289D-44FF-8BE0-B59D43DB10FF}"/>
              </a:ext>
            </a:extLst>
          </p:cNvPr>
          <p:cNvSpPr txBox="1"/>
          <p:nvPr/>
        </p:nvSpPr>
        <p:spPr>
          <a:xfrm>
            <a:off x="1244573" y="4333118"/>
            <a:ext cx="651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endParaRPr lang="en-US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" name="Graphic 26" descr="Lightbulb">
            <a:extLst>
              <a:ext uri="{FF2B5EF4-FFF2-40B4-BE49-F238E27FC236}">
                <a16:creationId xmlns:a16="http://schemas.microsoft.com/office/drawing/2014/main" xmlns="" id="{CB8C1ED7-F581-415F-B310-913BECE722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/>
        </p:blipFill>
        <p:spPr>
          <a:xfrm>
            <a:off x="361909" y="3918934"/>
            <a:ext cx="640080" cy="640080"/>
          </a:xfrm>
          <a:prstGeom prst="rect">
            <a:avLst/>
          </a:prstGeom>
        </p:spPr>
      </p:pic>
      <p:sp>
        <p:nvSpPr>
          <p:cNvPr id="103" name="TextBox 27">
            <a:extLst>
              <a:ext uri="{FF2B5EF4-FFF2-40B4-BE49-F238E27FC236}">
                <a16:creationId xmlns:a16="http://schemas.microsoft.com/office/drawing/2014/main" xmlns="" id="{B607D86F-8A6D-4EAE-8CE6-59024662943A}"/>
              </a:ext>
            </a:extLst>
          </p:cNvPr>
          <p:cNvSpPr txBox="1"/>
          <p:nvPr/>
        </p:nvSpPr>
        <p:spPr>
          <a:xfrm>
            <a:off x="231517" y="4642904"/>
            <a:ext cx="1465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>
                <a:latin typeface="Century Gothic" panose="020B0502020202020204" pitchFamily="34" charset="0"/>
              </a:rPr>
              <a:t>الاستراتيجية القرائية</a:t>
            </a:r>
          </a:p>
        </p:txBody>
      </p:sp>
      <p:grpSp>
        <p:nvGrpSpPr>
          <p:cNvPr id="36" name="Group 84">
            <a:extLst>
              <a:ext uri="{FF2B5EF4-FFF2-40B4-BE49-F238E27FC236}">
                <a16:creationId xmlns:a16="http://schemas.microsoft.com/office/drawing/2014/main" xmlns="" id="{706834C1-82D1-497D-8C56-9F86A9E84F86}"/>
              </a:ext>
            </a:extLst>
          </p:cNvPr>
          <p:cNvGrpSpPr/>
          <p:nvPr/>
        </p:nvGrpSpPr>
        <p:grpSpPr>
          <a:xfrm>
            <a:off x="9603648" y="138463"/>
            <a:ext cx="1586404" cy="637097"/>
            <a:chOff x="676027" y="2568995"/>
            <a:chExt cx="1586404" cy="637097"/>
          </a:xfrm>
        </p:grpSpPr>
        <p:sp>
          <p:nvSpPr>
            <p:cNvPr id="37" name="Rectangle 39">
              <a:extLst>
                <a:ext uri="{FF2B5EF4-FFF2-40B4-BE49-F238E27FC236}">
                  <a16:creationId xmlns:a16="http://schemas.microsoft.com/office/drawing/2014/main" xmlns="" id="{99014343-0912-40CE-B895-BD4566B81FC4}"/>
                </a:ext>
              </a:extLst>
            </p:cNvPr>
            <p:cNvSpPr/>
            <p:nvPr/>
          </p:nvSpPr>
          <p:spPr>
            <a:xfrm flipH="1">
              <a:off x="951707" y="2583328"/>
              <a:ext cx="1310724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" name="Group 57">
              <a:extLst>
                <a:ext uri="{FF2B5EF4-FFF2-40B4-BE49-F238E27FC236}">
                  <a16:creationId xmlns:a16="http://schemas.microsoft.com/office/drawing/2014/main" xmlns="" id="{F5CA8972-C449-4130-83CC-A6F56C9AA01E}"/>
                </a:ext>
              </a:extLst>
            </p:cNvPr>
            <p:cNvGrpSpPr/>
            <p:nvPr/>
          </p:nvGrpSpPr>
          <p:grpSpPr>
            <a:xfrm>
              <a:off x="676027" y="2568995"/>
              <a:ext cx="537103" cy="534197"/>
              <a:chOff x="11049987" y="1270856"/>
              <a:chExt cx="537103" cy="534197"/>
            </a:xfrm>
          </p:grpSpPr>
          <p:sp>
            <p:nvSpPr>
              <p:cNvPr id="40" name="Teardrop 58">
                <a:extLst>
                  <a:ext uri="{FF2B5EF4-FFF2-40B4-BE49-F238E27FC236}">
                    <a16:creationId xmlns:a16="http://schemas.microsoft.com/office/drawing/2014/main" xmlns="" id="{D26EBC7D-7990-493D-B051-9A00B10CED2A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59">
                <a:extLst>
                  <a:ext uri="{FF2B5EF4-FFF2-40B4-BE49-F238E27FC236}">
                    <a16:creationId xmlns:a16="http://schemas.microsoft.com/office/drawing/2014/main" xmlns="" id="{999149D9-C008-42D7-BD94-86997ED39A60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rgbClr val="FFFF00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TextBox 75">
              <a:extLst>
                <a:ext uri="{FF2B5EF4-FFF2-40B4-BE49-F238E27FC236}">
                  <a16:creationId xmlns:a16="http://schemas.microsoft.com/office/drawing/2014/main" xmlns="" id="{D5DD5411-44CA-4DF8-A259-53D0BDF41CDE}"/>
                </a:ext>
              </a:extLst>
            </p:cNvPr>
            <p:cNvSpPr txBox="1"/>
            <p:nvPr/>
          </p:nvSpPr>
          <p:spPr>
            <a:xfrm>
              <a:off x="1074868" y="2663877"/>
              <a:ext cx="11334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 smtClean="0">
                  <a:solidFill>
                    <a:srgbClr val="C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أجيب</a:t>
              </a:r>
              <a:endParaRPr lang="ar-SY" sz="24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sp>
        <p:nvSpPr>
          <p:cNvPr id="42" name="Rectangle 6">
            <a:extLst>
              <a:ext uri="{FF2B5EF4-FFF2-40B4-BE49-F238E27FC236}">
                <a16:creationId xmlns:a16="http://schemas.microsoft.com/office/drawing/2014/main" xmlns="" id="{28D2755F-8B34-4237-BD21-5D26090FA784}"/>
              </a:ext>
            </a:extLst>
          </p:cNvPr>
          <p:cNvSpPr/>
          <p:nvPr/>
        </p:nvSpPr>
        <p:spPr>
          <a:xfrm rot="5400000" flipH="1">
            <a:off x="9060329" y="3538647"/>
            <a:ext cx="5672721" cy="325576"/>
          </a:xfrm>
          <a:prstGeom prst="rect">
            <a:avLst/>
          </a:prstGeom>
          <a:gradFill flip="none" rotWithShape="1">
            <a:gsLst>
              <a:gs pos="47800">
                <a:schemeClr val="bg1">
                  <a:lumMod val="95000"/>
                </a:schemeClr>
              </a:gs>
              <a:gs pos="7000">
                <a:schemeClr val="bg1">
                  <a:lumMod val="65000"/>
                </a:schemeClr>
              </a:gs>
              <a:gs pos="84000">
                <a:schemeClr val="tx1">
                  <a:lumMod val="75000"/>
                  <a:lumOff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4" name="Group 257">
            <a:extLst>
              <a:ext uri="{FF2B5EF4-FFF2-40B4-BE49-F238E27FC236}">
                <a16:creationId xmlns:a16="http://schemas.microsoft.com/office/drawing/2014/main" xmlns="" id="{66EEE24E-056C-4334-81EA-CB530FC1C894}"/>
              </a:ext>
            </a:extLst>
          </p:cNvPr>
          <p:cNvGrpSpPr/>
          <p:nvPr/>
        </p:nvGrpSpPr>
        <p:grpSpPr>
          <a:xfrm rot="5400000" flipH="1">
            <a:off x="10042617" y="-747180"/>
            <a:ext cx="470550" cy="3613979"/>
            <a:chOff x="10161269" y="1189004"/>
            <a:chExt cx="1671101" cy="2732709"/>
          </a:xfrm>
          <a:effectLst/>
        </p:grpSpPr>
        <p:sp>
          <p:nvSpPr>
            <p:cNvPr id="125" name="Rectangle: Top Corners Rounded 258">
              <a:extLst>
                <a:ext uri="{FF2B5EF4-FFF2-40B4-BE49-F238E27FC236}">
                  <a16:creationId xmlns:a16="http://schemas.microsoft.com/office/drawing/2014/main" xmlns="" id="{589583B3-8333-42A8-851B-97A31484BA39}"/>
                </a:ext>
              </a:extLst>
            </p:cNvPr>
            <p:cNvSpPr/>
            <p:nvPr/>
          </p:nvSpPr>
          <p:spPr>
            <a:xfrm>
              <a:off x="11196643" y="1200136"/>
              <a:ext cx="2044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: Top Corners Rounded 259">
              <a:extLst>
                <a:ext uri="{FF2B5EF4-FFF2-40B4-BE49-F238E27FC236}">
                  <a16:creationId xmlns:a16="http://schemas.microsoft.com/office/drawing/2014/main" xmlns="" id="{1C19538E-40F1-4DBD-8BC7-56964437FCA3}"/>
                </a:ext>
              </a:extLst>
            </p:cNvPr>
            <p:cNvSpPr/>
            <p:nvPr/>
          </p:nvSpPr>
          <p:spPr>
            <a:xfrm>
              <a:off x="10594140" y="1199803"/>
              <a:ext cx="3245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260">
              <a:extLst>
                <a:ext uri="{FF2B5EF4-FFF2-40B4-BE49-F238E27FC236}">
                  <a16:creationId xmlns:a16="http://schemas.microsoft.com/office/drawing/2014/main" xmlns="" id="{C35E56C8-8B1D-49AF-87BB-0F05A5B29C56}"/>
                </a:ext>
              </a:extLst>
            </p:cNvPr>
            <p:cNvSpPr/>
            <p:nvPr/>
          </p:nvSpPr>
          <p:spPr>
            <a:xfrm rot="5400000">
              <a:off x="10787245" y="1426887"/>
              <a:ext cx="403132" cy="46483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8" name="Arrow: Pentagon 261">
              <a:extLst>
                <a:ext uri="{FF2B5EF4-FFF2-40B4-BE49-F238E27FC236}">
                  <a16:creationId xmlns:a16="http://schemas.microsoft.com/office/drawing/2014/main" xmlns="" id="{B85E8C64-681E-4408-9A23-F6D2CFEDE43E}"/>
                </a:ext>
              </a:extLst>
            </p:cNvPr>
            <p:cNvSpPr/>
            <p:nvPr/>
          </p:nvSpPr>
          <p:spPr>
            <a:xfrm rot="5400000">
              <a:off x="9914187" y="2003530"/>
              <a:ext cx="2165265" cy="1671101"/>
            </a:xfrm>
            <a:prstGeom prst="homePlat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Arrow: Pentagon 262">
              <a:extLst>
                <a:ext uri="{FF2B5EF4-FFF2-40B4-BE49-F238E27FC236}">
                  <a16:creationId xmlns:a16="http://schemas.microsoft.com/office/drawing/2014/main" xmlns="" id="{EBEA96A7-CE35-4F91-A1D9-47AB9B79A445}"/>
                </a:ext>
              </a:extLst>
            </p:cNvPr>
            <p:cNvSpPr/>
            <p:nvPr/>
          </p:nvSpPr>
          <p:spPr>
            <a:xfrm rot="5400000">
              <a:off x="10022102" y="2116813"/>
              <a:ext cx="1949437" cy="1391479"/>
            </a:xfrm>
            <a:prstGeom prst="homePlat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Arrow: Pentagon 263">
              <a:extLst>
                <a:ext uri="{FF2B5EF4-FFF2-40B4-BE49-F238E27FC236}">
                  <a16:creationId xmlns:a16="http://schemas.microsoft.com/office/drawing/2014/main" xmlns="" id="{431D0A48-73BE-467C-AA02-5772A5B0608D}"/>
                </a:ext>
              </a:extLst>
            </p:cNvPr>
            <p:cNvSpPr/>
            <p:nvPr/>
          </p:nvSpPr>
          <p:spPr>
            <a:xfrm rot="5400000">
              <a:off x="10782791" y="1045454"/>
              <a:ext cx="463589" cy="750690"/>
            </a:xfrm>
            <a:prstGeom prst="homePlate">
              <a:avLst/>
            </a:prstGeom>
            <a:solidFill>
              <a:srgbClr val="00B0F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1" name="TextBox 264">
              <a:extLst>
                <a:ext uri="{FF2B5EF4-FFF2-40B4-BE49-F238E27FC236}">
                  <a16:creationId xmlns:a16="http://schemas.microsoft.com/office/drawing/2014/main" xmlns="" id="{234BBD9A-97F9-40E1-A133-33E75B5D8C49}"/>
                </a:ext>
              </a:extLst>
            </p:cNvPr>
            <p:cNvSpPr txBox="1"/>
            <p:nvPr/>
          </p:nvSpPr>
          <p:spPr>
            <a:xfrm rot="5400000">
              <a:off x="9881345" y="2101036"/>
              <a:ext cx="2060833" cy="1311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 smtClean="0">
                  <a:solidFill>
                    <a:srgbClr val="C00000"/>
                  </a:solidFill>
                </a:rPr>
                <a:t>كيف أستطيع صياغة سؤال؟</a:t>
              </a:r>
              <a:endParaRPr lang="ar-SY" b="1" dirty="0"/>
            </a:p>
          </p:txBody>
        </p:sp>
      </p:grpSp>
      <p:grpSp>
        <p:nvGrpSpPr>
          <p:cNvPr id="59" name="مجموعة 58"/>
          <p:cNvGrpSpPr/>
          <p:nvPr/>
        </p:nvGrpSpPr>
        <p:grpSpPr>
          <a:xfrm>
            <a:off x="11256413" y="2061996"/>
            <a:ext cx="275287" cy="369332"/>
            <a:chOff x="11303720" y="1548490"/>
            <a:chExt cx="275287" cy="369332"/>
          </a:xfrm>
        </p:grpSpPr>
        <p:sp>
          <p:nvSpPr>
            <p:cNvPr id="71" name="Oval 30">
              <a:extLst>
                <a:ext uri="{FF2B5EF4-FFF2-40B4-BE49-F238E27FC236}">
                  <a16:creationId xmlns="" xmlns:a16="http://schemas.microsoft.com/office/drawing/2014/main" id="{FBA3B2A6-7FC0-4C79-8FF6-56A5E5556C76}"/>
                </a:ext>
              </a:extLst>
            </p:cNvPr>
            <p:cNvSpPr/>
            <p:nvPr/>
          </p:nvSpPr>
          <p:spPr>
            <a:xfrm>
              <a:off x="11303720" y="1557993"/>
              <a:ext cx="275287" cy="275287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00"/>
                </a:solidFill>
              </a:endParaRPr>
            </a:p>
          </p:txBody>
        </p:sp>
        <p:sp>
          <p:nvSpPr>
            <p:cNvPr id="72" name="TextBox 54">
              <a:extLst>
                <a:ext uri="{FF2B5EF4-FFF2-40B4-BE49-F238E27FC236}">
                  <a16:creationId xmlns="" xmlns:a16="http://schemas.microsoft.com/office/drawing/2014/main" id="{C031822E-D09B-4311-A1E0-A9A1D440B8AB}"/>
                </a:ext>
              </a:extLst>
            </p:cNvPr>
            <p:cNvSpPr txBox="1"/>
            <p:nvPr/>
          </p:nvSpPr>
          <p:spPr>
            <a:xfrm flipH="1">
              <a:off x="11323257" y="1548490"/>
              <a:ext cx="2176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 smtClean="0">
                  <a:solidFill>
                    <a:srgbClr val="FFFF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</a:t>
              </a:r>
              <a:endParaRPr lang="en-US" b="1" dirty="0">
                <a:solidFill>
                  <a:srgbClr val="FFFF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75" name="مجموعة 74"/>
          <p:cNvGrpSpPr/>
          <p:nvPr/>
        </p:nvGrpSpPr>
        <p:grpSpPr>
          <a:xfrm>
            <a:off x="11227595" y="3279739"/>
            <a:ext cx="275287" cy="369332"/>
            <a:chOff x="11265696" y="3297258"/>
            <a:chExt cx="275287" cy="369332"/>
          </a:xfrm>
        </p:grpSpPr>
        <p:sp>
          <p:nvSpPr>
            <p:cNvPr id="76" name="Oval 30">
              <a:extLst>
                <a:ext uri="{FF2B5EF4-FFF2-40B4-BE49-F238E27FC236}">
                  <a16:creationId xmlns="" xmlns:a16="http://schemas.microsoft.com/office/drawing/2014/main" id="{FBA3B2A6-7FC0-4C79-8FF6-56A5E5556C76}"/>
                </a:ext>
              </a:extLst>
            </p:cNvPr>
            <p:cNvSpPr/>
            <p:nvPr/>
          </p:nvSpPr>
          <p:spPr>
            <a:xfrm>
              <a:off x="11265696" y="3306761"/>
              <a:ext cx="275287" cy="275287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00"/>
                </a:solidFill>
              </a:endParaRPr>
            </a:p>
          </p:txBody>
        </p:sp>
        <p:sp>
          <p:nvSpPr>
            <p:cNvPr id="77" name="TextBox 54">
              <a:extLst>
                <a:ext uri="{FF2B5EF4-FFF2-40B4-BE49-F238E27FC236}">
                  <a16:creationId xmlns="" xmlns:a16="http://schemas.microsoft.com/office/drawing/2014/main" id="{C031822E-D09B-4311-A1E0-A9A1D440B8AB}"/>
                </a:ext>
              </a:extLst>
            </p:cNvPr>
            <p:cNvSpPr txBox="1"/>
            <p:nvPr/>
          </p:nvSpPr>
          <p:spPr>
            <a:xfrm flipH="1">
              <a:off x="11285233" y="3297258"/>
              <a:ext cx="2176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 smtClean="0">
                  <a:solidFill>
                    <a:srgbClr val="FFFF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</a:t>
              </a:r>
              <a:endParaRPr lang="en-US" b="1" dirty="0">
                <a:solidFill>
                  <a:srgbClr val="FFFF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78" name="مجموعة 77"/>
          <p:cNvGrpSpPr/>
          <p:nvPr/>
        </p:nvGrpSpPr>
        <p:grpSpPr>
          <a:xfrm>
            <a:off x="11280105" y="4564382"/>
            <a:ext cx="275287" cy="369332"/>
            <a:chOff x="11280105" y="5209711"/>
            <a:chExt cx="275287" cy="369332"/>
          </a:xfrm>
        </p:grpSpPr>
        <p:sp>
          <p:nvSpPr>
            <p:cNvPr id="79" name="Oval 30">
              <a:extLst>
                <a:ext uri="{FF2B5EF4-FFF2-40B4-BE49-F238E27FC236}">
                  <a16:creationId xmlns="" xmlns:a16="http://schemas.microsoft.com/office/drawing/2014/main" id="{FBA3B2A6-7FC0-4C79-8FF6-56A5E5556C76}"/>
                </a:ext>
              </a:extLst>
            </p:cNvPr>
            <p:cNvSpPr/>
            <p:nvPr/>
          </p:nvSpPr>
          <p:spPr>
            <a:xfrm>
              <a:off x="11280105" y="5219214"/>
              <a:ext cx="275287" cy="275287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00"/>
                </a:solidFill>
              </a:endParaRPr>
            </a:p>
          </p:txBody>
        </p:sp>
        <p:sp>
          <p:nvSpPr>
            <p:cNvPr id="80" name="TextBox 54">
              <a:extLst>
                <a:ext uri="{FF2B5EF4-FFF2-40B4-BE49-F238E27FC236}">
                  <a16:creationId xmlns="" xmlns:a16="http://schemas.microsoft.com/office/drawing/2014/main" id="{C031822E-D09B-4311-A1E0-A9A1D440B8AB}"/>
                </a:ext>
              </a:extLst>
            </p:cNvPr>
            <p:cNvSpPr txBox="1"/>
            <p:nvPr/>
          </p:nvSpPr>
          <p:spPr>
            <a:xfrm flipH="1">
              <a:off x="11299642" y="5209711"/>
              <a:ext cx="2176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 smtClean="0">
                  <a:solidFill>
                    <a:srgbClr val="FFFF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3</a:t>
              </a:r>
              <a:endParaRPr lang="en-US" b="1" dirty="0">
                <a:solidFill>
                  <a:srgbClr val="FFFF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sp>
        <p:nvSpPr>
          <p:cNvPr id="81" name="Rectangle: Top Corners Rounded 83">
            <a:extLst>
              <a:ext uri="{FF2B5EF4-FFF2-40B4-BE49-F238E27FC236}">
                <a16:creationId xmlns="" xmlns:a16="http://schemas.microsoft.com/office/drawing/2014/main" id="{921145F7-DD54-4B8E-B47A-C55E4EFF5D3B}"/>
              </a:ext>
            </a:extLst>
          </p:cNvPr>
          <p:cNvSpPr/>
          <p:nvPr/>
        </p:nvSpPr>
        <p:spPr>
          <a:xfrm rot="16200000" flipH="1">
            <a:off x="8916614" y="322149"/>
            <a:ext cx="436813" cy="3764107"/>
          </a:xfrm>
          <a:prstGeom prst="round2SameRect">
            <a:avLst>
              <a:gd name="adj1" fmla="val 16667"/>
              <a:gd name="adj2" fmla="val 16864"/>
            </a:avLst>
          </a:prstGeom>
          <a:solidFill>
            <a:srgbClr val="00B0F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="" xmlns:a16="http://schemas.microsoft.com/office/drawing/2014/main" id="{BD126DD9-336E-4BE1-9D9D-62D5FE7CB40C}"/>
              </a:ext>
            </a:extLst>
          </p:cNvPr>
          <p:cNvSpPr txBox="1"/>
          <p:nvPr/>
        </p:nvSpPr>
        <p:spPr>
          <a:xfrm flipH="1">
            <a:off x="8026399" y="2021424"/>
            <a:ext cx="2990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 smtClean="0">
                <a:latin typeface="Century Gothic" panose="020B0502020202020204" pitchFamily="34" charset="0"/>
              </a:rPr>
              <a:t>أستطلع الفقرة ( أتصفَّحها )</a:t>
            </a:r>
            <a:endParaRPr lang="ar-SY" b="1" dirty="0">
              <a:latin typeface="Century Gothic" panose="020B0502020202020204" pitchFamily="34" charset="0"/>
            </a:endParaRPr>
          </a:p>
        </p:txBody>
      </p:sp>
      <p:sp>
        <p:nvSpPr>
          <p:cNvPr id="83" name="Rectangle: Top Corners Rounded 83">
            <a:extLst>
              <a:ext uri="{FF2B5EF4-FFF2-40B4-BE49-F238E27FC236}">
                <a16:creationId xmlns="" xmlns:a16="http://schemas.microsoft.com/office/drawing/2014/main" id="{921145F7-DD54-4B8E-B47A-C55E4EFF5D3B}"/>
              </a:ext>
            </a:extLst>
          </p:cNvPr>
          <p:cNvSpPr/>
          <p:nvPr/>
        </p:nvSpPr>
        <p:spPr>
          <a:xfrm rot="16200000" flipH="1">
            <a:off x="8916613" y="1582352"/>
            <a:ext cx="436813" cy="3764107"/>
          </a:xfrm>
          <a:prstGeom prst="round2SameRect">
            <a:avLst>
              <a:gd name="adj1" fmla="val 16667"/>
              <a:gd name="adj2" fmla="val 16864"/>
            </a:avLst>
          </a:prstGeom>
          <a:solidFill>
            <a:srgbClr val="00B0F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4" name="TextBox 81">
            <a:extLst>
              <a:ext uri="{FF2B5EF4-FFF2-40B4-BE49-F238E27FC236}">
                <a16:creationId xmlns="" xmlns:a16="http://schemas.microsoft.com/office/drawing/2014/main" id="{BD126DD9-336E-4BE1-9D9D-62D5FE7CB40C}"/>
              </a:ext>
            </a:extLst>
          </p:cNvPr>
          <p:cNvSpPr txBox="1"/>
          <p:nvPr/>
        </p:nvSpPr>
        <p:spPr>
          <a:xfrm flipH="1">
            <a:off x="7480300" y="3281627"/>
            <a:ext cx="3536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 smtClean="0">
                <a:latin typeface="Century Gothic" panose="020B0502020202020204" pitchFamily="34" charset="0"/>
              </a:rPr>
              <a:t>أضع لها عنواناً ( إن لم يكن لها عنوان )</a:t>
            </a:r>
            <a:endParaRPr lang="ar-SY" b="1" dirty="0">
              <a:latin typeface="Century Gothic" panose="020B0502020202020204" pitchFamily="34" charset="0"/>
            </a:endParaRPr>
          </a:p>
        </p:txBody>
      </p:sp>
      <p:sp>
        <p:nvSpPr>
          <p:cNvPr id="85" name="Rectangle: Top Corners Rounded 83">
            <a:extLst>
              <a:ext uri="{FF2B5EF4-FFF2-40B4-BE49-F238E27FC236}">
                <a16:creationId xmlns="" xmlns:a16="http://schemas.microsoft.com/office/drawing/2014/main" id="{921145F7-DD54-4B8E-B47A-C55E4EFF5D3B}"/>
              </a:ext>
            </a:extLst>
          </p:cNvPr>
          <p:cNvSpPr/>
          <p:nvPr/>
        </p:nvSpPr>
        <p:spPr>
          <a:xfrm rot="16200000" flipH="1">
            <a:off x="8916612" y="2842555"/>
            <a:ext cx="436813" cy="3764107"/>
          </a:xfrm>
          <a:prstGeom prst="round2SameRect">
            <a:avLst>
              <a:gd name="adj1" fmla="val 16667"/>
              <a:gd name="adj2" fmla="val 16864"/>
            </a:avLst>
          </a:prstGeom>
          <a:solidFill>
            <a:srgbClr val="00B0F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6" name="TextBox 81">
            <a:extLst>
              <a:ext uri="{FF2B5EF4-FFF2-40B4-BE49-F238E27FC236}">
                <a16:creationId xmlns="" xmlns:a16="http://schemas.microsoft.com/office/drawing/2014/main" id="{BD126DD9-336E-4BE1-9D9D-62D5FE7CB40C}"/>
              </a:ext>
            </a:extLst>
          </p:cNvPr>
          <p:cNvSpPr txBox="1"/>
          <p:nvPr/>
        </p:nvSpPr>
        <p:spPr>
          <a:xfrm flipH="1">
            <a:off x="7569199" y="4541830"/>
            <a:ext cx="3447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 smtClean="0">
                <a:latin typeface="Century Gothic" panose="020B0502020202020204" pitchFamily="34" charset="0"/>
              </a:rPr>
              <a:t>أعتمد على عنوان الفقرة في صياغة السؤال</a:t>
            </a:r>
            <a:endParaRPr lang="ar-SY" b="1" dirty="0">
              <a:latin typeface="Century Gothic" panose="020B0502020202020204" pitchFamily="34" charset="0"/>
            </a:endParaRPr>
          </a:p>
        </p:txBody>
      </p:sp>
      <p:grpSp>
        <p:nvGrpSpPr>
          <p:cNvPr id="51" name="مجموعة 50"/>
          <p:cNvGrpSpPr/>
          <p:nvPr/>
        </p:nvGrpSpPr>
        <p:grpSpPr>
          <a:xfrm>
            <a:off x="11294861" y="5799751"/>
            <a:ext cx="275287" cy="369332"/>
            <a:chOff x="11280105" y="5209711"/>
            <a:chExt cx="275287" cy="369332"/>
          </a:xfrm>
        </p:grpSpPr>
        <p:sp>
          <p:nvSpPr>
            <p:cNvPr id="52" name="Oval 30">
              <a:extLst>
                <a:ext uri="{FF2B5EF4-FFF2-40B4-BE49-F238E27FC236}">
                  <a16:creationId xmlns="" xmlns:a16="http://schemas.microsoft.com/office/drawing/2014/main" id="{FBA3B2A6-7FC0-4C79-8FF6-56A5E5556C76}"/>
                </a:ext>
              </a:extLst>
            </p:cNvPr>
            <p:cNvSpPr/>
            <p:nvPr/>
          </p:nvSpPr>
          <p:spPr>
            <a:xfrm>
              <a:off x="11280105" y="5219214"/>
              <a:ext cx="275287" cy="275287"/>
            </a:xfrm>
            <a:prstGeom prst="ellipse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00"/>
                </a:solidFill>
              </a:endParaRPr>
            </a:p>
          </p:txBody>
        </p:sp>
        <p:sp>
          <p:nvSpPr>
            <p:cNvPr id="53" name="TextBox 54">
              <a:extLst>
                <a:ext uri="{FF2B5EF4-FFF2-40B4-BE49-F238E27FC236}">
                  <a16:creationId xmlns="" xmlns:a16="http://schemas.microsoft.com/office/drawing/2014/main" id="{C031822E-D09B-4311-A1E0-A9A1D440B8AB}"/>
                </a:ext>
              </a:extLst>
            </p:cNvPr>
            <p:cNvSpPr txBox="1"/>
            <p:nvPr/>
          </p:nvSpPr>
          <p:spPr>
            <a:xfrm flipH="1">
              <a:off x="11299642" y="5209711"/>
              <a:ext cx="2176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dirty="0" smtClean="0">
                  <a:solidFill>
                    <a:srgbClr val="FFFF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4</a:t>
              </a:r>
              <a:endParaRPr lang="en-US" b="1" dirty="0">
                <a:solidFill>
                  <a:srgbClr val="FFFF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sp>
        <p:nvSpPr>
          <p:cNvPr id="54" name="Rectangle: Top Corners Rounded 83">
            <a:extLst>
              <a:ext uri="{FF2B5EF4-FFF2-40B4-BE49-F238E27FC236}">
                <a16:creationId xmlns="" xmlns:a16="http://schemas.microsoft.com/office/drawing/2014/main" id="{921145F7-DD54-4B8E-B47A-C55E4EFF5D3B}"/>
              </a:ext>
            </a:extLst>
          </p:cNvPr>
          <p:cNvSpPr/>
          <p:nvPr/>
        </p:nvSpPr>
        <p:spPr>
          <a:xfrm rot="16200000" flipH="1">
            <a:off x="8421708" y="3626446"/>
            <a:ext cx="436813" cy="4783428"/>
          </a:xfrm>
          <a:prstGeom prst="round2SameRect">
            <a:avLst>
              <a:gd name="adj1" fmla="val 16667"/>
              <a:gd name="adj2" fmla="val 16864"/>
            </a:avLst>
          </a:prstGeom>
          <a:solidFill>
            <a:srgbClr val="00B0F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5" name="TextBox 81">
            <a:extLst>
              <a:ext uri="{FF2B5EF4-FFF2-40B4-BE49-F238E27FC236}">
                <a16:creationId xmlns="" xmlns:a16="http://schemas.microsoft.com/office/drawing/2014/main" id="{BD126DD9-336E-4BE1-9D9D-62D5FE7CB40C}"/>
              </a:ext>
            </a:extLst>
          </p:cNvPr>
          <p:cNvSpPr txBox="1"/>
          <p:nvPr/>
        </p:nvSpPr>
        <p:spPr>
          <a:xfrm flipH="1">
            <a:off x="6248399" y="5861775"/>
            <a:ext cx="4865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 smtClean="0">
                <a:latin typeface="Century Gothic" panose="020B0502020202020204" pitchFamily="34" charset="0"/>
              </a:rPr>
              <a:t>أضع أسئلة أخرى قد أراها مناسبة من خلال استطلاعي النص</a:t>
            </a:r>
            <a:endParaRPr lang="ar-SY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24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17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6" fill="hold">
                          <p:stCondLst>
                            <p:cond delay="indefinite"/>
                          </p:stCondLst>
                          <p:childTnLst>
                            <p:par>
                              <p:cTn id="7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8" presetID="2" presetClass="entr" presetSubtype="1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0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1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7" fill="hold">
                          <p:stCondLst>
                            <p:cond delay="indefinite"/>
                          </p:stCondLst>
                          <p:childTnLst>
                            <p:par>
                              <p:cTn id="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1" fill="hold">
                          <p:stCondLst>
                            <p:cond delay="indefinite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0" fill="hold">
                          <p:stCondLst>
                            <p:cond delay="indefinite"/>
                          </p:stCondLst>
                          <p:childTnLst>
                            <p:par>
                              <p:cTn id="1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2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5" fill="hold">
                          <p:stCondLst>
                            <p:cond delay="indefinite"/>
                          </p:stCondLst>
                          <p:childTnLst>
                            <p:par>
                              <p:cTn id="1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7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9" fill="hold">
                          <p:stCondLst>
                            <p:cond delay="indefinite"/>
                          </p:stCondLst>
                          <p:childTnLst>
                            <p:par>
                              <p:cTn id="1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1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3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4" fill="hold">
                          <p:stCondLst>
                            <p:cond delay="indefinite"/>
                          </p:stCondLst>
                          <p:childTnLst>
                            <p:par>
                              <p:cTn id="1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6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2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7" grpId="0" animBg="1"/>
          <p:bldP spid="88" grpId="0" animBg="1"/>
          <p:bldP spid="89" grpId="0" animBg="1"/>
          <p:bldP spid="97" grpId="0" animBg="1"/>
          <p:bldP spid="98" grpId="0" animBg="1"/>
          <p:bldP spid="99" grpId="0" animBg="1"/>
          <p:bldP spid="100" grpId="0" animBg="1"/>
          <p:bldP spid="101" grpId="0"/>
          <p:bldP spid="103" grpId="0"/>
          <p:bldP spid="81" grpId="0" animBg="1"/>
          <p:bldP spid="82" grpId="0"/>
          <p:bldP spid="83" grpId="0" animBg="1"/>
          <p:bldP spid="84" grpId="0"/>
          <p:bldP spid="85" grpId="0" animBg="1"/>
          <p:bldP spid="86" grpId="0"/>
          <p:bldP spid="54" grpId="0" animBg="1"/>
          <p:bldP spid="5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17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6" fill="hold">
                          <p:stCondLst>
                            <p:cond delay="indefinite"/>
                          </p:stCondLst>
                          <p:childTnLst>
                            <p:par>
                              <p:cTn id="7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8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7" fill="hold">
                          <p:stCondLst>
                            <p:cond delay="indefinite"/>
                          </p:stCondLst>
                          <p:childTnLst>
                            <p:par>
                              <p:cTn id="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1" fill="hold">
                          <p:stCondLst>
                            <p:cond delay="indefinite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0" fill="hold">
                          <p:stCondLst>
                            <p:cond delay="indefinite"/>
                          </p:stCondLst>
                          <p:childTnLst>
                            <p:par>
                              <p:cTn id="1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2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5" fill="hold">
                          <p:stCondLst>
                            <p:cond delay="indefinite"/>
                          </p:stCondLst>
                          <p:childTnLst>
                            <p:par>
                              <p:cTn id="1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7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9" fill="hold">
                          <p:stCondLst>
                            <p:cond delay="indefinite"/>
                          </p:stCondLst>
                          <p:childTnLst>
                            <p:par>
                              <p:cTn id="1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1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3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4" fill="hold">
                          <p:stCondLst>
                            <p:cond delay="indefinite"/>
                          </p:stCondLst>
                          <p:childTnLst>
                            <p:par>
                              <p:cTn id="1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6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2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7" grpId="0" animBg="1"/>
          <p:bldP spid="88" grpId="0" animBg="1"/>
          <p:bldP spid="89" grpId="0" animBg="1"/>
          <p:bldP spid="97" grpId="0" animBg="1"/>
          <p:bldP spid="98" grpId="0" animBg="1"/>
          <p:bldP spid="99" grpId="0" animBg="1"/>
          <p:bldP spid="100" grpId="0" animBg="1"/>
          <p:bldP spid="101" grpId="0"/>
          <p:bldP spid="103" grpId="0"/>
          <p:bldP spid="81" grpId="0" animBg="1"/>
          <p:bldP spid="82" grpId="0"/>
          <p:bldP spid="83" grpId="0" animBg="1"/>
          <p:bldP spid="84" grpId="0"/>
          <p:bldP spid="85" grpId="0" animBg="1"/>
          <p:bldP spid="86" grpId="0"/>
          <p:bldP spid="54" grpId="0" animBg="1"/>
          <p:bldP spid="5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">
            <a:extLst>
              <a:ext uri="{FF2B5EF4-FFF2-40B4-BE49-F238E27FC236}">
                <a16:creationId xmlns:a16="http://schemas.microsoft.com/office/drawing/2014/main" xmlns="" id="{E4118AEC-26BC-4DCF-B290-9395F9C896EF}"/>
              </a:ext>
            </a:extLst>
          </p:cNvPr>
          <p:cNvSpPr/>
          <p:nvPr/>
        </p:nvSpPr>
        <p:spPr>
          <a:xfrm>
            <a:off x="542249" y="1638634"/>
            <a:ext cx="1303383" cy="1792512"/>
          </a:xfrm>
          <a:prstGeom prst="rect">
            <a:avLst/>
          </a:prstGeom>
          <a:gradFill>
            <a:gsLst>
              <a:gs pos="0">
                <a:srgbClr val="CC00CC"/>
              </a:gs>
              <a:gs pos="100000">
                <a:srgbClr val="66006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ight Triangle 10">
            <a:extLst>
              <a:ext uri="{FF2B5EF4-FFF2-40B4-BE49-F238E27FC236}">
                <a16:creationId xmlns:a16="http://schemas.microsoft.com/office/drawing/2014/main" xmlns="" id="{C66FAF7E-8CDD-4926-A0A3-38BBE055ABF3}"/>
              </a:ext>
            </a:extLst>
          </p:cNvPr>
          <p:cNvSpPr/>
          <p:nvPr/>
        </p:nvSpPr>
        <p:spPr>
          <a:xfrm flipH="1">
            <a:off x="75117" y="1638634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24">
            <a:extLst>
              <a:ext uri="{FF2B5EF4-FFF2-40B4-BE49-F238E27FC236}">
                <a16:creationId xmlns:a16="http://schemas.microsoft.com/office/drawing/2014/main" xmlns="" id="{2031FD8F-C762-45B7-9144-CFCF75B7A842}"/>
              </a:ext>
            </a:extLst>
          </p:cNvPr>
          <p:cNvSpPr/>
          <p:nvPr/>
        </p:nvSpPr>
        <p:spPr>
          <a:xfrm rot="16200000" flipH="1">
            <a:off x="826396" y="-351791"/>
            <a:ext cx="785521" cy="2842979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16">
            <a:extLst>
              <a:ext uri="{FF2B5EF4-FFF2-40B4-BE49-F238E27FC236}">
                <a16:creationId xmlns:a16="http://schemas.microsoft.com/office/drawing/2014/main" xmlns="" id="{A557BA40-394C-4DEB-B07B-6482F26A4E82}"/>
              </a:ext>
            </a:extLst>
          </p:cNvPr>
          <p:cNvGrpSpPr/>
          <p:nvPr/>
        </p:nvGrpSpPr>
        <p:grpSpPr>
          <a:xfrm>
            <a:off x="713728" y="1764186"/>
            <a:ext cx="1001486" cy="1186810"/>
            <a:chOff x="3009022" y="4211323"/>
            <a:chExt cx="1001486" cy="1186810"/>
          </a:xfrm>
        </p:grpSpPr>
        <p:sp>
          <p:nvSpPr>
            <p:cNvPr id="91" name="TextBox 1">
              <a:extLst>
                <a:ext uri="{FF2B5EF4-FFF2-40B4-BE49-F238E27FC236}">
                  <a16:creationId xmlns:a16="http://schemas.microsoft.com/office/drawing/2014/main" xmlns="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 smtClean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2" name="TextBox 2">
              <a:extLst>
                <a:ext uri="{FF2B5EF4-FFF2-40B4-BE49-F238E27FC236}">
                  <a16:creationId xmlns:a16="http://schemas.microsoft.com/office/drawing/2014/main" xmlns="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  <a:endPara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panose="02000503000000000000" pitchFamily="2" charset="0"/>
              </a:endParaRPr>
            </a:p>
          </p:txBody>
        </p:sp>
      </p:grpSp>
      <p:pic>
        <p:nvPicPr>
          <p:cNvPr id="93" name="Graphic 44">
            <a:extLst>
              <a:ext uri="{FF2B5EF4-FFF2-40B4-BE49-F238E27FC236}">
                <a16:creationId xmlns:a16="http://schemas.microsoft.com/office/drawing/2014/main" xmlns="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16016" y="2876277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4" name="Group 53">
            <a:extLst>
              <a:ext uri="{FF2B5EF4-FFF2-40B4-BE49-F238E27FC236}">
                <a16:creationId xmlns:a16="http://schemas.microsoft.com/office/drawing/2014/main" xmlns="" id="{6A460868-B9FD-412C-A768-ECBAB7A7A540}"/>
              </a:ext>
            </a:extLst>
          </p:cNvPr>
          <p:cNvGrpSpPr/>
          <p:nvPr/>
        </p:nvGrpSpPr>
        <p:grpSpPr>
          <a:xfrm rot="5400000">
            <a:off x="848871" y="-348164"/>
            <a:ext cx="908531" cy="2365989"/>
            <a:chOff x="1232840" y="335569"/>
            <a:chExt cx="908531" cy="2365989"/>
          </a:xfrm>
        </p:grpSpPr>
        <p:sp>
          <p:nvSpPr>
            <p:cNvPr id="95" name="TextBox 51">
              <a:extLst>
                <a:ext uri="{FF2B5EF4-FFF2-40B4-BE49-F238E27FC236}">
                  <a16:creationId xmlns:a16="http://schemas.microsoft.com/office/drawing/2014/main" xmlns="" id="{4E19FC31-64B6-492B-A85A-416820957BD0}"/>
                </a:ext>
              </a:extLst>
            </p:cNvPr>
            <p:cNvSpPr txBox="1"/>
            <p:nvPr/>
          </p:nvSpPr>
          <p:spPr>
            <a:xfrm>
              <a:off x="1232840" y="575526"/>
              <a:ext cx="492443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 smtClean="0">
                  <a:solidFill>
                    <a:srgbClr val="7B007C"/>
                  </a:solidFill>
                  <a:latin typeface="Oswald" panose="02000503000000000000" pitchFamily="2" charset="0"/>
                </a:rPr>
                <a:t>أخلاق و فضائل</a:t>
              </a:r>
              <a:endParaRPr lang="ar-SY" sz="2000" b="1" dirty="0">
                <a:solidFill>
                  <a:srgbClr val="7B007C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6" name="TextBox 52">
              <a:extLst>
                <a:ext uri="{FF2B5EF4-FFF2-40B4-BE49-F238E27FC236}">
                  <a16:creationId xmlns:a16="http://schemas.microsoft.com/office/drawing/2014/main" xmlns="" id="{626BC3BB-DB17-4728-9BD9-860DBDFEF42C}"/>
                </a:ext>
              </a:extLst>
            </p:cNvPr>
            <p:cNvSpPr txBox="1"/>
            <p:nvPr/>
          </p:nvSpPr>
          <p:spPr>
            <a:xfrm>
              <a:off x="1648928" y="335569"/>
              <a:ext cx="492443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الخُلُق</a:t>
              </a:r>
            </a:p>
          </p:txBody>
        </p:sp>
      </p:grpSp>
      <p:sp>
        <p:nvSpPr>
          <p:cNvPr id="97" name="Oval 39">
            <a:extLst>
              <a:ext uri="{FF2B5EF4-FFF2-40B4-BE49-F238E27FC236}">
                <a16:creationId xmlns:a16="http://schemas.microsoft.com/office/drawing/2014/main" xmlns="" id="{05335CBB-05C3-40B6-8758-E5BD10E2530B}"/>
              </a:ext>
            </a:extLst>
          </p:cNvPr>
          <p:cNvSpPr/>
          <p:nvPr/>
        </p:nvSpPr>
        <p:spPr>
          <a:xfrm>
            <a:off x="-178342" y="5389784"/>
            <a:ext cx="2543318" cy="445595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9000"/>
                </a:schemeClr>
              </a:gs>
              <a:gs pos="100000">
                <a:srgbClr val="BFBFB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reflection blurRad="6350" stA="50000" endA="275" endPos="40000" dist="101600" dir="5400000" sy="-100000" algn="bl" rotWithShape="0"/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23">
            <a:extLst>
              <a:ext uri="{FF2B5EF4-FFF2-40B4-BE49-F238E27FC236}">
                <a16:creationId xmlns:a16="http://schemas.microsoft.com/office/drawing/2014/main" xmlns="" id="{7F8FD261-C06C-414F-9E84-B77B161A92D0}"/>
              </a:ext>
            </a:extLst>
          </p:cNvPr>
          <p:cNvSpPr/>
          <p:nvPr/>
        </p:nvSpPr>
        <p:spPr>
          <a:xfrm>
            <a:off x="99248" y="3617007"/>
            <a:ext cx="1895322" cy="18953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reeform: Shape 47">
            <a:extLst>
              <a:ext uri="{FF2B5EF4-FFF2-40B4-BE49-F238E27FC236}">
                <a16:creationId xmlns:a16="http://schemas.microsoft.com/office/drawing/2014/main" xmlns="" id="{6F6C6184-EE9F-45FC-8A01-E0AD551BADAF}"/>
              </a:ext>
            </a:extLst>
          </p:cNvPr>
          <p:cNvSpPr/>
          <p:nvPr/>
        </p:nvSpPr>
        <p:spPr>
          <a:xfrm>
            <a:off x="818991" y="3611163"/>
            <a:ext cx="1115379" cy="1336150"/>
          </a:xfrm>
          <a:custGeom>
            <a:avLst/>
            <a:gdLst>
              <a:gd name="connsiteX0" fmla="*/ 103982 w 1232067"/>
              <a:gd name="connsiteY0" fmla="*/ 0 h 1475935"/>
              <a:gd name="connsiteX1" fmla="*/ 1070087 w 1232067"/>
              <a:gd name="connsiteY1" fmla="*/ 880941 h 1475935"/>
              <a:gd name="connsiteX2" fmla="*/ 1073165 w 1232067"/>
              <a:gd name="connsiteY2" fmla="*/ 942535 h 1475935"/>
              <a:gd name="connsiteX3" fmla="*/ 1232067 w 1232067"/>
              <a:gd name="connsiteY3" fmla="*/ 942535 h 1475935"/>
              <a:gd name="connsiteX4" fmla="*/ 790206 w 1232067"/>
              <a:gd name="connsiteY4" fmla="*/ 1475935 h 1475935"/>
              <a:gd name="connsiteX5" fmla="*/ 348344 w 1232067"/>
              <a:gd name="connsiteY5" fmla="*/ 942535 h 1475935"/>
              <a:gd name="connsiteX6" fmla="*/ 566521 w 1232067"/>
              <a:gd name="connsiteY6" fmla="*/ 942535 h 1475935"/>
              <a:gd name="connsiteX7" fmla="*/ 585669 w 1232067"/>
              <a:gd name="connsiteY7" fmla="*/ 876516 h 1475935"/>
              <a:gd name="connsiteX8" fmla="*/ 599516 w 1232067"/>
              <a:gd name="connsiteY8" fmla="*/ 729497 h 1475935"/>
              <a:gd name="connsiteX9" fmla="*/ 55289 w 1232067"/>
              <a:gd name="connsiteY9" fmla="*/ 14821 h 1475935"/>
              <a:gd name="connsiteX10" fmla="*/ 0 w 1232067"/>
              <a:gd name="connsiteY10" fmla="*/ 5790 h 1475935"/>
              <a:gd name="connsiteX11" fmla="*/ 4691 w 1232067"/>
              <a:gd name="connsiteY11" fmla="*/ 5066 h 1475935"/>
              <a:gd name="connsiteX12" fmla="*/ 103982 w 1232067"/>
              <a:gd name="connsiteY12" fmla="*/ 0 h 147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2067" h="1475935">
                <a:moveTo>
                  <a:pt x="103982" y="0"/>
                </a:moveTo>
                <a:cubicBezTo>
                  <a:pt x="606796" y="0"/>
                  <a:pt x="1020356" y="386130"/>
                  <a:pt x="1070087" y="880941"/>
                </a:cubicBezTo>
                <a:lnTo>
                  <a:pt x="1073165" y="942535"/>
                </a:lnTo>
                <a:lnTo>
                  <a:pt x="1232067" y="942535"/>
                </a:lnTo>
                <a:lnTo>
                  <a:pt x="790206" y="1475935"/>
                </a:lnTo>
                <a:lnTo>
                  <a:pt x="348344" y="942535"/>
                </a:lnTo>
                <a:lnTo>
                  <a:pt x="566521" y="942535"/>
                </a:lnTo>
                <a:lnTo>
                  <a:pt x="585669" y="876516"/>
                </a:lnTo>
                <a:cubicBezTo>
                  <a:pt x="594748" y="829028"/>
                  <a:pt x="599516" y="779858"/>
                  <a:pt x="599516" y="729497"/>
                </a:cubicBezTo>
                <a:cubicBezTo>
                  <a:pt x="599516" y="376968"/>
                  <a:pt x="365879" y="82844"/>
                  <a:pt x="55289" y="14821"/>
                </a:cubicBezTo>
                <a:lnTo>
                  <a:pt x="0" y="5790"/>
                </a:lnTo>
                <a:lnTo>
                  <a:pt x="4691" y="5066"/>
                </a:lnTo>
                <a:cubicBezTo>
                  <a:pt x="37337" y="1716"/>
                  <a:pt x="70461" y="0"/>
                  <a:pt x="103982" y="0"/>
                </a:cubicBezTo>
                <a:close/>
              </a:path>
            </a:pathLst>
          </a:cu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Freeform: Shape 24">
            <a:extLst>
              <a:ext uri="{FF2B5EF4-FFF2-40B4-BE49-F238E27FC236}">
                <a16:creationId xmlns:a16="http://schemas.microsoft.com/office/drawing/2014/main" xmlns="" id="{78328E0F-5909-4689-BCE4-D1C7E00E5E4C}"/>
              </a:ext>
            </a:extLst>
          </p:cNvPr>
          <p:cNvSpPr/>
          <p:nvPr/>
        </p:nvSpPr>
        <p:spPr>
          <a:xfrm>
            <a:off x="940879" y="3617008"/>
            <a:ext cx="1088646" cy="1304126"/>
          </a:xfrm>
          <a:custGeom>
            <a:avLst/>
            <a:gdLst>
              <a:gd name="connsiteX0" fmla="*/ 103982 w 1232067"/>
              <a:gd name="connsiteY0" fmla="*/ 0 h 1475935"/>
              <a:gd name="connsiteX1" fmla="*/ 1070087 w 1232067"/>
              <a:gd name="connsiteY1" fmla="*/ 880941 h 1475935"/>
              <a:gd name="connsiteX2" fmla="*/ 1073165 w 1232067"/>
              <a:gd name="connsiteY2" fmla="*/ 942535 h 1475935"/>
              <a:gd name="connsiteX3" fmla="*/ 1232067 w 1232067"/>
              <a:gd name="connsiteY3" fmla="*/ 942535 h 1475935"/>
              <a:gd name="connsiteX4" fmla="*/ 790206 w 1232067"/>
              <a:gd name="connsiteY4" fmla="*/ 1475935 h 1475935"/>
              <a:gd name="connsiteX5" fmla="*/ 348344 w 1232067"/>
              <a:gd name="connsiteY5" fmla="*/ 942535 h 1475935"/>
              <a:gd name="connsiteX6" fmla="*/ 566521 w 1232067"/>
              <a:gd name="connsiteY6" fmla="*/ 942535 h 1475935"/>
              <a:gd name="connsiteX7" fmla="*/ 585669 w 1232067"/>
              <a:gd name="connsiteY7" fmla="*/ 876516 h 1475935"/>
              <a:gd name="connsiteX8" fmla="*/ 599516 w 1232067"/>
              <a:gd name="connsiteY8" fmla="*/ 729497 h 1475935"/>
              <a:gd name="connsiteX9" fmla="*/ 55289 w 1232067"/>
              <a:gd name="connsiteY9" fmla="*/ 14821 h 1475935"/>
              <a:gd name="connsiteX10" fmla="*/ 0 w 1232067"/>
              <a:gd name="connsiteY10" fmla="*/ 5790 h 1475935"/>
              <a:gd name="connsiteX11" fmla="*/ 4691 w 1232067"/>
              <a:gd name="connsiteY11" fmla="*/ 5066 h 1475935"/>
              <a:gd name="connsiteX12" fmla="*/ 103982 w 1232067"/>
              <a:gd name="connsiteY12" fmla="*/ 0 h 147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2067" h="1475935">
                <a:moveTo>
                  <a:pt x="103982" y="0"/>
                </a:moveTo>
                <a:cubicBezTo>
                  <a:pt x="606796" y="0"/>
                  <a:pt x="1020356" y="386130"/>
                  <a:pt x="1070087" y="880941"/>
                </a:cubicBezTo>
                <a:lnTo>
                  <a:pt x="1073165" y="942535"/>
                </a:lnTo>
                <a:lnTo>
                  <a:pt x="1232067" y="942535"/>
                </a:lnTo>
                <a:lnTo>
                  <a:pt x="790206" y="1475935"/>
                </a:lnTo>
                <a:lnTo>
                  <a:pt x="348344" y="942535"/>
                </a:lnTo>
                <a:lnTo>
                  <a:pt x="566521" y="942535"/>
                </a:lnTo>
                <a:lnTo>
                  <a:pt x="585669" y="876516"/>
                </a:lnTo>
                <a:cubicBezTo>
                  <a:pt x="594748" y="829028"/>
                  <a:pt x="599516" y="779858"/>
                  <a:pt x="599516" y="729497"/>
                </a:cubicBezTo>
                <a:cubicBezTo>
                  <a:pt x="599516" y="376968"/>
                  <a:pt x="365879" y="82844"/>
                  <a:pt x="55289" y="14821"/>
                </a:cubicBezTo>
                <a:lnTo>
                  <a:pt x="0" y="5790"/>
                </a:lnTo>
                <a:lnTo>
                  <a:pt x="4691" y="5066"/>
                </a:lnTo>
                <a:cubicBezTo>
                  <a:pt x="37337" y="1716"/>
                  <a:pt x="70461" y="0"/>
                  <a:pt x="103982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25">
            <a:extLst>
              <a:ext uri="{FF2B5EF4-FFF2-40B4-BE49-F238E27FC236}">
                <a16:creationId xmlns:a16="http://schemas.microsoft.com/office/drawing/2014/main" xmlns="" id="{3880956F-289D-44FF-8BE0-B59D43DB10FF}"/>
              </a:ext>
            </a:extLst>
          </p:cNvPr>
          <p:cNvSpPr txBox="1"/>
          <p:nvPr/>
        </p:nvSpPr>
        <p:spPr>
          <a:xfrm>
            <a:off x="1244573" y="4333118"/>
            <a:ext cx="651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endParaRPr lang="en-US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" name="Graphic 26" descr="Lightbulb">
            <a:extLst>
              <a:ext uri="{FF2B5EF4-FFF2-40B4-BE49-F238E27FC236}">
                <a16:creationId xmlns:a16="http://schemas.microsoft.com/office/drawing/2014/main" xmlns="" id="{CB8C1ED7-F581-415F-B310-913BECE722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/>
        </p:blipFill>
        <p:spPr>
          <a:xfrm>
            <a:off x="361909" y="3918934"/>
            <a:ext cx="640080" cy="640080"/>
          </a:xfrm>
          <a:prstGeom prst="rect">
            <a:avLst/>
          </a:prstGeom>
        </p:spPr>
      </p:pic>
      <p:sp>
        <p:nvSpPr>
          <p:cNvPr id="103" name="TextBox 27">
            <a:extLst>
              <a:ext uri="{FF2B5EF4-FFF2-40B4-BE49-F238E27FC236}">
                <a16:creationId xmlns:a16="http://schemas.microsoft.com/office/drawing/2014/main" xmlns="" id="{B607D86F-8A6D-4EAE-8CE6-59024662943A}"/>
              </a:ext>
            </a:extLst>
          </p:cNvPr>
          <p:cNvSpPr txBox="1"/>
          <p:nvPr/>
        </p:nvSpPr>
        <p:spPr>
          <a:xfrm>
            <a:off x="231517" y="4642904"/>
            <a:ext cx="1465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>
                <a:latin typeface="Century Gothic" panose="020B0502020202020204" pitchFamily="34" charset="0"/>
              </a:rPr>
              <a:t>الاستراتيجية القرائية</a:t>
            </a:r>
          </a:p>
        </p:txBody>
      </p:sp>
      <p:grpSp>
        <p:nvGrpSpPr>
          <p:cNvPr id="36" name="Group 84">
            <a:extLst>
              <a:ext uri="{FF2B5EF4-FFF2-40B4-BE49-F238E27FC236}">
                <a16:creationId xmlns:a16="http://schemas.microsoft.com/office/drawing/2014/main" xmlns="" id="{706834C1-82D1-497D-8C56-9F86A9E84F86}"/>
              </a:ext>
            </a:extLst>
          </p:cNvPr>
          <p:cNvGrpSpPr/>
          <p:nvPr/>
        </p:nvGrpSpPr>
        <p:grpSpPr>
          <a:xfrm>
            <a:off x="9604829" y="3837"/>
            <a:ext cx="1586404" cy="637097"/>
            <a:chOff x="676027" y="2568995"/>
            <a:chExt cx="1586404" cy="637097"/>
          </a:xfrm>
        </p:grpSpPr>
        <p:sp>
          <p:nvSpPr>
            <p:cNvPr id="37" name="Rectangle 39">
              <a:extLst>
                <a:ext uri="{FF2B5EF4-FFF2-40B4-BE49-F238E27FC236}">
                  <a16:creationId xmlns:a16="http://schemas.microsoft.com/office/drawing/2014/main" xmlns="" id="{99014343-0912-40CE-B895-BD4566B81FC4}"/>
                </a:ext>
              </a:extLst>
            </p:cNvPr>
            <p:cNvSpPr/>
            <p:nvPr/>
          </p:nvSpPr>
          <p:spPr>
            <a:xfrm flipH="1">
              <a:off x="951707" y="2583328"/>
              <a:ext cx="1310724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" name="Group 57">
              <a:extLst>
                <a:ext uri="{FF2B5EF4-FFF2-40B4-BE49-F238E27FC236}">
                  <a16:creationId xmlns:a16="http://schemas.microsoft.com/office/drawing/2014/main" xmlns="" id="{F5CA8972-C449-4130-83CC-A6F56C9AA01E}"/>
                </a:ext>
              </a:extLst>
            </p:cNvPr>
            <p:cNvGrpSpPr/>
            <p:nvPr/>
          </p:nvGrpSpPr>
          <p:grpSpPr>
            <a:xfrm>
              <a:off x="676027" y="2568995"/>
              <a:ext cx="537103" cy="534197"/>
              <a:chOff x="11049987" y="1270856"/>
              <a:chExt cx="537103" cy="534197"/>
            </a:xfrm>
          </p:grpSpPr>
          <p:sp>
            <p:nvSpPr>
              <p:cNvPr id="40" name="Teardrop 58">
                <a:extLst>
                  <a:ext uri="{FF2B5EF4-FFF2-40B4-BE49-F238E27FC236}">
                    <a16:creationId xmlns:a16="http://schemas.microsoft.com/office/drawing/2014/main" xmlns="" id="{D26EBC7D-7990-493D-B051-9A00B10CED2A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59">
                <a:extLst>
                  <a:ext uri="{FF2B5EF4-FFF2-40B4-BE49-F238E27FC236}">
                    <a16:creationId xmlns:a16="http://schemas.microsoft.com/office/drawing/2014/main" xmlns="" id="{999149D9-C008-42D7-BD94-86997ED39A60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rgbClr val="FFFF00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TextBox 75">
              <a:extLst>
                <a:ext uri="{FF2B5EF4-FFF2-40B4-BE49-F238E27FC236}">
                  <a16:creationId xmlns:a16="http://schemas.microsoft.com/office/drawing/2014/main" xmlns="" id="{D5DD5411-44CA-4DF8-A259-53D0BDF41CDE}"/>
                </a:ext>
              </a:extLst>
            </p:cNvPr>
            <p:cNvSpPr txBox="1"/>
            <p:nvPr/>
          </p:nvSpPr>
          <p:spPr>
            <a:xfrm>
              <a:off x="1074868" y="2663877"/>
              <a:ext cx="11334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 smtClean="0">
                  <a:solidFill>
                    <a:srgbClr val="C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أطبق</a:t>
              </a:r>
              <a:endParaRPr lang="ar-SY" sz="2400" b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sp>
        <p:nvSpPr>
          <p:cNvPr id="42" name="Rectangle 6">
            <a:extLst>
              <a:ext uri="{FF2B5EF4-FFF2-40B4-BE49-F238E27FC236}">
                <a16:creationId xmlns:a16="http://schemas.microsoft.com/office/drawing/2014/main" xmlns="" id="{28D2755F-8B34-4237-BD21-5D26090FA784}"/>
              </a:ext>
            </a:extLst>
          </p:cNvPr>
          <p:cNvSpPr/>
          <p:nvPr/>
        </p:nvSpPr>
        <p:spPr>
          <a:xfrm rot="5400000" flipH="1">
            <a:off x="9060329" y="3538647"/>
            <a:ext cx="5672721" cy="325576"/>
          </a:xfrm>
          <a:prstGeom prst="rect">
            <a:avLst/>
          </a:prstGeom>
          <a:gradFill flip="none" rotWithShape="1">
            <a:gsLst>
              <a:gs pos="47800">
                <a:schemeClr val="bg1">
                  <a:lumMod val="95000"/>
                </a:schemeClr>
              </a:gs>
              <a:gs pos="7000">
                <a:schemeClr val="bg1">
                  <a:lumMod val="65000"/>
                </a:schemeClr>
              </a:gs>
              <a:gs pos="84000">
                <a:schemeClr val="tx1">
                  <a:lumMod val="75000"/>
                  <a:lumOff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4" name="Group 257">
            <a:extLst>
              <a:ext uri="{FF2B5EF4-FFF2-40B4-BE49-F238E27FC236}">
                <a16:creationId xmlns:a16="http://schemas.microsoft.com/office/drawing/2014/main" xmlns="" id="{66EEE24E-056C-4334-81EA-CB530FC1C894}"/>
              </a:ext>
            </a:extLst>
          </p:cNvPr>
          <p:cNvGrpSpPr/>
          <p:nvPr/>
        </p:nvGrpSpPr>
        <p:grpSpPr>
          <a:xfrm rot="5400000" flipH="1">
            <a:off x="8969466" y="-1833030"/>
            <a:ext cx="470550" cy="5760281"/>
            <a:chOff x="10161265" y="1189004"/>
            <a:chExt cx="1671101" cy="4355635"/>
          </a:xfrm>
          <a:effectLst/>
        </p:grpSpPr>
        <p:sp>
          <p:nvSpPr>
            <p:cNvPr id="125" name="Rectangle: Top Corners Rounded 258">
              <a:extLst>
                <a:ext uri="{FF2B5EF4-FFF2-40B4-BE49-F238E27FC236}">
                  <a16:creationId xmlns:a16="http://schemas.microsoft.com/office/drawing/2014/main" xmlns="" id="{589583B3-8333-42A8-851B-97A31484BA39}"/>
                </a:ext>
              </a:extLst>
            </p:cNvPr>
            <p:cNvSpPr/>
            <p:nvPr/>
          </p:nvSpPr>
          <p:spPr>
            <a:xfrm>
              <a:off x="11196643" y="1200136"/>
              <a:ext cx="2044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: Top Corners Rounded 259">
              <a:extLst>
                <a:ext uri="{FF2B5EF4-FFF2-40B4-BE49-F238E27FC236}">
                  <a16:creationId xmlns:a16="http://schemas.microsoft.com/office/drawing/2014/main" xmlns="" id="{1C19538E-40F1-4DBD-8BC7-56964437FCA3}"/>
                </a:ext>
              </a:extLst>
            </p:cNvPr>
            <p:cNvSpPr/>
            <p:nvPr/>
          </p:nvSpPr>
          <p:spPr>
            <a:xfrm>
              <a:off x="10594140" y="1199803"/>
              <a:ext cx="3245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260">
              <a:extLst>
                <a:ext uri="{FF2B5EF4-FFF2-40B4-BE49-F238E27FC236}">
                  <a16:creationId xmlns:a16="http://schemas.microsoft.com/office/drawing/2014/main" xmlns="" id="{C35E56C8-8B1D-49AF-87BB-0F05A5B29C56}"/>
                </a:ext>
              </a:extLst>
            </p:cNvPr>
            <p:cNvSpPr/>
            <p:nvPr/>
          </p:nvSpPr>
          <p:spPr>
            <a:xfrm rot="5400000">
              <a:off x="10787245" y="1426887"/>
              <a:ext cx="403132" cy="46483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8" name="Arrow: Pentagon 261">
              <a:extLst>
                <a:ext uri="{FF2B5EF4-FFF2-40B4-BE49-F238E27FC236}">
                  <a16:creationId xmlns:a16="http://schemas.microsoft.com/office/drawing/2014/main" xmlns="" id="{B85E8C64-681E-4408-9A23-F6D2CFEDE43E}"/>
                </a:ext>
              </a:extLst>
            </p:cNvPr>
            <p:cNvSpPr/>
            <p:nvPr/>
          </p:nvSpPr>
          <p:spPr>
            <a:xfrm rot="5400000">
              <a:off x="9102720" y="2814993"/>
              <a:ext cx="3788191" cy="1671101"/>
            </a:xfrm>
            <a:prstGeom prst="homePlat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Arrow: Pentagon 262">
              <a:extLst>
                <a:ext uri="{FF2B5EF4-FFF2-40B4-BE49-F238E27FC236}">
                  <a16:creationId xmlns:a16="http://schemas.microsoft.com/office/drawing/2014/main" xmlns="" id="{EBEA96A7-CE35-4F91-A1D9-47AB9B79A445}"/>
                </a:ext>
              </a:extLst>
            </p:cNvPr>
            <p:cNvSpPr/>
            <p:nvPr/>
          </p:nvSpPr>
          <p:spPr>
            <a:xfrm rot="5400000">
              <a:off x="9186630" y="2952283"/>
              <a:ext cx="3620378" cy="1391480"/>
            </a:xfrm>
            <a:prstGeom prst="homePlat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Arrow: Pentagon 263">
              <a:extLst>
                <a:ext uri="{FF2B5EF4-FFF2-40B4-BE49-F238E27FC236}">
                  <a16:creationId xmlns:a16="http://schemas.microsoft.com/office/drawing/2014/main" xmlns="" id="{431D0A48-73BE-467C-AA02-5772A5B0608D}"/>
                </a:ext>
              </a:extLst>
            </p:cNvPr>
            <p:cNvSpPr/>
            <p:nvPr/>
          </p:nvSpPr>
          <p:spPr>
            <a:xfrm rot="5400000">
              <a:off x="10782791" y="1045454"/>
              <a:ext cx="463589" cy="750690"/>
            </a:xfrm>
            <a:prstGeom prst="homePlate">
              <a:avLst/>
            </a:prstGeom>
            <a:solidFill>
              <a:srgbClr val="00B0F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1" name="TextBox 264">
              <a:extLst>
                <a:ext uri="{FF2B5EF4-FFF2-40B4-BE49-F238E27FC236}">
                  <a16:creationId xmlns:a16="http://schemas.microsoft.com/office/drawing/2014/main" xmlns="" id="{234BBD9A-97F9-40E1-A133-33E75B5D8C49}"/>
                </a:ext>
              </a:extLst>
            </p:cNvPr>
            <p:cNvSpPr txBox="1"/>
            <p:nvPr/>
          </p:nvSpPr>
          <p:spPr>
            <a:xfrm rot="5400000">
              <a:off x="9288347" y="3050448"/>
              <a:ext cx="3503890" cy="1311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 smtClean="0">
                  <a:solidFill>
                    <a:srgbClr val="C00000"/>
                  </a:solidFill>
                </a:rPr>
                <a:t>1- أستطلع النص الآتي , ثم أكمل الجدول وفق المطلوب</a:t>
              </a:r>
              <a:endParaRPr lang="ar-SY" b="1" dirty="0"/>
            </a:p>
          </p:txBody>
        </p:sp>
      </p:grpSp>
      <p:grpSp>
        <p:nvGrpSpPr>
          <p:cNvPr id="4" name="مجموعة 3"/>
          <p:cNvGrpSpPr/>
          <p:nvPr/>
        </p:nvGrpSpPr>
        <p:grpSpPr>
          <a:xfrm>
            <a:off x="4103150" y="1318592"/>
            <a:ext cx="5933633" cy="5539408"/>
            <a:chOff x="3779915" y="1219534"/>
            <a:chExt cx="5933633" cy="5627338"/>
          </a:xfrm>
        </p:grpSpPr>
        <p:sp>
          <p:nvSpPr>
            <p:cNvPr id="63" name="Google Shape;85;p1"/>
            <p:cNvSpPr/>
            <p:nvPr/>
          </p:nvSpPr>
          <p:spPr>
            <a:xfrm rot="-5400000">
              <a:off x="3558333" y="1464596"/>
              <a:ext cx="5590589" cy="5147426"/>
            </a:xfrm>
            <a:prstGeom prst="round2SameRect">
              <a:avLst>
                <a:gd name="adj1" fmla="val 5053"/>
                <a:gd name="adj2" fmla="val 0"/>
              </a:avLst>
            </a:prstGeom>
            <a:solidFill>
              <a:srgbClr val="D8D8D8">
                <a:alpha val="75686"/>
              </a:srgbClr>
            </a:solidFill>
            <a:ln>
              <a:noFill/>
            </a:ln>
            <a:effectLst>
              <a:outerShdw blurRad="101600" dist="76200" dir="10800000" algn="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4" name="Google Shape;101;p1"/>
            <p:cNvGrpSpPr/>
            <p:nvPr/>
          </p:nvGrpSpPr>
          <p:grpSpPr>
            <a:xfrm>
              <a:off x="3924300" y="1282386"/>
              <a:ext cx="5164204" cy="5564486"/>
              <a:chOff x="1734414" y="495298"/>
              <a:chExt cx="4361585" cy="5853549"/>
            </a:xfrm>
          </p:grpSpPr>
          <p:sp>
            <p:nvSpPr>
              <p:cNvPr id="65" name="Google Shape;102;p1"/>
              <p:cNvSpPr/>
              <p:nvPr/>
            </p:nvSpPr>
            <p:spPr>
              <a:xfrm rot="16200000">
                <a:off x="995360" y="1234352"/>
                <a:ext cx="5839694" cy="4361585"/>
              </a:xfrm>
              <a:prstGeom prst="round2SameRect">
                <a:avLst>
                  <a:gd name="adj1" fmla="val 4054"/>
                  <a:gd name="adj2" fmla="val 0"/>
                </a:avLst>
              </a:prstGeom>
              <a:solidFill>
                <a:srgbClr val="F1F1F1"/>
              </a:solidFill>
              <a:ln>
                <a:noFill/>
              </a:ln>
              <a:effectLst>
                <a:outerShdw blurRad="203200" dist="50800" dir="10800000" algn="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66" name="Google Shape;103;p1"/>
              <p:cNvCxnSpPr/>
              <p:nvPr/>
            </p:nvCxnSpPr>
            <p:spPr>
              <a:xfrm>
                <a:off x="1734414" y="1440870"/>
                <a:ext cx="3862822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EE0D6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67" name="Google Shape;104;p1"/>
              <p:cNvCxnSpPr/>
              <p:nvPr/>
            </p:nvCxnSpPr>
            <p:spPr>
              <a:xfrm>
                <a:off x="5597236" y="509152"/>
                <a:ext cx="0" cy="5839695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5050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68" name="Google Shape;105;p1"/>
              <p:cNvCxnSpPr/>
              <p:nvPr/>
            </p:nvCxnSpPr>
            <p:spPr>
              <a:xfrm>
                <a:off x="1734414" y="1801088"/>
                <a:ext cx="3862822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EE0D6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69" name="Google Shape;106;p1"/>
              <p:cNvCxnSpPr/>
              <p:nvPr/>
            </p:nvCxnSpPr>
            <p:spPr>
              <a:xfrm>
                <a:off x="1734414" y="2161306"/>
                <a:ext cx="3862822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EE0D6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70" name="Google Shape;107;p1"/>
              <p:cNvCxnSpPr/>
              <p:nvPr/>
            </p:nvCxnSpPr>
            <p:spPr>
              <a:xfrm>
                <a:off x="1734414" y="2521524"/>
                <a:ext cx="3862822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EE0D6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73" name="Google Shape;108;p1"/>
              <p:cNvCxnSpPr/>
              <p:nvPr/>
            </p:nvCxnSpPr>
            <p:spPr>
              <a:xfrm>
                <a:off x="1734414" y="2881742"/>
                <a:ext cx="3862822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EE0D6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74" name="Google Shape;109;p1"/>
              <p:cNvCxnSpPr/>
              <p:nvPr/>
            </p:nvCxnSpPr>
            <p:spPr>
              <a:xfrm>
                <a:off x="1734414" y="3241960"/>
                <a:ext cx="3862822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EE0D6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04" name="Google Shape;110;p1"/>
              <p:cNvCxnSpPr/>
              <p:nvPr/>
            </p:nvCxnSpPr>
            <p:spPr>
              <a:xfrm>
                <a:off x="1734414" y="3602178"/>
                <a:ext cx="3862822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EE0D6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05" name="Google Shape;111;p1"/>
              <p:cNvCxnSpPr/>
              <p:nvPr/>
            </p:nvCxnSpPr>
            <p:spPr>
              <a:xfrm>
                <a:off x="1734414" y="3962396"/>
                <a:ext cx="3862822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EE0D6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06" name="Google Shape;112;p1"/>
              <p:cNvCxnSpPr/>
              <p:nvPr/>
            </p:nvCxnSpPr>
            <p:spPr>
              <a:xfrm>
                <a:off x="1734414" y="4322614"/>
                <a:ext cx="3862822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EE0D6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07" name="Google Shape;113;p1"/>
              <p:cNvCxnSpPr/>
              <p:nvPr/>
            </p:nvCxnSpPr>
            <p:spPr>
              <a:xfrm>
                <a:off x="1734414" y="4682832"/>
                <a:ext cx="3862822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EE0D6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08" name="Google Shape;114;p1"/>
              <p:cNvCxnSpPr/>
              <p:nvPr/>
            </p:nvCxnSpPr>
            <p:spPr>
              <a:xfrm>
                <a:off x="1734414" y="5043050"/>
                <a:ext cx="3862822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EE0D6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09" name="Google Shape;115;p1"/>
              <p:cNvCxnSpPr/>
              <p:nvPr/>
            </p:nvCxnSpPr>
            <p:spPr>
              <a:xfrm>
                <a:off x="1734414" y="5403268"/>
                <a:ext cx="3862822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EE0D6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10" name="Google Shape;116;p1"/>
              <p:cNvCxnSpPr/>
              <p:nvPr/>
            </p:nvCxnSpPr>
            <p:spPr>
              <a:xfrm>
                <a:off x="1734414" y="5763486"/>
                <a:ext cx="3862822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EE0D6">
                    <a:alpha val="49803"/>
                  </a:srgbClr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</p:grpSp>
        <p:grpSp>
          <p:nvGrpSpPr>
            <p:cNvPr id="111" name="Google Shape;149;p1"/>
            <p:cNvGrpSpPr/>
            <p:nvPr/>
          </p:nvGrpSpPr>
          <p:grpSpPr>
            <a:xfrm>
              <a:off x="8590872" y="1219534"/>
              <a:ext cx="1122676" cy="5627338"/>
              <a:chOff x="5597236" y="488368"/>
              <a:chExt cx="1122676" cy="5839694"/>
            </a:xfrm>
          </p:grpSpPr>
          <p:sp>
            <p:nvSpPr>
              <p:cNvPr id="112" name="Google Shape;150;p1"/>
              <p:cNvSpPr/>
              <p:nvPr/>
            </p:nvSpPr>
            <p:spPr>
              <a:xfrm>
                <a:off x="5597236" y="488368"/>
                <a:ext cx="1122676" cy="5839694"/>
              </a:xfrm>
              <a:prstGeom prst="rect">
                <a:avLst/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49600">
                    <a:srgbClr val="7F7F7F">
                      <a:alpha val="72941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13" name="Google Shape;151;p1"/>
              <p:cNvGrpSpPr/>
              <p:nvPr/>
            </p:nvGrpSpPr>
            <p:grpSpPr>
              <a:xfrm>
                <a:off x="5847936" y="991929"/>
                <a:ext cx="568696" cy="201168"/>
                <a:chOff x="5868383" y="858579"/>
                <a:chExt cx="568696" cy="201168"/>
              </a:xfrm>
            </p:grpSpPr>
            <p:sp>
              <p:nvSpPr>
                <p:cNvPr id="167" name="Google Shape;152;p1"/>
                <p:cNvSpPr/>
                <p:nvPr/>
              </p:nvSpPr>
              <p:spPr>
                <a:xfrm>
                  <a:off x="6237851" y="858579"/>
                  <a:ext cx="199228" cy="201168"/>
                </a:xfrm>
                <a:prstGeom prst="ellipse">
                  <a:avLst/>
                </a:prstGeom>
                <a:solidFill>
                  <a:srgbClr val="654F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8" name="Google Shape;153;p1"/>
                <p:cNvSpPr/>
                <p:nvPr/>
              </p:nvSpPr>
              <p:spPr>
                <a:xfrm>
                  <a:off x="5868383" y="858579"/>
                  <a:ext cx="199228" cy="201168"/>
                </a:xfrm>
                <a:prstGeom prst="ellipse">
                  <a:avLst/>
                </a:prstGeom>
                <a:solidFill>
                  <a:srgbClr val="654F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9" name="Google Shape;154;p1"/>
                <p:cNvSpPr/>
                <p:nvPr/>
              </p:nvSpPr>
              <p:spPr>
                <a:xfrm>
                  <a:off x="5918911" y="903272"/>
                  <a:ext cx="441889" cy="52004"/>
                </a:xfrm>
                <a:prstGeom prst="flowChartTerminator">
                  <a:avLst/>
                </a:prstGeom>
                <a:gradFill>
                  <a:gsLst>
                    <a:gs pos="0">
                      <a:srgbClr val="595959"/>
                    </a:gs>
                    <a:gs pos="24000">
                      <a:srgbClr val="3F3F3F"/>
                    </a:gs>
                    <a:gs pos="47000">
                      <a:schemeClr val="lt1"/>
                    </a:gs>
                    <a:gs pos="79668">
                      <a:schemeClr val="lt1"/>
                    </a:gs>
                    <a:gs pos="93000">
                      <a:srgbClr val="3F3F3F"/>
                    </a:gs>
                    <a:gs pos="100000">
                      <a:srgbClr val="3F3F3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0" name="Google Shape;155;p1"/>
                <p:cNvSpPr/>
                <p:nvPr/>
              </p:nvSpPr>
              <p:spPr>
                <a:xfrm>
                  <a:off x="5926176" y="974941"/>
                  <a:ext cx="441889" cy="52004"/>
                </a:xfrm>
                <a:prstGeom prst="flowChartTerminator">
                  <a:avLst/>
                </a:prstGeom>
                <a:gradFill>
                  <a:gsLst>
                    <a:gs pos="0">
                      <a:srgbClr val="595959"/>
                    </a:gs>
                    <a:gs pos="24000">
                      <a:srgbClr val="3F3F3F"/>
                    </a:gs>
                    <a:gs pos="47000">
                      <a:schemeClr val="lt1"/>
                    </a:gs>
                    <a:gs pos="79668">
                      <a:schemeClr val="lt1"/>
                    </a:gs>
                    <a:gs pos="93000">
                      <a:srgbClr val="3F3F3F"/>
                    </a:gs>
                    <a:gs pos="100000">
                      <a:srgbClr val="3F3F3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4" name="Google Shape;156;p1"/>
              <p:cNvGrpSpPr/>
              <p:nvPr/>
            </p:nvGrpSpPr>
            <p:grpSpPr>
              <a:xfrm>
                <a:off x="5847936" y="1507207"/>
                <a:ext cx="568696" cy="201168"/>
                <a:chOff x="5868383" y="858579"/>
                <a:chExt cx="568696" cy="201168"/>
              </a:xfrm>
            </p:grpSpPr>
            <p:sp>
              <p:nvSpPr>
                <p:cNvPr id="163" name="Google Shape;157;p1"/>
                <p:cNvSpPr/>
                <p:nvPr/>
              </p:nvSpPr>
              <p:spPr>
                <a:xfrm>
                  <a:off x="6237851" y="858579"/>
                  <a:ext cx="199228" cy="201168"/>
                </a:xfrm>
                <a:prstGeom prst="ellipse">
                  <a:avLst/>
                </a:prstGeom>
                <a:solidFill>
                  <a:srgbClr val="654F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4" name="Google Shape;158;p1"/>
                <p:cNvSpPr/>
                <p:nvPr/>
              </p:nvSpPr>
              <p:spPr>
                <a:xfrm>
                  <a:off x="5868383" y="858579"/>
                  <a:ext cx="199228" cy="201168"/>
                </a:xfrm>
                <a:prstGeom prst="ellipse">
                  <a:avLst/>
                </a:prstGeom>
                <a:solidFill>
                  <a:srgbClr val="654F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5" name="Google Shape;159;p1"/>
                <p:cNvSpPr/>
                <p:nvPr/>
              </p:nvSpPr>
              <p:spPr>
                <a:xfrm>
                  <a:off x="5918911" y="903272"/>
                  <a:ext cx="441889" cy="52004"/>
                </a:xfrm>
                <a:prstGeom prst="flowChartTerminator">
                  <a:avLst/>
                </a:prstGeom>
                <a:gradFill>
                  <a:gsLst>
                    <a:gs pos="0">
                      <a:srgbClr val="595959"/>
                    </a:gs>
                    <a:gs pos="24000">
                      <a:srgbClr val="3F3F3F"/>
                    </a:gs>
                    <a:gs pos="47000">
                      <a:schemeClr val="lt1"/>
                    </a:gs>
                    <a:gs pos="79668">
                      <a:schemeClr val="lt1"/>
                    </a:gs>
                    <a:gs pos="93000">
                      <a:srgbClr val="3F3F3F"/>
                    </a:gs>
                    <a:gs pos="100000">
                      <a:srgbClr val="3F3F3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6" name="Google Shape;160;p1"/>
                <p:cNvSpPr/>
                <p:nvPr/>
              </p:nvSpPr>
              <p:spPr>
                <a:xfrm>
                  <a:off x="5926176" y="974941"/>
                  <a:ext cx="441889" cy="52004"/>
                </a:xfrm>
                <a:prstGeom prst="flowChartTerminator">
                  <a:avLst/>
                </a:prstGeom>
                <a:gradFill>
                  <a:gsLst>
                    <a:gs pos="0">
                      <a:srgbClr val="595959"/>
                    </a:gs>
                    <a:gs pos="24000">
                      <a:srgbClr val="3F3F3F"/>
                    </a:gs>
                    <a:gs pos="47000">
                      <a:schemeClr val="lt1"/>
                    </a:gs>
                    <a:gs pos="79668">
                      <a:schemeClr val="lt1"/>
                    </a:gs>
                    <a:gs pos="93000">
                      <a:srgbClr val="3F3F3F"/>
                    </a:gs>
                    <a:gs pos="100000">
                      <a:srgbClr val="3F3F3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5" name="Google Shape;161;p1"/>
              <p:cNvGrpSpPr/>
              <p:nvPr/>
            </p:nvGrpSpPr>
            <p:grpSpPr>
              <a:xfrm>
                <a:off x="5847936" y="2537763"/>
                <a:ext cx="568696" cy="201168"/>
                <a:chOff x="5868383" y="858579"/>
                <a:chExt cx="568696" cy="201168"/>
              </a:xfrm>
            </p:grpSpPr>
            <p:sp>
              <p:nvSpPr>
                <p:cNvPr id="159" name="Google Shape;162;p1"/>
                <p:cNvSpPr/>
                <p:nvPr/>
              </p:nvSpPr>
              <p:spPr>
                <a:xfrm>
                  <a:off x="6237851" y="858579"/>
                  <a:ext cx="199228" cy="201168"/>
                </a:xfrm>
                <a:prstGeom prst="ellipse">
                  <a:avLst/>
                </a:prstGeom>
                <a:solidFill>
                  <a:srgbClr val="654F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0" name="Google Shape;163;p1"/>
                <p:cNvSpPr/>
                <p:nvPr/>
              </p:nvSpPr>
              <p:spPr>
                <a:xfrm>
                  <a:off x="5868383" y="858579"/>
                  <a:ext cx="199228" cy="201168"/>
                </a:xfrm>
                <a:prstGeom prst="ellipse">
                  <a:avLst/>
                </a:prstGeom>
                <a:solidFill>
                  <a:srgbClr val="654F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1" name="Google Shape;164;p1"/>
                <p:cNvSpPr/>
                <p:nvPr/>
              </p:nvSpPr>
              <p:spPr>
                <a:xfrm>
                  <a:off x="5918911" y="903272"/>
                  <a:ext cx="441889" cy="52004"/>
                </a:xfrm>
                <a:prstGeom prst="flowChartTerminator">
                  <a:avLst/>
                </a:prstGeom>
                <a:gradFill>
                  <a:gsLst>
                    <a:gs pos="0">
                      <a:srgbClr val="595959"/>
                    </a:gs>
                    <a:gs pos="24000">
                      <a:srgbClr val="3F3F3F"/>
                    </a:gs>
                    <a:gs pos="47000">
                      <a:schemeClr val="lt1"/>
                    </a:gs>
                    <a:gs pos="79668">
                      <a:schemeClr val="lt1"/>
                    </a:gs>
                    <a:gs pos="93000">
                      <a:srgbClr val="3F3F3F"/>
                    </a:gs>
                    <a:gs pos="100000">
                      <a:srgbClr val="3F3F3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2" name="Google Shape;165;p1"/>
                <p:cNvSpPr/>
                <p:nvPr/>
              </p:nvSpPr>
              <p:spPr>
                <a:xfrm>
                  <a:off x="5926176" y="974941"/>
                  <a:ext cx="441889" cy="52004"/>
                </a:xfrm>
                <a:prstGeom prst="flowChartTerminator">
                  <a:avLst/>
                </a:prstGeom>
                <a:gradFill>
                  <a:gsLst>
                    <a:gs pos="0">
                      <a:srgbClr val="595959"/>
                    </a:gs>
                    <a:gs pos="24000">
                      <a:srgbClr val="3F3F3F"/>
                    </a:gs>
                    <a:gs pos="47000">
                      <a:schemeClr val="lt1"/>
                    </a:gs>
                    <a:gs pos="79668">
                      <a:schemeClr val="lt1"/>
                    </a:gs>
                    <a:gs pos="93000">
                      <a:srgbClr val="3F3F3F"/>
                    </a:gs>
                    <a:gs pos="100000">
                      <a:srgbClr val="3F3F3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6" name="Google Shape;166;p1"/>
              <p:cNvGrpSpPr/>
              <p:nvPr/>
            </p:nvGrpSpPr>
            <p:grpSpPr>
              <a:xfrm>
                <a:off x="5847936" y="3568319"/>
                <a:ext cx="568696" cy="201168"/>
                <a:chOff x="5868383" y="858579"/>
                <a:chExt cx="568696" cy="201168"/>
              </a:xfrm>
            </p:grpSpPr>
            <p:sp>
              <p:nvSpPr>
                <p:cNvPr id="155" name="Google Shape;167;p1"/>
                <p:cNvSpPr/>
                <p:nvPr/>
              </p:nvSpPr>
              <p:spPr>
                <a:xfrm>
                  <a:off x="6237851" y="858579"/>
                  <a:ext cx="199228" cy="201168"/>
                </a:xfrm>
                <a:prstGeom prst="ellipse">
                  <a:avLst/>
                </a:prstGeom>
                <a:solidFill>
                  <a:srgbClr val="654F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" name="Google Shape;168;p1"/>
                <p:cNvSpPr/>
                <p:nvPr/>
              </p:nvSpPr>
              <p:spPr>
                <a:xfrm>
                  <a:off x="5868383" y="858579"/>
                  <a:ext cx="199228" cy="201168"/>
                </a:xfrm>
                <a:prstGeom prst="ellipse">
                  <a:avLst/>
                </a:prstGeom>
                <a:solidFill>
                  <a:srgbClr val="654F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" name="Google Shape;169;p1"/>
                <p:cNvSpPr/>
                <p:nvPr/>
              </p:nvSpPr>
              <p:spPr>
                <a:xfrm>
                  <a:off x="5918911" y="903272"/>
                  <a:ext cx="441889" cy="52004"/>
                </a:xfrm>
                <a:prstGeom prst="flowChartTerminator">
                  <a:avLst/>
                </a:prstGeom>
                <a:gradFill>
                  <a:gsLst>
                    <a:gs pos="0">
                      <a:srgbClr val="595959"/>
                    </a:gs>
                    <a:gs pos="24000">
                      <a:srgbClr val="3F3F3F"/>
                    </a:gs>
                    <a:gs pos="47000">
                      <a:schemeClr val="lt1"/>
                    </a:gs>
                    <a:gs pos="79668">
                      <a:schemeClr val="lt1"/>
                    </a:gs>
                    <a:gs pos="93000">
                      <a:srgbClr val="3F3F3F"/>
                    </a:gs>
                    <a:gs pos="100000">
                      <a:srgbClr val="3F3F3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8" name="Google Shape;170;p1"/>
                <p:cNvSpPr/>
                <p:nvPr/>
              </p:nvSpPr>
              <p:spPr>
                <a:xfrm>
                  <a:off x="5926176" y="974941"/>
                  <a:ext cx="441889" cy="52004"/>
                </a:xfrm>
                <a:prstGeom prst="flowChartTerminator">
                  <a:avLst/>
                </a:prstGeom>
                <a:gradFill>
                  <a:gsLst>
                    <a:gs pos="0">
                      <a:srgbClr val="595959"/>
                    </a:gs>
                    <a:gs pos="24000">
                      <a:srgbClr val="3F3F3F"/>
                    </a:gs>
                    <a:gs pos="47000">
                      <a:schemeClr val="lt1"/>
                    </a:gs>
                    <a:gs pos="79668">
                      <a:schemeClr val="lt1"/>
                    </a:gs>
                    <a:gs pos="93000">
                      <a:srgbClr val="3F3F3F"/>
                    </a:gs>
                    <a:gs pos="100000">
                      <a:srgbClr val="3F3F3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7" name="Google Shape;171;p1"/>
              <p:cNvGrpSpPr/>
              <p:nvPr/>
            </p:nvGrpSpPr>
            <p:grpSpPr>
              <a:xfrm>
                <a:off x="5847936" y="4083597"/>
                <a:ext cx="568696" cy="201168"/>
                <a:chOff x="5868383" y="858579"/>
                <a:chExt cx="568696" cy="201168"/>
              </a:xfrm>
            </p:grpSpPr>
            <p:sp>
              <p:nvSpPr>
                <p:cNvPr id="151" name="Google Shape;172;p1"/>
                <p:cNvSpPr/>
                <p:nvPr/>
              </p:nvSpPr>
              <p:spPr>
                <a:xfrm>
                  <a:off x="6237851" y="858579"/>
                  <a:ext cx="199228" cy="201168"/>
                </a:xfrm>
                <a:prstGeom prst="ellipse">
                  <a:avLst/>
                </a:prstGeom>
                <a:solidFill>
                  <a:srgbClr val="654F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2" name="Google Shape;173;p1"/>
                <p:cNvSpPr/>
                <p:nvPr/>
              </p:nvSpPr>
              <p:spPr>
                <a:xfrm>
                  <a:off x="5868383" y="858579"/>
                  <a:ext cx="199228" cy="201168"/>
                </a:xfrm>
                <a:prstGeom prst="ellipse">
                  <a:avLst/>
                </a:prstGeom>
                <a:solidFill>
                  <a:srgbClr val="654F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3" name="Google Shape;174;p1"/>
                <p:cNvSpPr/>
                <p:nvPr/>
              </p:nvSpPr>
              <p:spPr>
                <a:xfrm>
                  <a:off x="5918911" y="903272"/>
                  <a:ext cx="441889" cy="52004"/>
                </a:xfrm>
                <a:prstGeom prst="flowChartTerminator">
                  <a:avLst/>
                </a:prstGeom>
                <a:gradFill>
                  <a:gsLst>
                    <a:gs pos="0">
                      <a:srgbClr val="595959"/>
                    </a:gs>
                    <a:gs pos="24000">
                      <a:srgbClr val="3F3F3F"/>
                    </a:gs>
                    <a:gs pos="47000">
                      <a:schemeClr val="lt1"/>
                    </a:gs>
                    <a:gs pos="79668">
                      <a:schemeClr val="lt1"/>
                    </a:gs>
                    <a:gs pos="93000">
                      <a:srgbClr val="3F3F3F"/>
                    </a:gs>
                    <a:gs pos="100000">
                      <a:srgbClr val="3F3F3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4" name="Google Shape;175;p1"/>
                <p:cNvSpPr/>
                <p:nvPr/>
              </p:nvSpPr>
              <p:spPr>
                <a:xfrm>
                  <a:off x="5926176" y="974941"/>
                  <a:ext cx="441889" cy="52004"/>
                </a:xfrm>
                <a:prstGeom prst="flowChartTerminator">
                  <a:avLst/>
                </a:prstGeom>
                <a:gradFill>
                  <a:gsLst>
                    <a:gs pos="0">
                      <a:srgbClr val="595959"/>
                    </a:gs>
                    <a:gs pos="24000">
                      <a:srgbClr val="3F3F3F"/>
                    </a:gs>
                    <a:gs pos="47000">
                      <a:schemeClr val="lt1"/>
                    </a:gs>
                    <a:gs pos="79668">
                      <a:schemeClr val="lt1"/>
                    </a:gs>
                    <a:gs pos="93000">
                      <a:srgbClr val="3F3F3F"/>
                    </a:gs>
                    <a:gs pos="100000">
                      <a:srgbClr val="3F3F3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8" name="Google Shape;176;p1"/>
              <p:cNvGrpSpPr/>
              <p:nvPr/>
            </p:nvGrpSpPr>
            <p:grpSpPr>
              <a:xfrm>
                <a:off x="5847936" y="5114153"/>
                <a:ext cx="568696" cy="201168"/>
                <a:chOff x="5868383" y="858579"/>
                <a:chExt cx="568696" cy="201168"/>
              </a:xfrm>
            </p:grpSpPr>
            <p:sp>
              <p:nvSpPr>
                <p:cNvPr id="147" name="Google Shape;177;p1"/>
                <p:cNvSpPr/>
                <p:nvPr/>
              </p:nvSpPr>
              <p:spPr>
                <a:xfrm>
                  <a:off x="6237851" y="858579"/>
                  <a:ext cx="199228" cy="201168"/>
                </a:xfrm>
                <a:prstGeom prst="ellipse">
                  <a:avLst/>
                </a:prstGeom>
                <a:solidFill>
                  <a:srgbClr val="654F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8" name="Google Shape;178;p1"/>
                <p:cNvSpPr/>
                <p:nvPr/>
              </p:nvSpPr>
              <p:spPr>
                <a:xfrm>
                  <a:off x="5868383" y="858579"/>
                  <a:ext cx="199228" cy="201168"/>
                </a:xfrm>
                <a:prstGeom prst="ellipse">
                  <a:avLst/>
                </a:prstGeom>
                <a:solidFill>
                  <a:srgbClr val="654F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9" name="Google Shape;179;p1"/>
                <p:cNvSpPr/>
                <p:nvPr/>
              </p:nvSpPr>
              <p:spPr>
                <a:xfrm>
                  <a:off x="5918911" y="903272"/>
                  <a:ext cx="441889" cy="52004"/>
                </a:xfrm>
                <a:prstGeom prst="flowChartTerminator">
                  <a:avLst/>
                </a:prstGeom>
                <a:gradFill>
                  <a:gsLst>
                    <a:gs pos="0">
                      <a:srgbClr val="595959"/>
                    </a:gs>
                    <a:gs pos="24000">
                      <a:srgbClr val="3F3F3F"/>
                    </a:gs>
                    <a:gs pos="47000">
                      <a:schemeClr val="lt1"/>
                    </a:gs>
                    <a:gs pos="79668">
                      <a:schemeClr val="lt1"/>
                    </a:gs>
                    <a:gs pos="93000">
                      <a:srgbClr val="3F3F3F"/>
                    </a:gs>
                    <a:gs pos="100000">
                      <a:srgbClr val="3F3F3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" name="Google Shape;180;p1"/>
                <p:cNvSpPr/>
                <p:nvPr/>
              </p:nvSpPr>
              <p:spPr>
                <a:xfrm>
                  <a:off x="5926176" y="974941"/>
                  <a:ext cx="441889" cy="52004"/>
                </a:xfrm>
                <a:prstGeom prst="flowChartTerminator">
                  <a:avLst/>
                </a:prstGeom>
                <a:gradFill>
                  <a:gsLst>
                    <a:gs pos="0">
                      <a:srgbClr val="595959"/>
                    </a:gs>
                    <a:gs pos="24000">
                      <a:srgbClr val="3F3F3F"/>
                    </a:gs>
                    <a:gs pos="47000">
                      <a:schemeClr val="lt1"/>
                    </a:gs>
                    <a:gs pos="79668">
                      <a:schemeClr val="lt1"/>
                    </a:gs>
                    <a:gs pos="93000">
                      <a:srgbClr val="3F3F3F"/>
                    </a:gs>
                    <a:gs pos="100000">
                      <a:srgbClr val="3F3F3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9" name="Google Shape;181;p1"/>
              <p:cNvGrpSpPr/>
              <p:nvPr/>
            </p:nvGrpSpPr>
            <p:grpSpPr>
              <a:xfrm>
                <a:off x="5847936" y="5629431"/>
                <a:ext cx="568696" cy="201168"/>
                <a:chOff x="5868383" y="858579"/>
                <a:chExt cx="568696" cy="201168"/>
              </a:xfrm>
            </p:grpSpPr>
            <p:sp>
              <p:nvSpPr>
                <p:cNvPr id="143" name="Google Shape;182;p1"/>
                <p:cNvSpPr/>
                <p:nvPr/>
              </p:nvSpPr>
              <p:spPr>
                <a:xfrm>
                  <a:off x="6237851" y="858579"/>
                  <a:ext cx="199228" cy="201168"/>
                </a:xfrm>
                <a:prstGeom prst="ellipse">
                  <a:avLst/>
                </a:prstGeom>
                <a:solidFill>
                  <a:srgbClr val="654F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4" name="Google Shape;183;p1"/>
                <p:cNvSpPr/>
                <p:nvPr/>
              </p:nvSpPr>
              <p:spPr>
                <a:xfrm>
                  <a:off x="5868383" y="858579"/>
                  <a:ext cx="199228" cy="201168"/>
                </a:xfrm>
                <a:prstGeom prst="ellipse">
                  <a:avLst/>
                </a:prstGeom>
                <a:solidFill>
                  <a:srgbClr val="654F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" name="Google Shape;184;p1"/>
                <p:cNvSpPr/>
                <p:nvPr/>
              </p:nvSpPr>
              <p:spPr>
                <a:xfrm>
                  <a:off x="5918911" y="903272"/>
                  <a:ext cx="441889" cy="52004"/>
                </a:xfrm>
                <a:prstGeom prst="flowChartTerminator">
                  <a:avLst/>
                </a:prstGeom>
                <a:gradFill>
                  <a:gsLst>
                    <a:gs pos="0">
                      <a:srgbClr val="595959"/>
                    </a:gs>
                    <a:gs pos="24000">
                      <a:srgbClr val="3F3F3F"/>
                    </a:gs>
                    <a:gs pos="47000">
                      <a:schemeClr val="lt1"/>
                    </a:gs>
                    <a:gs pos="79668">
                      <a:schemeClr val="lt1"/>
                    </a:gs>
                    <a:gs pos="93000">
                      <a:srgbClr val="3F3F3F"/>
                    </a:gs>
                    <a:gs pos="100000">
                      <a:srgbClr val="3F3F3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6" name="Google Shape;185;p1"/>
                <p:cNvSpPr/>
                <p:nvPr/>
              </p:nvSpPr>
              <p:spPr>
                <a:xfrm>
                  <a:off x="5926176" y="974941"/>
                  <a:ext cx="441889" cy="52004"/>
                </a:xfrm>
                <a:prstGeom prst="flowChartTerminator">
                  <a:avLst/>
                </a:prstGeom>
                <a:gradFill>
                  <a:gsLst>
                    <a:gs pos="0">
                      <a:srgbClr val="595959"/>
                    </a:gs>
                    <a:gs pos="24000">
                      <a:srgbClr val="3F3F3F"/>
                    </a:gs>
                    <a:gs pos="47000">
                      <a:schemeClr val="lt1"/>
                    </a:gs>
                    <a:gs pos="79668">
                      <a:schemeClr val="lt1"/>
                    </a:gs>
                    <a:gs pos="93000">
                      <a:srgbClr val="3F3F3F"/>
                    </a:gs>
                    <a:gs pos="100000">
                      <a:srgbClr val="3F3F3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0" name="Google Shape;186;p1"/>
              <p:cNvGrpSpPr/>
              <p:nvPr/>
            </p:nvGrpSpPr>
            <p:grpSpPr>
              <a:xfrm>
                <a:off x="5847936" y="2022485"/>
                <a:ext cx="568696" cy="201168"/>
                <a:chOff x="5868383" y="858579"/>
                <a:chExt cx="568696" cy="201168"/>
              </a:xfrm>
            </p:grpSpPr>
            <p:sp>
              <p:nvSpPr>
                <p:cNvPr id="139" name="Google Shape;187;p1"/>
                <p:cNvSpPr/>
                <p:nvPr/>
              </p:nvSpPr>
              <p:spPr>
                <a:xfrm>
                  <a:off x="6237851" y="858579"/>
                  <a:ext cx="199228" cy="201168"/>
                </a:xfrm>
                <a:prstGeom prst="ellipse">
                  <a:avLst/>
                </a:prstGeom>
                <a:solidFill>
                  <a:srgbClr val="654F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" name="Google Shape;188;p1"/>
                <p:cNvSpPr/>
                <p:nvPr/>
              </p:nvSpPr>
              <p:spPr>
                <a:xfrm>
                  <a:off x="5868383" y="858579"/>
                  <a:ext cx="199228" cy="201168"/>
                </a:xfrm>
                <a:prstGeom prst="ellipse">
                  <a:avLst/>
                </a:prstGeom>
                <a:solidFill>
                  <a:srgbClr val="654F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1" name="Google Shape;189;p1"/>
                <p:cNvSpPr/>
                <p:nvPr/>
              </p:nvSpPr>
              <p:spPr>
                <a:xfrm>
                  <a:off x="5918911" y="903272"/>
                  <a:ext cx="441889" cy="52004"/>
                </a:xfrm>
                <a:prstGeom prst="flowChartTerminator">
                  <a:avLst/>
                </a:prstGeom>
                <a:gradFill>
                  <a:gsLst>
                    <a:gs pos="0">
                      <a:srgbClr val="595959"/>
                    </a:gs>
                    <a:gs pos="24000">
                      <a:srgbClr val="3F3F3F"/>
                    </a:gs>
                    <a:gs pos="47000">
                      <a:schemeClr val="lt1"/>
                    </a:gs>
                    <a:gs pos="79668">
                      <a:schemeClr val="lt1"/>
                    </a:gs>
                    <a:gs pos="93000">
                      <a:srgbClr val="3F3F3F"/>
                    </a:gs>
                    <a:gs pos="100000">
                      <a:srgbClr val="3F3F3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2" name="Google Shape;190;p1"/>
                <p:cNvSpPr/>
                <p:nvPr/>
              </p:nvSpPr>
              <p:spPr>
                <a:xfrm>
                  <a:off x="5926176" y="974941"/>
                  <a:ext cx="441889" cy="52004"/>
                </a:xfrm>
                <a:prstGeom prst="flowChartTerminator">
                  <a:avLst/>
                </a:prstGeom>
                <a:gradFill>
                  <a:gsLst>
                    <a:gs pos="0">
                      <a:srgbClr val="595959"/>
                    </a:gs>
                    <a:gs pos="24000">
                      <a:srgbClr val="3F3F3F"/>
                    </a:gs>
                    <a:gs pos="47000">
                      <a:schemeClr val="lt1"/>
                    </a:gs>
                    <a:gs pos="79668">
                      <a:schemeClr val="lt1"/>
                    </a:gs>
                    <a:gs pos="93000">
                      <a:srgbClr val="3F3F3F"/>
                    </a:gs>
                    <a:gs pos="100000">
                      <a:srgbClr val="3F3F3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1" name="Google Shape;191;p1"/>
              <p:cNvGrpSpPr/>
              <p:nvPr/>
            </p:nvGrpSpPr>
            <p:grpSpPr>
              <a:xfrm>
                <a:off x="5847936" y="3053041"/>
                <a:ext cx="568696" cy="201168"/>
                <a:chOff x="5868383" y="858579"/>
                <a:chExt cx="568696" cy="201168"/>
              </a:xfrm>
            </p:grpSpPr>
            <p:sp>
              <p:nvSpPr>
                <p:cNvPr id="135" name="Google Shape;192;p1"/>
                <p:cNvSpPr/>
                <p:nvPr/>
              </p:nvSpPr>
              <p:spPr>
                <a:xfrm>
                  <a:off x="6237851" y="858579"/>
                  <a:ext cx="199228" cy="201168"/>
                </a:xfrm>
                <a:prstGeom prst="ellipse">
                  <a:avLst/>
                </a:prstGeom>
                <a:solidFill>
                  <a:srgbClr val="654F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" name="Google Shape;193;p1"/>
                <p:cNvSpPr/>
                <p:nvPr/>
              </p:nvSpPr>
              <p:spPr>
                <a:xfrm>
                  <a:off x="5868383" y="858579"/>
                  <a:ext cx="199228" cy="201168"/>
                </a:xfrm>
                <a:prstGeom prst="ellipse">
                  <a:avLst/>
                </a:prstGeom>
                <a:solidFill>
                  <a:srgbClr val="654F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7" name="Google Shape;194;p1"/>
                <p:cNvSpPr/>
                <p:nvPr/>
              </p:nvSpPr>
              <p:spPr>
                <a:xfrm>
                  <a:off x="5918911" y="903272"/>
                  <a:ext cx="441889" cy="52004"/>
                </a:xfrm>
                <a:prstGeom prst="flowChartTerminator">
                  <a:avLst/>
                </a:prstGeom>
                <a:gradFill>
                  <a:gsLst>
                    <a:gs pos="0">
                      <a:srgbClr val="595959"/>
                    </a:gs>
                    <a:gs pos="24000">
                      <a:srgbClr val="3F3F3F"/>
                    </a:gs>
                    <a:gs pos="47000">
                      <a:schemeClr val="lt1"/>
                    </a:gs>
                    <a:gs pos="79668">
                      <a:schemeClr val="lt1"/>
                    </a:gs>
                    <a:gs pos="93000">
                      <a:srgbClr val="3F3F3F"/>
                    </a:gs>
                    <a:gs pos="100000">
                      <a:srgbClr val="3F3F3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8" name="Google Shape;195;p1"/>
                <p:cNvSpPr/>
                <p:nvPr/>
              </p:nvSpPr>
              <p:spPr>
                <a:xfrm>
                  <a:off x="5926176" y="974941"/>
                  <a:ext cx="441889" cy="52004"/>
                </a:xfrm>
                <a:prstGeom prst="flowChartTerminator">
                  <a:avLst/>
                </a:prstGeom>
                <a:gradFill>
                  <a:gsLst>
                    <a:gs pos="0">
                      <a:srgbClr val="595959"/>
                    </a:gs>
                    <a:gs pos="24000">
                      <a:srgbClr val="3F3F3F"/>
                    </a:gs>
                    <a:gs pos="47000">
                      <a:schemeClr val="lt1"/>
                    </a:gs>
                    <a:gs pos="79668">
                      <a:schemeClr val="lt1"/>
                    </a:gs>
                    <a:gs pos="93000">
                      <a:srgbClr val="3F3F3F"/>
                    </a:gs>
                    <a:gs pos="100000">
                      <a:srgbClr val="3F3F3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2" name="Google Shape;196;p1"/>
              <p:cNvGrpSpPr/>
              <p:nvPr/>
            </p:nvGrpSpPr>
            <p:grpSpPr>
              <a:xfrm>
                <a:off x="5847936" y="4598875"/>
                <a:ext cx="568696" cy="201168"/>
                <a:chOff x="5868383" y="858579"/>
                <a:chExt cx="568696" cy="201168"/>
              </a:xfrm>
            </p:grpSpPr>
            <p:sp>
              <p:nvSpPr>
                <p:cNvPr id="123" name="Google Shape;197;p1"/>
                <p:cNvSpPr/>
                <p:nvPr/>
              </p:nvSpPr>
              <p:spPr>
                <a:xfrm>
                  <a:off x="6237851" y="858579"/>
                  <a:ext cx="199228" cy="201168"/>
                </a:xfrm>
                <a:prstGeom prst="ellipse">
                  <a:avLst/>
                </a:prstGeom>
                <a:solidFill>
                  <a:srgbClr val="654F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2" name="Google Shape;198;p1"/>
                <p:cNvSpPr/>
                <p:nvPr/>
              </p:nvSpPr>
              <p:spPr>
                <a:xfrm>
                  <a:off x="5868383" y="858579"/>
                  <a:ext cx="199228" cy="201168"/>
                </a:xfrm>
                <a:prstGeom prst="ellipse">
                  <a:avLst/>
                </a:prstGeom>
                <a:solidFill>
                  <a:srgbClr val="654F5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3" name="Google Shape;199;p1"/>
                <p:cNvSpPr/>
                <p:nvPr/>
              </p:nvSpPr>
              <p:spPr>
                <a:xfrm>
                  <a:off x="5918911" y="903272"/>
                  <a:ext cx="441889" cy="52004"/>
                </a:xfrm>
                <a:prstGeom prst="flowChartTerminator">
                  <a:avLst/>
                </a:prstGeom>
                <a:gradFill>
                  <a:gsLst>
                    <a:gs pos="0">
                      <a:srgbClr val="595959"/>
                    </a:gs>
                    <a:gs pos="24000">
                      <a:srgbClr val="3F3F3F"/>
                    </a:gs>
                    <a:gs pos="47000">
                      <a:schemeClr val="lt1"/>
                    </a:gs>
                    <a:gs pos="79668">
                      <a:schemeClr val="lt1"/>
                    </a:gs>
                    <a:gs pos="93000">
                      <a:srgbClr val="3F3F3F"/>
                    </a:gs>
                    <a:gs pos="100000">
                      <a:srgbClr val="3F3F3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4" name="Google Shape;200;p1"/>
                <p:cNvSpPr/>
                <p:nvPr/>
              </p:nvSpPr>
              <p:spPr>
                <a:xfrm>
                  <a:off x="5926176" y="974941"/>
                  <a:ext cx="441889" cy="52004"/>
                </a:xfrm>
                <a:prstGeom prst="flowChartTerminator">
                  <a:avLst/>
                </a:prstGeom>
                <a:gradFill>
                  <a:gsLst>
                    <a:gs pos="0">
                      <a:srgbClr val="595959"/>
                    </a:gs>
                    <a:gs pos="24000">
                      <a:srgbClr val="3F3F3F"/>
                    </a:gs>
                    <a:gs pos="47000">
                      <a:schemeClr val="lt1"/>
                    </a:gs>
                    <a:gs pos="79668">
                      <a:schemeClr val="lt1"/>
                    </a:gs>
                    <a:gs pos="93000">
                      <a:srgbClr val="3F3F3F"/>
                    </a:gs>
                    <a:gs pos="100000">
                      <a:srgbClr val="3F3F3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pic>
          <p:nvPicPr>
            <p:cNvPr id="171" name="Graphic 26">
              <a:extLst>
                <a:ext uri="{FF2B5EF4-FFF2-40B4-BE49-F238E27FC236}">
                  <a16:creationId xmlns="" xmlns:a16="http://schemas.microsoft.com/office/drawing/2014/main" id="{CB8C1ED7-F581-415F-B310-913BECE72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2285" y="1613975"/>
              <a:ext cx="4416987" cy="4838455"/>
            </a:xfrm>
            <a:prstGeom prst="rect">
              <a:avLst/>
            </a:prstGeom>
          </p:spPr>
        </p:pic>
        <p:grpSp>
          <p:nvGrpSpPr>
            <p:cNvPr id="175" name="Group 84">
              <a:extLst>
                <a:ext uri="{FF2B5EF4-FFF2-40B4-BE49-F238E27FC236}">
                  <a16:creationId xmlns:a16="http://schemas.microsoft.com/office/drawing/2014/main" xmlns="" id="{706834C1-82D1-497D-8C56-9F86A9E84F86}"/>
                </a:ext>
              </a:extLst>
            </p:cNvPr>
            <p:cNvGrpSpPr/>
            <p:nvPr/>
          </p:nvGrpSpPr>
          <p:grpSpPr>
            <a:xfrm>
              <a:off x="5886449" y="1277636"/>
              <a:ext cx="1275566" cy="461665"/>
              <a:chOff x="1302784" y="2505412"/>
              <a:chExt cx="623330" cy="461665"/>
            </a:xfrm>
          </p:grpSpPr>
          <p:sp>
            <p:nvSpPr>
              <p:cNvPr id="176" name="Rectangle 39">
                <a:extLst>
                  <a:ext uri="{FF2B5EF4-FFF2-40B4-BE49-F238E27FC236}">
                    <a16:creationId xmlns:a16="http://schemas.microsoft.com/office/drawing/2014/main" xmlns="" id="{99014343-0912-40CE-B895-BD4566B81FC4}"/>
                  </a:ext>
                </a:extLst>
              </p:cNvPr>
              <p:cNvSpPr/>
              <p:nvPr/>
            </p:nvSpPr>
            <p:spPr>
              <a:xfrm flipH="1">
                <a:off x="1302784" y="2513198"/>
                <a:ext cx="539931" cy="41721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" name="TextBox 75">
                <a:extLst>
                  <a:ext uri="{FF2B5EF4-FFF2-40B4-BE49-F238E27FC236}">
                    <a16:creationId xmlns:a16="http://schemas.microsoft.com/office/drawing/2014/main" xmlns="" id="{D5DD5411-44CA-4DF8-A259-53D0BDF41CDE}"/>
                  </a:ext>
                </a:extLst>
              </p:cNvPr>
              <p:cNvSpPr txBox="1"/>
              <p:nvPr/>
            </p:nvSpPr>
            <p:spPr>
              <a:xfrm>
                <a:off x="1374154" y="2505412"/>
                <a:ext cx="5519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2400" b="1" dirty="0" smtClean="0">
                    <a:solidFill>
                      <a:srgbClr val="0070C0"/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الخُلُق</a:t>
                </a:r>
                <a:endParaRPr lang="ar-SY" sz="2400" b="1" dirty="0">
                  <a:solidFill>
                    <a:srgbClr val="0070C0"/>
                  </a:solidFill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</p:grpSp>
      </p:grpSp>
      <p:sp>
        <p:nvSpPr>
          <p:cNvPr id="172" name="TextBox 41">
            <a:extLst>
              <a:ext uri="{FF2B5EF4-FFF2-40B4-BE49-F238E27FC236}">
                <a16:creationId xmlns="" xmlns:a16="http://schemas.microsoft.com/office/drawing/2014/main" id="{D77AD07B-92C3-4D10-AA4E-4B9370461E59}"/>
              </a:ext>
            </a:extLst>
          </p:cNvPr>
          <p:cNvSpPr txBox="1"/>
          <p:nvPr/>
        </p:nvSpPr>
        <p:spPr>
          <a:xfrm>
            <a:off x="4411064" y="3276531"/>
            <a:ext cx="1363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1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أثر </a:t>
            </a:r>
            <a:r>
              <a:rPr lang="ar-SY" sz="16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الضمير</a:t>
            </a:r>
          </a:p>
          <a:p>
            <a:pPr algn="ctr"/>
            <a:r>
              <a:rPr lang="ar-SY" sz="16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ar-SY" sz="1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في الخلق </a:t>
            </a:r>
          </a:p>
        </p:txBody>
      </p:sp>
      <p:sp>
        <p:nvSpPr>
          <p:cNvPr id="173" name="TextBox 41">
            <a:extLst>
              <a:ext uri="{FF2B5EF4-FFF2-40B4-BE49-F238E27FC236}">
                <a16:creationId xmlns="" xmlns:a16="http://schemas.microsoft.com/office/drawing/2014/main" id="{D77AD07B-92C3-4D10-AA4E-4B9370461E59}"/>
              </a:ext>
            </a:extLst>
          </p:cNvPr>
          <p:cNvSpPr txBox="1"/>
          <p:nvPr/>
        </p:nvSpPr>
        <p:spPr>
          <a:xfrm>
            <a:off x="4620693" y="4464468"/>
            <a:ext cx="9443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1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أمثلة للخلق </a:t>
            </a:r>
          </a:p>
        </p:txBody>
      </p:sp>
      <p:sp>
        <p:nvSpPr>
          <p:cNvPr id="174" name="TextBox 41">
            <a:extLst>
              <a:ext uri="{FF2B5EF4-FFF2-40B4-BE49-F238E27FC236}">
                <a16:creationId xmlns="" xmlns:a16="http://schemas.microsoft.com/office/drawing/2014/main" id="{D77AD07B-92C3-4D10-AA4E-4B9370461E59}"/>
              </a:ext>
            </a:extLst>
          </p:cNvPr>
          <p:cNvSpPr txBox="1"/>
          <p:nvPr/>
        </p:nvSpPr>
        <p:spPr>
          <a:xfrm>
            <a:off x="4723704" y="5801924"/>
            <a:ext cx="8540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1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خلاصة </a:t>
            </a:r>
          </a:p>
        </p:txBody>
      </p:sp>
    </p:spTree>
    <p:extLst>
      <p:ext uri="{BB962C8B-B14F-4D97-AF65-F5344CB8AC3E}">
        <p14:creationId xmlns:p14="http://schemas.microsoft.com/office/powerpoint/2010/main" val="241834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17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6" fill="hold">
                          <p:stCondLst>
                            <p:cond delay="indefinite"/>
                          </p:stCondLst>
                          <p:childTnLst>
                            <p:par>
                              <p:cTn id="7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8" presetID="2" presetClass="entr" presetSubtype="1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0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1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3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0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7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3" fill="hold">
                          <p:stCondLst>
                            <p:cond delay="indefinite"/>
                          </p:stCondLst>
                          <p:childTnLst>
                            <p:par>
                              <p:cTn id="10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7" grpId="0" animBg="1"/>
          <p:bldP spid="88" grpId="0" animBg="1"/>
          <p:bldP spid="89" grpId="0" animBg="1"/>
          <p:bldP spid="97" grpId="0" animBg="1"/>
          <p:bldP spid="98" grpId="0" animBg="1"/>
          <p:bldP spid="99" grpId="0" animBg="1"/>
          <p:bldP spid="100" grpId="0" animBg="1"/>
          <p:bldP spid="101" grpId="0"/>
          <p:bldP spid="103" grpId="0"/>
          <p:bldP spid="172" grpId="0"/>
          <p:bldP spid="173" grpId="0"/>
          <p:bldP spid="17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17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6" fill="hold">
                          <p:stCondLst>
                            <p:cond delay="indefinite"/>
                          </p:stCondLst>
                          <p:childTnLst>
                            <p:par>
                              <p:cTn id="7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8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83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0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97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3" fill="hold">
                          <p:stCondLst>
                            <p:cond delay="indefinite"/>
                          </p:stCondLst>
                          <p:childTnLst>
                            <p:par>
                              <p:cTn id="10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7" grpId="0" animBg="1"/>
          <p:bldP spid="88" grpId="0" animBg="1"/>
          <p:bldP spid="89" grpId="0" animBg="1"/>
          <p:bldP spid="97" grpId="0" animBg="1"/>
          <p:bldP spid="98" grpId="0" animBg="1"/>
          <p:bldP spid="99" grpId="0" animBg="1"/>
          <p:bldP spid="100" grpId="0" animBg="1"/>
          <p:bldP spid="101" grpId="0"/>
          <p:bldP spid="103" grpId="0"/>
          <p:bldP spid="172" grpId="0"/>
          <p:bldP spid="173" grpId="0"/>
          <p:bldP spid="174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">
            <a:extLst>
              <a:ext uri="{FF2B5EF4-FFF2-40B4-BE49-F238E27FC236}">
                <a16:creationId xmlns:a16="http://schemas.microsoft.com/office/drawing/2014/main" xmlns="" id="{E4118AEC-26BC-4DCF-B290-9395F9C896EF}"/>
              </a:ext>
            </a:extLst>
          </p:cNvPr>
          <p:cNvSpPr/>
          <p:nvPr/>
        </p:nvSpPr>
        <p:spPr>
          <a:xfrm>
            <a:off x="542249" y="1638634"/>
            <a:ext cx="1303383" cy="1792512"/>
          </a:xfrm>
          <a:prstGeom prst="rect">
            <a:avLst/>
          </a:prstGeom>
          <a:gradFill>
            <a:gsLst>
              <a:gs pos="0">
                <a:srgbClr val="CC00CC"/>
              </a:gs>
              <a:gs pos="100000">
                <a:srgbClr val="66006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ight Triangle 10">
            <a:extLst>
              <a:ext uri="{FF2B5EF4-FFF2-40B4-BE49-F238E27FC236}">
                <a16:creationId xmlns:a16="http://schemas.microsoft.com/office/drawing/2014/main" xmlns="" id="{C66FAF7E-8CDD-4926-A0A3-38BBE055ABF3}"/>
              </a:ext>
            </a:extLst>
          </p:cNvPr>
          <p:cNvSpPr/>
          <p:nvPr/>
        </p:nvSpPr>
        <p:spPr>
          <a:xfrm flipH="1">
            <a:off x="75117" y="1638634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24">
            <a:extLst>
              <a:ext uri="{FF2B5EF4-FFF2-40B4-BE49-F238E27FC236}">
                <a16:creationId xmlns:a16="http://schemas.microsoft.com/office/drawing/2014/main" xmlns="" id="{2031FD8F-C762-45B7-9144-CFCF75B7A842}"/>
              </a:ext>
            </a:extLst>
          </p:cNvPr>
          <p:cNvSpPr/>
          <p:nvPr/>
        </p:nvSpPr>
        <p:spPr>
          <a:xfrm rot="16200000" flipH="1">
            <a:off x="826396" y="-351791"/>
            <a:ext cx="785521" cy="2842979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16">
            <a:extLst>
              <a:ext uri="{FF2B5EF4-FFF2-40B4-BE49-F238E27FC236}">
                <a16:creationId xmlns:a16="http://schemas.microsoft.com/office/drawing/2014/main" xmlns="" id="{A557BA40-394C-4DEB-B07B-6482F26A4E82}"/>
              </a:ext>
            </a:extLst>
          </p:cNvPr>
          <p:cNvGrpSpPr/>
          <p:nvPr/>
        </p:nvGrpSpPr>
        <p:grpSpPr>
          <a:xfrm>
            <a:off x="713728" y="1764186"/>
            <a:ext cx="1001486" cy="1186810"/>
            <a:chOff x="3009022" y="4211323"/>
            <a:chExt cx="1001486" cy="1186810"/>
          </a:xfrm>
        </p:grpSpPr>
        <p:sp>
          <p:nvSpPr>
            <p:cNvPr id="91" name="TextBox 1">
              <a:extLst>
                <a:ext uri="{FF2B5EF4-FFF2-40B4-BE49-F238E27FC236}">
                  <a16:creationId xmlns:a16="http://schemas.microsoft.com/office/drawing/2014/main" xmlns="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 smtClean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2" name="TextBox 2">
              <a:extLst>
                <a:ext uri="{FF2B5EF4-FFF2-40B4-BE49-F238E27FC236}">
                  <a16:creationId xmlns:a16="http://schemas.microsoft.com/office/drawing/2014/main" xmlns="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  <a:endPara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panose="02000503000000000000" pitchFamily="2" charset="0"/>
              </a:endParaRPr>
            </a:p>
          </p:txBody>
        </p:sp>
      </p:grpSp>
      <p:pic>
        <p:nvPicPr>
          <p:cNvPr id="93" name="Graphic 44">
            <a:extLst>
              <a:ext uri="{FF2B5EF4-FFF2-40B4-BE49-F238E27FC236}">
                <a16:creationId xmlns:a16="http://schemas.microsoft.com/office/drawing/2014/main" xmlns="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16016" y="2876277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4" name="Group 53">
            <a:extLst>
              <a:ext uri="{FF2B5EF4-FFF2-40B4-BE49-F238E27FC236}">
                <a16:creationId xmlns:a16="http://schemas.microsoft.com/office/drawing/2014/main" xmlns="" id="{6A460868-B9FD-412C-A768-ECBAB7A7A540}"/>
              </a:ext>
            </a:extLst>
          </p:cNvPr>
          <p:cNvGrpSpPr/>
          <p:nvPr/>
        </p:nvGrpSpPr>
        <p:grpSpPr>
          <a:xfrm rot="5400000">
            <a:off x="848871" y="-348164"/>
            <a:ext cx="908531" cy="2365989"/>
            <a:chOff x="1232840" y="335569"/>
            <a:chExt cx="908531" cy="2365989"/>
          </a:xfrm>
        </p:grpSpPr>
        <p:sp>
          <p:nvSpPr>
            <p:cNvPr id="95" name="TextBox 51">
              <a:extLst>
                <a:ext uri="{FF2B5EF4-FFF2-40B4-BE49-F238E27FC236}">
                  <a16:creationId xmlns:a16="http://schemas.microsoft.com/office/drawing/2014/main" xmlns="" id="{4E19FC31-64B6-492B-A85A-416820957BD0}"/>
                </a:ext>
              </a:extLst>
            </p:cNvPr>
            <p:cNvSpPr txBox="1"/>
            <p:nvPr/>
          </p:nvSpPr>
          <p:spPr>
            <a:xfrm>
              <a:off x="1232840" y="575526"/>
              <a:ext cx="492443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 smtClean="0">
                  <a:solidFill>
                    <a:srgbClr val="7B007C"/>
                  </a:solidFill>
                  <a:latin typeface="Oswald" panose="02000503000000000000" pitchFamily="2" charset="0"/>
                </a:rPr>
                <a:t>أخلاق و فضائل</a:t>
              </a:r>
              <a:endParaRPr lang="ar-SY" sz="2000" b="1" dirty="0">
                <a:solidFill>
                  <a:srgbClr val="7B007C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6" name="TextBox 52">
              <a:extLst>
                <a:ext uri="{FF2B5EF4-FFF2-40B4-BE49-F238E27FC236}">
                  <a16:creationId xmlns:a16="http://schemas.microsoft.com/office/drawing/2014/main" xmlns="" id="{626BC3BB-DB17-4728-9BD9-860DBDFEF42C}"/>
                </a:ext>
              </a:extLst>
            </p:cNvPr>
            <p:cNvSpPr txBox="1"/>
            <p:nvPr/>
          </p:nvSpPr>
          <p:spPr>
            <a:xfrm>
              <a:off x="1648928" y="335569"/>
              <a:ext cx="492443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الخُلُق</a:t>
              </a:r>
            </a:p>
          </p:txBody>
        </p:sp>
      </p:grpSp>
      <p:sp>
        <p:nvSpPr>
          <p:cNvPr id="97" name="Oval 39">
            <a:extLst>
              <a:ext uri="{FF2B5EF4-FFF2-40B4-BE49-F238E27FC236}">
                <a16:creationId xmlns:a16="http://schemas.microsoft.com/office/drawing/2014/main" xmlns="" id="{05335CBB-05C3-40B6-8758-E5BD10E2530B}"/>
              </a:ext>
            </a:extLst>
          </p:cNvPr>
          <p:cNvSpPr/>
          <p:nvPr/>
        </p:nvSpPr>
        <p:spPr>
          <a:xfrm>
            <a:off x="-178342" y="5389784"/>
            <a:ext cx="2543318" cy="445595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9000"/>
                </a:schemeClr>
              </a:gs>
              <a:gs pos="100000">
                <a:srgbClr val="BFBFB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reflection blurRad="6350" stA="50000" endA="275" endPos="40000" dist="101600" dir="5400000" sy="-100000" algn="bl" rotWithShape="0"/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23">
            <a:extLst>
              <a:ext uri="{FF2B5EF4-FFF2-40B4-BE49-F238E27FC236}">
                <a16:creationId xmlns:a16="http://schemas.microsoft.com/office/drawing/2014/main" xmlns="" id="{7F8FD261-C06C-414F-9E84-B77B161A92D0}"/>
              </a:ext>
            </a:extLst>
          </p:cNvPr>
          <p:cNvSpPr/>
          <p:nvPr/>
        </p:nvSpPr>
        <p:spPr>
          <a:xfrm>
            <a:off x="99248" y="3617007"/>
            <a:ext cx="1895322" cy="18953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reeform: Shape 47">
            <a:extLst>
              <a:ext uri="{FF2B5EF4-FFF2-40B4-BE49-F238E27FC236}">
                <a16:creationId xmlns:a16="http://schemas.microsoft.com/office/drawing/2014/main" xmlns="" id="{6F6C6184-EE9F-45FC-8A01-E0AD551BADAF}"/>
              </a:ext>
            </a:extLst>
          </p:cNvPr>
          <p:cNvSpPr/>
          <p:nvPr/>
        </p:nvSpPr>
        <p:spPr>
          <a:xfrm>
            <a:off x="818991" y="3611163"/>
            <a:ext cx="1115379" cy="1336150"/>
          </a:xfrm>
          <a:custGeom>
            <a:avLst/>
            <a:gdLst>
              <a:gd name="connsiteX0" fmla="*/ 103982 w 1232067"/>
              <a:gd name="connsiteY0" fmla="*/ 0 h 1475935"/>
              <a:gd name="connsiteX1" fmla="*/ 1070087 w 1232067"/>
              <a:gd name="connsiteY1" fmla="*/ 880941 h 1475935"/>
              <a:gd name="connsiteX2" fmla="*/ 1073165 w 1232067"/>
              <a:gd name="connsiteY2" fmla="*/ 942535 h 1475935"/>
              <a:gd name="connsiteX3" fmla="*/ 1232067 w 1232067"/>
              <a:gd name="connsiteY3" fmla="*/ 942535 h 1475935"/>
              <a:gd name="connsiteX4" fmla="*/ 790206 w 1232067"/>
              <a:gd name="connsiteY4" fmla="*/ 1475935 h 1475935"/>
              <a:gd name="connsiteX5" fmla="*/ 348344 w 1232067"/>
              <a:gd name="connsiteY5" fmla="*/ 942535 h 1475935"/>
              <a:gd name="connsiteX6" fmla="*/ 566521 w 1232067"/>
              <a:gd name="connsiteY6" fmla="*/ 942535 h 1475935"/>
              <a:gd name="connsiteX7" fmla="*/ 585669 w 1232067"/>
              <a:gd name="connsiteY7" fmla="*/ 876516 h 1475935"/>
              <a:gd name="connsiteX8" fmla="*/ 599516 w 1232067"/>
              <a:gd name="connsiteY8" fmla="*/ 729497 h 1475935"/>
              <a:gd name="connsiteX9" fmla="*/ 55289 w 1232067"/>
              <a:gd name="connsiteY9" fmla="*/ 14821 h 1475935"/>
              <a:gd name="connsiteX10" fmla="*/ 0 w 1232067"/>
              <a:gd name="connsiteY10" fmla="*/ 5790 h 1475935"/>
              <a:gd name="connsiteX11" fmla="*/ 4691 w 1232067"/>
              <a:gd name="connsiteY11" fmla="*/ 5066 h 1475935"/>
              <a:gd name="connsiteX12" fmla="*/ 103982 w 1232067"/>
              <a:gd name="connsiteY12" fmla="*/ 0 h 147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2067" h="1475935">
                <a:moveTo>
                  <a:pt x="103982" y="0"/>
                </a:moveTo>
                <a:cubicBezTo>
                  <a:pt x="606796" y="0"/>
                  <a:pt x="1020356" y="386130"/>
                  <a:pt x="1070087" y="880941"/>
                </a:cubicBezTo>
                <a:lnTo>
                  <a:pt x="1073165" y="942535"/>
                </a:lnTo>
                <a:lnTo>
                  <a:pt x="1232067" y="942535"/>
                </a:lnTo>
                <a:lnTo>
                  <a:pt x="790206" y="1475935"/>
                </a:lnTo>
                <a:lnTo>
                  <a:pt x="348344" y="942535"/>
                </a:lnTo>
                <a:lnTo>
                  <a:pt x="566521" y="942535"/>
                </a:lnTo>
                <a:lnTo>
                  <a:pt x="585669" y="876516"/>
                </a:lnTo>
                <a:cubicBezTo>
                  <a:pt x="594748" y="829028"/>
                  <a:pt x="599516" y="779858"/>
                  <a:pt x="599516" y="729497"/>
                </a:cubicBezTo>
                <a:cubicBezTo>
                  <a:pt x="599516" y="376968"/>
                  <a:pt x="365879" y="82844"/>
                  <a:pt x="55289" y="14821"/>
                </a:cubicBezTo>
                <a:lnTo>
                  <a:pt x="0" y="5790"/>
                </a:lnTo>
                <a:lnTo>
                  <a:pt x="4691" y="5066"/>
                </a:lnTo>
                <a:cubicBezTo>
                  <a:pt x="37337" y="1716"/>
                  <a:pt x="70461" y="0"/>
                  <a:pt x="103982" y="0"/>
                </a:cubicBezTo>
                <a:close/>
              </a:path>
            </a:pathLst>
          </a:cu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Freeform: Shape 24">
            <a:extLst>
              <a:ext uri="{FF2B5EF4-FFF2-40B4-BE49-F238E27FC236}">
                <a16:creationId xmlns:a16="http://schemas.microsoft.com/office/drawing/2014/main" xmlns="" id="{78328E0F-5909-4689-BCE4-D1C7E00E5E4C}"/>
              </a:ext>
            </a:extLst>
          </p:cNvPr>
          <p:cNvSpPr/>
          <p:nvPr/>
        </p:nvSpPr>
        <p:spPr>
          <a:xfrm>
            <a:off x="940879" y="3617008"/>
            <a:ext cx="1088646" cy="1304126"/>
          </a:xfrm>
          <a:custGeom>
            <a:avLst/>
            <a:gdLst>
              <a:gd name="connsiteX0" fmla="*/ 103982 w 1232067"/>
              <a:gd name="connsiteY0" fmla="*/ 0 h 1475935"/>
              <a:gd name="connsiteX1" fmla="*/ 1070087 w 1232067"/>
              <a:gd name="connsiteY1" fmla="*/ 880941 h 1475935"/>
              <a:gd name="connsiteX2" fmla="*/ 1073165 w 1232067"/>
              <a:gd name="connsiteY2" fmla="*/ 942535 h 1475935"/>
              <a:gd name="connsiteX3" fmla="*/ 1232067 w 1232067"/>
              <a:gd name="connsiteY3" fmla="*/ 942535 h 1475935"/>
              <a:gd name="connsiteX4" fmla="*/ 790206 w 1232067"/>
              <a:gd name="connsiteY4" fmla="*/ 1475935 h 1475935"/>
              <a:gd name="connsiteX5" fmla="*/ 348344 w 1232067"/>
              <a:gd name="connsiteY5" fmla="*/ 942535 h 1475935"/>
              <a:gd name="connsiteX6" fmla="*/ 566521 w 1232067"/>
              <a:gd name="connsiteY6" fmla="*/ 942535 h 1475935"/>
              <a:gd name="connsiteX7" fmla="*/ 585669 w 1232067"/>
              <a:gd name="connsiteY7" fmla="*/ 876516 h 1475935"/>
              <a:gd name="connsiteX8" fmla="*/ 599516 w 1232067"/>
              <a:gd name="connsiteY8" fmla="*/ 729497 h 1475935"/>
              <a:gd name="connsiteX9" fmla="*/ 55289 w 1232067"/>
              <a:gd name="connsiteY9" fmla="*/ 14821 h 1475935"/>
              <a:gd name="connsiteX10" fmla="*/ 0 w 1232067"/>
              <a:gd name="connsiteY10" fmla="*/ 5790 h 1475935"/>
              <a:gd name="connsiteX11" fmla="*/ 4691 w 1232067"/>
              <a:gd name="connsiteY11" fmla="*/ 5066 h 1475935"/>
              <a:gd name="connsiteX12" fmla="*/ 103982 w 1232067"/>
              <a:gd name="connsiteY12" fmla="*/ 0 h 147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2067" h="1475935">
                <a:moveTo>
                  <a:pt x="103982" y="0"/>
                </a:moveTo>
                <a:cubicBezTo>
                  <a:pt x="606796" y="0"/>
                  <a:pt x="1020356" y="386130"/>
                  <a:pt x="1070087" y="880941"/>
                </a:cubicBezTo>
                <a:lnTo>
                  <a:pt x="1073165" y="942535"/>
                </a:lnTo>
                <a:lnTo>
                  <a:pt x="1232067" y="942535"/>
                </a:lnTo>
                <a:lnTo>
                  <a:pt x="790206" y="1475935"/>
                </a:lnTo>
                <a:lnTo>
                  <a:pt x="348344" y="942535"/>
                </a:lnTo>
                <a:lnTo>
                  <a:pt x="566521" y="942535"/>
                </a:lnTo>
                <a:lnTo>
                  <a:pt x="585669" y="876516"/>
                </a:lnTo>
                <a:cubicBezTo>
                  <a:pt x="594748" y="829028"/>
                  <a:pt x="599516" y="779858"/>
                  <a:pt x="599516" y="729497"/>
                </a:cubicBezTo>
                <a:cubicBezTo>
                  <a:pt x="599516" y="376968"/>
                  <a:pt x="365879" y="82844"/>
                  <a:pt x="55289" y="14821"/>
                </a:cubicBezTo>
                <a:lnTo>
                  <a:pt x="0" y="5790"/>
                </a:lnTo>
                <a:lnTo>
                  <a:pt x="4691" y="5066"/>
                </a:lnTo>
                <a:cubicBezTo>
                  <a:pt x="37337" y="1716"/>
                  <a:pt x="70461" y="0"/>
                  <a:pt x="103982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25">
            <a:extLst>
              <a:ext uri="{FF2B5EF4-FFF2-40B4-BE49-F238E27FC236}">
                <a16:creationId xmlns:a16="http://schemas.microsoft.com/office/drawing/2014/main" xmlns="" id="{3880956F-289D-44FF-8BE0-B59D43DB10FF}"/>
              </a:ext>
            </a:extLst>
          </p:cNvPr>
          <p:cNvSpPr txBox="1"/>
          <p:nvPr/>
        </p:nvSpPr>
        <p:spPr>
          <a:xfrm>
            <a:off x="1244573" y="4333118"/>
            <a:ext cx="651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endParaRPr lang="en-US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" name="Graphic 26" descr="Lightbulb">
            <a:extLst>
              <a:ext uri="{FF2B5EF4-FFF2-40B4-BE49-F238E27FC236}">
                <a16:creationId xmlns:a16="http://schemas.microsoft.com/office/drawing/2014/main" xmlns="" id="{CB8C1ED7-F581-415F-B310-913BECE722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/>
        </p:blipFill>
        <p:spPr>
          <a:xfrm>
            <a:off x="361909" y="3918934"/>
            <a:ext cx="640080" cy="640080"/>
          </a:xfrm>
          <a:prstGeom prst="rect">
            <a:avLst/>
          </a:prstGeom>
        </p:spPr>
      </p:pic>
      <p:sp>
        <p:nvSpPr>
          <p:cNvPr id="103" name="TextBox 27">
            <a:extLst>
              <a:ext uri="{FF2B5EF4-FFF2-40B4-BE49-F238E27FC236}">
                <a16:creationId xmlns:a16="http://schemas.microsoft.com/office/drawing/2014/main" xmlns="" id="{B607D86F-8A6D-4EAE-8CE6-59024662943A}"/>
              </a:ext>
            </a:extLst>
          </p:cNvPr>
          <p:cNvSpPr txBox="1"/>
          <p:nvPr/>
        </p:nvSpPr>
        <p:spPr>
          <a:xfrm>
            <a:off x="231517" y="4642904"/>
            <a:ext cx="1465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>
                <a:latin typeface="Century Gothic" panose="020B0502020202020204" pitchFamily="34" charset="0"/>
              </a:rPr>
              <a:t>الاستراتيجية القرائية</a:t>
            </a:r>
          </a:p>
        </p:txBody>
      </p:sp>
      <p:sp>
        <p:nvSpPr>
          <p:cNvPr id="42" name="Rectangle 6">
            <a:extLst>
              <a:ext uri="{FF2B5EF4-FFF2-40B4-BE49-F238E27FC236}">
                <a16:creationId xmlns:a16="http://schemas.microsoft.com/office/drawing/2014/main" xmlns="" id="{28D2755F-8B34-4237-BD21-5D26090FA784}"/>
              </a:ext>
            </a:extLst>
          </p:cNvPr>
          <p:cNvSpPr/>
          <p:nvPr/>
        </p:nvSpPr>
        <p:spPr>
          <a:xfrm rot="5400000" flipH="1">
            <a:off x="9060329" y="3538647"/>
            <a:ext cx="5672721" cy="325576"/>
          </a:xfrm>
          <a:prstGeom prst="rect">
            <a:avLst/>
          </a:prstGeom>
          <a:gradFill flip="none" rotWithShape="1">
            <a:gsLst>
              <a:gs pos="47800">
                <a:schemeClr val="bg1">
                  <a:lumMod val="95000"/>
                </a:schemeClr>
              </a:gs>
              <a:gs pos="7000">
                <a:schemeClr val="bg1">
                  <a:lumMod val="65000"/>
                </a:schemeClr>
              </a:gs>
              <a:gs pos="84000">
                <a:schemeClr val="tx1">
                  <a:lumMod val="75000"/>
                  <a:lumOff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4" name="Group 257">
            <a:extLst>
              <a:ext uri="{FF2B5EF4-FFF2-40B4-BE49-F238E27FC236}">
                <a16:creationId xmlns:a16="http://schemas.microsoft.com/office/drawing/2014/main" xmlns="" id="{66EEE24E-056C-4334-81EA-CB530FC1C894}"/>
              </a:ext>
            </a:extLst>
          </p:cNvPr>
          <p:cNvGrpSpPr/>
          <p:nvPr/>
        </p:nvGrpSpPr>
        <p:grpSpPr>
          <a:xfrm rot="5400000" flipH="1">
            <a:off x="8969466" y="-1833030"/>
            <a:ext cx="470550" cy="5760281"/>
            <a:chOff x="10161265" y="1189004"/>
            <a:chExt cx="1671101" cy="4355635"/>
          </a:xfrm>
          <a:effectLst/>
        </p:grpSpPr>
        <p:sp>
          <p:nvSpPr>
            <p:cNvPr id="125" name="Rectangle: Top Corners Rounded 258">
              <a:extLst>
                <a:ext uri="{FF2B5EF4-FFF2-40B4-BE49-F238E27FC236}">
                  <a16:creationId xmlns:a16="http://schemas.microsoft.com/office/drawing/2014/main" xmlns="" id="{589583B3-8333-42A8-851B-97A31484BA39}"/>
                </a:ext>
              </a:extLst>
            </p:cNvPr>
            <p:cNvSpPr/>
            <p:nvPr/>
          </p:nvSpPr>
          <p:spPr>
            <a:xfrm>
              <a:off x="11196643" y="1200136"/>
              <a:ext cx="2044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: Top Corners Rounded 259">
              <a:extLst>
                <a:ext uri="{FF2B5EF4-FFF2-40B4-BE49-F238E27FC236}">
                  <a16:creationId xmlns:a16="http://schemas.microsoft.com/office/drawing/2014/main" xmlns="" id="{1C19538E-40F1-4DBD-8BC7-56964437FCA3}"/>
                </a:ext>
              </a:extLst>
            </p:cNvPr>
            <p:cNvSpPr/>
            <p:nvPr/>
          </p:nvSpPr>
          <p:spPr>
            <a:xfrm>
              <a:off x="10594140" y="1199803"/>
              <a:ext cx="3245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260">
              <a:extLst>
                <a:ext uri="{FF2B5EF4-FFF2-40B4-BE49-F238E27FC236}">
                  <a16:creationId xmlns:a16="http://schemas.microsoft.com/office/drawing/2014/main" xmlns="" id="{C35E56C8-8B1D-49AF-87BB-0F05A5B29C56}"/>
                </a:ext>
              </a:extLst>
            </p:cNvPr>
            <p:cNvSpPr/>
            <p:nvPr/>
          </p:nvSpPr>
          <p:spPr>
            <a:xfrm rot="5400000">
              <a:off x="10787245" y="1426887"/>
              <a:ext cx="403132" cy="46483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8" name="Arrow: Pentagon 261">
              <a:extLst>
                <a:ext uri="{FF2B5EF4-FFF2-40B4-BE49-F238E27FC236}">
                  <a16:creationId xmlns:a16="http://schemas.microsoft.com/office/drawing/2014/main" xmlns="" id="{B85E8C64-681E-4408-9A23-F6D2CFEDE43E}"/>
                </a:ext>
              </a:extLst>
            </p:cNvPr>
            <p:cNvSpPr/>
            <p:nvPr/>
          </p:nvSpPr>
          <p:spPr>
            <a:xfrm rot="5400000">
              <a:off x="9102720" y="2814993"/>
              <a:ext cx="3788191" cy="1671101"/>
            </a:xfrm>
            <a:prstGeom prst="homePlat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Arrow: Pentagon 262">
              <a:extLst>
                <a:ext uri="{FF2B5EF4-FFF2-40B4-BE49-F238E27FC236}">
                  <a16:creationId xmlns:a16="http://schemas.microsoft.com/office/drawing/2014/main" xmlns="" id="{EBEA96A7-CE35-4F91-A1D9-47AB9B79A445}"/>
                </a:ext>
              </a:extLst>
            </p:cNvPr>
            <p:cNvSpPr/>
            <p:nvPr/>
          </p:nvSpPr>
          <p:spPr>
            <a:xfrm rot="5400000">
              <a:off x="9186630" y="2952283"/>
              <a:ext cx="3620378" cy="1391480"/>
            </a:xfrm>
            <a:prstGeom prst="homePlat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Arrow: Pentagon 263">
              <a:extLst>
                <a:ext uri="{FF2B5EF4-FFF2-40B4-BE49-F238E27FC236}">
                  <a16:creationId xmlns:a16="http://schemas.microsoft.com/office/drawing/2014/main" xmlns="" id="{431D0A48-73BE-467C-AA02-5772A5B0608D}"/>
                </a:ext>
              </a:extLst>
            </p:cNvPr>
            <p:cNvSpPr/>
            <p:nvPr/>
          </p:nvSpPr>
          <p:spPr>
            <a:xfrm rot="5400000">
              <a:off x="10782791" y="1045454"/>
              <a:ext cx="463589" cy="750690"/>
            </a:xfrm>
            <a:prstGeom prst="homePlate">
              <a:avLst/>
            </a:prstGeom>
            <a:solidFill>
              <a:srgbClr val="00B0F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1" name="TextBox 264">
              <a:extLst>
                <a:ext uri="{FF2B5EF4-FFF2-40B4-BE49-F238E27FC236}">
                  <a16:creationId xmlns:a16="http://schemas.microsoft.com/office/drawing/2014/main" xmlns="" id="{234BBD9A-97F9-40E1-A133-33E75B5D8C49}"/>
                </a:ext>
              </a:extLst>
            </p:cNvPr>
            <p:cNvSpPr txBox="1"/>
            <p:nvPr/>
          </p:nvSpPr>
          <p:spPr>
            <a:xfrm rot="5400000">
              <a:off x="9288347" y="3050448"/>
              <a:ext cx="3503890" cy="1311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 smtClean="0">
                  <a:solidFill>
                    <a:srgbClr val="C00000"/>
                  </a:solidFill>
                </a:rPr>
                <a:t>2- أقرأ القصة الآتية , ثم أكمل الجدول وفق المطلوب</a:t>
              </a:r>
              <a:endParaRPr lang="ar-SY" b="1" dirty="0"/>
            </a:p>
          </p:txBody>
        </p:sp>
      </p:grpSp>
      <p:sp>
        <p:nvSpPr>
          <p:cNvPr id="63" name="Google Shape;85;p1"/>
          <p:cNvSpPr/>
          <p:nvPr/>
        </p:nvSpPr>
        <p:spPr>
          <a:xfrm rot="-5400000">
            <a:off x="3338427" y="1244690"/>
            <a:ext cx="5590589" cy="5587238"/>
          </a:xfrm>
          <a:prstGeom prst="round2SameRect">
            <a:avLst>
              <a:gd name="adj1" fmla="val 5053"/>
              <a:gd name="adj2" fmla="val 0"/>
            </a:avLst>
          </a:prstGeom>
          <a:solidFill>
            <a:srgbClr val="D8D8D8">
              <a:alpha val="75686"/>
            </a:srgbClr>
          </a:solidFill>
          <a:ln>
            <a:noFill/>
          </a:ln>
          <a:effectLst>
            <a:outerShdw blurRad="101600" dist="762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4" name="Google Shape;101;p1"/>
          <p:cNvGrpSpPr/>
          <p:nvPr/>
        </p:nvGrpSpPr>
        <p:grpSpPr>
          <a:xfrm>
            <a:off x="3543302" y="1282386"/>
            <a:ext cx="5545202" cy="5564486"/>
            <a:chOff x="1734414" y="495298"/>
            <a:chExt cx="4361585" cy="5853549"/>
          </a:xfrm>
        </p:grpSpPr>
        <p:sp>
          <p:nvSpPr>
            <p:cNvPr id="65" name="Google Shape;102;p1"/>
            <p:cNvSpPr/>
            <p:nvPr/>
          </p:nvSpPr>
          <p:spPr>
            <a:xfrm rot="16200000">
              <a:off x="995360" y="1234352"/>
              <a:ext cx="5839694" cy="4361585"/>
            </a:xfrm>
            <a:prstGeom prst="round2SameRect">
              <a:avLst>
                <a:gd name="adj1" fmla="val 4054"/>
                <a:gd name="adj2" fmla="val 0"/>
              </a:avLst>
            </a:prstGeom>
            <a:solidFill>
              <a:srgbClr val="F1F1F1"/>
            </a:solidFill>
            <a:ln>
              <a:noFill/>
            </a:ln>
            <a:effectLst>
              <a:outerShdw blurRad="203200" dist="50800" dir="10800000" algn="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6" name="Google Shape;103;p1"/>
            <p:cNvCxnSpPr/>
            <p:nvPr/>
          </p:nvCxnSpPr>
          <p:spPr>
            <a:xfrm>
              <a:off x="1734414" y="1440870"/>
              <a:ext cx="3862822" cy="0"/>
            </a:xfrm>
            <a:prstGeom prst="straightConnector1">
              <a:avLst/>
            </a:prstGeom>
            <a:noFill/>
            <a:ln w="9525" cap="flat" cmpd="sng">
              <a:solidFill>
                <a:srgbClr val="0EE0D6">
                  <a:alpha val="4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67" name="Google Shape;104;p1"/>
            <p:cNvCxnSpPr/>
            <p:nvPr/>
          </p:nvCxnSpPr>
          <p:spPr>
            <a:xfrm>
              <a:off x="5597236" y="509152"/>
              <a:ext cx="0" cy="5839695"/>
            </a:xfrm>
            <a:prstGeom prst="straightConnector1">
              <a:avLst/>
            </a:prstGeom>
            <a:noFill/>
            <a:ln w="9525" cap="flat" cmpd="sng">
              <a:solidFill>
                <a:srgbClr val="FF5050">
                  <a:alpha val="4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68" name="Google Shape;105;p1"/>
            <p:cNvCxnSpPr/>
            <p:nvPr/>
          </p:nvCxnSpPr>
          <p:spPr>
            <a:xfrm>
              <a:off x="1734414" y="1801088"/>
              <a:ext cx="3862822" cy="0"/>
            </a:xfrm>
            <a:prstGeom prst="straightConnector1">
              <a:avLst/>
            </a:prstGeom>
            <a:noFill/>
            <a:ln w="9525" cap="flat" cmpd="sng">
              <a:solidFill>
                <a:srgbClr val="0EE0D6">
                  <a:alpha val="4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69" name="Google Shape;106;p1"/>
            <p:cNvCxnSpPr/>
            <p:nvPr/>
          </p:nvCxnSpPr>
          <p:spPr>
            <a:xfrm>
              <a:off x="1734414" y="2161306"/>
              <a:ext cx="3862822" cy="0"/>
            </a:xfrm>
            <a:prstGeom prst="straightConnector1">
              <a:avLst/>
            </a:prstGeom>
            <a:noFill/>
            <a:ln w="9525" cap="flat" cmpd="sng">
              <a:solidFill>
                <a:srgbClr val="0EE0D6">
                  <a:alpha val="4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70" name="Google Shape;107;p1"/>
            <p:cNvCxnSpPr/>
            <p:nvPr/>
          </p:nvCxnSpPr>
          <p:spPr>
            <a:xfrm>
              <a:off x="1734414" y="2521524"/>
              <a:ext cx="3862822" cy="0"/>
            </a:xfrm>
            <a:prstGeom prst="straightConnector1">
              <a:avLst/>
            </a:prstGeom>
            <a:noFill/>
            <a:ln w="9525" cap="flat" cmpd="sng">
              <a:solidFill>
                <a:srgbClr val="0EE0D6">
                  <a:alpha val="4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73" name="Google Shape;108;p1"/>
            <p:cNvCxnSpPr/>
            <p:nvPr/>
          </p:nvCxnSpPr>
          <p:spPr>
            <a:xfrm>
              <a:off x="1734414" y="2881742"/>
              <a:ext cx="3862822" cy="0"/>
            </a:xfrm>
            <a:prstGeom prst="straightConnector1">
              <a:avLst/>
            </a:prstGeom>
            <a:noFill/>
            <a:ln w="9525" cap="flat" cmpd="sng">
              <a:solidFill>
                <a:srgbClr val="0EE0D6">
                  <a:alpha val="4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74" name="Google Shape;109;p1"/>
            <p:cNvCxnSpPr/>
            <p:nvPr/>
          </p:nvCxnSpPr>
          <p:spPr>
            <a:xfrm>
              <a:off x="1734414" y="3241960"/>
              <a:ext cx="3862822" cy="0"/>
            </a:xfrm>
            <a:prstGeom prst="straightConnector1">
              <a:avLst/>
            </a:prstGeom>
            <a:noFill/>
            <a:ln w="9525" cap="flat" cmpd="sng">
              <a:solidFill>
                <a:srgbClr val="0EE0D6">
                  <a:alpha val="4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04" name="Google Shape;110;p1"/>
            <p:cNvCxnSpPr/>
            <p:nvPr/>
          </p:nvCxnSpPr>
          <p:spPr>
            <a:xfrm>
              <a:off x="1734414" y="3602178"/>
              <a:ext cx="3862822" cy="0"/>
            </a:xfrm>
            <a:prstGeom prst="straightConnector1">
              <a:avLst/>
            </a:prstGeom>
            <a:noFill/>
            <a:ln w="9525" cap="flat" cmpd="sng">
              <a:solidFill>
                <a:srgbClr val="0EE0D6">
                  <a:alpha val="4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05" name="Google Shape;111;p1"/>
            <p:cNvCxnSpPr/>
            <p:nvPr/>
          </p:nvCxnSpPr>
          <p:spPr>
            <a:xfrm>
              <a:off x="1734414" y="3962396"/>
              <a:ext cx="3862822" cy="0"/>
            </a:xfrm>
            <a:prstGeom prst="straightConnector1">
              <a:avLst/>
            </a:prstGeom>
            <a:noFill/>
            <a:ln w="9525" cap="flat" cmpd="sng">
              <a:solidFill>
                <a:srgbClr val="0EE0D6">
                  <a:alpha val="4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06" name="Google Shape;112;p1"/>
            <p:cNvCxnSpPr/>
            <p:nvPr/>
          </p:nvCxnSpPr>
          <p:spPr>
            <a:xfrm>
              <a:off x="1734414" y="4322614"/>
              <a:ext cx="3862822" cy="0"/>
            </a:xfrm>
            <a:prstGeom prst="straightConnector1">
              <a:avLst/>
            </a:prstGeom>
            <a:noFill/>
            <a:ln w="9525" cap="flat" cmpd="sng">
              <a:solidFill>
                <a:srgbClr val="0EE0D6">
                  <a:alpha val="4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07" name="Google Shape;113;p1"/>
            <p:cNvCxnSpPr/>
            <p:nvPr/>
          </p:nvCxnSpPr>
          <p:spPr>
            <a:xfrm>
              <a:off x="1734414" y="4682832"/>
              <a:ext cx="3862822" cy="0"/>
            </a:xfrm>
            <a:prstGeom prst="straightConnector1">
              <a:avLst/>
            </a:prstGeom>
            <a:noFill/>
            <a:ln w="9525" cap="flat" cmpd="sng">
              <a:solidFill>
                <a:srgbClr val="0EE0D6">
                  <a:alpha val="4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08" name="Google Shape;114;p1"/>
            <p:cNvCxnSpPr/>
            <p:nvPr/>
          </p:nvCxnSpPr>
          <p:spPr>
            <a:xfrm>
              <a:off x="1734414" y="5043050"/>
              <a:ext cx="3862822" cy="0"/>
            </a:xfrm>
            <a:prstGeom prst="straightConnector1">
              <a:avLst/>
            </a:prstGeom>
            <a:noFill/>
            <a:ln w="9525" cap="flat" cmpd="sng">
              <a:solidFill>
                <a:srgbClr val="0EE0D6">
                  <a:alpha val="4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09" name="Google Shape;115;p1"/>
            <p:cNvCxnSpPr/>
            <p:nvPr/>
          </p:nvCxnSpPr>
          <p:spPr>
            <a:xfrm>
              <a:off x="1734414" y="5403268"/>
              <a:ext cx="3862822" cy="0"/>
            </a:xfrm>
            <a:prstGeom prst="straightConnector1">
              <a:avLst/>
            </a:prstGeom>
            <a:noFill/>
            <a:ln w="9525" cap="flat" cmpd="sng">
              <a:solidFill>
                <a:srgbClr val="0EE0D6">
                  <a:alpha val="4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10" name="Google Shape;116;p1"/>
            <p:cNvCxnSpPr/>
            <p:nvPr/>
          </p:nvCxnSpPr>
          <p:spPr>
            <a:xfrm>
              <a:off x="1734414" y="5763486"/>
              <a:ext cx="3862822" cy="0"/>
            </a:xfrm>
            <a:prstGeom prst="straightConnector1">
              <a:avLst/>
            </a:prstGeom>
            <a:noFill/>
            <a:ln w="9525" cap="flat" cmpd="sng">
              <a:solidFill>
                <a:srgbClr val="0EE0D6">
                  <a:alpha val="4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111" name="Google Shape;149;p1"/>
          <p:cNvGrpSpPr/>
          <p:nvPr/>
        </p:nvGrpSpPr>
        <p:grpSpPr>
          <a:xfrm>
            <a:off x="8590872" y="1219534"/>
            <a:ext cx="1122676" cy="5627338"/>
            <a:chOff x="5597236" y="488368"/>
            <a:chExt cx="1122676" cy="5839694"/>
          </a:xfrm>
        </p:grpSpPr>
        <p:sp>
          <p:nvSpPr>
            <p:cNvPr id="112" name="Google Shape;150;p1"/>
            <p:cNvSpPr/>
            <p:nvPr/>
          </p:nvSpPr>
          <p:spPr>
            <a:xfrm>
              <a:off x="5597236" y="488368"/>
              <a:ext cx="1122676" cy="5839694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49600">
                  <a:srgbClr val="7F7F7F">
                    <a:alpha val="72941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3" name="Google Shape;151;p1"/>
            <p:cNvGrpSpPr/>
            <p:nvPr/>
          </p:nvGrpSpPr>
          <p:grpSpPr>
            <a:xfrm>
              <a:off x="5847936" y="991929"/>
              <a:ext cx="568696" cy="201168"/>
              <a:chOff x="5868383" y="858579"/>
              <a:chExt cx="568696" cy="201168"/>
            </a:xfrm>
          </p:grpSpPr>
          <p:sp>
            <p:nvSpPr>
              <p:cNvPr id="167" name="Google Shape;152;p1"/>
              <p:cNvSpPr/>
              <p:nvPr/>
            </p:nvSpPr>
            <p:spPr>
              <a:xfrm>
                <a:off x="6237851" y="858579"/>
                <a:ext cx="199228" cy="201168"/>
              </a:xfrm>
              <a:prstGeom prst="ellipse">
                <a:avLst/>
              </a:prstGeom>
              <a:solidFill>
                <a:srgbClr val="654F5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" name="Google Shape;153;p1"/>
              <p:cNvSpPr/>
              <p:nvPr/>
            </p:nvSpPr>
            <p:spPr>
              <a:xfrm>
                <a:off x="5868383" y="858579"/>
                <a:ext cx="199228" cy="201168"/>
              </a:xfrm>
              <a:prstGeom prst="ellipse">
                <a:avLst/>
              </a:prstGeom>
              <a:solidFill>
                <a:srgbClr val="654F5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54;p1"/>
              <p:cNvSpPr/>
              <p:nvPr/>
            </p:nvSpPr>
            <p:spPr>
              <a:xfrm>
                <a:off x="5918911" y="903272"/>
                <a:ext cx="441889" cy="52004"/>
              </a:xfrm>
              <a:prstGeom prst="flowChartTerminator">
                <a:avLst/>
              </a:prstGeom>
              <a:gradFill>
                <a:gsLst>
                  <a:gs pos="0">
                    <a:srgbClr val="595959"/>
                  </a:gs>
                  <a:gs pos="24000">
                    <a:srgbClr val="3F3F3F"/>
                  </a:gs>
                  <a:gs pos="47000">
                    <a:schemeClr val="lt1"/>
                  </a:gs>
                  <a:gs pos="79668">
                    <a:schemeClr val="lt1"/>
                  </a:gs>
                  <a:gs pos="93000">
                    <a:srgbClr val="3F3F3F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" name="Google Shape;155;p1"/>
              <p:cNvSpPr/>
              <p:nvPr/>
            </p:nvSpPr>
            <p:spPr>
              <a:xfrm>
                <a:off x="5926176" y="974941"/>
                <a:ext cx="441889" cy="52004"/>
              </a:xfrm>
              <a:prstGeom prst="flowChartTerminator">
                <a:avLst/>
              </a:prstGeom>
              <a:gradFill>
                <a:gsLst>
                  <a:gs pos="0">
                    <a:srgbClr val="595959"/>
                  </a:gs>
                  <a:gs pos="24000">
                    <a:srgbClr val="3F3F3F"/>
                  </a:gs>
                  <a:gs pos="47000">
                    <a:schemeClr val="lt1"/>
                  </a:gs>
                  <a:gs pos="79668">
                    <a:schemeClr val="lt1"/>
                  </a:gs>
                  <a:gs pos="93000">
                    <a:srgbClr val="3F3F3F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4" name="Google Shape;156;p1"/>
            <p:cNvGrpSpPr/>
            <p:nvPr/>
          </p:nvGrpSpPr>
          <p:grpSpPr>
            <a:xfrm>
              <a:off x="5847936" y="1507207"/>
              <a:ext cx="568696" cy="201168"/>
              <a:chOff x="5868383" y="858579"/>
              <a:chExt cx="568696" cy="201168"/>
            </a:xfrm>
          </p:grpSpPr>
          <p:sp>
            <p:nvSpPr>
              <p:cNvPr id="163" name="Google Shape;157;p1"/>
              <p:cNvSpPr/>
              <p:nvPr/>
            </p:nvSpPr>
            <p:spPr>
              <a:xfrm>
                <a:off x="6237851" y="858579"/>
                <a:ext cx="199228" cy="201168"/>
              </a:xfrm>
              <a:prstGeom prst="ellipse">
                <a:avLst/>
              </a:prstGeom>
              <a:solidFill>
                <a:srgbClr val="654F5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158;p1"/>
              <p:cNvSpPr/>
              <p:nvPr/>
            </p:nvSpPr>
            <p:spPr>
              <a:xfrm>
                <a:off x="5868383" y="858579"/>
                <a:ext cx="199228" cy="201168"/>
              </a:xfrm>
              <a:prstGeom prst="ellipse">
                <a:avLst/>
              </a:prstGeom>
              <a:solidFill>
                <a:srgbClr val="654F5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" name="Google Shape;159;p1"/>
              <p:cNvSpPr/>
              <p:nvPr/>
            </p:nvSpPr>
            <p:spPr>
              <a:xfrm>
                <a:off x="5918911" y="903272"/>
                <a:ext cx="441889" cy="52004"/>
              </a:xfrm>
              <a:prstGeom prst="flowChartTerminator">
                <a:avLst/>
              </a:prstGeom>
              <a:gradFill>
                <a:gsLst>
                  <a:gs pos="0">
                    <a:srgbClr val="595959"/>
                  </a:gs>
                  <a:gs pos="24000">
                    <a:srgbClr val="3F3F3F"/>
                  </a:gs>
                  <a:gs pos="47000">
                    <a:schemeClr val="lt1"/>
                  </a:gs>
                  <a:gs pos="79668">
                    <a:schemeClr val="lt1"/>
                  </a:gs>
                  <a:gs pos="93000">
                    <a:srgbClr val="3F3F3F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0;p1"/>
              <p:cNvSpPr/>
              <p:nvPr/>
            </p:nvSpPr>
            <p:spPr>
              <a:xfrm>
                <a:off x="5926176" y="974941"/>
                <a:ext cx="441889" cy="52004"/>
              </a:xfrm>
              <a:prstGeom prst="flowChartTerminator">
                <a:avLst/>
              </a:prstGeom>
              <a:gradFill>
                <a:gsLst>
                  <a:gs pos="0">
                    <a:srgbClr val="595959"/>
                  </a:gs>
                  <a:gs pos="24000">
                    <a:srgbClr val="3F3F3F"/>
                  </a:gs>
                  <a:gs pos="47000">
                    <a:schemeClr val="lt1"/>
                  </a:gs>
                  <a:gs pos="79668">
                    <a:schemeClr val="lt1"/>
                  </a:gs>
                  <a:gs pos="93000">
                    <a:srgbClr val="3F3F3F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5" name="Google Shape;161;p1"/>
            <p:cNvGrpSpPr/>
            <p:nvPr/>
          </p:nvGrpSpPr>
          <p:grpSpPr>
            <a:xfrm>
              <a:off x="5847936" y="2537763"/>
              <a:ext cx="568696" cy="201168"/>
              <a:chOff x="5868383" y="858579"/>
              <a:chExt cx="568696" cy="201168"/>
            </a:xfrm>
          </p:grpSpPr>
          <p:sp>
            <p:nvSpPr>
              <p:cNvPr id="159" name="Google Shape;162;p1"/>
              <p:cNvSpPr/>
              <p:nvPr/>
            </p:nvSpPr>
            <p:spPr>
              <a:xfrm>
                <a:off x="6237851" y="858579"/>
                <a:ext cx="199228" cy="201168"/>
              </a:xfrm>
              <a:prstGeom prst="ellipse">
                <a:avLst/>
              </a:prstGeom>
              <a:solidFill>
                <a:srgbClr val="654F5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3;p1"/>
              <p:cNvSpPr/>
              <p:nvPr/>
            </p:nvSpPr>
            <p:spPr>
              <a:xfrm>
                <a:off x="5868383" y="858579"/>
                <a:ext cx="199228" cy="201168"/>
              </a:xfrm>
              <a:prstGeom prst="ellipse">
                <a:avLst/>
              </a:prstGeom>
              <a:solidFill>
                <a:srgbClr val="654F5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" name="Google Shape;164;p1"/>
              <p:cNvSpPr/>
              <p:nvPr/>
            </p:nvSpPr>
            <p:spPr>
              <a:xfrm>
                <a:off x="5918911" y="903272"/>
                <a:ext cx="441889" cy="52004"/>
              </a:xfrm>
              <a:prstGeom prst="flowChartTerminator">
                <a:avLst/>
              </a:prstGeom>
              <a:gradFill>
                <a:gsLst>
                  <a:gs pos="0">
                    <a:srgbClr val="595959"/>
                  </a:gs>
                  <a:gs pos="24000">
                    <a:srgbClr val="3F3F3F"/>
                  </a:gs>
                  <a:gs pos="47000">
                    <a:schemeClr val="lt1"/>
                  </a:gs>
                  <a:gs pos="79668">
                    <a:schemeClr val="lt1"/>
                  </a:gs>
                  <a:gs pos="93000">
                    <a:srgbClr val="3F3F3F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" name="Google Shape;165;p1"/>
              <p:cNvSpPr/>
              <p:nvPr/>
            </p:nvSpPr>
            <p:spPr>
              <a:xfrm>
                <a:off x="5926176" y="974941"/>
                <a:ext cx="441889" cy="52004"/>
              </a:xfrm>
              <a:prstGeom prst="flowChartTerminator">
                <a:avLst/>
              </a:prstGeom>
              <a:gradFill>
                <a:gsLst>
                  <a:gs pos="0">
                    <a:srgbClr val="595959"/>
                  </a:gs>
                  <a:gs pos="24000">
                    <a:srgbClr val="3F3F3F"/>
                  </a:gs>
                  <a:gs pos="47000">
                    <a:schemeClr val="lt1"/>
                  </a:gs>
                  <a:gs pos="79668">
                    <a:schemeClr val="lt1"/>
                  </a:gs>
                  <a:gs pos="93000">
                    <a:srgbClr val="3F3F3F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6" name="Google Shape;166;p1"/>
            <p:cNvGrpSpPr/>
            <p:nvPr/>
          </p:nvGrpSpPr>
          <p:grpSpPr>
            <a:xfrm>
              <a:off x="5847936" y="3568319"/>
              <a:ext cx="568696" cy="201168"/>
              <a:chOff x="5868383" y="858579"/>
              <a:chExt cx="568696" cy="201168"/>
            </a:xfrm>
          </p:grpSpPr>
          <p:sp>
            <p:nvSpPr>
              <p:cNvPr id="155" name="Google Shape;167;p1"/>
              <p:cNvSpPr/>
              <p:nvPr/>
            </p:nvSpPr>
            <p:spPr>
              <a:xfrm>
                <a:off x="6237851" y="858579"/>
                <a:ext cx="199228" cy="201168"/>
              </a:xfrm>
              <a:prstGeom prst="ellipse">
                <a:avLst/>
              </a:prstGeom>
              <a:solidFill>
                <a:srgbClr val="654F5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68;p1"/>
              <p:cNvSpPr/>
              <p:nvPr/>
            </p:nvSpPr>
            <p:spPr>
              <a:xfrm>
                <a:off x="5868383" y="858579"/>
                <a:ext cx="199228" cy="201168"/>
              </a:xfrm>
              <a:prstGeom prst="ellipse">
                <a:avLst/>
              </a:prstGeom>
              <a:solidFill>
                <a:srgbClr val="654F5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69;p1"/>
              <p:cNvSpPr/>
              <p:nvPr/>
            </p:nvSpPr>
            <p:spPr>
              <a:xfrm>
                <a:off x="5918911" y="903272"/>
                <a:ext cx="441889" cy="52004"/>
              </a:xfrm>
              <a:prstGeom prst="flowChartTerminator">
                <a:avLst/>
              </a:prstGeom>
              <a:gradFill>
                <a:gsLst>
                  <a:gs pos="0">
                    <a:srgbClr val="595959"/>
                  </a:gs>
                  <a:gs pos="24000">
                    <a:srgbClr val="3F3F3F"/>
                  </a:gs>
                  <a:gs pos="47000">
                    <a:schemeClr val="lt1"/>
                  </a:gs>
                  <a:gs pos="79668">
                    <a:schemeClr val="lt1"/>
                  </a:gs>
                  <a:gs pos="93000">
                    <a:srgbClr val="3F3F3F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170;p1"/>
              <p:cNvSpPr/>
              <p:nvPr/>
            </p:nvSpPr>
            <p:spPr>
              <a:xfrm>
                <a:off x="5926176" y="974941"/>
                <a:ext cx="441889" cy="52004"/>
              </a:xfrm>
              <a:prstGeom prst="flowChartTerminator">
                <a:avLst/>
              </a:prstGeom>
              <a:gradFill>
                <a:gsLst>
                  <a:gs pos="0">
                    <a:srgbClr val="595959"/>
                  </a:gs>
                  <a:gs pos="24000">
                    <a:srgbClr val="3F3F3F"/>
                  </a:gs>
                  <a:gs pos="47000">
                    <a:schemeClr val="lt1"/>
                  </a:gs>
                  <a:gs pos="79668">
                    <a:schemeClr val="lt1"/>
                  </a:gs>
                  <a:gs pos="93000">
                    <a:srgbClr val="3F3F3F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7" name="Google Shape;171;p1"/>
            <p:cNvGrpSpPr/>
            <p:nvPr/>
          </p:nvGrpSpPr>
          <p:grpSpPr>
            <a:xfrm>
              <a:off x="5847936" y="4083597"/>
              <a:ext cx="568696" cy="201168"/>
              <a:chOff x="5868383" y="858579"/>
              <a:chExt cx="568696" cy="201168"/>
            </a:xfrm>
          </p:grpSpPr>
          <p:sp>
            <p:nvSpPr>
              <p:cNvPr id="151" name="Google Shape;172;p1"/>
              <p:cNvSpPr/>
              <p:nvPr/>
            </p:nvSpPr>
            <p:spPr>
              <a:xfrm>
                <a:off x="6237851" y="858579"/>
                <a:ext cx="199228" cy="201168"/>
              </a:xfrm>
              <a:prstGeom prst="ellipse">
                <a:avLst/>
              </a:prstGeom>
              <a:solidFill>
                <a:srgbClr val="654F5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" name="Google Shape;173;p1"/>
              <p:cNvSpPr/>
              <p:nvPr/>
            </p:nvSpPr>
            <p:spPr>
              <a:xfrm>
                <a:off x="5868383" y="858579"/>
                <a:ext cx="199228" cy="201168"/>
              </a:xfrm>
              <a:prstGeom prst="ellipse">
                <a:avLst/>
              </a:prstGeom>
              <a:solidFill>
                <a:srgbClr val="654F5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" name="Google Shape;174;p1"/>
              <p:cNvSpPr/>
              <p:nvPr/>
            </p:nvSpPr>
            <p:spPr>
              <a:xfrm>
                <a:off x="5918911" y="903272"/>
                <a:ext cx="441889" cy="52004"/>
              </a:xfrm>
              <a:prstGeom prst="flowChartTerminator">
                <a:avLst/>
              </a:prstGeom>
              <a:gradFill>
                <a:gsLst>
                  <a:gs pos="0">
                    <a:srgbClr val="595959"/>
                  </a:gs>
                  <a:gs pos="24000">
                    <a:srgbClr val="3F3F3F"/>
                  </a:gs>
                  <a:gs pos="47000">
                    <a:schemeClr val="lt1"/>
                  </a:gs>
                  <a:gs pos="79668">
                    <a:schemeClr val="lt1"/>
                  </a:gs>
                  <a:gs pos="93000">
                    <a:srgbClr val="3F3F3F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" name="Google Shape;175;p1"/>
              <p:cNvSpPr/>
              <p:nvPr/>
            </p:nvSpPr>
            <p:spPr>
              <a:xfrm>
                <a:off x="5926176" y="974941"/>
                <a:ext cx="441889" cy="52004"/>
              </a:xfrm>
              <a:prstGeom prst="flowChartTerminator">
                <a:avLst/>
              </a:prstGeom>
              <a:gradFill>
                <a:gsLst>
                  <a:gs pos="0">
                    <a:srgbClr val="595959"/>
                  </a:gs>
                  <a:gs pos="24000">
                    <a:srgbClr val="3F3F3F"/>
                  </a:gs>
                  <a:gs pos="47000">
                    <a:schemeClr val="lt1"/>
                  </a:gs>
                  <a:gs pos="79668">
                    <a:schemeClr val="lt1"/>
                  </a:gs>
                  <a:gs pos="93000">
                    <a:srgbClr val="3F3F3F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8" name="Google Shape;176;p1"/>
            <p:cNvGrpSpPr/>
            <p:nvPr/>
          </p:nvGrpSpPr>
          <p:grpSpPr>
            <a:xfrm>
              <a:off x="5847936" y="5114153"/>
              <a:ext cx="568696" cy="201168"/>
              <a:chOff x="5868383" y="858579"/>
              <a:chExt cx="568696" cy="201168"/>
            </a:xfrm>
          </p:grpSpPr>
          <p:sp>
            <p:nvSpPr>
              <p:cNvPr id="147" name="Google Shape;177;p1"/>
              <p:cNvSpPr/>
              <p:nvPr/>
            </p:nvSpPr>
            <p:spPr>
              <a:xfrm>
                <a:off x="6237851" y="858579"/>
                <a:ext cx="199228" cy="201168"/>
              </a:xfrm>
              <a:prstGeom prst="ellipse">
                <a:avLst/>
              </a:prstGeom>
              <a:solidFill>
                <a:srgbClr val="654F5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" name="Google Shape;178;p1"/>
              <p:cNvSpPr/>
              <p:nvPr/>
            </p:nvSpPr>
            <p:spPr>
              <a:xfrm>
                <a:off x="5868383" y="858579"/>
                <a:ext cx="199228" cy="201168"/>
              </a:xfrm>
              <a:prstGeom prst="ellipse">
                <a:avLst/>
              </a:prstGeom>
              <a:solidFill>
                <a:srgbClr val="654F5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" name="Google Shape;179;p1"/>
              <p:cNvSpPr/>
              <p:nvPr/>
            </p:nvSpPr>
            <p:spPr>
              <a:xfrm>
                <a:off x="5918911" y="903272"/>
                <a:ext cx="441889" cy="52004"/>
              </a:xfrm>
              <a:prstGeom prst="flowChartTerminator">
                <a:avLst/>
              </a:prstGeom>
              <a:gradFill>
                <a:gsLst>
                  <a:gs pos="0">
                    <a:srgbClr val="595959"/>
                  </a:gs>
                  <a:gs pos="24000">
                    <a:srgbClr val="3F3F3F"/>
                  </a:gs>
                  <a:gs pos="47000">
                    <a:schemeClr val="lt1"/>
                  </a:gs>
                  <a:gs pos="79668">
                    <a:schemeClr val="lt1"/>
                  </a:gs>
                  <a:gs pos="93000">
                    <a:srgbClr val="3F3F3F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80;p1"/>
              <p:cNvSpPr/>
              <p:nvPr/>
            </p:nvSpPr>
            <p:spPr>
              <a:xfrm>
                <a:off x="5926176" y="974941"/>
                <a:ext cx="441889" cy="52004"/>
              </a:xfrm>
              <a:prstGeom prst="flowChartTerminator">
                <a:avLst/>
              </a:prstGeom>
              <a:gradFill>
                <a:gsLst>
                  <a:gs pos="0">
                    <a:srgbClr val="595959"/>
                  </a:gs>
                  <a:gs pos="24000">
                    <a:srgbClr val="3F3F3F"/>
                  </a:gs>
                  <a:gs pos="47000">
                    <a:schemeClr val="lt1"/>
                  </a:gs>
                  <a:gs pos="79668">
                    <a:schemeClr val="lt1"/>
                  </a:gs>
                  <a:gs pos="93000">
                    <a:srgbClr val="3F3F3F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9" name="Google Shape;181;p1"/>
            <p:cNvGrpSpPr/>
            <p:nvPr/>
          </p:nvGrpSpPr>
          <p:grpSpPr>
            <a:xfrm>
              <a:off x="5847936" y="5629431"/>
              <a:ext cx="568696" cy="201168"/>
              <a:chOff x="5868383" y="858579"/>
              <a:chExt cx="568696" cy="201168"/>
            </a:xfrm>
          </p:grpSpPr>
          <p:sp>
            <p:nvSpPr>
              <p:cNvPr id="143" name="Google Shape;182;p1"/>
              <p:cNvSpPr/>
              <p:nvPr/>
            </p:nvSpPr>
            <p:spPr>
              <a:xfrm>
                <a:off x="6237851" y="858579"/>
                <a:ext cx="199228" cy="201168"/>
              </a:xfrm>
              <a:prstGeom prst="ellipse">
                <a:avLst/>
              </a:prstGeom>
              <a:solidFill>
                <a:srgbClr val="654F5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" name="Google Shape;183;p1"/>
              <p:cNvSpPr/>
              <p:nvPr/>
            </p:nvSpPr>
            <p:spPr>
              <a:xfrm>
                <a:off x="5868383" y="858579"/>
                <a:ext cx="199228" cy="201168"/>
              </a:xfrm>
              <a:prstGeom prst="ellipse">
                <a:avLst/>
              </a:prstGeom>
              <a:solidFill>
                <a:srgbClr val="654F5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" name="Google Shape;184;p1"/>
              <p:cNvSpPr/>
              <p:nvPr/>
            </p:nvSpPr>
            <p:spPr>
              <a:xfrm>
                <a:off x="5918911" y="903272"/>
                <a:ext cx="441889" cy="52004"/>
              </a:xfrm>
              <a:prstGeom prst="flowChartTerminator">
                <a:avLst/>
              </a:prstGeom>
              <a:gradFill>
                <a:gsLst>
                  <a:gs pos="0">
                    <a:srgbClr val="595959"/>
                  </a:gs>
                  <a:gs pos="24000">
                    <a:srgbClr val="3F3F3F"/>
                  </a:gs>
                  <a:gs pos="47000">
                    <a:schemeClr val="lt1"/>
                  </a:gs>
                  <a:gs pos="79668">
                    <a:schemeClr val="lt1"/>
                  </a:gs>
                  <a:gs pos="93000">
                    <a:srgbClr val="3F3F3F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Google Shape;185;p1"/>
              <p:cNvSpPr/>
              <p:nvPr/>
            </p:nvSpPr>
            <p:spPr>
              <a:xfrm>
                <a:off x="5926176" y="974941"/>
                <a:ext cx="441889" cy="52004"/>
              </a:xfrm>
              <a:prstGeom prst="flowChartTerminator">
                <a:avLst/>
              </a:prstGeom>
              <a:gradFill>
                <a:gsLst>
                  <a:gs pos="0">
                    <a:srgbClr val="595959"/>
                  </a:gs>
                  <a:gs pos="24000">
                    <a:srgbClr val="3F3F3F"/>
                  </a:gs>
                  <a:gs pos="47000">
                    <a:schemeClr val="lt1"/>
                  </a:gs>
                  <a:gs pos="79668">
                    <a:schemeClr val="lt1"/>
                  </a:gs>
                  <a:gs pos="93000">
                    <a:srgbClr val="3F3F3F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0" name="Google Shape;186;p1"/>
            <p:cNvGrpSpPr/>
            <p:nvPr/>
          </p:nvGrpSpPr>
          <p:grpSpPr>
            <a:xfrm>
              <a:off x="5847936" y="2022485"/>
              <a:ext cx="568696" cy="201168"/>
              <a:chOff x="5868383" y="858579"/>
              <a:chExt cx="568696" cy="201168"/>
            </a:xfrm>
          </p:grpSpPr>
          <p:sp>
            <p:nvSpPr>
              <p:cNvPr id="139" name="Google Shape;187;p1"/>
              <p:cNvSpPr/>
              <p:nvPr/>
            </p:nvSpPr>
            <p:spPr>
              <a:xfrm>
                <a:off x="6237851" y="858579"/>
                <a:ext cx="199228" cy="201168"/>
              </a:xfrm>
              <a:prstGeom prst="ellipse">
                <a:avLst/>
              </a:prstGeom>
              <a:solidFill>
                <a:srgbClr val="654F5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Google Shape;188;p1"/>
              <p:cNvSpPr/>
              <p:nvPr/>
            </p:nvSpPr>
            <p:spPr>
              <a:xfrm>
                <a:off x="5868383" y="858579"/>
                <a:ext cx="199228" cy="201168"/>
              </a:xfrm>
              <a:prstGeom prst="ellipse">
                <a:avLst/>
              </a:prstGeom>
              <a:solidFill>
                <a:srgbClr val="654F5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" name="Google Shape;189;p1"/>
              <p:cNvSpPr/>
              <p:nvPr/>
            </p:nvSpPr>
            <p:spPr>
              <a:xfrm>
                <a:off x="5918911" y="903272"/>
                <a:ext cx="441889" cy="52004"/>
              </a:xfrm>
              <a:prstGeom prst="flowChartTerminator">
                <a:avLst/>
              </a:prstGeom>
              <a:gradFill>
                <a:gsLst>
                  <a:gs pos="0">
                    <a:srgbClr val="595959"/>
                  </a:gs>
                  <a:gs pos="24000">
                    <a:srgbClr val="3F3F3F"/>
                  </a:gs>
                  <a:gs pos="47000">
                    <a:schemeClr val="lt1"/>
                  </a:gs>
                  <a:gs pos="79668">
                    <a:schemeClr val="lt1"/>
                  </a:gs>
                  <a:gs pos="93000">
                    <a:srgbClr val="3F3F3F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" name="Google Shape;190;p1"/>
              <p:cNvSpPr/>
              <p:nvPr/>
            </p:nvSpPr>
            <p:spPr>
              <a:xfrm>
                <a:off x="5926176" y="974941"/>
                <a:ext cx="441889" cy="52004"/>
              </a:xfrm>
              <a:prstGeom prst="flowChartTerminator">
                <a:avLst/>
              </a:prstGeom>
              <a:gradFill>
                <a:gsLst>
                  <a:gs pos="0">
                    <a:srgbClr val="595959"/>
                  </a:gs>
                  <a:gs pos="24000">
                    <a:srgbClr val="3F3F3F"/>
                  </a:gs>
                  <a:gs pos="47000">
                    <a:schemeClr val="lt1"/>
                  </a:gs>
                  <a:gs pos="79668">
                    <a:schemeClr val="lt1"/>
                  </a:gs>
                  <a:gs pos="93000">
                    <a:srgbClr val="3F3F3F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1" name="Google Shape;191;p1"/>
            <p:cNvGrpSpPr/>
            <p:nvPr/>
          </p:nvGrpSpPr>
          <p:grpSpPr>
            <a:xfrm>
              <a:off x="5847936" y="3053041"/>
              <a:ext cx="568696" cy="201168"/>
              <a:chOff x="5868383" y="858579"/>
              <a:chExt cx="568696" cy="201168"/>
            </a:xfrm>
          </p:grpSpPr>
          <p:sp>
            <p:nvSpPr>
              <p:cNvPr id="135" name="Google Shape;192;p1"/>
              <p:cNvSpPr/>
              <p:nvPr/>
            </p:nvSpPr>
            <p:spPr>
              <a:xfrm>
                <a:off x="6237851" y="858579"/>
                <a:ext cx="199228" cy="201168"/>
              </a:xfrm>
              <a:prstGeom prst="ellipse">
                <a:avLst/>
              </a:prstGeom>
              <a:solidFill>
                <a:srgbClr val="654F5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93;p1"/>
              <p:cNvSpPr/>
              <p:nvPr/>
            </p:nvSpPr>
            <p:spPr>
              <a:xfrm>
                <a:off x="5868383" y="858579"/>
                <a:ext cx="199228" cy="201168"/>
              </a:xfrm>
              <a:prstGeom prst="ellipse">
                <a:avLst/>
              </a:prstGeom>
              <a:solidFill>
                <a:srgbClr val="654F5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Google Shape;194;p1"/>
              <p:cNvSpPr/>
              <p:nvPr/>
            </p:nvSpPr>
            <p:spPr>
              <a:xfrm>
                <a:off x="5918911" y="903272"/>
                <a:ext cx="441889" cy="52004"/>
              </a:xfrm>
              <a:prstGeom prst="flowChartTerminator">
                <a:avLst/>
              </a:prstGeom>
              <a:gradFill>
                <a:gsLst>
                  <a:gs pos="0">
                    <a:srgbClr val="595959"/>
                  </a:gs>
                  <a:gs pos="24000">
                    <a:srgbClr val="3F3F3F"/>
                  </a:gs>
                  <a:gs pos="47000">
                    <a:schemeClr val="lt1"/>
                  </a:gs>
                  <a:gs pos="79668">
                    <a:schemeClr val="lt1"/>
                  </a:gs>
                  <a:gs pos="93000">
                    <a:srgbClr val="3F3F3F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" name="Google Shape;195;p1"/>
              <p:cNvSpPr/>
              <p:nvPr/>
            </p:nvSpPr>
            <p:spPr>
              <a:xfrm>
                <a:off x="5926176" y="974941"/>
                <a:ext cx="441889" cy="52004"/>
              </a:xfrm>
              <a:prstGeom prst="flowChartTerminator">
                <a:avLst/>
              </a:prstGeom>
              <a:gradFill>
                <a:gsLst>
                  <a:gs pos="0">
                    <a:srgbClr val="595959"/>
                  </a:gs>
                  <a:gs pos="24000">
                    <a:srgbClr val="3F3F3F"/>
                  </a:gs>
                  <a:gs pos="47000">
                    <a:schemeClr val="lt1"/>
                  </a:gs>
                  <a:gs pos="79668">
                    <a:schemeClr val="lt1"/>
                  </a:gs>
                  <a:gs pos="93000">
                    <a:srgbClr val="3F3F3F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2" name="Google Shape;196;p1"/>
            <p:cNvGrpSpPr/>
            <p:nvPr/>
          </p:nvGrpSpPr>
          <p:grpSpPr>
            <a:xfrm>
              <a:off x="5847936" y="4598875"/>
              <a:ext cx="568696" cy="201168"/>
              <a:chOff x="5868383" y="858579"/>
              <a:chExt cx="568696" cy="201168"/>
            </a:xfrm>
          </p:grpSpPr>
          <p:sp>
            <p:nvSpPr>
              <p:cNvPr id="123" name="Google Shape;197;p1"/>
              <p:cNvSpPr/>
              <p:nvPr/>
            </p:nvSpPr>
            <p:spPr>
              <a:xfrm>
                <a:off x="6237851" y="858579"/>
                <a:ext cx="199228" cy="201168"/>
              </a:xfrm>
              <a:prstGeom prst="ellipse">
                <a:avLst/>
              </a:prstGeom>
              <a:solidFill>
                <a:srgbClr val="654F5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" name="Google Shape;198;p1"/>
              <p:cNvSpPr/>
              <p:nvPr/>
            </p:nvSpPr>
            <p:spPr>
              <a:xfrm>
                <a:off x="5868383" y="858579"/>
                <a:ext cx="199228" cy="201168"/>
              </a:xfrm>
              <a:prstGeom prst="ellipse">
                <a:avLst/>
              </a:prstGeom>
              <a:solidFill>
                <a:srgbClr val="654F5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" name="Google Shape;199;p1"/>
              <p:cNvSpPr/>
              <p:nvPr/>
            </p:nvSpPr>
            <p:spPr>
              <a:xfrm>
                <a:off x="5918911" y="903272"/>
                <a:ext cx="441889" cy="52004"/>
              </a:xfrm>
              <a:prstGeom prst="flowChartTerminator">
                <a:avLst/>
              </a:prstGeom>
              <a:gradFill>
                <a:gsLst>
                  <a:gs pos="0">
                    <a:srgbClr val="595959"/>
                  </a:gs>
                  <a:gs pos="24000">
                    <a:srgbClr val="3F3F3F"/>
                  </a:gs>
                  <a:gs pos="47000">
                    <a:schemeClr val="lt1"/>
                  </a:gs>
                  <a:gs pos="79668">
                    <a:schemeClr val="lt1"/>
                  </a:gs>
                  <a:gs pos="93000">
                    <a:srgbClr val="3F3F3F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" name="Google Shape;200;p1"/>
              <p:cNvSpPr/>
              <p:nvPr/>
            </p:nvSpPr>
            <p:spPr>
              <a:xfrm>
                <a:off x="5926176" y="974941"/>
                <a:ext cx="441889" cy="52004"/>
              </a:xfrm>
              <a:prstGeom prst="flowChartTerminator">
                <a:avLst/>
              </a:prstGeom>
              <a:gradFill>
                <a:gsLst>
                  <a:gs pos="0">
                    <a:srgbClr val="595959"/>
                  </a:gs>
                  <a:gs pos="24000">
                    <a:srgbClr val="3F3F3F"/>
                  </a:gs>
                  <a:gs pos="47000">
                    <a:schemeClr val="lt1"/>
                  </a:gs>
                  <a:gs pos="79668">
                    <a:schemeClr val="lt1"/>
                  </a:gs>
                  <a:gs pos="93000">
                    <a:srgbClr val="3F3F3F"/>
                  </a:gs>
                  <a:gs pos="100000">
                    <a:srgbClr val="3F3F3F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171" name="Graphic 26">
            <a:extLst>
              <a:ext uri="{FF2B5EF4-FFF2-40B4-BE49-F238E27FC236}">
                <a16:creationId xmlns="" xmlns:a16="http://schemas.microsoft.com/office/drawing/2014/main" id="{CB8C1ED7-F581-415F-B310-913BECE722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096" y="1634382"/>
            <a:ext cx="5274066" cy="5192341"/>
          </a:xfrm>
          <a:prstGeom prst="rect">
            <a:avLst/>
          </a:prstGeom>
        </p:spPr>
      </p:pic>
      <p:sp>
        <p:nvSpPr>
          <p:cNvPr id="172" name="TextBox 41">
            <a:extLst>
              <a:ext uri="{FF2B5EF4-FFF2-40B4-BE49-F238E27FC236}">
                <a16:creationId xmlns="" xmlns:a16="http://schemas.microsoft.com/office/drawing/2014/main" id="{D77AD07B-92C3-4D10-AA4E-4B9370461E59}"/>
              </a:ext>
            </a:extLst>
          </p:cNvPr>
          <p:cNvSpPr txBox="1"/>
          <p:nvPr/>
        </p:nvSpPr>
        <p:spPr>
          <a:xfrm>
            <a:off x="5235517" y="3918934"/>
            <a:ext cx="8015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1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الرفق </a:t>
            </a:r>
          </a:p>
        </p:txBody>
      </p:sp>
      <p:sp>
        <p:nvSpPr>
          <p:cNvPr id="173" name="TextBox 41">
            <a:extLst>
              <a:ext uri="{FF2B5EF4-FFF2-40B4-BE49-F238E27FC236}">
                <a16:creationId xmlns="" xmlns:a16="http://schemas.microsoft.com/office/drawing/2014/main" id="{D77AD07B-92C3-4D10-AA4E-4B9370461E59}"/>
              </a:ext>
            </a:extLst>
          </p:cNvPr>
          <p:cNvSpPr txBox="1"/>
          <p:nvPr/>
        </p:nvSpPr>
        <p:spPr>
          <a:xfrm>
            <a:off x="3779914" y="4927311"/>
            <a:ext cx="944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1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ما النصيحة التي قدمها الأب للولد؟ </a:t>
            </a:r>
          </a:p>
        </p:txBody>
      </p:sp>
      <p:sp>
        <p:nvSpPr>
          <p:cNvPr id="174" name="TextBox 41">
            <a:extLst>
              <a:ext uri="{FF2B5EF4-FFF2-40B4-BE49-F238E27FC236}">
                <a16:creationId xmlns="" xmlns:a16="http://schemas.microsoft.com/office/drawing/2014/main" id="{D77AD07B-92C3-4D10-AA4E-4B9370461E59}"/>
              </a:ext>
            </a:extLst>
          </p:cNvPr>
          <p:cNvSpPr txBox="1"/>
          <p:nvPr/>
        </p:nvSpPr>
        <p:spPr>
          <a:xfrm>
            <a:off x="4880555" y="6141555"/>
            <a:ext cx="1147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1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استجابة الولد</a:t>
            </a:r>
          </a:p>
        </p:txBody>
      </p:sp>
      <p:sp>
        <p:nvSpPr>
          <p:cNvPr id="175" name="TextBox 41">
            <a:extLst>
              <a:ext uri="{FF2B5EF4-FFF2-40B4-BE49-F238E27FC236}">
                <a16:creationId xmlns="" xmlns:a16="http://schemas.microsoft.com/office/drawing/2014/main" id="{D77AD07B-92C3-4D10-AA4E-4B9370461E59}"/>
              </a:ext>
            </a:extLst>
          </p:cNvPr>
          <p:cNvSpPr txBox="1"/>
          <p:nvPr/>
        </p:nvSpPr>
        <p:spPr>
          <a:xfrm>
            <a:off x="3563386" y="3799107"/>
            <a:ext cx="14556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1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ماذا فعل الأب بالسلحفاة حتى تخرج رأسها وأطرافها؟ </a:t>
            </a:r>
          </a:p>
        </p:txBody>
      </p:sp>
      <p:sp>
        <p:nvSpPr>
          <p:cNvPr id="176" name="TextBox 41">
            <a:extLst>
              <a:ext uri="{FF2B5EF4-FFF2-40B4-BE49-F238E27FC236}">
                <a16:creationId xmlns="" xmlns:a16="http://schemas.microsoft.com/office/drawing/2014/main" id="{D77AD07B-92C3-4D10-AA4E-4B9370461E59}"/>
              </a:ext>
            </a:extLst>
          </p:cNvPr>
          <p:cNvSpPr txBox="1"/>
          <p:nvPr/>
        </p:nvSpPr>
        <p:spPr>
          <a:xfrm>
            <a:off x="4909765" y="5189836"/>
            <a:ext cx="1089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1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نصيحة الأب </a:t>
            </a:r>
          </a:p>
        </p:txBody>
      </p:sp>
      <p:sp>
        <p:nvSpPr>
          <p:cNvPr id="177" name="TextBox 41">
            <a:extLst>
              <a:ext uri="{FF2B5EF4-FFF2-40B4-BE49-F238E27FC236}">
                <a16:creationId xmlns="" xmlns:a16="http://schemas.microsoft.com/office/drawing/2014/main" id="{D77AD07B-92C3-4D10-AA4E-4B9370461E59}"/>
              </a:ext>
            </a:extLst>
          </p:cNvPr>
          <p:cNvSpPr txBox="1"/>
          <p:nvPr/>
        </p:nvSpPr>
        <p:spPr>
          <a:xfrm>
            <a:off x="3717439" y="6018445"/>
            <a:ext cx="1147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16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ماذا رد الولد على أبيه ؟</a:t>
            </a:r>
          </a:p>
        </p:txBody>
      </p:sp>
    </p:spTree>
    <p:extLst>
      <p:ext uri="{BB962C8B-B14F-4D97-AF65-F5344CB8AC3E}">
        <p14:creationId xmlns:p14="http://schemas.microsoft.com/office/powerpoint/2010/main" val="415967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2" presetClass="entr" presetSubtype="1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3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10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7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4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11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18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25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32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7" grpId="0" animBg="1"/>
          <p:bldP spid="88" grpId="0" animBg="1"/>
          <p:bldP spid="89" grpId="0" animBg="1"/>
          <p:bldP spid="97" grpId="0" animBg="1"/>
          <p:bldP spid="98" grpId="0" animBg="1"/>
          <p:bldP spid="99" grpId="0" animBg="1"/>
          <p:bldP spid="100" grpId="0" animBg="1"/>
          <p:bldP spid="101" grpId="0"/>
          <p:bldP spid="103" grpId="0"/>
          <p:bldP spid="63" grpId="0" animBg="1"/>
          <p:bldP spid="172" grpId="0"/>
          <p:bldP spid="173" grpId="0"/>
          <p:bldP spid="174" grpId="0"/>
          <p:bldP spid="175" grpId="0"/>
          <p:bldP spid="176" grpId="0"/>
          <p:bldP spid="17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1000"/>
                                            <p:tgtEl>
                                              <p:spTgt spid="17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7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4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11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5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18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25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32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5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5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5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7" grpId="0" animBg="1"/>
          <p:bldP spid="88" grpId="0" animBg="1"/>
          <p:bldP spid="89" grpId="0" animBg="1"/>
          <p:bldP spid="97" grpId="0" animBg="1"/>
          <p:bldP spid="98" grpId="0" animBg="1"/>
          <p:bldP spid="99" grpId="0" animBg="1"/>
          <p:bldP spid="100" grpId="0" animBg="1"/>
          <p:bldP spid="101" grpId="0"/>
          <p:bldP spid="103" grpId="0"/>
          <p:bldP spid="63" grpId="0" animBg="1"/>
          <p:bldP spid="172" grpId="0"/>
          <p:bldP spid="173" grpId="0"/>
          <p:bldP spid="174" grpId="0"/>
          <p:bldP spid="175" grpId="0"/>
          <p:bldP spid="176" grpId="0"/>
          <p:bldP spid="177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">
            <a:extLst>
              <a:ext uri="{FF2B5EF4-FFF2-40B4-BE49-F238E27FC236}">
                <a16:creationId xmlns:a16="http://schemas.microsoft.com/office/drawing/2014/main" xmlns="" id="{E4118AEC-26BC-4DCF-B290-9395F9C896EF}"/>
              </a:ext>
            </a:extLst>
          </p:cNvPr>
          <p:cNvSpPr/>
          <p:nvPr/>
        </p:nvSpPr>
        <p:spPr>
          <a:xfrm>
            <a:off x="542249" y="1638634"/>
            <a:ext cx="1303383" cy="1792512"/>
          </a:xfrm>
          <a:prstGeom prst="rect">
            <a:avLst/>
          </a:prstGeom>
          <a:gradFill>
            <a:gsLst>
              <a:gs pos="0">
                <a:srgbClr val="CC00CC"/>
              </a:gs>
              <a:gs pos="100000">
                <a:srgbClr val="66006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ight Triangle 10">
            <a:extLst>
              <a:ext uri="{FF2B5EF4-FFF2-40B4-BE49-F238E27FC236}">
                <a16:creationId xmlns:a16="http://schemas.microsoft.com/office/drawing/2014/main" xmlns="" id="{C66FAF7E-8CDD-4926-A0A3-38BBE055ABF3}"/>
              </a:ext>
            </a:extLst>
          </p:cNvPr>
          <p:cNvSpPr/>
          <p:nvPr/>
        </p:nvSpPr>
        <p:spPr>
          <a:xfrm flipH="1">
            <a:off x="75117" y="1638634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24">
            <a:extLst>
              <a:ext uri="{FF2B5EF4-FFF2-40B4-BE49-F238E27FC236}">
                <a16:creationId xmlns:a16="http://schemas.microsoft.com/office/drawing/2014/main" xmlns="" id="{2031FD8F-C762-45B7-9144-CFCF75B7A842}"/>
              </a:ext>
            </a:extLst>
          </p:cNvPr>
          <p:cNvSpPr/>
          <p:nvPr/>
        </p:nvSpPr>
        <p:spPr>
          <a:xfrm rot="16200000" flipH="1">
            <a:off x="826396" y="-351791"/>
            <a:ext cx="785521" cy="2842979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16">
            <a:extLst>
              <a:ext uri="{FF2B5EF4-FFF2-40B4-BE49-F238E27FC236}">
                <a16:creationId xmlns:a16="http://schemas.microsoft.com/office/drawing/2014/main" xmlns="" id="{A557BA40-394C-4DEB-B07B-6482F26A4E82}"/>
              </a:ext>
            </a:extLst>
          </p:cNvPr>
          <p:cNvGrpSpPr/>
          <p:nvPr/>
        </p:nvGrpSpPr>
        <p:grpSpPr>
          <a:xfrm>
            <a:off x="713728" y="1764186"/>
            <a:ext cx="1001486" cy="1186810"/>
            <a:chOff x="3009022" y="4211323"/>
            <a:chExt cx="1001486" cy="1186810"/>
          </a:xfrm>
        </p:grpSpPr>
        <p:sp>
          <p:nvSpPr>
            <p:cNvPr id="91" name="TextBox 1">
              <a:extLst>
                <a:ext uri="{FF2B5EF4-FFF2-40B4-BE49-F238E27FC236}">
                  <a16:creationId xmlns:a16="http://schemas.microsoft.com/office/drawing/2014/main" xmlns="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 smtClean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2" name="TextBox 2">
              <a:extLst>
                <a:ext uri="{FF2B5EF4-FFF2-40B4-BE49-F238E27FC236}">
                  <a16:creationId xmlns:a16="http://schemas.microsoft.com/office/drawing/2014/main" xmlns="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  <a:endPara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panose="02000503000000000000" pitchFamily="2" charset="0"/>
              </a:endParaRPr>
            </a:p>
          </p:txBody>
        </p:sp>
      </p:grpSp>
      <p:pic>
        <p:nvPicPr>
          <p:cNvPr id="93" name="Graphic 44">
            <a:extLst>
              <a:ext uri="{FF2B5EF4-FFF2-40B4-BE49-F238E27FC236}">
                <a16:creationId xmlns:a16="http://schemas.microsoft.com/office/drawing/2014/main" xmlns="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16016" y="2876277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4" name="Group 53">
            <a:extLst>
              <a:ext uri="{FF2B5EF4-FFF2-40B4-BE49-F238E27FC236}">
                <a16:creationId xmlns:a16="http://schemas.microsoft.com/office/drawing/2014/main" xmlns="" id="{6A460868-B9FD-412C-A768-ECBAB7A7A540}"/>
              </a:ext>
            </a:extLst>
          </p:cNvPr>
          <p:cNvGrpSpPr/>
          <p:nvPr/>
        </p:nvGrpSpPr>
        <p:grpSpPr>
          <a:xfrm rot="5400000">
            <a:off x="848871" y="-348164"/>
            <a:ext cx="908531" cy="2365989"/>
            <a:chOff x="1232840" y="335569"/>
            <a:chExt cx="908531" cy="2365989"/>
          </a:xfrm>
        </p:grpSpPr>
        <p:sp>
          <p:nvSpPr>
            <p:cNvPr id="95" name="TextBox 51">
              <a:extLst>
                <a:ext uri="{FF2B5EF4-FFF2-40B4-BE49-F238E27FC236}">
                  <a16:creationId xmlns:a16="http://schemas.microsoft.com/office/drawing/2014/main" xmlns="" id="{4E19FC31-64B6-492B-A85A-416820957BD0}"/>
                </a:ext>
              </a:extLst>
            </p:cNvPr>
            <p:cNvSpPr txBox="1"/>
            <p:nvPr/>
          </p:nvSpPr>
          <p:spPr>
            <a:xfrm>
              <a:off x="1232840" y="575526"/>
              <a:ext cx="492443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 smtClean="0">
                  <a:solidFill>
                    <a:srgbClr val="7B007C"/>
                  </a:solidFill>
                  <a:latin typeface="Oswald" panose="02000503000000000000" pitchFamily="2" charset="0"/>
                </a:rPr>
                <a:t>أخلاق و فضائل</a:t>
              </a:r>
              <a:endParaRPr lang="ar-SY" sz="2000" b="1" dirty="0">
                <a:solidFill>
                  <a:srgbClr val="7B007C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6" name="TextBox 52">
              <a:extLst>
                <a:ext uri="{FF2B5EF4-FFF2-40B4-BE49-F238E27FC236}">
                  <a16:creationId xmlns:a16="http://schemas.microsoft.com/office/drawing/2014/main" xmlns="" id="{626BC3BB-DB17-4728-9BD9-860DBDFEF42C}"/>
                </a:ext>
              </a:extLst>
            </p:cNvPr>
            <p:cNvSpPr txBox="1"/>
            <p:nvPr/>
          </p:nvSpPr>
          <p:spPr>
            <a:xfrm>
              <a:off x="1648928" y="335569"/>
              <a:ext cx="492443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الخُلُق</a:t>
              </a:r>
            </a:p>
          </p:txBody>
        </p:sp>
      </p:grpSp>
      <p:sp>
        <p:nvSpPr>
          <p:cNvPr id="97" name="Oval 39">
            <a:extLst>
              <a:ext uri="{FF2B5EF4-FFF2-40B4-BE49-F238E27FC236}">
                <a16:creationId xmlns:a16="http://schemas.microsoft.com/office/drawing/2014/main" xmlns="" id="{05335CBB-05C3-40B6-8758-E5BD10E2530B}"/>
              </a:ext>
            </a:extLst>
          </p:cNvPr>
          <p:cNvSpPr/>
          <p:nvPr/>
        </p:nvSpPr>
        <p:spPr>
          <a:xfrm>
            <a:off x="-178342" y="5389784"/>
            <a:ext cx="2543318" cy="445595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9000"/>
                </a:schemeClr>
              </a:gs>
              <a:gs pos="100000">
                <a:srgbClr val="BFBFB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reflection blurRad="6350" stA="50000" endA="275" endPos="40000" dist="101600" dir="5400000" sy="-100000" algn="bl" rotWithShape="0"/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23">
            <a:extLst>
              <a:ext uri="{FF2B5EF4-FFF2-40B4-BE49-F238E27FC236}">
                <a16:creationId xmlns:a16="http://schemas.microsoft.com/office/drawing/2014/main" xmlns="" id="{7F8FD261-C06C-414F-9E84-B77B161A92D0}"/>
              </a:ext>
            </a:extLst>
          </p:cNvPr>
          <p:cNvSpPr/>
          <p:nvPr/>
        </p:nvSpPr>
        <p:spPr>
          <a:xfrm>
            <a:off x="99248" y="3617007"/>
            <a:ext cx="1895322" cy="18953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reeform: Shape 47">
            <a:extLst>
              <a:ext uri="{FF2B5EF4-FFF2-40B4-BE49-F238E27FC236}">
                <a16:creationId xmlns:a16="http://schemas.microsoft.com/office/drawing/2014/main" xmlns="" id="{6F6C6184-EE9F-45FC-8A01-E0AD551BADAF}"/>
              </a:ext>
            </a:extLst>
          </p:cNvPr>
          <p:cNvSpPr/>
          <p:nvPr/>
        </p:nvSpPr>
        <p:spPr>
          <a:xfrm>
            <a:off x="818991" y="3611163"/>
            <a:ext cx="1115379" cy="1336150"/>
          </a:xfrm>
          <a:custGeom>
            <a:avLst/>
            <a:gdLst>
              <a:gd name="connsiteX0" fmla="*/ 103982 w 1232067"/>
              <a:gd name="connsiteY0" fmla="*/ 0 h 1475935"/>
              <a:gd name="connsiteX1" fmla="*/ 1070087 w 1232067"/>
              <a:gd name="connsiteY1" fmla="*/ 880941 h 1475935"/>
              <a:gd name="connsiteX2" fmla="*/ 1073165 w 1232067"/>
              <a:gd name="connsiteY2" fmla="*/ 942535 h 1475935"/>
              <a:gd name="connsiteX3" fmla="*/ 1232067 w 1232067"/>
              <a:gd name="connsiteY3" fmla="*/ 942535 h 1475935"/>
              <a:gd name="connsiteX4" fmla="*/ 790206 w 1232067"/>
              <a:gd name="connsiteY4" fmla="*/ 1475935 h 1475935"/>
              <a:gd name="connsiteX5" fmla="*/ 348344 w 1232067"/>
              <a:gd name="connsiteY5" fmla="*/ 942535 h 1475935"/>
              <a:gd name="connsiteX6" fmla="*/ 566521 w 1232067"/>
              <a:gd name="connsiteY6" fmla="*/ 942535 h 1475935"/>
              <a:gd name="connsiteX7" fmla="*/ 585669 w 1232067"/>
              <a:gd name="connsiteY7" fmla="*/ 876516 h 1475935"/>
              <a:gd name="connsiteX8" fmla="*/ 599516 w 1232067"/>
              <a:gd name="connsiteY8" fmla="*/ 729497 h 1475935"/>
              <a:gd name="connsiteX9" fmla="*/ 55289 w 1232067"/>
              <a:gd name="connsiteY9" fmla="*/ 14821 h 1475935"/>
              <a:gd name="connsiteX10" fmla="*/ 0 w 1232067"/>
              <a:gd name="connsiteY10" fmla="*/ 5790 h 1475935"/>
              <a:gd name="connsiteX11" fmla="*/ 4691 w 1232067"/>
              <a:gd name="connsiteY11" fmla="*/ 5066 h 1475935"/>
              <a:gd name="connsiteX12" fmla="*/ 103982 w 1232067"/>
              <a:gd name="connsiteY12" fmla="*/ 0 h 147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2067" h="1475935">
                <a:moveTo>
                  <a:pt x="103982" y="0"/>
                </a:moveTo>
                <a:cubicBezTo>
                  <a:pt x="606796" y="0"/>
                  <a:pt x="1020356" y="386130"/>
                  <a:pt x="1070087" y="880941"/>
                </a:cubicBezTo>
                <a:lnTo>
                  <a:pt x="1073165" y="942535"/>
                </a:lnTo>
                <a:lnTo>
                  <a:pt x="1232067" y="942535"/>
                </a:lnTo>
                <a:lnTo>
                  <a:pt x="790206" y="1475935"/>
                </a:lnTo>
                <a:lnTo>
                  <a:pt x="348344" y="942535"/>
                </a:lnTo>
                <a:lnTo>
                  <a:pt x="566521" y="942535"/>
                </a:lnTo>
                <a:lnTo>
                  <a:pt x="585669" y="876516"/>
                </a:lnTo>
                <a:cubicBezTo>
                  <a:pt x="594748" y="829028"/>
                  <a:pt x="599516" y="779858"/>
                  <a:pt x="599516" y="729497"/>
                </a:cubicBezTo>
                <a:cubicBezTo>
                  <a:pt x="599516" y="376968"/>
                  <a:pt x="365879" y="82844"/>
                  <a:pt x="55289" y="14821"/>
                </a:cubicBezTo>
                <a:lnTo>
                  <a:pt x="0" y="5790"/>
                </a:lnTo>
                <a:lnTo>
                  <a:pt x="4691" y="5066"/>
                </a:lnTo>
                <a:cubicBezTo>
                  <a:pt x="37337" y="1716"/>
                  <a:pt x="70461" y="0"/>
                  <a:pt x="103982" y="0"/>
                </a:cubicBezTo>
                <a:close/>
              </a:path>
            </a:pathLst>
          </a:cu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Freeform: Shape 24">
            <a:extLst>
              <a:ext uri="{FF2B5EF4-FFF2-40B4-BE49-F238E27FC236}">
                <a16:creationId xmlns:a16="http://schemas.microsoft.com/office/drawing/2014/main" xmlns="" id="{78328E0F-5909-4689-BCE4-D1C7E00E5E4C}"/>
              </a:ext>
            </a:extLst>
          </p:cNvPr>
          <p:cNvSpPr/>
          <p:nvPr/>
        </p:nvSpPr>
        <p:spPr>
          <a:xfrm>
            <a:off x="940879" y="3617008"/>
            <a:ext cx="1088646" cy="1304126"/>
          </a:xfrm>
          <a:custGeom>
            <a:avLst/>
            <a:gdLst>
              <a:gd name="connsiteX0" fmla="*/ 103982 w 1232067"/>
              <a:gd name="connsiteY0" fmla="*/ 0 h 1475935"/>
              <a:gd name="connsiteX1" fmla="*/ 1070087 w 1232067"/>
              <a:gd name="connsiteY1" fmla="*/ 880941 h 1475935"/>
              <a:gd name="connsiteX2" fmla="*/ 1073165 w 1232067"/>
              <a:gd name="connsiteY2" fmla="*/ 942535 h 1475935"/>
              <a:gd name="connsiteX3" fmla="*/ 1232067 w 1232067"/>
              <a:gd name="connsiteY3" fmla="*/ 942535 h 1475935"/>
              <a:gd name="connsiteX4" fmla="*/ 790206 w 1232067"/>
              <a:gd name="connsiteY4" fmla="*/ 1475935 h 1475935"/>
              <a:gd name="connsiteX5" fmla="*/ 348344 w 1232067"/>
              <a:gd name="connsiteY5" fmla="*/ 942535 h 1475935"/>
              <a:gd name="connsiteX6" fmla="*/ 566521 w 1232067"/>
              <a:gd name="connsiteY6" fmla="*/ 942535 h 1475935"/>
              <a:gd name="connsiteX7" fmla="*/ 585669 w 1232067"/>
              <a:gd name="connsiteY7" fmla="*/ 876516 h 1475935"/>
              <a:gd name="connsiteX8" fmla="*/ 599516 w 1232067"/>
              <a:gd name="connsiteY8" fmla="*/ 729497 h 1475935"/>
              <a:gd name="connsiteX9" fmla="*/ 55289 w 1232067"/>
              <a:gd name="connsiteY9" fmla="*/ 14821 h 1475935"/>
              <a:gd name="connsiteX10" fmla="*/ 0 w 1232067"/>
              <a:gd name="connsiteY10" fmla="*/ 5790 h 1475935"/>
              <a:gd name="connsiteX11" fmla="*/ 4691 w 1232067"/>
              <a:gd name="connsiteY11" fmla="*/ 5066 h 1475935"/>
              <a:gd name="connsiteX12" fmla="*/ 103982 w 1232067"/>
              <a:gd name="connsiteY12" fmla="*/ 0 h 147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2067" h="1475935">
                <a:moveTo>
                  <a:pt x="103982" y="0"/>
                </a:moveTo>
                <a:cubicBezTo>
                  <a:pt x="606796" y="0"/>
                  <a:pt x="1020356" y="386130"/>
                  <a:pt x="1070087" y="880941"/>
                </a:cubicBezTo>
                <a:lnTo>
                  <a:pt x="1073165" y="942535"/>
                </a:lnTo>
                <a:lnTo>
                  <a:pt x="1232067" y="942535"/>
                </a:lnTo>
                <a:lnTo>
                  <a:pt x="790206" y="1475935"/>
                </a:lnTo>
                <a:lnTo>
                  <a:pt x="348344" y="942535"/>
                </a:lnTo>
                <a:lnTo>
                  <a:pt x="566521" y="942535"/>
                </a:lnTo>
                <a:lnTo>
                  <a:pt x="585669" y="876516"/>
                </a:lnTo>
                <a:cubicBezTo>
                  <a:pt x="594748" y="829028"/>
                  <a:pt x="599516" y="779858"/>
                  <a:pt x="599516" y="729497"/>
                </a:cubicBezTo>
                <a:cubicBezTo>
                  <a:pt x="599516" y="376968"/>
                  <a:pt x="365879" y="82844"/>
                  <a:pt x="55289" y="14821"/>
                </a:cubicBezTo>
                <a:lnTo>
                  <a:pt x="0" y="5790"/>
                </a:lnTo>
                <a:lnTo>
                  <a:pt x="4691" y="5066"/>
                </a:lnTo>
                <a:cubicBezTo>
                  <a:pt x="37337" y="1716"/>
                  <a:pt x="70461" y="0"/>
                  <a:pt x="103982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25">
            <a:extLst>
              <a:ext uri="{FF2B5EF4-FFF2-40B4-BE49-F238E27FC236}">
                <a16:creationId xmlns:a16="http://schemas.microsoft.com/office/drawing/2014/main" xmlns="" id="{3880956F-289D-44FF-8BE0-B59D43DB10FF}"/>
              </a:ext>
            </a:extLst>
          </p:cNvPr>
          <p:cNvSpPr txBox="1"/>
          <p:nvPr/>
        </p:nvSpPr>
        <p:spPr>
          <a:xfrm>
            <a:off x="1260952" y="4358959"/>
            <a:ext cx="651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endParaRPr lang="en-US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" name="Graphic 26" descr="Lightbulb">
            <a:extLst>
              <a:ext uri="{FF2B5EF4-FFF2-40B4-BE49-F238E27FC236}">
                <a16:creationId xmlns:a16="http://schemas.microsoft.com/office/drawing/2014/main" xmlns="" id="{CB8C1ED7-F581-415F-B310-913BECE722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/>
        </p:blipFill>
        <p:spPr>
          <a:xfrm>
            <a:off x="361909" y="3918934"/>
            <a:ext cx="640080" cy="640080"/>
          </a:xfrm>
          <a:prstGeom prst="rect">
            <a:avLst/>
          </a:prstGeom>
        </p:spPr>
      </p:pic>
      <p:sp>
        <p:nvSpPr>
          <p:cNvPr id="103" name="TextBox 27">
            <a:extLst>
              <a:ext uri="{FF2B5EF4-FFF2-40B4-BE49-F238E27FC236}">
                <a16:creationId xmlns:a16="http://schemas.microsoft.com/office/drawing/2014/main" xmlns="" id="{B607D86F-8A6D-4EAE-8CE6-59024662943A}"/>
              </a:ext>
            </a:extLst>
          </p:cNvPr>
          <p:cNvSpPr txBox="1"/>
          <p:nvPr/>
        </p:nvSpPr>
        <p:spPr>
          <a:xfrm>
            <a:off x="231517" y="4642904"/>
            <a:ext cx="1465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>
                <a:latin typeface="Century Gothic" panose="020B0502020202020204" pitchFamily="34" charset="0"/>
              </a:rPr>
              <a:t>الاستراتيجية القرائية</a:t>
            </a:r>
          </a:p>
        </p:txBody>
      </p:sp>
      <p:sp>
        <p:nvSpPr>
          <p:cNvPr id="42" name="Rectangle 6">
            <a:extLst>
              <a:ext uri="{FF2B5EF4-FFF2-40B4-BE49-F238E27FC236}">
                <a16:creationId xmlns:a16="http://schemas.microsoft.com/office/drawing/2014/main" xmlns="" id="{28D2755F-8B34-4237-BD21-5D26090FA784}"/>
              </a:ext>
            </a:extLst>
          </p:cNvPr>
          <p:cNvSpPr/>
          <p:nvPr/>
        </p:nvSpPr>
        <p:spPr>
          <a:xfrm rot="5400000" flipH="1">
            <a:off x="9060329" y="3538647"/>
            <a:ext cx="5672721" cy="325576"/>
          </a:xfrm>
          <a:prstGeom prst="rect">
            <a:avLst/>
          </a:prstGeom>
          <a:gradFill flip="none" rotWithShape="1">
            <a:gsLst>
              <a:gs pos="47800">
                <a:schemeClr val="bg1">
                  <a:lumMod val="95000"/>
                </a:schemeClr>
              </a:gs>
              <a:gs pos="7000">
                <a:schemeClr val="bg1">
                  <a:lumMod val="65000"/>
                </a:schemeClr>
              </a:gs>
              <a:gs pos="84000">
                <a:schemeClr val="tx1">
                  <a:lumMod val="75000"/>
                  <a:lumOff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4" name="Group 257">
            <a:extLst>
              <a:ext uri="{FF2B5EF4-FFF2-40B4-BE49-F238E27FC236}">
                <a16:creationId xmlns:a16="http://schemas.microsoft.com/office/drawing/2014/main" xmlns="" id="{66EEE24E-056C-4334-81EA-CB530FC1C894}"/>
              </a:ext>
            </a:extLst>
          </p:cNvPr>
          <p:cNvGrpSpPr/>
          <p:nvPr/>
        </p:nvGrpSpPr>
        <p:grpSpPr>
          <a:xfrm rot="5400000" flipH="1">
            <a:off x="9176955" y="-1608721"/>
            <a:ext cx="474669" cy="5341179"/>
            <a:chOff x="10146643" y="1189004"/>
            <a:chExt cx="1685728" cy="4038729"/>
          </a:xfrm>
          <a:effectLst/>
        </p:grpSpPr>
        <p:sp>
          <p:nvSpPr>
            <p:cNvPr id="125" name="Rectangle: Top Corners Rounded 258">
              <a:extLst>
                <a:ext uri="{FF2B5EF4-FFF2-40B4-BE49-F238E27FC236}">
                  <a16:creationId xmlns:a16="http://schemas.microsoft.com/office/drawing/2014/main" xmlns="" id="{589583B3-8333-42A8-851B-97A31484BA39}"/>
                </a:ext>
              </a:extLst>
            </p:cNvPr>
            <p:cNvSpPr/>
            <p:nvPr/>
          </p:nvSpPr>
          <p:spPr>
            <a:xfrm>
              <a:off x="11196643" y="1200136"/>
              <a:ext cx="2044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: Top Corners Rounded 259">
              <a:extLst>
                <a:ext uri="{FF2B5EF4-FFF2-40B4-BE49-F238E27FC236}">
                  <a16:creationId xmlns:a16="http://schemas.microsoft.com/office/drawing/2014/main" xmlns="" id="{1C19538E-40F1-4DBD-8BC7-56964437FCA3}"/>
                </a:ext>
              </a:extLst>
            </p:cNvPr>
            <p:cNvSpPr/>
            <p:nvPr/>
          </p:nvSpPr>
          <p:spPr>
            <a:xfrm>
              <a:off x="10594140" y="1199803"/>
              <a:ext cx="3245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260">
              <a:extLst>
                <a:ext uri="{FF2B5EF4-FFF2-40B4-BE49-F238E27FC236}">
                  <a16:creationId xmlns:a16="http://schemas.microsoft.com/office/drawing/2014/main" xmlns="" id="{C35E56C8-8B1D-49AF-87BB-0F05A5B29C56}"/>
                </a:ext>
              </a:extLst>
            </p:cNvPr>
            <p:cNvSpPr/>
            <p:nvPr/>
          </p:nvSpPr>
          <p:spPr>
            <a:xfrm rot="5400000">
              <a:off x="10787245" y="1426887"/>
              <a:ext cx="403132" cy="46483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8" name="Arrow: Pentagon 261">
              <a:extLst>
                <a:ext uri="{FF2B5EF4-FFF2-40B4-BE49-F238E27FC236}">
                  <a16:creationId xmlns:a16="http://schemas.microsoft.com/office/drawing/2014/main" xmlns="" id="{B85E8C64-681E-4408-9A23-F6D2CFEDE43E}"/>
                </a:ext>
              </a:extLst>
            </p:cNvPr>
            <p:cNvSpPr/>
            <p:nvPr/>
          </p:nvSpPr>
          <p:spPr>
            <a:xfrm rot="5400000">
              <a:off x="9261179" y="2656541"/>
              <a:ext cx="3471286" cy="1671098"/>
            </a:xfrm>
            <a:prstGeom prst="homePlat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9" name="Arrow: Pentagon 262">
              <a:extLst>
                <a:ext uri="{FF2B5EF4-FFF2-40B4-BE49-F238E27FC236}">
                  <a16:creationId xmlns:a16="http://schemas.microsoft.com/office/drawing/2014/main" xmlns="" id="{EBEA96A7-CE35-4F91-A1D9-47AB9B79A445}"/>
                </a:ext>
              </a:extLst>
            </p:cNvPr>
            <p:cNvSpPr/>
            <p:nvPr/>
          </p:nvSpPr>
          <p:spPr>
            <a:xfrm rot="5400000">
              <a:off x="9378694" y="2760217"/>
              <a:ext cx="3236251" cy="1391482"/>
            </a:xfrm>
            <a:prstGeom prst="homePlat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Arrow: Pentagon 263">
              <a:extLst>
                <a:ext uri="{FF2B5EF4-FFF2-40B4-BE49-F238E27FC236}">
                  <a16:creationId xmlns:a16="http://schemas.microsoft.com/office/drawing/2014/main" xmlns="" id="{431D0A48-73BE-467C-AA02-5772A5B0608D}"/>
                </a:ext>
              </a:extLst>
            </p:cNvPr>
            <p:cNvSpPr/>
            <p:nvPr/>
          </p:nvSpPr>
          <p:spPr>
            <a:xfrm rot="5400000">
              <a:off x="10782791" y="1045454"/>
              <a:ext cx="463589" cy="750690"/>
            </a:xfrm>
            <a:prstGeom prst="homePlate">
              <a:avLst/>
            </a:prstGeom>
            <a:solidFill>
              <a:srgbClr val="00B0F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1" name="TextBox 264">
              <a:extLst>
                <a:ext uri="{FF2B5EF4-FFF2-40B4-BE49-F238E27FC236}">
                  <a16:creationId xmlns:a16="http://schemas.microsoft.com/office/drawing/2014/main" xmlns="" id="{234BBD9A-97F9-40E1-A133-33E75B5D8C49}"/>
                </a:ext>
              </a:extLst>
            </p:cNvPr>
            <p:cNvSpPr txBox="1"/>
            <p:nvPr/>
          </p:nvSpPr>
          <p:spPr>
            <a:xfrm rot="5400000">
              <a:off x="9257935" y="2682363"/>
              <a:ext cx="3198357" cy="1420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 smtClean="0">
                  <a:solidFill>
                    <a:srgbClr val="C00000"/>
                  </a:solidFill>
                </a:rPr>
                <a:t>3- أقرأ القصة, و أضع عنواناً و سؤالاً لكل فقرة:</a:t>
              </a:r>
              <a:endParaRPr lang="ar-SY" sz="2000" b="1" dirty="0">
                <a:solidFill>
                  <a:srgbClr val="C00000"/>
                </a:solidFill>
              </a:endParaRPr>
            </a:p>
          </p:txBody>
        </p:sp>
      </p:grpSp>
      <p:pic>
        <p:nvPicPr>
          <p:cNvPr id="35" name="Picture 4">
            <a:extLst>
              <a:ext uri="{FF2B5EF4-FFF2-40B4-BE49-F238E27FC236}">
                <a16:creationId xmlns="" xmlns:a16="http://schemas.microsoft.com/office/drawing/2014/main" id="{94E7F533-89C8-48AC-9EC6-BB8192C88A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490" y="2368672"/>
            <a:ext cx="3398534" cy="15131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7" name="Picture 4">
            <a:extLst>
              <a:ext uri="{FF2B5EF4-FFF2-40B4-BE49-F238E27FC236}">
                <a16:creationId xmlns="" xmlns:a16="http://schemas.microsoft.com/office/drawing/2014/main" id="{94E7F533-89C8-48AC-9EC6-BB8192C88A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420" r="9979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92" y="4333928"/>
            <a:ext cx="3058429" cy="2203868"/>
          </a:xfrm>
          <a:prstGeom prst="rect">
            <a:avLst/>
          </a:prstGeom>
        </p:spPr>
      </p:pic>
      <p:sp>
        <p:nvSpPr>
          <p:cNvPr id="38" name="Rectangle: Top Corners Rounded 83">
            <a:extLst>
              <a:ext uri="{FF2B5EF4-FFF2-40B4-BE49-F238E27FC236}">
                <a16:creationId xmlns="" xmlns:a16="http://schemas.microsoft.com/office/drawing/2014/main" id="{921145F7-DD54-4B8E-B47A-C55E4EFF5D3B}"/>
              </a:ext>
            </a:extLst>
          </p:cNvPr>
          <p:cNvSpPr/>
          <p:nvPr/>
        </p:nvSpPr>
        <p:spPr>
          <a:xfrm rot="16200000" flipH="1">
            <a:off x="8881777" y="145296"/>
            <a:ext cx="787255" cy="3387009"/>
          </a:xfrm>
          <a:prstGeom prst="round2SameRect">
            <a:avLst>
              <a:gd name="adj1" fmla="val 16667"/>
              <a:gd name="adj2" fmla="val 16864"/>
            </a:avLst>
          </a:prstGeom>
          <a:solidFill>
            <a:srgbClr val="FFC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81">
            <a:extLst>
              <a:ext uri="{FF2B5EF4-FFF2-40B4-BE49-F238E27FC236}">
                <a16:creationId xmlns="" xmlns:a16="http://schemas.microsoft.com/office/drawing/2014/main" id="{BD126DD9-336E-4BE1-9D9D-62D5FE7CB40C}"/>
              </a:ext>
            </a:extLst>
          </p:cNvPr>
          <p:cNvSpPr txBox="1"/>
          <p:nvPr/>
        </p:nvSpPr>
        <p:spPr>
          <a:xfrm flipH="1">
            <a:off x="7543800" y="1499142"/>
            <a:ext cx="346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العنوان</a:t>
            </a:r>
            <a:r>
              <a:rPr lang="ar-SY" sz="2000" b="1" dirty="0" smtClean="0">
                <a:latin typeface="Century Gothic" panose="020B0502020202020204" pitchFamily="34" charset="0"/>
              </a:rPr>
              <a:t> : نزهة الولدين الطّماعين</a:t>
            </a:r>
          </a:p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السؤال</a:t>
            </a:r>
            <a:r>
              <a:rPr lang="ar-SY" sz="2000" b="1" dirty="0" smtClean="0">
                <a:latin typeface="Century Gothic" panose="020B0502020202020204" pitchFamily="34" charset="0"/>
              </a:rPr>
              <a:t> :</a:t>
            </a:r>
            <a:r>
              <a:rPr lang="ar-SY" sz="2000" b="1" dirty="0"/>
              <a:t>أين كان الولدان </a:t>
            </a:r>
            <a:r>
              <a:rPr lang="ar-SY" sz="2000" b="1" dirty="0" smtClean="0"/>
              <a:t>يتنزهان؟</a:t>
            </a:r>
            <a:endParaRPr lang="ar-SY" sz="2000" b="1" dirty="0">
              <a:latin typeface="Century Gothic" panose="020B0502020202020204" pitchFamily="34" charset="0"/>
            </a:endParaRPr>
          </a:p>
        </p:txBody>
      </p:sp>
      <p:pic>
        <p:nvPicPr>
          <p:cNvPr id="40" name="Picture 4">
            <a:extLst>
              <a:ext uri="{FF2B5EF4-FFF2-40B4-BE49-F238E27FC236}">
                <a16:creationId xmlns="" xmlns:a16="http://schemas.microsoft.com/office/drawing/2014/main" id="{94E7F533-89C8-48AC-9EC6-BB8192C88A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922" b="100000" l="0" r="9680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100" y="1516172"/>
            <a:ext cx="2387599" cy="1955799"/>
          </a:xfrm>
          <a:prstGeom prst="rect">
            <a:avLst/>
          </a:prstGeom>
        </p:spPr>
      </p:pic>
      <p:grpSp>
        <p:nvGrpSpPr>
          <p:cNvPr id="41" name="Group 257">
            <a:extLst>
              <a:ext uri="{FF2B5EF4-FFF2-40B4-BE49-F238E27FC236}">
                <a16:creationId xmlns:a16="http://schemas.microsoft.com/office/drawing/2014/main" xmlns="" id="{66EEE24E-056C-4334-81EA-CB530FC1C894}"/>
              </a:ext>
            </a:extLst>
          </p:cNvPr>
          <p:cNvGrpSpPr/>
          <p:nvPr/>
        </p:nvGrpSpPr>
        <p:grpSpPr>
          <a:xfrm rot="5400000" flipH="1">
            <a:off x="9696229" y="1697466"/>
            <a:ext cx="116159" cy="4700420"/>
            <a:chOff x="10594140" y="1189004"/>
            <a:chExt cx="806903" cy="3554221"/>
          </a:xfrm>
          <a:effectLst/>
        </p:grpSpPr>
        <p:sp>
          <p:nvSpPr>
            <p:cNvPr id="43" name="Rectangle: Top Corners Rounded 258">
              <a:extLst>
                <a:ext uri="{FF2B5EF4-FFF2-40B4-BE49-F238E27FC236}">
                  <a16:creationId xmlns:a16="http://schemas.microsoft.com/office/drawing/2014/main" xmlns="" id="{589583B3-8333-42A8-851B-97A31484BA39}"/>
                </a:ext>
              </a:extLst>
            </p:cNvPr>
            <p:cNvSpPr/>
            <p:nvPr/>
          </p:nvSpPr>
          <p:spPr>
            <a:xfrm>
              <a:off x="11196643" y="1200136"/>
              <a:ext cx="2044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: Top Corners Rounded 259">
              <a:extLst>
                <a:ext uri="{FF2B5EF4-FFF2-40B4-BE49-F238E27FC236}">
                  <a16:creationId xmlns:a16="http://schemas.microsoft.com/office/drawing/2014/main" xmlns="" id="{1C19538E-40F1-4DBD-8BC7-56964437FCA3}"/>
                </a:ext>
              </a:extLst>
            </p:cNvPr>
            <p:cNvSpPr/>
            <p:nvPr/>
          </p:nvSpPr>
          <p:spPr>
            <a:xfrm>
              <a:off x="10594140" y="1199803"/>
              <a:ext cx="3245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260">
              <a:extLst>
                <a:ext uri="{FF2B5EF4-FFF2-40B4-BE49-F238E27FC236}">
                  <a16:creationId xmlns:a16="http://schemas.microsoft.com/office/drawing/2014/main" xmlns="" id="{C35E56C8-8B1D-49AF-87BB-0F05A5B29C56}"/>
                </a:ext>
              </a:extLst>
            </p:cNvPr>
            <p:cNvSpPr/>
            <p:nvPr/>
          </p:nvSpPr>
          <p:spPr>
            <a:xfrm rot="5400000">
              <a:off x="9345773" y="2778156"/>
              <a:ext cx="3285486" cy="64465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Arrow: Pentagon 263">
              <a:extLst>
                <a:ext uri="{FF2B5EF4-FFF2-40B4-BE49-F238E27FC236}">
                  <a16:creationId xmlns:a16="http://schemas.microsoft.com/office/drawing/2014/main" xmlns="" id="{431D0A48-73BE-467C-AA02-5772A5B0608D}"/>
                </a:ext>
              </a:extLst>
            </p:cNvPr>
            <p:cNvSpPr/>
            <p:nvPr/>
          </p:nvSpPr>
          <p:spPr>
            <a:xfrm rot="5400000">
              <a:off x="10782791" y="1045454"/>
              <a:ext cx="463589" cy="750690"/>
            </a:xfrm>
            <a:prstGeom prst="homePlate">
              <a:avLst/>
            </a:prstGeom>
            <a:solidFill>
              <a:srgbClr val="00B0F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pic>
        <p:nvPicPr>
          <p:cNvPr id="50" name="Picture 4">
            <a:extLst>
              <a:ext uri="{FF2B5EF4-FFF2-40B4-BE49-F238E27FC236}">
                <a16:creationId xmlns="" xmlns:a16="http://schemas.microsoft.com/office/drawing/2014/main" id="{94E7F533-89C8-48AC-9EC6-BB8192C88AB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532" y="5169849"/>
            <a:ext cx="3058680" cy="15131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" name="Rectangle: Top Corners Rounded 83">
            <a:extLst>
              <a:ext uri="{FF2B5EF4-FFF2-40B4-BE49-F238E27FC236}">
                <a16:creationId xmlns="" xmlns:a16="http://schemas.microsoft.com/office/drawing/2014/main" id="{921145F7-DD54-4B8E-B47A-C55E4EFF5D3B}"/>
              </a:ext>
            </a:extLst>
          </p:cNvPr>
          <p:cNvSpPr/>
          <p:nvPr/>
        </p:nvSpPr>
        <p:spPr>
          <a:xfrm rot="16200000" flipH="1">
            <a:off x="8922892" y="2960969"/>
            <a:ext cx="787255" cy="3387009"/>
          </a:xfrm>
          <a:prstGeom prst="round2SameRect">
            <a:avLst>
              <a:gd name="adj1" fmla="val 16667"/>
              <a:gd name="adj2" fmla="val 16864"/>
            </a:avLst>
          </a:prstGeom>
          <a:solidFill>
            <a:srgbClr val="FFC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81">
            <a:extLst>
              <a:ext uri="{FF2B5EF4-FFF2-40B4-BE49-F238E27FC236}">
                <a16:creationId xmlns="" xmlns:a16="http://schemas.microsoft.com/office/drawing/2014/main" id="{BD126DD9-336E-4BE1-9D9D-62D5FE7CB40C}"/>
              </a:ext>
            </a:extLst>
          </p:cNvPr>
          <p:cNvSpPr txBox="1"/>
          <p:nvPr/>
        </p:nvSpPr>
        <p:spPr>
          <a:xfrm flipH="1">
            <a:off x="7584915" y="4314815"/>
            <a:ext cx="346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العنوان</a:t>
            </a:r>
            <a:r>
              <a:rPr lang="ar-SY" sz="2000" b="1" dirty="0" smtClean="0">
                <a:latin typeface="Century Gothic" panose="020B0502020202020204" pitchFamily="34" charset="0"/>
              </a:rPr>
              <a:t> </a:t>
            </a:r>
            <a:r>
              <a:rPr lang="ar-SY" sz="2000" b="1" dirty="0">
                <a:latin typeface="Century Gothic" panose="020B0502020202020204" pitchFamily="34" charset="0"/>
              </a:rPr>
              <a:t>: الفلاح </a:t>
            </a:r>
            <a:r>
              <a:rPr lang="ar-SY" sz="2000" b="1" dirty="0" smtClean="0">
                <a:latin typeface="Century Gothic" panose="020B0502020202020204" pitchFamily="34" charset="0"/>
              </a:rPr>
              <a:t>والحقل           </a:t>
            </a:r>
          </a:p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السؤال</a:t>
            </a:r>
            <a:r>
              <a:rPr lang="ar-SY" sz="2000" b="1" dirty="0" smtClean="0">
                <a:latin typeface="Century Gothic" panose="020B0502020202020204" pitchFamily="34" charset="0"/>
              </a:rPr>
              <a:t> : </a:t>
            </a:r>
            <a:r>
              <a:rPr lang="ar-SY" sz="2000" b="1" dirty="0" smtClean="0"/>
              <a:t>ماذا </a:t>
            </a:r>
            <a:r>
              <a:rPr lang="ar-SY" sz="2000" b="1" dirty="0"/>
              <a:t>قدم الفلاح للولدين؟</a:t>
            </a:r>
            <a:endParaRPr lang="ar-SY" sz="20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715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2" presetClass="entr" presetSubtype="1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3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6" fill="hold">
                          <p:stCondLst>
                            <p:cond delay="indefinite"/>
                          </p:stCondLst>
                          <p:childTnLst>
                            <p:par>
                              <p:cTn id="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8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0" fill="hold">
                          <p:stCondLst>
                            <p:cond delay="indefinite"/>
                          </p:stCondLst>
                          <p:childTnLst>
                            <p:par>
                              <p:cTn id="10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2" presetID="2" presetClass="entr" presetSubtype="1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4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5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2" fill="hold">
                          <p:stCondLst>
                            <p:cond delay="indefinite"/>
                          </p:stCondLst>
                          <p:childTnLst>
                            <p:par>
                              <p:cTn id="1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4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8" fill="hold">
                          <p:stCondLst>
                            <p:cond delay="indefinite"/>
                          </p:stCondLst>
                          <p:childTnLst>
                            <p:par>
                              <p:cTn id="1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0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7" grpId="0" animBg="1"/>
          <p:bldP spid="88" grpId="0" animBg="1"/>
          <p:bldP spid="89" grpId="0" animBg="1"/>
          <p:bldP spid="97" grpId="0" animBg="1"/>
          <p:bldP spid="98" grpId="0" animBg="1"/>
          <p:bldP spid="99" grpId="0" animBg="1"/>
          <p:bldP spid="100" grpId="0" animBg="1"/>
          <p:bldP spid="101" grpId="0"/>
          <p:bldP spid="103" grpId="0"/>
          <p:bldP spid="38" grpId="0" animBg="1"/>
          <p:bldP spid="39" grpId="0"/>
          <p:bldP spid="51" grpId="0" animBg="1"/>
          <p:bldP spid="5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6" fill="hold">
                          <p:stCondLst>
                            <p:cond delay="indefinite"/>
                          </p:stCondLst>
                          <p:childTnLst>
                            <p:par>
                              <p:cTn id="8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8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0" fill="hold">
                          <p:stCondLst>
                            <p:cond delay="indefinite"/>
                          </p:stCondLst>
                          <p:childTnLst>
                            <p:par>
                              <p:cTn id="10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2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5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2" fill="hold">
                          <p:stCondLst>
                            <p:cond delay="indefinite"/>
                          </p:stCondLst>
                          <p:childTnLst>
                            <p:par>
                              <p:cTn id="1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4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8" fill="hold">
                          <p:stCondLst>
                            <p:cond delay="indefinite"/>
                          </p:stCondLst>
                          <p:childTnLst>
                            <p:par>
                              <p:cTn id="1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0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7" grpId="0" animBg="1"/>
          <p:bldP spid="88" grpId="0" animBg="1"/>
          <p:bldP spid="89" grpId="0" animBg="1"/>
          <p:bldP spid="97" grpId="0" animBg="1"/>
          <p:bldP spid="98" grpId="0" animBg="1"/>
          <p:bldP spid="99" grpId="0" animBg="1"/>
          <p:bldP spid="100" grpId="0" animBg="1"/>
          <p:bldP spid="101" grpId="0"/>
          <p:bldP spid="103" grpId="0"/>
          <p:bldP spid="38" grpId="0" animBg="1"/>
          <p:bldP spid="39" grpId="0"/>
          <p:bldP spid="51" grpId="0" animBg="1"/>
          <p:bldP spid="52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">
            <a:extLst>
              <a:ext uri="{FF2B5EF4-FFF2-40B4-BE49-F238E27FC236}">
                <a16:creationId xmlns:a16="http://schemas.microsoft.com/office/drawing/2014/main" xmlns="" id="{E4118AEC-26BC-4DCF-B290-9395F9C896EF}"/>
              </a:ext>
            </a:extLst>
          </p:cNvPr>
          <p:cNvSpPr/>
          <p:nvPr/>
        </p:nvSpPr>
        <p:spPr>
          <a:xfrm>
            <a:off x="542249" y="1638634"/>
            <a:ext cx="1303383" cy="1792512"/>
          </a:xfrm>
          <a:prstGeom prst="rect">
            <a:avLst/>
          </a:prstGeom>
          <a:gradFill>
            <a:gsLst>
              <a:gs pos="0">
                <a:srgbClr val="CC00CC"/>
              </a:gs>
              <a:gs pos="100000">
                <a:srgbClr val="66006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ight Triangle 10">
            <a:extLst>
              <a:ext uri="{FF2B5EF4-FFF2-40B4-BE49-F238E27FC236}">
                <a16:creationId xmlns:a16="http://schemas.microsoft.com/office/drawing/2014/main" xmlns="" id="{C66FAF7E-8CDD-4926-A0A3-38BBE055ABF3}"/>
              </a:ext>
            </a:extLst>
          </p:cNvPr>
          <p:cNvSpPr/>
          <p:nvPr/>
        </p:nvSpPr>
        <p:spPr>
          <a:xfrm flipH="1">
            <a:off x="75117" y="1638634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24">
            <a:extLst>
              <a:ext uri="{FF2B5EF4-FFF2-40B4-BE49-F238E27FC236}">
                <a16:creationId xmlns:a16="http://schemas.microsoft.com/office/drawing/2014/main" xmlns="" id="{2031FD8F-C762-45B7-9144-CFCF75B7A842}"/>
              </a:ext>
            </a:extLst>
          </p:cNvPr>
          <p:cNvSpPr/>
          <p:nvPr/>
        </p:nvSpPr>
        <p:spPr>
          <a:xfrm rot="16200000" flipH="1">
            <a:off x="826396" y="-351791"/>
            <a:ext cx="785521" cy="2842979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16">
            <a:extLst>
              <a:ext uri="{FF2B5EF4-FFF2-40B4-BE49-F238E27FC236}">
                <a16:creationId xmlns:a16="http://schemas.microsoft.com/office/drawing/2014/main" xmlns="" id="{A557BA40-394C-4DEB-B07B-6482F26A4E82}"/>
              </a:ext>
            </a:extLst>
          </p:cNvPr>
          <p:cNvGrpSpPr/>
          <p:nvPr/>
        </p:nvGrpSpPr>
        <p:grpSpPr>
          <a:xfrm>
            <a:off x="713728" y="1764186"/>
            <a:ext cx="1001486" cy="1186810"/>
            <a:chOff x="3009022" y="4211323"/>
            <a:chExt cx="1001486" cy="1186810"/>
          </a:xfrm>
        </p:grpSpPr>
        <p:sp>
          <p:nvSpPr>
            <p:cNvPr id="91" name="TextBox 1">
              <a:extLst>
                <a:ext uri="{FF2B5EF4-FFF2-40B4-BE49-F238E27FC236}">
                  <a16:creationId xmlns:a16="http://schemas.microsoft.com/office/drawing/2014/main" xmlns="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 smtClean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2" name="TextBox 2">
              <a:extLst>
                <a:ext uri="{FF2B5EF4-FFF2-40B4-BE49-F238E27FC236}">
                  <a16:creationId xmlns:a16="http://schemas.microsoft.com/office/drawing/2014/main" xmlns="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  <a:endPara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panose="02000503000000000000" pitchFamily="2" charset="0"/>
              </a:endParaRPr>
            </a:p>
          </p:txBody>
        </p:sp>
      </p:grpSp>
      <p:pic>
        <p:nvPicPr>
          <p:cNvPr id="93" name="Graphic 44">
            <a:extLst>
              <a:ext uri="{FF2B5EF4-FFF2-40B4-BE49-F238E27FC236}">
                <a16:creationId xmlns:a16="http://schemas.microsoft.com/office/drawing/2014/main" xmlns="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16016" y="2876277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4" name="Group 53">
            <a:extLst>
              <a:ext uri="{FF2B5EF4-FFF2-40B4-BE49-F238E27FC236}">
                <a16:creationId xmlns:a16="http://schemas.microsoft.com/office/drawing/2014/main" xmlns="" id="{6A460868-B9FD-412C-A768-ECBAB7A7A540}"/>
              </a:ext>
            </a:extLst>
          </p:cNvPr>
          <p:cNvGrpSpPr/>
          <p:nvPr/>
        </p:nvGrpSpPr>
        <p:grpSpPr>
          <a:xfrm rot="5400000">
            <a:off x="848871" y="-348164"/>
            <a:ext cx="908531" cy="2365989"/>
            <a:chOff x="1232840" y="335569"/>
            <a:chExt cx="908531" cy="2365989"/>
          </a:xfrm>
        </p:grpSpPr>
        <p:sp>
          <p:nvSpPr>
            <p:cNvPr id="95" name="TextBox 51">
              <a:extLst>
                <a:ext uri="{FF2B5EF4-FFF2-40B4-BE49-F238E27FC236}">
                  <a16:creationId xmlns:a16="http://schemas.microsoft.com/office/drawing/2014/main" xmlns="" id="{4E19FC31-64B6-492B-A85A-416820957BD0}"/>
                </a:ext>
              </a:extLst>
            </p:cNvPr>
            <p:cNvSpPr txBox="1"/>
            <p:nvPr/>
          </p:nvSpPr>
          <p:spPr>
            <a:xfrm>
              <a:off x="1232840" y="575526"/>
              <a:ext cx="492443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 smtClean="0">
                  <a:solidFill>
                    <a:srgbClr val="7B007C"/>
                  </a:solidFill>
                  <a:latin typeface="Oswald" panose="02000503000000000000" pitchFamily="2" charset="0"/>
                </a:rPr>
                <a:t>أخلاق و فضائل</a:t>
              </a:r>
              <a:endParaRPr lang="ar-SY" sz="2000" b="1" dirty="0">
                <a:solidFill>
                  <a:srgbClr val="7B007C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6" name="TextBox 52">
              <a:extLst>
                <a:ext uri="{FF2B5EF4-FFF2-40B4-BE49-F238E27FC236}">
                  <a16:creationId xmlns:a16="http://schemas.microsoft.com/office/drawing/2014/main" xmlns="" id="{626BC3BB-DB17-4728-9BD9-860DBDFEF42C}"/>
                </a:ext>
              </a:extLst>
            </p:cNvPr>
            <p:cNvSpPr txBox="1"/>
            <p:nvPr/>
          </p:nvSpPr>
          <p:spPr>
            <a:xfrm>
              <a:off x="1648928" y="335569"/>
              <a:ext cx="492443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الخُلُق</a:t>
              </a:r>
            </a:p>
          </p:txBody>
        </p:sp>
      </p:grpSp>
      <p:sp>
        <p:nvSpPr>
          <p:cNvPr id="97" name="Oval 39">
            <a:extLst>
              <a:ext uri="{FF2B5EF4-FFF2-40B4-BE49-F238E27FC236}">
                <a16:creationId xmlns:a16="http://schemas.microsoft.com/office/drawing/2014/main" xmlns="" id="{05335CBB-05C3-40B6-8758-E5BD10E2530B}"/>
              </a:ext>
            </a:extLst>
          </p:cNvPr>
          <p:cNvSpPr/>
          <p:nvPr/>
        </p:nvSpPr>
        <p:spPr>
          <a:xfrm>
            <a:off x="-178342" y="5389784"/>
            <a:ext cx="2543318" cy="445595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9000"/>
                </a:schemeClr>
              </a:gs>
              <a:gs pos="100000">
                <a:srgbClr val="BFBFB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reflection blurRad="6350" stA="50000" endA="275" endPos="40000" dist="101600" dir="5400000" sy="-100000" algn="bl" rotWithShape="0"/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23">
            <a:extLst>
              <a:ext uri="{FF2B5EF4-FFF2-40B4-BE49-F238E27FC236}">
                <a16:creationId xmlns:a16="http://schemas.microsoft.com/office/drawing/2014/main" xmlns="" id="{7F8FD261-C06C-414F-9E84-B77B161A92D0}"/>
              </a:ext>
            </a:extLst>
          </p:cNvPr>
          <p:cNvSpPr/>
          <p:nvPr/>
        </p:nvSpPr>
        <p:spPr>
          <a:xfrm>
            <a:off x="99248" y="3617007"/>
            <a:ext cx="1895322" cy="18953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reeform: Shape 47">
            <a:extLst>
              <a:ext uri="{FF2B5EF4-FFF2-40B4-BE49-F238E27FC236}">
                <a16:creationId xmlns:a16="http://schemas.microsoft.com/office/drawing/2014/main" xmlns="" id="{6F6C6184-EE9F-45FC-8A01-E0AD551BADAF}"/>
              </a:ext>
            </a:extLst>
          </p:cNvPr>
          <p:cNvSpPr/>
          <p:nvPr/>
        </p:nvSpPr>
        <p:spPr>
          <a:xfrm>
            <a:off x="818991" y="3611163"/>
            <a:ext cx="1115379" cy="1336150"/>
          </a:xfrm>
          <a:custGeom>
            <a:avLst/>
            <a:gdLst>
              <a:gd name="connsiteX0" fmla="*/ 103982 w 1232067"/>
              <a:gd name="connsiteY0" fmla="*/ 0 h 1475935"/>
              <a:gd name="connsiteX1" fmla="*/ 1070087 w 1232067"/>
              <a:gd name="connsiteY1" fmla="*/ 880941 h 1475935"/>
              <a:gd name="connsiteX2" fmla="*/ 1073165 w 1232067"/>
              <a:gd name="connsiteY2" fmla="*/ 942535 h 1475935"/>
              <a:gd name="connsiteX3" fmla="*/ 1232067 w 1232067"/>
              <a:gd name="connsiteY3" fmla="*/ 942535 h 1475935"/>
              <a:gd name="connsiteX4" fmla="*/ 790206 w 1232067"/>
              <a:gd name="connsiteY4" fmla="*/ 1475935 h 1475935"/>
              <a:gd name="connsiteX5" fmla="*/ 348344 w 1232067"/>
              <a:gd name="connsiteY5" fmla="*/ 942535 h 1475935"/>
              <a:gd name="connsiteX6" fmla="*/ 566521 w 1232067"/>
              <a:gd name="connsiteY6" fmla="*/ 942535 h 1475935"/>
              <a:gd name="connsiteX7" fmla="*/ 585669 w 1232067"/>
              <a:gd name="connsiteY7" fmla="*/ 876516 h 1475935"/>
              <a:gd name="connsiteX8" fmla="*/ 599516 w 1232067"/>
              <a:gd name="connsiteY8" fmla="*/ 729497 h 1475935"/>
              <a:gd name="connsiteX9" fmla="*/ 55289 w 1232067"/>
              <a:gd name="connsiteY9" fmla="*/ 14821 h 1475935"/>
              <a:gd name="connsiteX10" fmla="*/ 0 w 1232067"/>
              <a:gd name="connsiteY10" fmla="*/ 5790 h 1475935"/>
              <a:gd name="connsiteX11" fmla="*/ 4691 w 1232067"/>
              <a:gd name="connsiteY11" fmla="*/ 5066 h 1475935"/>
              <a:gd name="connsiteX12" fmla="*/ 103982 w 1232067"/>
              <a:gd name="connsiteY12" fmla="*/ 0 h 147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2067" h="1475935">
                <a:moveTo>
                  <a:pt x="103982" y="0"/>
                </a:moveTo>
                <a:cubicBezTo>
                  <a:pt x="606796" y="0"/>
                  <a:pt x="1020356" y="386130"/>
                  <a:pt x="1070087" y="880941"/>
                </a:cubicBezTo>
                <a:lnTo>
                  <a:pt x="1073165" y="942535"/>
                </a:lnTo>
                <a:lnTo>
                  <a:pt x="1232067" y="942535"/>
                </a:lnTo>
                <a:lnTo>
                  <a:pt x="790206" y="1475935"/>
                </a:lnTo>
                <a:lnTo>
                  <a:pt x="348344" y="942535"/>
                </a:lnTo>
                <a:lnTo>
                  <a:pt x="566521" y="942535"/>
                </a:lnTo>
                <a:lnTo>
                  <a:pt x="585669" y="876516"/>
                </a:lnTo>
                <a:cubicBezTo>
                  <a:pt x="594748" y="829028"/>
                  <a:pt x="599516" y="779858"/>
                  <a:pt x="599516" y="729497"/>
                </a:cubicBezTo>
                <a:cubicBezTo>
                  <a:pt x="599516" y="376968"/>
                  <a:pt x="365879" y="82844"/>
                  <a:pt x="55289" y="14821"/>
                </a:cubicBezTo>
                <a:lnTo>
                  <a:pt x="0" y="5790"/>
                </a:lnTo>
                <a:lnTo>
                  <a:pt x="4691" y="5066"/>
                </a:lnTo>
                <a:cubicBezTo>
                  <a:pt x="37337" y="1716"/>
                  <a:pt x="70461" y="0"/>
                  <a:pt x="103982" y="0"/>
                </a:cubicBezTo>
                <a:close/>
              </a:path>
            </a:pathLst>
          </a:cu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Freeform: Shape 24">
            <a:extLst>
              <a:ext uri="{FF2B5EF4-FFF2-40B4-BE49-F238E27FC236}">
                <a16:creationId xmlns:a16="http://schemas.microsoft.com/office/drawing/2014/main" xmlns="" id="{78328E0F-5909-4689-BCE4-D1C7E00E5E4C}"/>
              </a:ext>
            </a:extLst>
          </p:cNvPr>
          <p:cNvSpPr/>
          <p:nvPr/>
        </p:nvSpPr>
        <p:spPr>
          <a:xfrm>
            <a:off x="940879" y="3617008"/>
            <a:ext cx="1088646" cy="1304126"/>
          </a:xfrm>
          <a:custGeom>
            <a:avLst/>
            <a:gdLst>
              <a:gd name="connsiteX0" fmla="*/ 103982 w 1232067"/>
              <a:gd name="connsiteY0" fmla="*/ 0 h 1475935"/>
              <a:gd name="connsiteX1" fmla="*/ 1070087 w 1232067"/>
              <a:gd name="connsiteY1" fmla="*/ 880941 h 1475935"/>
              <a:gd name="connsiteX2" fmla="*/ 1073165 w 1232067"/>
              <a:gd name="connsiteY2" fmla="*/ 942535 h 1475935"/>
              <a:gd name="connsiteX3" fmla="*/ 1232067 w 1232067"/>
              <a:gd name="connsiteY3" fmla="*/ 942535 h 1475935"/>
              <a:gd name="connsiteX4" fmla="*/ 790206 w 1232067"/>
              <a:gd name="connsiteY4" fmla="*/ 1475935 h 1475935"/>
              <a:gd name="connsiteX5" fmla="*/ 348344 w 1232067"/>
              <a:gd name="connsiteY5" fmla="*/ 942535 h 1475935"/>
              <a:gd name="connsiteX6" fmla="*/ 566521 w 1232067"/>
              <a:gd name="connsiteY6" fmla="*/ 942535 h 1475935"/>
              <a:gd name="connsiteX7" fmla="*/ 585669 w 1232067"/>
              <a:gd name="connsiteY7" fmla="*/ 876516 h 1475935"/>
              <a:gd name="connsiteX8" fmla="*/ 599516 w 1232067"/>
              <a:gd name="connsiteY8" fmla="*/ 729497 h 1475935"/>
              <a:gd name="connsiteX9" fmla="*/ 55289 w 1232067"/>
              <a:gd name="connsiteY9" fmla="*/ 14821 h 1475935"/>
              <a:gd name="connsiteX10" fmla="*/ 0 w 1232067"/>
              <a:gd name="connsiteY10" fmla="*/ 5790 h 1475935"/>
              <a:gd name="connsiteX11" fmla="*/ 4691 w 1232067"/>
              <a:gd name="connsiteY11" fmla="*/ 5066 h 1475935"/>
              <a:gd name="connsiteX12" fmla="*/ 103982 w 1232067"/>
              <a:gd name="connsiteY12" fmla="*/ 0 h 147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2067" h="1475935">
                <a:moveTo>
                  <a:pt x="103982" y="0"/>
                </a:moveTo>
                <a:cubicBezTo>
                  <a:pt x="606796" y="0"/>
                  <a:pt x="1020356" y="386130"/>
                  <a:pt x="1070087" y="880941"/>
                </a:cubicBezTo>
                <a:lnTo>
                  <a:pt x="1073165" y="942535"/>
                </a:lnTo>
                <a:lnTo>
                  <a:pt x="1232067" y="942535"/>
                </a:lnTo>
                <a:lnTo>
                  <a:pt x="790206" y="1475935"/>
                </a:lnTo>
                <a:lnTo>
                  <a:pt x="348344" y="942535"/>
                </a:lnTo>
                <a:lnTo>
                  <a:pt x="566521" y="942535"/>
                </a:lnTo>
                <a:lnTo>
                  <a:pt x="585669" y="876516"/>
                </a:lnTo>
                <a:cubicBezTo>
                  <a:pt x="594748" y="829028"/>
                  <a:pt x="599516" y="779858"/>
                  <a:pt x="599516" y="729497"/>
                </a:cubicBezTo>
                <a:cubicBezTo>
                  <a:pt x="599516" y="376968"/>
                  <a:pt x="365879" y="82844"/>
                  <a:pt x="55289" y="14821"/>
                </a:cubicBezTo>
                <a:lnTo>
                  <a:pt x="0" y="5790"/>
                </a:lnTo>
                <a:lnTo>
                  <a:pt x="4691" y="5066"/>
                </a:lnTo>
                <a:cubicBezTo>
                  <a:pt x="37337" y="1716"/>
                  <a:pt x="70461" y="0"/>
                  <a:pt x="103982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25">
            <a:extLst>
              <a:ext uri="{FF2B5EF4-FFF2-40B4-BE49-F238E27FC236}">
                <a16:creationId xmlns:a16="http://schemas.microsoft.com/office/drawing/2014/main" xmlns="" id="{3880956F-289D-44FF-8BE0-B59D43DB10FF}"/>
              </a:ext>
            </a:extLst>
          </p:cNvPr>
          <p:cNvSpPr txBox="1"/>
          <p:nvPr/>
        </p:nvSpPr>
        <p:spPr>
          <a:xfrm>
            <a:off x="1260952" y="4358959"/>
            <a:ext cx="651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endParaRPr lang="en-US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" name="Graphic 26" descr="Lightbulb">
            <a:extLst>
              <a:ext uri="{FF2B5EF4-FFF2-40B4-BE49-F238E27FC236}">
                <a16:creationId xmlns:a16="http://schemas.microsoft.com/office/drawing/2014/main" xmlns="" id="{CB8C1ED7-F581-415F-B310-913BECE722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/>
        </p:blipFill>
        <p:spPr>
          <a:xfrm>
            <a:off x="361909" y="3918934"/>
            <a:ext cx="640080" cy="640080"/>
          </a:xfrm>
          <a:prstGeom prst="rect">
            <a:avLst/>
          </a:prstGeom>
        </p:spPr>
      </p:pic>
      <p:sp>
        <p:nvSpPr>
          <p:cNvPr id="103" name="TextBox 27">
            <a:extLst>
              <a:ext uri="{FF2B5EF4-FFF2-40B4-BE49-F238E27FC236}">
                <a16:creationId xmlns:a16="http://schemas.microsoft.com/office/drawing/2014/main" xmlns="" id="{B607D86F-8A6D-4EAE-8CE6-59024662943A}"/>
              </a:ext>
            </a:extLst>
          </p:cNvPr>
          <p:cNvSpPr txBox="1"/>
          <p:nvPr/>
        </p:nvSpPr>
        <p:spPr>
          <a:xfrm>
            <a:off x="231517" y="4642904"/>
            <a:ext cx="1465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>
                <a:latin typeface="Century Gothic" panose="020B0502020202020204" pitchFamily="34" charset="0"/>
              </a:rPr>
              <a:t>الاستراتيجية القرائية</a:t>
            </a:r>
          </a:p>
        </p:txBody>
      </p:sp>
      <p:sp>
        <p:nvSpPr>
          <p:cNvPr id="42" name="Rectangle 6">
            <a:extLst>
              <a:ext uri="{FF2B5EF4-FFF2-40B4-BE49-F238E27FC236}">
                <a16:creationId xmlns:a16="http://schemas.microsoft.com/office/drawing/2014/main" xmlns="" id="{28D2755F-8B34-4237-BD21-5D26090FA784}"/>
              </a:ext>
            </a:extLst>
          </p:cNvPr>
          <p:cNvSpPr/>
          <p:nvPr/>
        </p:nvSpPr>
        <p:spPr>
          <a:xfrm rot="5400000" flipH="1">
            <a:off x="9060329" y="3538647"/>
            <a:ext cx="5672721" cy="325576"/>
          </a:xfrm>
          <a:prstGeom prst="rect">
            <a:avLst/>
          </a:prstGeom>
          <a:gradFill flip="none" rotWithShape="1">
            <a:gsLst>
              <a:gs pos="47800">
                <a:schemeClr val="bg1">
                  <a:lumMod val="95000"/>
                </a:schemeClr>
              </a:gs>
              <a:gs pos="7000">
                <a:schemeClr val="bg1">
                  <a:lumMod val="65000"/>
                </a:schemeClr>
              </a:gs>
              <a:gs pos="84000">
                <a:schemeClr val="tx1">
                  <a:lumMod val="75000"/>
                  <a:lumOff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4">
            <a:extLst>
              <a:ext uri="{FF2B5EF4-FFF2-40B4-BE49-F238E27FC236}">
                <a16:creationId xmlns="" xmlns:a16="http://schemas.microsoft.com/office/drawing/2014/main" id="{94E7F533-89C8-48AC-9EC6-BB8192C88A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439" y="4759069"/>
            <a:ext cx="4759605" cy="11541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8" name="Rectangle: Top Corners Rounded 83">
            <a:extLst>
              <a:ext uri="{FF2B5EF4-FFF2-40B4-BE49-F238E27FC236}">
                <a16:creationId xmlns="" xmlns:a16="http://schemas.microsoft.com/office/drawing/2014/main" id="{921145F7-DD54-4B8E-B47A-C55E4EFF5D3B}"/>
              </a:ext>
            </a:extLst>
          </p:cNvPr>
          <p:cNvSpPr/>
          <p:nvPr/>
        </p:nvSpPr>
        <p:spPr>
          <a:xfrm rot="16200000" flipH="1">
            <a:off x="8653615" y="-806831"/>
            <a:ext cx="787255" cy="3387009"/>
          </a:xfrm>
          <a:prstGeom prst="round2SameRect">
            <a:avLst>
              <a:gd name="adj1" fmla="val 16667"/>
              <a:gd name="adj2" fmla="val 16864"/>
            </a:avLst>
          </a:prstGeom>
          <a:solidFill>
            <a:srgbClr val="FFC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81">
            <a:extLst>
              <a:ext uri="{FF2B5EF4-FFF2-40B4-BE49-F238E27FC236}">
                <a16:creationId xmlns="" xmlns:a16="http://schemas.microsoft.com/office/drawing/2014/main" id="{BD126DD9-336E-4BE1-9D9D-62D5FE7CB40C}"/>
              </a:ext>
            </a:extLst>
          </p:cNvPr>
          <p:cNvSpPr txBox="1"/>
          <p:nvPr/>
        </p:nvSpPr>
        <p:spPr>
          <a:xfrm flipH="1">
            <a:off x="7315638" y="547015"/>
            <a:ext cx="346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العنوان</a:t>
            </a:r>
            <a:r>
              <a:rPr lang="ar-SY" sz="2000" b="1" dirty="0" smtClean="0">
                <a:latin typeface="Century Gothic" panose="020B0502020202020204" pitchFamily="34" charset="0"/>
              </a:rPr>
              <a:t> </a:t>
            </a:r>
            <a:r>
              <a:rPr lang="ar-SY" sz="2000" b="1" dirty="0">
                <a:latin typeface="Century Gothic" panose="020B0502020202020204" pitchFamily="34" charset="0"/>
              </a:rPr>
              <a:t>: تنازع </a:t>
            </a:r>
            <a:r>
              <a:rPr lang="ar-SY" sz="2000" b="1" dirty="0" smtClean="0">
                <a:latin typeface="Century Gothic" panose="020B0502020202020204" pitchFamily="34" charset="0"/>
              </a:rPr>
              <a:t>الولدين           </a:t>
            </a:r>
          </a:p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السؤال</a:t>
            </a:r>
            <a:r>
              <a:rPr lang="ar-SY" sz="2000" b="1" dirty="0" smtClean="0">
                <a:latin typeface="Century Gothic" panose="020B0502020202020204" pitchFamily="34" charset="0"/>
              </a:rPr>
              <a:t> : </a:t>
            </a:r>
            <a:r>
              <a:rPr lang="ar-SY" sz="2000" b="1" dirty="0" smtClean="0"/>
              <a:t>ما </a:t>
            </a:r>
            <a:r>
              <a:rPr lang="ar-SY" sz="2000" b="1" dirty="0"/>
              <a:t>سبب تنازع الولدين؟</a:t>
            </a:r>
            <a:endParaRPr lang="ar-SY" sz="2000" b="1" dirty="0">
              <a:latin typeface="Century Gothic" panose="020B0502020202020204" pitchFamily="34" charset="0"/>
            </a:endParaRPr>
          </a:p>
        </p:txBody>
      </p:sp>
      <p:pic>
        <p:nvPicPr>
          <p:cNvPr id="40" name="Picture 4">
            <a:extLst>
              <a:ext uri="{FF2B5EF4-FFF2-40B4-BE49-F238E27FC236}">
                <a16:creationId xmlns="" xmlns:a16="http://schemas.microsoft.com/office/drawing/2014/main" id="{94E7F533-89C8-48AC-9EC6-BB8192C88AB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255" b="89362" l="9624" r="9765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65" b="4230"/>
          <a:stretch/>
        </p:blipFill>
        <p:spPr>
          <a:xfrm>
            <a:off x="2975098" y="1411997"/>
            <a:ext cx="2929419" cy="2406510"/>
          </a:xfrm>
          <a:prstGeom prst="rect">
            <a:avLst/>
          </a:prstGeom>
        </p:spPr>
      </p:pic>
      <p:grpSp>
        <p:nvGrpSpPr>
          <p:cNvPr id="41" name="Group 257">
            <a:extLst>
              <a:ext uri="{FF2B5EF4-FFF2-40B4-BE49-F238E27FC236}">
                <a16:creationId xmlns:a16="http://schemas.microsoft.com/office/drawing/2014/main" xmlns="" id="{66EEE24E-056C-4334-81EA-CB530FC1C894}"/>
              </a:ext>
            </a:extLst>
          </p:cNvPr>
          <p:cNvGrpSpPr/>
          <p:nvPr/>
        </p:nvGrpSpPr>
        <p:grpSpPr>
          <a:xfrm rot="5400000" flipH="1">
            <a:off x="9696229" y="1252966"/>
            <a:ext cx="116159" cy="4700420"/>
            <a:chOff x="10594140" y="1189004"/>
            <a:chExt cx="806903" cy="3554221"/>
          </a:xfrm>
          <a:effectLst/>
        </p:grpSpPr>
        <p:sp>
          <p:nvSpPr>
            <p:cNvPr id="43" name="Rectangle: Top Corners Rounded 258">
              <a:extLst>
                <a:ext uri="{FF2B5EF4-FFF2-40B4-BE49-F238E27FC236}">
                  <a16:creationId xmlns:a16="http://schemas.microsoft.com/office/drawing/2014/main" xmlns="" id="{589583B3-8333-42A8-851B-97A31484BA39}"/>
                </a:ext>
              </a:extLst>
            </p:cNvPr>
            <p:cNvSpPr/>
            <p:nvPr/>
          </p:nvSpPr>
          <p:spPr>
            <a:xfrm>
              <a:off x="11196643" y="1200136"/>
              <a:ext cx="2044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: Top Corners Rounded 259">
              <a:extLst>
                <a:ext uri="{FF2B5EF4-FFF2-40B4-BE49-F238E27FC236}">
                  <a16:creationId xmlns:a16="http://schemas.microsoft.com/office/drawing/2014/main" xmlns="" id="{1C19538E-40F1-4DBD-8BC7-56964437FCA3}"/>
                </a:ext>
              </a:extLst>
            </p:cNvPr>
            <p:cNvSpPr/>
            <p:nvPr/>
          </p:nvSpPr>
          <p:spPr>
            <a:xfrm>
              <a:off x="10594140" y="1199803"/>
              <a:ext cx="324500" cy="11182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260">
              <a:extLst>
                <a:ext uri="{FF2B5EF4-FFF2-40B4-BE49-F238E27FC236}">
                  <a16:creationId xmlns:a16="http://schemas.microsoft.com/office/drawing/2014/main" xmlns="" id="{C35E56C8-8B1D-49AF-87BB-0F05A5B29C56}"/>
                </a:ext>
              </a:extLst>
            </p:cNvPr>
            <p:cNvSpPr/>
            <p:nvPr/>
          </p:nvSpPr>
          <p:spPr>
            <a:xfrm rot="5400000">
              <a:off x="9345773" y="2778156"/>
              <a:ext cx="3285486" cy="64465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Arrow: Pentagon 263">
              <a:extLst>
                <a:ext uri="{FF2B5EF4-FFF2-40B4-BE49-F238E27FC236}">
                  <a16:creationId xmlns:a16="http://schemas.microsoft.com/office/drawing/2014/main" xmlns="" id="{431D0A48-73BE-467C-AA02-5772A5B0608D}"/>
                </a:ext>
              </a:extLst>
            </p:cNvPr>
            <p:cNvSpPr/>
            <p:nvPr/>
          </p:nvSpPr>
          <p:spPr>
            <a:xfrm rot="5400000">
              <a:off x="10782791" y="1045454"/>
              <a:ext cx="463589" cy="750690"/>
            </a:xfrm>
            <a:prstGeom prst="homePlate">
              <a:avLst/>
            </a:prstGeom>
            <a:solidFill>
              <a:srgbClr val="00B0F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pic>
        <p:nvPicPr>
          <p:cNvPr id="50" name="Picture 4">
            <a:extLst>
              <a:ext uri="{FF2B5EF4-FFF2-40B4-BE49-F238E27FC236}">
                <a16:creationId xmlns="" xmlns:a16="http://schemas.microsoft.com/office/drawing/2014/main" id="{94E7F533-89C8-48AC-9EC6-BB8192C88A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900" y="1411996"/>
            <a:ext cx="3709197" cy="20231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" name="Rectangle: Top Corners Rounded 83">
            <a:extLst>
              <a:ext uri="{FF2B5EF4-FFF2-40B4-BE49-F238E27FC236}">
                <a16:creationId xmlns="" xmlns:a16="http://schemas.microsoft.com/office/drawing/2014/main" id="{921145F7-DD54-4B8E-B47A-C55E4EFF5D3B}"/>
              </a:ext>
            </a:extLst>
          </p:cNvPr>
          <p:cNvSpPr/>
          <p:nvPr/>
        </p:nvSpPr>
        <p:spPr>
          <a:xfrm rot="16200000" flipH="1">
            <a:off x="8695965" y="2478227"/>
            <a:ext cx="787255" cy="3387009"/>
          </a:xfrm>
          <a:prstGeom prst="round2SameRect">
            <a:avLst>
              <a:gd name="adj1" fmla="val 16667"/>
              <a:gd name="adj2" fmla="val 16864"/>
            </a:avLst>
          </a:prstGeom>
          <a:solidFill>
            <a:srgbClr val="FFC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81">
            <a:extLst>
              <a:ext uri="{FF2B5EF4-FFF2-40B4-BE49-F238E27FC236}">
                <a16:creationId xmlns="" xmlns:a16="http://schemas.microsoft.com/office/drawing/2014/main" id="{BD126DD9-336E-4BE1-9D9D-62D5FE7CB40C}"/>
              </a:ext>
            </a:extLst>
          </p:cNvPr>
          <p:cNvSpPr txBox="1"/>
          <p:nvPr/>
        </p:nvSpPr>
        <p:spPr>
          <a:xfrm flipH="1">
            <a:off x="7357988" y="3832073"/>
            <a:ext cx="346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العنوان</a:t>
            </a:r>
            <a:r>
              <a:rPr lang="ar-SY" sz="2000" b="1" dirty="0" smtClean="0">
                <a:latin typeface="Century Gothic" panose="020B0502020202020204" pitchFamily="34" charset="0"/>
              </a:rPr>
              <a:t> </a:t>
            </a:r>
            <a:r>
              <a:rPr lang="ar-SY" sz="2000" b="1" dirty="0">
                <a:latin typeface="Century Gothic" panose="020B0502020202020204" pitchFamily="34" charset="0"/>
              </a:rPr>
              <a:t>: سقوط التفاحة في النهر </a:t>
            </a:r>
            <a:endParaRPr lang="ar-SY" sz="2000" b="1" dirty="0" smtClean="0">
              <a:latin typeface="Century Gothic" panose="020B0502020202020204" pitchFamily="34" charset="0"/>
            </a:endParaRPr>
          </a:p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السؤال</a:t>
            </a:r>
            <a:r>
              <a:rPr lang="ar-SY" sz="2000" b="1" dirty="0" smtClean="0">
                <a:latin typeface="Century Gothic" panose="020B0502020202020204" pitchFamily="34" charset="0"/>
              </a:rPr>
              <a:t> : </a:t>
            </a:r>
            <a:r>
              <a:rPr lang="ar-SY" sz="2000" b="1" dirty="0"/>
              <a:t>علام اتفق الولدان؟</a:t>
            </a:r>
            <a:endParaRPr lang="ar-SY" sz="20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21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4" fill="hold">
                          <p:stCondLst>
                            <p:cond delay="indefinite"/>
                          </p:stCondLst>
                          <p:childTnLst>
                            <p:par>
                              <p:cTn id="9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6" presetID="2" presetClass="entr" presetSubtype="1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0" fill="hold">
                          <p:stCondLst>
                            <p:cond delay="indefinite"/>
                          </p:stCondLst>
                          <p:childTnLst>
                            <p:par>
                              <p:cTn id="10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2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7" grpId="0" animBg="1"/>
          <p:bldP spid="88" grpId="0" animBg="1"/>
          <p:bldP spid="89" grpId="0" animBg="1"/>
          <p:bldP spid="97" grpId="0" animBg="1"/>
          <p:bldP spid="98" grpId="0" animBg="1"/>
          <p:bldP spid="99" grpId="0" animBg="1"/>
          <p:bldP spid="100" grpId="0" animBg="1"/>
          <p:bldP spid="101" grpId="0"/>
          <p:bldP spid="103" grpId="0"/>
          <p:bldP spid="38" grpId="0" animBg="1"/>
          <p:bldP spid="39" grpId="0"/>
          <p:bldP spid="51" grpId="0" animBg="1"/>
          <p:bldP spid="5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7" presetClass="entr" presetSubtype="1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4" fill="hold">
                          <p:stCondLst>
                            <p:cond delay="indefinite"/>
                          </p:stCondLst>
                          <p:childTnLst>
                            <p:par>
                              <p:cTn id="7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6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0" fill="hold">
                          <p:stCondLst>
                            <p:cond delay="indefinite"/>
                          </p:stCondLst>
                          <p:childTnLst>
                            <p:par>
                              <p:cTn id="8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2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4" fill="hold">
                          <p:stCondLst>
                            <p:cond delay="indefinite"/>
                          </p:stCondLst>
                          <p:childTnLst>
                            <p:par>
                              <p:cTn id="9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6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0" fill="hold">
                          <p:stCondLst>
                            <p:cond delay="indefinite"/>
                          </p:stCondLst>
                          <p:childTnLst>
                            <p:par>
                              <p:cTn id="10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2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6" fill="hold">
                          <p:stCondLst>
                            <p:cond delay="indefinite"/>
                          </p:stCondLst>
                          <p:childTnLst>
                            <p:par>
                              <p:cTn id="10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8" presetID="17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7" grpId="0" animBg="1"/>
          <p:bldP spid="88" grpId="0" animBg="1"/>
          <p:bldP spid="89" grpId="0" animBg="1"/>
          <p:bldP spid="97" grpId="0" animBg="1"/>
          <p:bldP spid="98" grpId="0" animBg="1"/>
          <p:bldP spid="99" grpId="0" animBg="1"/>
          <p:bldP spid="100" grpId="0" animBg="1"/>
          <p:bldP spid="101" grpId="0"/>
          <p:bldP spid="103" grpId="0"/>
          <p:bldP spid="38" grpId="0" animBg="1"/>
          <p:bldP spid="39" grpId="0"/>
          <p:bldP spid="51" grpId="0" animBg="1"/>
          <p:bldP spid="52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">
            <a:extLst>
              <a:ext uri="{FF2B5EF4-FFF2-40B4-BE49-F238E27FC236}">
                <a16:creationId xmlns:a16="http://schemas.microsoft.com/office/drawing/2014/main" xmlns="" id="{E4118AEC-26BC-4DCF-B290-9395F9C896EF}"/>
              </a:ext>
            </a:extLst>
          </p:cNvPr>
          <p:cNvSpPr/>
          <p:nvPr/>
        </p:nvSpPr>
        <p:spPr>
          <a:xfrm>
            <a:off x="542249" y="1638634"/>
            <a:ext cx="1303383" cy="1792512"/>
          </a:xfrm>
          <a:prstGeom prst="rect">
            <a:avLst/>
          </a:prstGeom>
          <a:gradFill>
            <a:gsLst>
              <a:gs pos="0">
                <a:srgbClr val="CC00CC"/>
              </a:gs>
              <a:gs pos="100000">
                <a:srgbClr val="66006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ight Triangle 10">
            <a:extLst>
              <a:ext uri="{FF2B5EF4-FFF2-40B4-BE49-F238E27FC236}">
                <a16:creationId xmlns:a16="http://schemas.microsoft.com/office/drawing/2014/main" xmlns="" id="{C66FAF7E-8CDD-4926-A0A3-38BBE055ABF3}"/>
              </a:ext>
            </a:extLst>
          </p:cNvPr>
          <p:cNvSpPr/>
          <p:nvPr/>
        </p:nvSpPr>
        <p:spPr>
          <a:xfrm flipH="1">
            <a:off x="75117" y="1638634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24">
            <a:extLst>
              <a:ext uri="{FF2B5EF4-FFF2-40B4-BE49-F238E27FC236}">
                <a16:creationId xmlns:a16="http://schemas.microsoft.com/office/drawing/2014/main" xmlns="" id="{2031FD8F-C762-45B7-9144-CFCF75B7A842}"/>
              </a:ext>
            </a:extLst>
          </p:cNvPr>
          <p:cNvSpPr/>
          <p:nvPr/>
        </p:nvSpPr>
        <p:spPr>
          <a:xfrm rot="16200000" flipH="1">
            <a:off x="826396" y="-351791"/>
            <a:ext cx="785521" cy="2842979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16">
            <a:extLst>
              <a:ext uri="{FF2B5EF4-FFF2-40B4-BE49-F238E27FC236}">
                <a16:creationId xmlns:a16="http://schemas.microsoft.com/office/drawing/2014/main" xmlns="" id="{A557BA40-394C-4DEB-B07B-6482F26A4E82}"/>
              </a:ext>
            </a:extLst>
          </p:cNvPr>
          <p:cNvGrpSpPr/>
          <p:nvPr/>
        </p:nvGrpSpPr>
        <p:grpSpPr>
          <a:xfrm>
            <a:off x="713728" y="1764186"/>
            <a:ext cx="1001486" cy="1186810"/>
            <a:chOff x="3009022" y="4211323"/>
            <a:chExt cx="1001486" cy="1186810"/>
          </a:xfrm>
        </p:grpSpPr>
        <p:sp>
          <p:nvSpPr>
            <p:cNvPr id="91" name="TextBox 1">
              <a:extLst>
                <a:ext uri="{FF2B5EF4-FFF2-40B4-BE49-F238E27FC236}">
                  <a16:creationId xmlns:a16="http://schemas.microsoft.com/office/drawing/2014/main" xmlns="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 smtClean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2" name="TextBox 2">
              <a:extLst>
                <a:ext uri="{FF2B5EF4-FFF2-40B4-BE49-F238E27FC236}">
                  <a16:creationId xmlns:a16="http://schemas.microsoft.com/office/drawing/2014/main" xmlns="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  <a:endPara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panose="02000503000000000000" pitchFamily="2" charset="0"/>
              </a:endParaRPr>
            </a:p>
          </p:txBody>
        </p:sp>
      </p:grpSp>
      <p:pic>
        <p:nvPicPr>
          <p:cNvPr id="93" name="Graphic 44">
            <a:extLst>
              <a:ext uri="{FF2B5EF4-FFF2-40B4-BE49-F238E27FC236}">
                <a16:creationId xmlns:a16="http://schemas.microsoft.com/office/drawing/2014/main" xmlns="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16016" y="2876277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4" name="Group 53">
            <a:extLst>
              <a:ext uri="{FF2B5EF4-FFF2-40B4-BE49-F238E27FC236}">
                <a16:creationId xmlns:a16="http://schemas.microsoft.com/office/drawing/2014/main" xmlns="" id="{6A460868-B9FD-412C-A768-ECBAB7A7A540}"/>
              </a:ext>
            </a:extLst>
          </p:cNvPr>
          <p:cNvGrpSpPr/>
          <p:nvPr/>
        </p:nvGrpSpPr>
        <p:grpSpPr>
          <a:xfrm rot="5400000">
            <a:off x="848871" y="-348164"/>
            <a:ext cx="908531" cy="2365989"/>
            <a:chOff x="1232840" y="335569"/>
            <a:chExt cx="908531" cy="2365989"/>
          </a:xfrm>
        </p:grpSpPr>
        <p:sp>
          <p:nvSpPr>
            <p:cNvPr id="95" name="TextBox 51">
              <a:extLst>
                <a:ext uri="{FF2B5EF4-FFF2-40B4-BE49-F238E27FC236}">
                  <a16:creationId xmlns:a16="http://schemas.microsoft.com/office/drawing/2014/main" xmlns="" id="{4E19FC31-64B6-492B-A85A-416820957BD0}"/>
                </a:ext>
              </a:extLst>
            </p:cNvPr>
            <p:cNvSpPr txBox="1"/>
            <p:nvPr/>
          </p:nvSpPr>
          <p:spPr>
            <a:xfrm>
              <a:off x="1232840" y="575526"/>
              <a:ext cx="492443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 smtClean="0">
                  <a:solidFill>
                    <a:srgbClr val="7B007C"/>
                  </a:solidFill>
                  <a:latin typeface="Oswald" panose="02000503000000000000" pitchFamily="2" charset="0"/>
                </a:rPr>
                <a:t>أخلاق و فضائل</a:t>
              </a:r>
              <a:endParaRPr lang="ar-SY" sz="2000" b="1" dirty="0">
                <a:solidFill>
                  <a:srgbClr val="7B007C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96" name="TextBox 52">
              <a:extLst>
                <a:ext uri="{FF2B5EF4-FFF2-40B4-BE49-F238E27FC236}">
                  <a16:creationId xmlns:a16="http://schemas.microsoft.com/office/drawing/2014/main" xmlns="" id="{626BC3BB-DB17-4728-9BD9-860DBDFEF42C}"/>
                </a:ext>
              </a:extLst>
            </p:cNvPr>
            <p:cNvSpPr txBox="1"/>
            <p:nvPr/>
          </p:nvSpPr>
          <p:spPr>
            <a:xfrm>
              <a:off x="1648928" y="335569"/>
              <a:ext cx="492443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الخُلُق</a:t>
              </a:r>
            </a:p>
          </p:txBody>
        </p:sp>
      </p:grpSp>
      <p:sp>
        <p:nvSpPr>
          <p:cNvPr id="97" name="Oval 39">
            <a:extLst>
              <a:ext uri="{FF2B5EF4-FFF2-40B4-BE49-F238E27FC236}">
                <a16:creationId xmlns:a16="http://schemas.microsoft.com/office/drawing/2014/main" xmlns="" id="{05335CBB-05C3-40B6-8758-E5BD10E2530B}"/>
              </a:ext>
            </a:extLst>
          </p:cNvPr>
          <p:cNvSpPr/>
          <p:nvPr/>
        </p:nvSpPr>
        <p:spPr>
          <a:xfrm>
            <a:off x="-178342" y="5389784"/>
            <a:ext cx="2543318" cy="445595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69000"/>
                </a:schemeClr>
              </a:gs>
              <a:gs pos="100000">
                <a:srgbClr val="BFBFBF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reflection blurRad="6350" stA="50000" endA="275" endPos="40000" dist="101600" dir="5400000" sy="-100000" algn="bl" rotWithShape="0"/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23">
            <a:extLst>
              <a:ext uri="{FF2B5EF4-FFF2-40B4-BE49-F238E27FC236}">
                <a16:creationId xmlns:a16="http://schemas.microsoft.com/office/drawing/2014/main" xmlns="" id="{7F8FD261-C06C-414F-9E84-B77B161A92D0}"/>
              </a:ext>
            </a:extLst>
          </p:cNvPr>
          <p:cNvSpPr/>
          <p:nvPr/>
        </p:nvSpPr>
        <p:spPr>
          <a:xfrm>
            <a:off x="99248" y="3617007"/>
            <a:ext cx="1895322" cy="189532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reeform: Shape 47">
            <a:extLst>
              <a:ext uri="{FF2B5EF4-FFF2-40B4-BE49-F238E27FC236}">
                <a16:creationId xmlns:a16="http://schemas.microsoft.com/office/drawing/2014/main" xmlns="" id="{6F6C6184-EE9F-45FC-8A01-E0AD551BADAF}"/>
              </a:ext>
            </a:extLst>
          </p:cNvPr>
          <p:cNvSpPr/>
          <p:nvPr/>
        </p:nvSpPr>
        <p:spPr>
          <a:xfrm>
            <a:off x="818991" y="3611163"/>
            <a:ext cx="1115379" cy="1336150"/>
          </a:xfrm>
          <a:custGeom>
            <a:avLst/>
            <a:gdLst>
              <a:gd name="connsiteX0" fmla="*/ 103982 w 1232067"/>
              <a:gd name="connsiteY0" fmla="*/ 0 h 1475935"/>
              <a:gd name="connsiteX1" fmla="*/ 1070087 w 1232067"/>
              <a:gd name="connsiteY1" fmla="*/ 880941 h 1475935"/>
              <a:gd name="connsiteX2" fmla="*/ 1073165 w 1232067"/>
              <a:gd name="connsiteY2" fmla="*/ 942535 h 1475935"/>
              <a:gd name="connsiteX3" fmla="*/ 1232067 w 1232067"/>
              <a:gd name="connsiteY3" fmla="*/ 942535 h 1475935"/>
              <a:gd name="connsiteX4" fmla="*/ 790206 w 1232067"/>
              <a:gd name="connsiteY4" fmla="*/ 1475935 h 1475935"/>
              <a:gd name="connsiteX5" fmla="*/ 348344 w 1232067"/>
              <a:gd name="connsiteY5" fmla="*/ 942535 h 1475935"/>
              <a:gd name="connsiteX6" fmla="*/ 566521 w 1232067"/>
              <a:gd name="connsiteY6" fmla="*/ 942535 h 1475935"/>
              <a:gd name="connsiteX7" fmla="*/ 585669 w 1232067"/>
              <a:gd name="connsiteY7" fmla="*/ 876516 h 1475935"/>
              <a:gd name="connsiteX8" fmla="*/ 599516 w 1232067"/>
              <a:gd name="connsiteY8" fmla="*/ 729497 h 1475935"/>
              <a:gd name="connsiteX9" fmla="*/ 55289 w 1232067"/>
              <a:gd name="connsiteY9" fmla="*/ 14821 h 1475935"/>
              <a:gd name="connsiteX10" fmla="*/ 0 w 1232067"/>
              <a:gd name="connsiteY10" fmla="*/ 5790 h 1475935"/>
              <a:gd name="connsiteX11" fmla="*/ 4691 w 1232067"/>
              <a:gd name="connsiteY11" fmla="*/ 5066 h 1475935"/>
              <a:gd name="connsiteX12" fmla="*/ 103982 w 1232067"/>
              <a:gd name="connsiteY12" fmla="*/ 0 h 147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2067" h="1475935">
                <a:moveTo>
                  <a:pt x="103982" y="0"/>
                </a:moveTo>
                <a:cubicBezTo>
                  <a:pt x="606796" y="0"/>
                  <a:pt x="1020356" y="386130"/>
                  <a:pt x="1070087" y="880941"/>
                </a:cubicBezTo>
                <a:lnTo>
                  <a:pt x="1073165" y="942535"/>
                </a:lnTo>
                <a:lnTo>
                  <a:pt x="1232067" y="942535"/>
                </a:lnTo>
                <a:lnTo>
                  <a:pt x="790206" y="1475935"/>
                </a:lnTo>
                <a:lnTo>
                  <a:pt x="348344" y="942535"/>
                </a:lnTo>
                <a:lnTo>
                  <a:pt x="566521" y="942535"/>
                </a:lnTo>
                <a:lnTo>
                  <a:pt x="585669" y="876516"/>
                </a:lnTo>
                <a:cubicBezTo>
                  <a:pt x="594748" y="829028"/>
                  <a:pt x="599516" y="779858"/>
                  <a:pt x="599516" y="729497"/>
                </a:cubicBezTo>
                <a:cubicBezTo>
                  <a:pt x="599516" y="376968"/>
                  <a:pt x="365879" y="82844"/>
                  <a:pt x="55289" y="14821"/>
                </a:cubicBezTo>
                <a:lnTo>
                  <a:pt x="0" y="5790"/>
                </a:lnTo>
                <a:lnTo>
                  <a:pt x="4691" y="5066"/>
                </a:lnTo>
                <a:cubicBezTo>
                  <a:pt x="37337" y="1716"/>
                  <a:pt x="70461" y="0"/>
                  <a:pt x="103982" y="0"/>
                </a:cubicBezTo>
                <a:close/>
              </a:path>
            </a:pathLst>
          </a:custGeom>
          <a:solidFill>
            <a:schemeClr val="tx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Freeform: Shape 24">
            <a:extLst>
              <a:ext uri="{FF2B5EF4-FFF2-40B4-BE49-F238E27FC236}">
                <a16:creationId xmlns:a16="http://schemas.microsoft.com/office/drawing/2014/main" xmlns="" id="{78328E0F-5909-4689-BCE4-D1C7E00E5E4C}"/>
              </a:ext>
            </a:extLst>
          </p:cNvPr>
          <p:cNvSpPr/>
          <p:nvPr/>
        </p:nvSpPr>
        <p:spPr>
          <a:xfrm>
            <a:off x="940879" y="3617008"/>
            <a:ext cx="1088646" cy="1304126"/>
          </a:xfrm>
          <a:custGeom>
            <a:avLst/>
            <a:gdLst>
              <a:gd name="connsiteX0" fmla="*/ 103982 w 1232067"/>
              <a:gd name="connsiteY0" fmla="*/ 0 h 1475935"/>
              <a:gd name="connsiteX1" fmla="*/ 1070087 w 1232067"/>
              <a:gd name="connsiteY1" fmla="*/ 880941 h 1475935"/>
              <a:gd name="connsiteX2" fmla="*/ 1073165 w 1232067"/>
              <a:gd name="connsiteY2" fmla="*/ 942535 h 1475935"/>
              <a:gd name="connsiteX3" fmla="*/ 1232067 w 1232067"/>
              <a:gd name="connsiteY3" fmla="*/ 942535 h 1475935"/>
              <a:gd name="connsiteX4" fmla="*/ 790206 w 1232067"/>
              <a:gd name="connsiteY4" fmla="*/ 1475935 h 1475935"/>
              <a:gd name="connsiteX5" fmla="*/ 348344 w 1232067"/>
              <a:gd name="connsiteY5" fmla="*/ 942535 h 1475935"/>
              <a:gd name="connsiteX6" fmla="*/ 566521 w 1232067"/>
              <a:gd name="connsiteY6" fmla="*/ 942535 h 1475935"/>
              <a:gd name="connsiteX7" fmla="*/ 585669 w 1232067"/>
              <a:gd name="connsiteY7" fmla="*/ 876516 h 1475935"/>
              <a:gd name="connsiteX8" fmla="*/ 599516 w 1232067"/>
              <a:gd name="connsiteY8" fmla="*/ 729497 h 1475935"/>
              <a:gd name="connsiteX9" fmla="*/ 55289 w 1232067"/>
              <a:gd name="connsiteY9" fmla="*/ 14821 h 1475935"/>
              <a:gd name="connsiteX10" fmla="*/ 0 w 1232067"/>
              <a:gd name="connsiteY10" fmla="*/ 5790 h 1475935"/>
              <a:gd name="connsiteX11" fmla="*/ 4691 w 1232067"/>
              <a:gd name="connsiteY11" fmla="*/ 5066 h 1475935"/>
              <a:gd name="connsiteX12" fmla="*/ 103982 w 1232067"/>
              <a:gd name="connsiteY12" fmla="*/ 0 h 147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2067" h="1475935">
                <a:moveTo>
                  <a:pt x="103982" y="0"/>
                </a:moveTo>
                <a:cubicBezTo>
                  <a:pt x="606796" y="0"/>
                  <a:pt x="1020356" y="386130"/>
                  <a:pt x="1070087" y="880941"/>
                </a:cubicBezTo>
                <a:lnTo>
                  <a:pt x="1073165" y="942535"/>
                </a:lnTo>
                <a:lnTo>
                  <a:pt x="1232067" y="942535"/>
                </a:lnTo>
                <a:lnTo>
                  <a:pt x="790206" y="1475935"/>
                </a:lnTo>
                <a:lnTo>
                  <a:pt x="348344" y="942535"/>
                </a:lnTo>
                <a:lnTo>
                  <a:pt x="566521" y="942535"/>
                </a:lnTo>
                <a:lnTo>
                  <a:pt x="585669" y="876516"/>
                </a:lnTo>
                <a:cubicBezTo>
                  <a:pt x="594748" y="829028"/>
                  <a:pt x="599516" y="779858"/>
                  <a:pt x="599516" y="729497"/>
                </a:cubicBezTo>
                <a:cubicBezTo>
                  <a:pt x="599516" y="376968"/>
                  <a:pt x="365879" y="82844"/>
                  <a:pt x="55289" y="14821"/>
                </a:cubicBezTo>
                <a:lnTo>
                  <a:pt x="0" y="5790"/>
                </a:lnTo>
                <a:lnTo>
                  <a:pt x="4691" y="5066"/>
                </a:lnTo>
                <a:cubicBezTo>
                  <a:pt x="37337" y="1716"/>
                  <a:pt x="70461" y="0"/>
                  <a:pt x="103982" y="0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25">
            <a:extLst>
              <a:ext uri="{FF2B5EF4-FFF2-40B4-BE49-F238E27FC236}">
                <a16:creationId xmlns:a16="http://schemas.microsoft.com/office/drawing/2014/main" xmlns="" id="{3880956F-289D-44FF-8BE0-B59D43DB10FF}"/>
              </a:ext>
            </a:extLst>
          </p:cNvPr>
          <p:cNvSpPr txBox="1"/>
          <p:nvPr/>
        </p:nvSpPr>
        <p:spPr>
          <a:xfrm>
            <a:off x="1260952" y="4358959"/>
            <a:ext cx="6514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endParaRPr lang="en-US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" name="Graphic 26" descr="Lightbulb">
            <a:extLst>
              <a:ext uri="{FF2B5EF4-FFF2-40B4-BE49-F238E27FC236}">
                <a16:creationId xmlns:a16="http://schemas.microsoft.com/office/drawing/2014/main" xmlns="" id="{CB8C1ED7-F581-415F-B310-913BECE722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/>
        </p:blipFill>
        <p:spPr>
          <a:xfrm>
            <a:off x="361909" y="3918934"/>
            <a:ext cx="640080" cy="640080"/>
          </a:xfrm>
          <a:prstGeom prst="rect">
            <a:avLst/>
          </a:prstGeom>
        </p:spPr>
      </p:pic>
      <p:sp>
        <p:nvSpPr>
          <p:cNvPr id="103" name="TextBox 27">
            <a:extLst>
              <a:ext uri="{FF2B5EF4-FFF2-40B4-BE49-F238E27FC236}">
                <a16:creationId xmlns:a16="http://schemas.microsoft.com/office/drawing/2014/main" xmlns="" id="{B607D86F-8A6D-4EAE-8CE6-59024662943A}"/>
              </a:ext>
            </a:extLst>
          </p:cNvPr>
          <p:cNvSpPr txBox="1"/>
          <p:nvPr/>
        </p:nvSpPr>
        <p:spPr>
          <a:xfrm>
            <a:off x="231517" y="4642904"/>
            <a:ext cx="1465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>
                <a:latin typeface="Century Gothic" panose="020B0502020202020204" pitchFamily="34" charset="0"/>
              </a:rPr>
              <a:t>الاستراتيجية القرائية</a:t>
            </a:r>
          </a:p>
        </p:txBody>
      </p:sp>
      <p:sp>
        <p:nvSpPr>
          <p:cNvPr id="42" name="Rectangle 6">
            <a:extLst>
              <a:ext uri="{FF2B5EF4-FFF2-40B4-BE49-F238E27FC236}">
                <a16:creationId xmlns:a16="http://schemas.microsoft.com/office/drawing/2014/main" xmlns="" id="{28D2755F-8B34-4237-BD21-5D26090FA784}"/>
              </a:ext>
            </a:extLst>
          </p:cNvPr>
          <p:cNvSpPr/>
          <p:nvPr/>
        </p:nvSpPr>
        <p:spPr>
          <a:xfrm rot="5400000" flipH="1">
            <a:off x="9060329" y="3538647"/>
            <a:ext cx="5672721" cy="325576"/>
          </a:xfrm>
          <a:prstGeom prst="rect">
            <a:avLst/>
          </a:prstGeom>
          <a:gradFill flip="none" rotWithShape="1">
            <a:gsLst>
              <a:gs pos="47800">
                <a:schemeClr val="bg1">
                  <a:lumMod val="95000"/>
                </a:schemeClr>
              </a:gs>
              <a:gs pos="7000">
                <a:schemeClr val="bg1">
                  <a:lumMod val="65000"/>
                </a:schemeClr>
              </a:gs>
              <a:gs pos="84000">
                <a:schemeClr val="tx1">
                  <a:lumMod val="75000"/>
                  <a:lumOff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4">
            <a:extLst>
              <a:ext uri="{FF2B5EF4-FFF2-40B4-BE49-F238E27FC236}">
                <a16:creationId xmlns="" xmlns:a16="http://schemas.microsoft.com/office/drawing/2014/main" id="{94E7F533-89C8-48AC-9EC6-BB8192C88AB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71" b="89736" l="9980" r="96407">
                        <a14:foregroundMark x1="67665" y1="38123" x2="69261" y2="84457"/>
                        <a14:foregroundMark x1="72056" y1="38710" x2="72056" y2="82111"/>
                        <a14:foregroundMark x1="60878" y1="38710" x2="64471" y2="83871"/>
                        <a14:foregroundMark x1="62076" y1="38123" x2="56088" y2="59531"/>
                        <a14:foregroundMark x1="75050" y1="41642" x2="82635" y2="70088"/>
                        <a14:foregroundMark x1="77445" y1="85044" x2="58483" y2="85044"/>
                        <a14:foregroundMark x1="68862" y1="86804" x2="74251" y2="86804"/>
                        <a14:foregroundMark x1="76248" y1="85630" x2="59681" y2="87390"/>
                        <a14:foregroundMark x1="47505" y1="81232" x2="37126" y2="81232"/>
                        <a14:foregroundMark x1="48303" y1="79472" x2="19361" y2="77713"/>
                        <a14:foregroundMark x1="32335" y1="81525" x2="48503" y2="85630"/>
                        <a14:foregroundMark x1="50100" y1="85044" x2="34331" y2="86217"/>
                        <a14:foregroundMark x1="53293" y1="50733" x2="60479" y2="60704"/>
                        <a14:foregroundMark x1="48503" y1="51906" x2="62874" y2="68915"/>
                        <a14:foregroundMark x1="51697" y1="85044" x2="40319" y2="86804"/>
                        <a14:foregroundMark x1="34331" y1="84457" x2="52894" y2="868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94" t="5981" r="5073" b="10173"/>
          <a:stretch/>
        </p:blipFill>
        <p:spPr>
          <a:xfrm>
            <a:off x="2640647" y="1521602"/>
            <a:ext cx="2769554" cy="1830710"/>
          </a:xfrm>
          <a:prstGeom prst="rect">
            <a:avLst/>
          </a:prstGeom>
        </p:spPr>
      </p:pic>
      <p:sp>
        <p:nvSpPr>
          <p:cNvPr id="38" name="Rectangle: Top Corners Rounded 83">
            <a:extLst>
              <a:ext uri="{FF2B5EF4-FFF2-40B4-BE49-F238E27FC236}">
                <a16:creationId xmlns="" xmlns:a16="http://schemas.microsoft.com/office/drawing/2014/main" id="{921145F7-DD54-4B8E-B47A-C55E4EFF5D3B}"/>
              </a:ext>
            </a:extLst>
          </p:cNvPr>
          <p:cNvSpPr/>
          <p:nvPr/>
        </p:nvSpPr>
        <p:spPr>
          <a:xfrm rot="16200000" flipH="1">
            <a:off x="8215246" y="-1003900"/>
            <a:ext cx="787255" cy="4263747"/>
          </a:xfrm>
          <a:prstGeom prst="round2SameRect">
            <a:avLst>
              <a:gd name="adj1" fmla="val 16667"/>
              <a:gd name="adj2" fmla="val 16864"/>
            </a:avLst>
          </a:prstGeom>
          <a:solidFill>
            <a:srgbClr val="FFC000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81">
            <a:extLst>
              <a:ext uri="{FF2B5EF4-FFF2-40B4-BE49-F238E27FC236}">
                <a16:creationId xmlns="" xmlns:a16="http://schemas.microsoft.com/office/drawing/2014/main" id="{BD126DD9-336E-4BE1-9D9D-62D5FE7CB40C}"/>
              </a:ext>
            </a:extLst>
          </p:cNvPr>
          <p:cNvSpPr txBox="1"/>
          <p:nvPr/>
        </p:nvSpPr>
        <p:spPr>
          <a:xfrm flipH="1">
            <a:off x="6418395" y="788315"/>
            <a:ext cx="43634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العنوان</a:t>
            </a:r>
            <a:r>
              <a:rPr lang="ar-SY" sz="2000" b="1" dirty="0" smtClean="0">
                <a:latin typeface="Century Gothic" panose="020B0502020202020204" pitchFamily="34" charset="0"/>
              </a:rPr>
              <a:t> </a:t>
            </a:r>
            <a:r>
              <a:rPr lang="ar-SY" sz="2000" b="1" dirty="0">
                <a:latin typeface="Century Gothic" panose="020B0502020202020204" pitchFamily="34" charset="0"/>
              </a:rPr>
              <a:t>: حكم الرجل </a:t>
            </a:r>
            <a:r>
              <a:rPr lang="ar-SY" sz="2000" b="1" dirty="0" smtClean="0">
                <a:latin typeface="Century Gothic" panose="020B0502020202020204" pitchFamily="34" charset="0"/>
              </a:rPr>
              <a:t>بينهما                         </a:t>
            </a:r>
          </a:p>
          <a:p>
            <a:pPr algn="ctr"/>
            <a:r>
              <a:rPr lang="ar-SY" sz="20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السؤال</a:t>
            </a:r>
            <a:r>
              <a:rPr lang="ar-SY" sz="2000" b="1" dirty="0" smtClean="0">
                <a:latin typeface="Century Gothic" panose="020B0502020202020204" pitchFamily="34" charset="0"/>
              </a:rPr>
              <a:t> : </a:t>
            </a:r>
            <a:r>
              <a:rPr lang="ar-SY" sz="2000" b="1" dirty="0"/>
              <a:t>ماذا قال الرجل الذي حكم بين الولدين؟ </a:t>
            </a:r>
            <a:endParaRPr lang="ar-SY" sz="2000" b="1" dirty="0">
              <a:latin typeface="Century Gothic" panose="020B0502020202020204" pitchFamily="34" charset="0"/>
            </a:endParaRPr>
          </a:p>
        </p:txBody>
      </p:sp>
      <p:pic>
        <p:nvPicPr>
          <p:cNvPr id="50" name="Picture 4">
            <a:extLst>
              <a:ext uri="{FF2B5EF4-FFF2-40B4-BE49-F238E27FC236}">
                <a16:creationId xmlns="" xmlns:a16="http://schemas.microsoft.com/office/drawing/2014/main" id="{94E7F533-89C8-48AC-9EC6-BB8192C88AB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9927" y="1879934"/>
            <a:ext cx="5691499" cy="13506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497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89" grpId="0" animBg="1"/>
      <p:bldP spid="97" grpId="0" animBg="1"/>
      <p:bldP spid="98" grpId="0" animBg="1"/>
      <p:bldP spid="99" grpId="0" animBg="1"/>
      <p:bldP spid="100" grpId="0" animBg="1"/>
      <p:bldP spid="101" grpId="0"/>
      <p:bldP spid="103" grpId="0"/>
      <p:bldP spid="38" grpId="0" animBg="1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1CF34079-EEF9-4657-8F5A-13DEFFCB1F59}"/>
              </a:ext>
            </a:extLst>
          </p:cNvPr>
          <p:cNvSpPr/>
          <p:nvPr/>
        </p:nvSpPr>
        <p:spPr>
          <a:xfrm>
            <a:off x="-72682" y="4161692"/>
            <a:ext cx="12191999" cy="2848708"/>
          </a:xfrm>
          <a:custGeom>
            <a:avLst/>
            <a:gdLst>
              <a:gd name="connsiteX0" fmla="*/ 3183987 w 12191999"/>
              <a:gd name="connsiteY0" fmla="*/ 495881 h 2848708"/>
              <a:gd name="connsiteX1" fmla="*/ 2213316 w 12191999"/>
              <a:gd name="connsiteY1" fmla="*/ 1466552 h 2848708"/>
              <a:gd name="connsiteX2" fmla="*/ 2213316 w 12191999"/>
              <a:gd name="connsiteY2" fmla="*/ 2838152 h 2848708"/>
              <a:gd name="connsiteX3" fmla="*/ 4154658 w 12191999"/>
              <a:gd name="connsiteY3" fmla="*/ 2838152 h 2848708"/>
              <a:gd name="connsiteX4" fmla="*/ 4154658 w 12191999"/>
              <a:gd name="connsiteY4" fmla="*/ 1466552 h 2848708"/>
              <a:gd name="connsiteX5" fmla="*/ 3183987 w 12191999"/>
              <a:gd name="connsiteY5" fmla="*/ 495881 h 2848708"/>
              <a:gd name="connsiteX6" fmla="*/ 5790024 w 12191999"/>
              <a:gd name="connsiteY6" fmla="*/ 495880 h 2848708"/>
              <a:gd name="connsiteX7" fmla="*/ 4618889 w 12191999"/>
              <a:gd name="connsiteY7" fmla="*/ 1667016 h 2848708"/>
              <a:gd name="connsiteX8" fmla="*/ 4618889 w 12191999"/>
              <a:gd name="connsiteY8" fmla="*/ 2838151 h 2848708"/>
              <a:gd name="connsiteX9" fmla="*/ 7453527 w 12191999"/>
              <a:gd name="connsiteY9" fmla="*/ 2838151 h 2848708"/>
              <a:gd name="connsiteX10" fmla="*/ 7453528 w 12191999"/>
              <a:gd name="connsiteY10" fmla="*/ 1667016 h 2848708"/>
              <a:gd name="connsiteX11" fmla="*/ 6282392 w 12191999"/>
              <a:gd name="connsiteY11" fmla="*/ 495880 h 2848708"/>
              <a:gd name="connsiteX12" fmla="*/ 9008012 w 12191999"/>
              <a:gd name="connsiteY12" fmla="*/ 495879 h 2848708"/>
              <a:gd name="connsiteX13" fmla="*/ 8037341 w 12191999"/>
              <a:gd name="connsiteY13" fmla="*/ 1466550 h 2848708"/>
              <a:gd name="connsiteX14" fmla="*/ 8037341 w 12191999"/>
              <a:gd name="connsiteY14" fmla="*/ 2838150 h 2848708"/>
              <a:gd name="connsiteX15" fmla="*/ 9978683 w 12191999"/>
              <a:gd name="connsiteY15" fmla="*/ 2838150 h 2848708"/>
              <a:gd name="connsiteX16" fmla="*/ 9978683 w 12191999"/>
              <a:gd name="connsiteY16" fmla="*/ 1466550 h 2848708"/>
              <a:gd name="connsiteX17" fmla="*/ 9008012 w 12191999"/>
              <a:gd name="connsiteY17" fmla="*/ 495879 h 2848708"/>
              <a:gd name="connsiteX18" fmla="*/ 0 w 12191999"/>
              <a:gd name="connsiteY18" fmla="*/ 0 h 2848708"/>
              <a:gd name="connsiteX19" fmla="*/ 12191999 w 12191999"/>
              <a:gd name="connsiteY19" fmla="*/ 0 h 2848708"/>
              <a:gd name="connsiteX20" fmla="*/ 12191999 w 12191999"/>
              <a:gd name="connsiteY20" fmla="*/ 837741 h 2848708"/>
              <a:gd name="connsiteX21" fmla="*/ 12144508 w 12191999"/>
              <a:gd name="connsiteY21" fmla="*/ 780181 h 2848708"/>
              <a:gd name="connsiteX22" fmla="*/ 11458140 w 12191999"/>
              <a:gd name="connsiteY22" fmla="*/ 495878 h 2848708"/>
              <a:gd name="connsiteX23" fmla="*/ 10487469 w 12191999"/>
              <a:gd name="connsiteY23" fmla="*/ 1466549 h 2848708"/>
              <a:gd name="connsiteX24" fmla="*/ 10487469 w 12191999"/>
              <a:gd name="connsiteY24" fmla="*/ 2838149 h 2848708"/>
              <a:gd name="connsiteX25" fmla="*/ 12191999 w 12191999"/>
              <a:gd name="connsiteY25" fmla="*/ 2838149 h 2848708"/>
              <a:gd name="connsiteX26" fmla="*/ 12191999 w 12191999"/>
              <a:gd name="connsiteY26" fmla="*/ 2848708 h 2848708"/>
              <a:gd name="connsiteX27" fmla="*/ 1648266 w 12191999"/>
              <a:gd name="connsiteY27" fmla="*/ 2848708 h 2848708"/>
              <a:gd name="connsiteX28" fmla="*/ 1648266 w 12191999"/>
              <a:gd name="connsiteY28" fmla="*/ 1480625 h 2848708"/>
              <a:gd name="connsiteX29" fmla="*/ 677595 w 12191999"/>
              <a:gd name="connsiteY29" fmla="*/ 509954 h 2848708"/>
              <a:gd name="connsiteX30" fmla="*/ 134883 w 12191999"/>
              <a:gd name="connsiteY30" fmla="*/ 675730 h 2848708"/>
              <a:gd name="connsiteX31" fmla="*/ 0 w 12191999"/>
              <a:gd name="connsiteY31" fmla="*/ 787019 h 28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1999" h="2848708">
                <a:moveTo>
                  <a:pt x="3183987" y="495881"/>
                </a:moveTo>
                <a:cubicBezTo>
                  <a:pt x="2647900" y="495881"/>
                  <a:pt x="2213316" y="930465"/>
                  <a:pt x="2213316" y="1466552"/>
                </a:cubicBezTo>
                <a:lnTo>
                  <a:pt x="2213316" y="2838152"/>
                </a:lnTo>
                <a:lnTo>
                  <a:pt x="4154658" y="2838152"/>
                </a:lnTo>
                <a:lnTo>
                  <a:pt x="4154658" y="1466552"/>
                </a:lnTo>
                <a:cubicBezTo>
                  <a:pt x="4154658" y="930465"/>
                  <a:pt x="3720074" y="495881"/>
                  <a:pt x="3183987" y="495881"/>
                </a:cubicBezTo>
                <a:close/>
                <a:moveTo>
                  <a:pt x="5790024" y="495880"/>
                </a:moveTo>
                <a:cubicBezTo>
                  <a:pt x="5143223" y="495880"/>
                  <a:pt x="4618889" y="1020215"/>
                  <a:pt x="4618889" y="1667016"/>
                </a:cubicBezTo>
                <a:lnTo>
                  <a:pt x="4618889" y="2838151"/>
                </a:lnTo>
                <a:lnTo>
                  <a:pt x="7453527" y="2838151"/>
                </a:lnTo>
                <a:cubicBezTo>
                  <a:pt x="7453527" y="2447773"/>
                  <a:pt x="7453528" y="2057394"/>
                  <a:pt x="7453528" y="1667016"/>
                </a:cubicBezTo>
                <a:cubicBezTo>
                  <a:pt x="7453528" y="1020215"/>
                  <a:pt x="6929193" y="495880"/>
                  <a:pt x="6282392" y="495880"/>
                </a:cubicBezTo>
                <a:close/>
                <a:moveTo>
                  <a:pt x="9008012" y="495879"/>
                </a:moveTo>
                <a:cubicBezTo>
                  <a:pt x="8471925" y="495879"/>
                  <a:pt x="8037341" y="930463"/>
                  <a:pt x="8037341" y="1466550"/>
                </a:cubicBezTo>
                <a:lnTo>
                  <a:pt x="8037341" y="2838150"/>
                </a:lnTo>
                <a:lnTo>
                  <a:pt x="9978683" y="2838150"/>
                </a:lnTo>
                <a:lnTo>
                  <a:pt x="9978683" y="1466550"/>
                </a:lnTo>
                <a:cubicBezTo>
                  <a:pt x="9978683" y="930463"/>
                  <a:pt x="9544099" y="495879"/>
                  <a:pt x="9008012" y="49587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837741"/>
                </a:lnTo>
                <a:lnTo>
                  <a:pt x="12144508" y="780181"/>
                </a:lnTo>
                <a:cubicBezTo>
                  <a:pt x="11968851" y="604524"/>
                  <a:pt x="11726183" y="495878"/>
                  <a:pt x="11458140" y="495878"/>
                </a:cubicBezTo>
                <a:cubicBezTo>
                  <a:pt x="10922053" y="495878"/>
                  <a:pt x="10487469" y="930462"/>
                  <a:pt x="10487469" y="1466549"/>
                </a:cubicBezTo>
                <a:lnTo>
                  <a:pt x="10487469" y="2838149"/>
                </a:lnTo>
                <a:lnTo>
                  <a:pt x="12191999" y="2838149"/>
                </a:lnTo>
                <a:lnTo>
                  <a:pt x="12191999" y="2848708"/>
                </a:lnTo>
                <a:lnTo>
                  <a:pt x="1648266" y="2848708"/>
                </a:lnTo>
                <a:lnTo>
                  <a:pt x="1648266" y="1480625"/>
                </a:lnTo>
                <a:cubicBezTo>
                  <a:pt x="1648266" y="944538"/>
                  <a:pt x="1213682" y="509954"/>
                  <a:pt x="677595" y="509954"/>
                </a:cubicBezTo>
                <a:cubicBezTo>
                  <a:pt x="476562" y="509954"/>
                  <a:pt x="289803" y="571068"/>
                  <a:pt x="134883" y="675730"/>
                </a:cubicBezTo>
                <a:lnTo>
                  <a:pt x="0" y="78701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="" xmlns:a16="http://schemas.microsoft.com/office/drawing/2014/main" id="{F2E80C4A-C70F-457E-84D8-43ECF2B245C8}"/>
              </a:ext>
            </a:extLst>
          </p:cNvPr>
          <p:cNvSpPr/>
          <p:nvPr/>
        </p:nvSpPr>
        <p:spPr>
          <a:xfrm>
            <a:off x="2" y="4009292"/>
            <a:ext cx="12191999" cy="2848708"/>
          </a:xfrm>
          <a:custGeom>
            <a:avLst/>
            <a:gdLst>
              <a:gd name="connsiteX0" fmla="*/ 3183987 w 12191999"/>
              <a:gd name="connsiteY0" fmla="*/ 495881 h 2848708"/>
              <a:gd name="connsiteX1" fmla="*/ 2213316 w 12191999"/>
              <a:gd name="connsiteY1" fmla="*/ 1466552 h 2848708"/>
              <a:gd name="connsiteX2" fmla="*/ 2213316 w 12191999"/>
              <a:gd name="connsiteY2" fmla="*/ 2838152 h 2848708"/>
              <a:gd name="connsiteX3" fmla="*/ 4154658 w 12191999"/>
              <a:gd name="connsiteY3" fmla="*/ 2838152 h 2848708"/>
              <a:gd name="connsiteX4" fmla="*/ 4154658 w 12191999"/>
              <a:gd name="connsiteY4" fmla="*/ 1466552 h 2848708"/>
              <a:gd name="connsiteX5" fmla="*/ 3183987 w 12191999"/>
              <a:gd name="connsiteY5" fmla="*/ 495881 h 2848708"/>
              <a:gd name="connsiteX6" fmla="*/ 5790024 w 12191999"/>
              <a:gd name="connsiteY6" fmla="*/ 495880 h 2848708"/>
              <a:gd name="connsiteX7" fmla="*/ 4618889 w 12191999"/>
              <a:gd name="connsiteY7" fmla="*/ 1667016 h 2848708"/>
              <a:gd name="connsiteX8" fmla="*/ 4618889 w 12191999"/>
              <a:gd name="connsiteY8" fmla="*/ 2838151 h 2848708"/>
              <a:gd name="connsiteX9" fmla="*/ 7453527 w 12191999"/>
              <a:gd name="connsiteY9" fmla="*/ 2838151 h 2848708"/>
              <a:gd name="connsiteX10" fmla="*/ 7453528 w 12191999"/>
              <a:gd name="connsiteY10" fmla="*/ 1667016 h 2848708"/>
              <a:gd name="connsiteX11" fmla="*/ 6282392 w 12191999"/>
              <a:gd name="connsiteY11" fmla="*/ 495880 h 2848708"/>
              <a:gd name="connsiteX12" fmla="*/ 9008012 w 12191999"/>
              <a:gd name="connsiteY12" fmla="*/ 495879 h 2848708"/>
              <a:gd name="connsiteX13" fmla="*/ 8037341 w 12191999"/>
              <a:gd name="connsiteY13" fmla="*/ 1466550 h 2848708"/>
              <a:gd name="connsiteX14" fmla="*/ 8037341 w 12191999"/>
              <a:gd name="connsiteY14" fmla="*/ 2838150 h 2848708"/>
              <a:gd name="connsiteX15" fmla="*/ 9978683 w 12191999"/>
              <a:gd name="connsiteY15" fmla="*/ 2838150 h 2848708"/>
              <a:gd name="connsiteX16" fmla="*/ 9978683 w 12191999"/>
              <a:gd name="connsiteY16" fmla="*/ 1466550 h 2848708"/>
              <a:gd name="connsiteX17" fmla="*/ 9008012 w 12191999"/>
              <a:gd name="connsiteY17" fmla="*/ 495879 h 2848708"/>
              <a:gd name="connsiteX18" fmla="*/ 0 w 12191999"/>
              <a:gd name="connsiteY18" fmla="*/ 0 h 2848708"/>
              <a:gd name="connsiteX19" fmla="*/ 12191999 w 12191999"/>
              <a:gd name="connsiteY19" fmla="*/ 0 h 2848708"/>
              <a:gd name="connsiteX20" fmla="*/ 12191999 w 12191999"/>
              <a:gd name="connsiteY20" fmla="*/ 837741 h 2848708"/>
              <a:gd name="connsiteX21" fmla="*/ 12144508 w 12191999"/>
              <a:gd name="connsiteY21" fmla="*/ 780181 h 2848708"/>
              <a:gd name="connsiteX22" fmla="*/ 11458140 w 12191999"/>
              <a:gd name="connsiteY22" fmla="*/ 495878 h 2848708"/>
              <a:gd name="connsiteX23" fmla="*/ 10487469 w 12191999"/>
              <a:gd name="connsiteY23" fmla="*/ 1466549 h 2848708"/>
              <a:gd name="connsiteX24" fmla="*/ 10487469 w 12191999"/>
              <a:gd name="connsiteY24" fmla="*/ 2838149 h 2848708"/>
              <a:gd name="connsiteX25" fmla="*/ 12191999 w 12191999"/>
              <a:gd name="connsiteY25" fmla="*/ 2838149 h 2848708"/>
              <a:gd name="connsiteX26" fmla="*/ 12191999 w 12191999"/>
              <a:gd name="connsiteY26" fmla="*/ 2848708 h 2848708"/>
              <a:gd name="connsiteX27" fmla="*/ 1648266 w 12191999"/>
              <a:gd name="connsiteY27" fmla="*/ 2848708 h 2848708"/>
              <a:gd name="connsiteX28" fmla="*/ 1648266 w 12191999"/>
              <a:gd name="connsiteY28" fmla="*/ 1480625 h 2848708"/>
              <a:gd name="connsiteX29" fmla="*/ 677595 w 12191999"/>
              <a:gd name="connsiteY29" fmla="*/ 509954 h 2848708"/>
              <a:gd name="connsiteX30" fmla="*/ 134883 w 12191999"/>
              <a:gd name="connsiteY30" fmla="*/ 675730 h 2848708"/>
              <a:gd name="connsiteX31" fmla="*/ 0 w 12191999"/>
              <a:gd name="connsiteY31" fmla="*/ 787019 h 28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1999" h="2848708">
                <a:moveTo>
                  <a:pt x="3183987" y="495881"/>
                </a:moveTo>
                <a:cubicBezTo>
                  <a:pt x="2647900" y="495881"/>
                  <a:pt x="2213316" y="930465"/>
                  <a:pt x="2213316" y="1466552"/>
                </a:cubicBezTo>
                <a:lnTo>
                  <a:pt x="2213316" y="2838152"/>
                </a:lnTo>
                <a:lnTo>
                  <a:pt x="4154658" y="2838152"/>
                </a:lnTo>
                <a:lnTo>
                  <a:pt x="4154658" y="1466552"/>
                </a:lnTo>
                <a:cubicBezTo>
                  <a:pt x="4154658" y="930465"/>
                  <a:pt x="3720074" y="495881"/>
                  <a:pt x="3183987" y="495881"/>
                </a:cubicBezTo>
                <a:close/>
                <a:moveTo>
                  <a:pt x="5790024" y="495880"/>
                </a:moveTo>
                <a:cubicBezTo>
                  <a:pt x="5143223" y="495880"/>
                  <a:pt x="4618889" y="1020215"/>
                  <a:pt x="4618889" y="1667016"/>
                </a:cubicBezTo>
                <a:lnTo>
                  <a:pt x="4618889" y="2838151"/>
                </a:lnTo>
                <a:lnTo>
                  <a:pt x="7453527" y="2838151"/>
                </a:lnTo>
                <a:cubicBezTo>
                  <a:pt x="7453527" y="2447773"/>
                  <a:pt x="7453528" y="2057394"/>
                  <a:pt x="7453528" y="1667016"/>
                </a:cubicBezTo>
                <a:cubicBezTo>
                  <a:pt x="7453528" y="1020215"/>
                  <a:pt x="6929193" y="495880"/>
                  <a:pt x="6282392" y="495880"/>
                </a:cubicBezTo>
                <a:close/>
                <a:moveTo>
                  <a:pt x="9008012" y="495879"/>
                </a:moveTo>
                <a:cubicBezTo>
                  <a:pt x="8471925" y="495879"/>
                  <a:pt x="8037341" y="930463"/>
                  <a:pt x="8037341" y="1466550"/>
                </a:cubicBezTo>
                <a:lnTo>
                  <a:pt x="8037341" y="2838150"/>
                </a:lnTo>
                <a:lnTo>
                  <a:pt x="9978683" y="2838150"/>
                </a:lnTo>
                <a:lnTo>
                  <a:pt x="9978683" y="1466550"/>
                </a:lnTo>
                <a:cubicBezTo>
                  <a:pt x="9978683" y="930463"/>
                  <a:pt x="9544099" y="495879"/>
                  <a:pt x="9008012" y="49587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837741"/>
                </a:lnTo>
                <a:lnTo>
                  <a:pt x="12144508" y="780181"/>
                </a:lnTo>
                <a:cubicBezTo>
                  <a:pt x="11968851" y="604524"/>
                  <a:pt x="11726183" y="495878"/>
                  <a:pt x="11458140" y="495878"/>
                </a:cubicBezTo>
                <a:cubicBezTo>
                  <a:pt x="10922053" y="495878"/>
                  <a:pt x="10487469" y="930462"/>
                  <a:pt x="10487469" y="1466549"/>
                </a:cubicBezTo>
                <a:lnTo>
                  <a:pt x="10487469" y="2838149"/>
                </a:lnTo>
                <a:lnTo>
                  <a:pt x="12191999" y="2838149"/>
                </a:lnTo>
                <a:lnTo>
                  <a:pt x="12191999" y="2848708"/>
                </a:lnTo>
                <a:lnTo>
                  <a:pt x="1648266" y="2848708"/>
                </a:lnTo>
                <a:lnTo>
                  <a:pt x="1648266" y="1480625"/>
                </a:lnTo>
                <a:cubicBezTo>
                  <a:pt x="1648266" y="944538"/>
                  <a:pt x="1213682" y="509954"/>
                  <a:pt x="677595" y="509954"/>
                </a:cubicBezTo>
                <a:cubicBezTo>
                  <a:pt x="476562" y="509954"/>
                  <a:pt x="289803" y="571068"/>
                  <a:pt x="134883" y="675730"/>
                </a:cubicBezTo>
                <a:lnTo>
                  <a:pt x="0" y="7870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="" xmlns:a16="http://schemas.microsoft.com/office/drawing/2014/main" id="{6423CB7A-CBB0-4D81-9F6A-C0CF60F5193F}"/>
              </a:ext>
            </a:extLst>
          </p:cNvPr>
          <p:cNvGrpSpPr/>
          <p:nvPr/>
        </p:nvGrpSpPr>
        <p:grpSpPr>
          <a:xfrm>
            <a:off x="-418823" y="3936185"/>
            <a:ext cx="13029646" cy="66500"/>
            <a:chOff x="875607" y="3208713"/>
            <a:chExt cx="13029646" cy="66500"/>
          </a:xfrm>
        </p:grpSpPr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8A6E6669-222C-4FC7-9604-DD649D708772}"/>
                </a:ext>
              </a:extLst>
            </p:cNvPr>
            <p:cNvSpPr/>
            <p:nvPr/>
          </p:nvSpPr>
          <p:spPr>
            <a:xfrm>
              <a:off x="87560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236683BC-89ED-49BE-9D25-8F40A3D28A0D}"/>
                </a:ext>
              </a:extLst>
            </p:cNvPr>
            <p:cNvSpPr/>
            <p:nvPr/>
          </p:nvSpPr>
          <p:spPr>
            <a:xfrm>
              <a:off x="105017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FD813D00-F48E-41E5-AF87-93FF2A67A1C3}"/>
                </a:ext>
              </a:extLst>
            </p:cNvPr>
            <p:cNvSpPr/>
            <p:nvPr/>
          </p:nvSpPr>
          <p:spPr>
            <a:xfrm>
              <a:off x="122474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CF4C3E17-2711-41A7-A866-A414FBB4F010}"/>
                </a:ext>
              </a:extLst>
            </p:cNvPr>
            <p:cNvSpPr/>
            <p:nvPr/>
          </p:nvSpPr>
          <p:spPr>
            <a:xfrm>
              <a:off x="139930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C3D0F3FE-2EFF-4BEC-ACD5-44C9A85D88E0}"/>
                </a:ext>
              </a:extLst>
            </p:cNvPr>
            <p:cNvSpPr/>
            <p:nvPr/>
          </p:nvSpPr>
          <p:spPr>
            <a:xfrm>
              <a:off x="157387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00CB0020-2EB0-4904-94F0-E4157F6F9ADC}"/>
                </a:ext>
              </a:extLst>
            </p:cNvPr>
            <p:cNvSpPr/>
            <p:nvPr/>
          </p:nvSpPr>
          <p:spPr>
            <a:xfrm>
              <a:off x="174844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ED783D7E-1B62-4618-8FE0-A1C4842A39F7}"/>
                </a:ext>
              </a:extLst>
            </p:cNvPr>
            <p:cNvSpPr/>
            <p:nvPr/>
          </p:nvSpPr>
          <p:spPr>
            <a:xfrm>
              <a:off x="192300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0404DD01-64A9-4A89-A870-B5C595D03850}"/>
                </a:ext>
              </a:extLst>
            </p:cNvPr>
            <p:cNvSpPr/>
            <p:nvPr/>
          </p:nvSpPr>
          <p:spPr>
            <a:xfrm>
              <a:off x="209757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00259E3C-A8FF-4720-8BCD-2AD023A2A262}"/>
                </a:ext>
              </a:extLst>
            </p:cNvPr>
            <p:cNvSpPr/>
            <p:nvPr/>
          </p:nvSpPr>
          <p:spPr>
            <a:xfrm>
              <a:off x="227214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CC73F059-00D6-407C-BA90-87B542557991}"/>
                </a:ext>
              </a:extLst>
            </p:cNvPr>
            <p:cNvSpPr/>
            <p:nvPr/>
          </p:nvSpPr>
          <p:spPr>
            <a:xfrm>
              <a:off x="244671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56C26804-6A7B-415D-B11E-6DCEB67E2E30}"/>
                </a:ext>
              </a:extLst>
            </p:cNvPr>
            <p:cNvSpPr/>
            <p:nvPr/>
          </p:nvSpPr>
          <p:spPr>
            <a:xfrm>
              <a:off x="262127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="" xmlns:a16="http://schemas.microsoft.com/office/drawing/2014/main" id="{BE81DC7D-1867-4685-AD85-9985B10A74D1}"/>
                </a:ext>
              </a:extLst>
            </p:cNvPr>
            <p:cNvSpPr/>
            <p:nvPr/>
          </p:nvSpPr>
          <p:spPr>
            <a:xfrm>
              <a:off x="279584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="" xmlns:a16="http://schemas.microsoft.com/office/drawing/2014/main" id="{B99770DD-831E-4D1A-8B8C-C397A9A561DA}"/>
                </a:ext>
              </a:extLst>
            </p:cNvPr>
            <p:cNvSpPr/>
            <p:nvPr/>
          </p:nvSpPr>
          <p:spPr>
            <a:xfrm>
              <a:off x="297041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="" xmlns:a16="http://schemas.microsoft.com/office/drawing/2014/main" id="{7460F3FE-62B2-435D-828B-47BD3D0274CC}"/>
                </a:ext>
              </a:extLst>
            </p:cNvPr>
            <p:cNvSpPr/>
            <p:nvPr/>
          </p:nvSpPr>
          <p:spPr>
            <a:xfrm>
              <a:off x="314497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="" xmlns:a16="http://schemas.microsoft.com/office/drawing/2014/main" id="{B3D33DF6-F776-4F8C-8409-BD0EEF4A8F5E}"/>
                </a:ext>
              </a:extLst>
            </p:cNvPr>
            <p:cNvSpPr/>
            <p:nvPr/>
          </p:nvSpPr>
          <p:spPr>
            <a:xfrm>
              <a:off x="331954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="" xmlns:a16="http://schemas.microsoft.com/office/drawing/2014/main" id="{1A0026FB-C312-4140-A76E-61802044969F}"/>
                </a:ext>
              </a:extLst>
            </p:cNvPr>
            <p:cNvSpPr/>
            <p:nvPr/>
          </p:nvSpPr>
          <p:spPr>
            <a:xfrm>
              <a:off x="349411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="" xmlns:a16="http://schemas.microsoft.com/office/drawing/2014/main" id="{77715CC4-F3EC-4C19-AD2E-B4A6B1BFD000}"/>
                </a:ext>
              </a:extLst>
            </p:cNvPr>
            <p:cNvSpPr/>
            <p:nvPr/>
          </p:nvSpPr>
          <p:spPr>
            <a:xfrm>
              <a:off x="366867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DB8CE68C-F0A3-43D8-921D-E1186F7D4CC7}"/>
                </a:ext>
              </a:extLst>
            </p:cNvPr>
            <p:cNvSpPr/>
            <p:nvPr/>
          </p:nvSpPr>
          <p:spPr>
            <a:xfrm>
              <a:off x="384324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A572D033-ABD7-49D4-B891-1E2E3AC0AD7B}"/>
                </a:ext>
              </a:extLst>
            </p:cNvPr>
            <p:cNvSpPr/>
            <p:nvPr/>
          </p:nvSpPr>
          <p:spPr>
            <a:xfrm>
              <a:off x="401781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="" xmlns:a16="http://schemas.microsoft.com/office/drawing/2014/main" id="{DF88AEDD-F16C-4D09-9860-956E84267F63}"/>
                </a:ext>
              </a:extLst>
            </p:cNvPr>
            <p:cNvSpPr/>
            <p:nvPr/>
          </p:nvSpPr>
          <p:spPr>
            <a:xfrm>
              <a:off x="419238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="" xmlns:a16="http://schemas.microsoft.com/office/drawing/2014/main" id="{47C8AA0C-ADB0-4031-B665-2C7E90EC0446}"/>
                </a:ext>
              </a:extLst>
            </p:cNvPr>
            <p:cNvSpPr/>
            <p:nvPr/>
          </p:nvSpPr>
          <p:spPr>
            <a:xfrm>
              <a:off x="436694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="" xmlns:a16="http://schemas.microsoft.com/office/drawing/2014/main" id="{7A6E5D06-BF8B-4690-9309-AF9CD341DF13}"/>
                </a:ext>
              </a:extLst>
            </p:cNvPr>
            <p:cNvSpPr/>
            <p:nvPr/>
          </p:nvSpPr>
          <p:spPr>
            <a:xfrm>
              <a:off x="454151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="" xmlns:a16="http://schemas.microsoft.com/office/drawing/2014/main" id="{6E5879F8-63A6-4B0B-B104-32814766D154}"/>
                </a:ext>
              </a:extLst>
            </p:cNvPr>
            <p:cNvSpPr/>
            <p:nvPr/>
          </p:nvSpPr>
          <p:spPr>
            <a:xfrm>
              <a:off x="471608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="" xmlns:a16="http://schemas.microsoft.com/office/drawing/2014/main" id="{5D7144B8-0CC4-4740-B6DD-25D412C065E7}"/>
                </a:ext>
              </a:extLst>
            </p:cNvPr>
            <p:cNvSpPr/>
            <p:nvPr/>
          </p:nvSpPr>
          <p:spPr>
            <a:xfrm>
              <a:off x="489064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3609F947-606B-424B-9223-C05692C1B41A}"/>
                </a:ext>
              </a:extLst>
            </p:cNvPr>
            <p:cNvSpPr/>
            <p:nvPr/>
          </p:nvSpPr>
          <p:spPr>
            <a:xfrm>
              <a:off x="506521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="" xmlns:a16="http://schemas.microsoft.com/office/drawing/2014/main" id="{C88F5285-3F45-4CBC-B2F2-673D074907C3}"/>
                </a:ext>
              </a:extLst>
            </p:cNvPr>
            <p:cNvSpPr/>
            <p:nvPr/>
          </p:nvSpPr>
          <p:spPr>
            <a:xfrm>
              <a:off x="523978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="" xmlns:a16="http://schemas.microsoft.com/office/drawing/2014/main" id="{C942A968-A9B7-48B9-B883-BA4CF3535431}"/>
                </a:ext>
              </a:extLst>
            </p:cNvPr>
            <p:cNvSpPr/>
            <p:nvPr/>
          </p:nvSpPr>
          <p:spPr>
            <a:xfrm>
              <a:off x="541434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="" xmlns:a16="http://schemas.microsoft.com/office/drawing/2014/main" id="{B9367951-9D28-479C-8FB6-21410538144C}"/>
                </a:ext>
              </a:extLst>
            </p:cNvPr>
            <p:cNvSpPr/>
            <p:nvPr/>
          </p:nvSpPr>
          <p:spPr>
            <a:xfrm>
              <a:off x="558891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F98768F0-A156-421A-BDC1-384DA8784F5D}"/>
                </a:ext>
              </a:extLst>
            </p:cNvPr>
            <p:cNvSpPr/>
            <p:nvPr/>
          </p:nvSpPr>
          <p:spPr>
            <a:xfrm>
              <a:off x="576348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AC849FF9-CA3C-44E8-83AF-FC2048BDC003}"/>
                </a:ext>
              </a:extLst>
            </p:cNvPr>
            <p:cNvSpPr/>
            <p:nvPr/>
          </p:nvSpPr>
          <p:spPr>
            <a:xfrm>
              <a:off x="593805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4AACB40C-9F9C-4F5E-BA15-F36D7E53FEAE}"/>
                </a:ext>
              </a:extLst>
            </p:cNvPr>
            <p:cNvSpPr/>
            <p:nvPr/>
          </p:nvSpPr>
          <p:spPr>
            <a:xfrm>
              <a:off x="611261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="" xmlns:a16="http://schemas.microsoft.com/office/drawing/2014/main" id="{C3502E7D-1BA9-4F0D-801A-D43BD5A01535}"/>
                </a:ext>
              </a:extLst>
            </p:cNvPr>
            <p:cNvSpPr/>
            <p:nvPr/>
          </p:nvSpPr>
          <p:spPr>
            <a:xfrm>
              <a:off x="628718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="" xmlns:a16="http://schemas.microsoft.com/office/drawing/2014/main" id="{AF76B982-4EE2-49C8-9B3E-8F1F6704E153}"/>
                </a:ext>
              </a:extLst>
            </p:cNvPr>
            <p:cNvSpPr/>
            <p:nvPr/>
          </p:nvSpPr>
          <p:spPr>
            <a:xfrm>
              <a:off x="646175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E4073A58-8D46-4A77-AD3E-F08BA3C8FBE9}"/>
                </a:ext>
              </a:extLst>
            </p:cNvPr>
            <p:cNvSpPr/>
            <p:nvPr/>
          </p:nvSpPr>
          <p:spPr>
            <a:xfrm>
              <a:off x="663631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="" xmlns:a16="http://schemas.microsoft.com/office/drawing/2014/main" id="{B765BEAE-7B71-455B-BEC1-EC6D4FBB52F7}"/>
                </a:ext>
              </a:extLst>
            </p:cNvPr>
            <p:cNvSpPr/>
            <p:nvPr/>
          </p:nvSpPr>
          <p:spPr>
            <a:xfrm>
              <a:off x="681088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="" xmlns:a16="http://schemas.microsoft.com/office/drawing/2014/main" id="{B1469BBF-82A4-40F3-8A10-B3B3DEDBB130}"/>
                </a:ext>
              </a:extLst>
            </p:cNvPr>
            <p:cNvSpPr/>
            <p:nvPr/>
          </p:nvSpPr>
          <p:spPr>
            <a:xfrm>
              <a:off x="698545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="" xmlns:a16="http://schemas.microsoft.com/office/drawing/2014/main" id="{685E1F78-4F8B-4B7E-BC1B-1A5926673087}"/>
                </a:ext>
              </a:extLst>
            </p:cNvPr>
            <p:cNvSpPr/>
            <p:nvPr/>
          </p:nvSpPr>
          <p:spPr>
            <a:xfrm>
              <a:off x="716001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="" xmlns:a16="http://schemas.microsoft.com/office/drawing/2014/main" id="{940E680E-0447-4E6C-90E8-29A2DB6F59C0}"/>
                </a:ext>
              </a:extLst>
            </p:cNvPr>
            <p:cNvSpPr/>
            <p:nvPr/>
          </p:nvSpPr>
          <p:spPr>
            <a:xfrm>
              <a:off x="733458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="" xmlns:a16="http://schemas.microsoft.com/office/drawing/2014/main" id="{C08465D0-6640-4641-8A5A-2179B707AB18}"/>
                </a:ext>
              </a:extLst>
            </p:cNvPr>
            <p:cNvSpPr/>
            <p:nvPr/>
          </p:nvSpPr>
          <p:spPr>
            <a:xfrm>
              <a:off x="750915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="" xmlns:a16="http://schemas.microsoft.com/office/drawing/2014/main" id="{F874DD69-9F1B-4009-8A17-EA429AA69DEB}"/>
                </a:ext>
              </a:extLst>
            </p:cNvPr>
            <p:cNvSpPr/>
            <p:nvPr/>
          </p:nvSpPr>
          <p:spPr>
            <a:xfrm>
              <a:off x="768372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="" xmlns:a16="http://schemas.microsoft.com/office/drawing/2014/main" id="{4467547F-2969-470F-B090-2713343DC55D}"/>
                </a:ext>
              </a:extLst>
            </p:cNvPr>
            <p:cNvSpPr/>
            <p:nvPr/>
          </p:nvSpPr>
          <p:spPr>
            <a:xfrm>
              <a:off x="785828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="" xmlns:a16="http://schemas.microsoft.com/office/drawing/2014/main" id="{024C61CB-EFC5-4D66-A28B-427D5BA751E3}"/>
                </a:ext>
              </a:extLst>
            </p:cNvPr>
            <p:cNvSpPr/>
            <p:nvPr/>
          </p:nvSpPr>
          <p:spPr>
            <a:xfrm>
              <a:off x="803285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="" xmlns:a16="http://schemas.microsoft.com/office/drawing/2014/main" id="{DFB59739-3CA2-4C5B-9E88-36C8D9C85ED1}"/>
                </a:ext>
              </a:extLst>
            </p:cNvPr>
            <p:cNvSpPr/>
            <p:nvPr/>
          </p:nvSpPr>
          <p:spPr>
            <a:xfrm>
              <a:off x="820742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="" xmlns:a16="http://schemas.microsoft.com/office/drawing/2014/main" id="{7BA47E68-3C21-4D92-9191-72C22A16D94D}"/>
                </a:ext>
              </a:extLst>
            </p:cNvPr>
            <p:cNvSpPr/>
            <p:nvPr/>
          </p:nvSpPr>
          <p:spPr>
            <a:xfrm>
              <a:off x="838198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="" xmlns:a16="http://schemas.microsoft.com/office/drawing/2014/main" id="{C8383ACB-81F9-476F-A2C8-7274C5AC0B77}"/>
                </a:ext>
              </a:extLst>
            </p:cNvPr>
            <p:cNvSpPr/>
            <p:nvPr/>
          </p:nvSpPr>
          <p:spPr>
            <a:xfrm>
              <a:off x="855655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="" xmlns:a16="http://schemas.microsoft.com/office/drawing/2014/main" id="{064832AC-B594-45D2-A6A1-838DDF3206A1}"/>
                </a:ext>
              </a:extLst>
            </p:cNvPr>
            <p:cNvSpPr/>
            <p:nvPr/>
          </p:nvSpPr>
          <p:spPr>
            <a:xfrm>
              <a:off x="873112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="" xmlns:a16="http://schemas.microsoft.com/office/drawing/2014/main" id="{E20CBD84-B552-47CD-A0D7-EAFBC7DD75A5}"/>
                </a:ext>
              </a:extLst>
            </p:cNvPr>
            <p:cNvSpPr/>
            <p:nvPr/>
          </p:nvSpPr>
          <p:spPr>
            <a:xfrm>
              <a:off x="890568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="" xmlns:a16="http://schemas.microsoft.com/office/drawing/2014/main" id="{C40E78C4-3290-43CE-9E83-1EB804587F6C}"/>
                </a:ext>
              </a:extLst>
            </p:cNvPr>
            <p:cNvSpPr/>
            <p:nvPr/>
          </p:nvSpPr>
          <p:spPr>
            <a:xfrm>
              <a:off x="908025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="" xmlns:a16="http://schemas.microsoft.com/office/drawing/2014/main" id="{50ABC2BC-B158-4641-8F95-19A2BE20D264}"/>
                </a:ext>
              </a:extLst>
            </p:cNvPr>
            <p:cNvSpPr/>
            <p:nvPr/>
          </p:nvSpPr>
          <p:spPr>
            <a:xfrm>
              <a:off x="925482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="" xmlns:a16="http://schemas.microsoft.com/office/drawing/2014/main" id="{418352CE-0942-4C58-869C-6483577F1DAF}"/>
                </a:ext>
              </a:extLst>
            </p:cNvPr>
            <p:cNvSpPr/>
            <p:nvPr/>
          </p:nvSpPr>
          <p:spPr>
            <a:xfrm>
              <a:off x="942939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="" xmlns:a16="http://schemas.microsoft.com/office/drawing/2014/main" id="{4C8FCFD8-565E-485F-9AC4-2EFBFD7470FE}"/>
                </a:ext>
              </a:extLst>
            </p:cNvPr>
            <p:cNvSpPr/>
            <p:nvPr/>
          </p:nvSpPr>
          <p:spPr>
            <a:xfrm>
              <a:off x="960395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="" xmlns:a16="http://schemas.microsoft.com/office/drawing/2014/main" id="{C0ABB4F8-DF59-4236-A549-F85C93324005}"/>
                </a:ext>
              </a:extLst>
            </p:cNvPr>
            <p:cNvSpPr/>
            <p:nvPr/>
          </p:nvSpPr>
          <p:spPr>
            <a:xfrm>
              <a:off x="977852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="" xmlns:a16="http://schemas.microsoft.com/office/drawing/2014/main" id="{92077FA5-5FC3-406A-B40A-E6DC83E071B4}"/>
                </a:ext>
              </a:extLst>
            </p:cNvPr>
            <p:cNvSpPr/>
            <p:nvPr/>
          </p:nvSpPr>
          <p:spPr>
            <a:xfrm>
              <a:off x="995309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="" xmlns:a16="http://schemas.microsoft.com/office/drawing/2014/main" id="{2921061C-4E77-4F4A-B220-BCA8EC072337}"/>
                </a:ext>
              </a:extLst>
            </p:cNvPr>
            <p:cNvSpPr/>
            <p:nvPr/>
          </p:nvSpPr>
          <p:spPr>
            <a:xfrm>
              <a:off x="1012765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="" xmlns:a16="http://schemas.microsoft.com/office/drawing/2014/main" id="{24D576E4-34DD-40A4-92A3-9BBC1870D1A1}"/>
                </a:ext>
              </a:extLst>
            </p:cNvPr>
            <p:cNvSpPr/>
            <p:nvPr/>
          </p:nvSpPr>
          <p:spPr>
            <a:xfrm>
              <a:off x="1030222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="" xmlns:a16="http://schemas.microsoft.com/office/drawing/2014/main" id="{CB7A630B-1EBE-4C18-AA72-21F27B237AE1}"/>
                </a:ext>
              </a:extLst>
            </p:cNvPr>
            <p:cNvSpPr/>
            <p:nvPr/>
          </p:nvSpPr>
          <p:spPr>
            <a:xfrm>
              <a:off x="1047679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="" xmlns:a16="http://schemas.microsoft.com/office/drawing/2014/main" id="{39E8A846-06D2-48FB-B2E0-1A32E3CAA9D7}"/>
                </a:ext>
              </a:extLst>
            </p:cNvPr>
            <p:cNvSpPr/>
            <p:nvPr/>
          </p:nvSpPr>
          <p:spPr>
            <a:xfrm>
              <a:off x="1065135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="" xmlns:a16="http://schemas.microsoft.com/office/drawing/2014/main" id="{0B13D83B-C857-4022-A7A7-2238CCB5DD01}"/>
                </a:ext>
              </a:extLst>
            </p:cNvPr>
            <p:cNvSpPr/>
            <p:nvPr/>
          </p:nvSpPr>
          <p:spPr>
            <a:xfrm>
              <a:off x="1082592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="" xmlns:a16="http://schemas.microsoft.com/office/drawing/2014/main" id="{C514F47B-8CC0-4292-A987-F80A29229983}"/>
                </a:ext>
              </a:extLst>
            </p:cNvPr>
            <p:cNvSpPr/>
            <p:nvPr/>
          </p:nvSpPr>
          <p:spPr>
            <a:xfrm>
              <a:off x="1100049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="" xmlns:a16="http://schemas.microsoft.com/office/drawing/2014/main" id="{1C159865-52F3-4393-8DA3-32D9FA47001F}"/>
                </a:ext>
              </a:extLst>
            </p:cNvPr>
            <p:cNvSpPr/>
            <p:nvPr/>
          </p:nvSpPr>
          <p:spPr>
            <a:xfrm>
              <a:off x="1117506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="" xmlns:a16="http://schemas.microsoft.com/office/drawing/2014/main" id="{B9AD06CB-E70E-4087-9A5C-F2739B7891CE}"/>
                </a:ext>
              </a:extLst>
            </p:cNvPr>
            <p:cNvSpPr/>
            <p:nvPr/>
          </p:nvSpPr>
          <p:spPr>
            <a:xfrm>
              <a:off x="1134962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="" xmlns:a16="http://schemas.microsoft.com/office/drawing/2014/main" id="{78CCE102-E7C8-4BC2-A675-60D0A0E3CD7D}"/>
                </a:ext>
              </a:extLst>
            </p:cNvPr>
            <p:cNvSpPr/>
            <p:nvPr/>
          </p:nvSpPr>
          <p:spPr>
            <a:xfrm>
              <a:off x="1152419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="" xmlns:a16="http://schemas.microsoft.com/office/drawing/2014/main" id="{94A9A293-0912-492D-A911-B0B2264A7EF7}"/>
                </a:ext>
              </a:extLst>
            </p:cNvPr>
            <p:cNvSpPr/>
            <p:nvPr/>
          </p:nvSpPr>
          <p:spPr>
            <a:xfrm>
              <a:off x="1169876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="" xmlns:a16="http://schemas.microsoft.com/office/drawing/2014/main" id="{E58544EE-13CF-4A8D-A708-3547661C070D}"/>
                </a:ext>
              </a:extLst>
            </p:cNvPr>
            <p:cNvSpPr/>
            <p:nvPr/>
          </p:nvSpPr>
          <p:spPr>
            <a:xfrm>
              <a:off x="1187332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="" xmlns:a16="http://schemas.microsoft.com/office/drawing/2014/main" id="{5AB607EF-173C-473D-9469-FAEBE42F127E}"/>
                </a:ext>
              </a:extLst>
            </p:cNvPr>
            <p:cNvSpPr/>
            <p:nvPr/>
          </p:nvSpPr>
          <p:spPr>
            <a:xfrm>
              <a:off x="1204789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="" xmlns:a16="http://schemas.microsoft.com/office/drawing/2014/main" id="{2E700DFA-BF84-4DC7-9564-E0EAA7C59037}"/>
                </a:ext>
              </a:extLst>
            </p:cNvPr>
            <p:cNvSpPr/>
            <p:nvPr/>
          </p:nvSpPr>
          <p:spPr>
            <a:xfrm>
              <a:off x="1222246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="" xmlns:a16="http://schemas.microsoft.com/office/drawing/2014/main" id="{8F66BA70-E165-4BE6-92A4-B29549942535}"/>
                </a:ext>
              </a:extLst>
            </p:cNvPr>
            <p:cNvSpPr/>
            <p:nvPr/>
          </p:nvSpPr>
          <p:spPr>
            <a:xfrm>
              <a:off x="1239702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="" xmlns:a16="http://schemas.microsoft.com/office/drawing/2014/main" id="{9B72A1B2-63E5-4CF5-93E9-3D7F25699AA5}"/>
                </a:ext>
              </a:extLst>
            </p:cNvPr>
            <p:cNvSpPr/>
            <p:nvPr/>
          </p:nvSpPr>
          <p:spPr>
            <a:xfrm>
              <a:off x="1257159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="" xmlns:a16="http://schemas.microsoft.com/office/drawing/2014/main" id="{C2BE15D5-DE7E-4D80-BC0D-F28B27830F5A}"/>
                </a:ext>
              </a:extLst>
            </p:cNvPr>
            <p:cNvSpPr/>
            <p:nvPr/>
          </p:nvSpPr>
          <p:spPr>
            <a:xfrm>
              <a:off x="1274616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="" xmlns:a16="http://schemas.microsoft.com/office/drawing/2014/main" id="{148B188C-466E-45AD-AE22-CF2B6DB2CB2E}"/>
                </a:ext>
              </a:extLst>
            </p:cNvPr>
            <p:cNvSpPr/>
            <p:nvPr/>
          </p:nvSpPr>
          <p:spPr>
            <a:xfrm>
              <a:off x="1292073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="" xmlns:a16="http://schemas.microsoft.com/office/drawing/2014/main" id="{213E0D47-E90D-4C46-ADFF-7350ADCA5320}"/>
                </a:ext>
              </a:extLst>
            </p:cNvPr>
            <p:cNvSpPr/>
            <p:nvPr/>
          </p:nvSpPr>
          <p:spPr>
            <a:xfrm>
              <a:off x="1309529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="" xmlns:a16="http://schemas.microsoft.com/office/drawing/2014/main" id="{07BC0D2C-1D64-48F3-956F-5D71923AF6D3}"/>
                </a:ext>
              </a:extLst>
            </p:cNvPr>
            <p:cNvSpPr/>
            <p:nvPr/>
          </p:nvSpPr>
          <p:spPr>
            <a:xfrm>
              <a:off x="1326986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="" xmlns:a16="http://schemas.microsoft.com/office/drawing/2014/main" id="{BA60BEB8-0C23-406B-938C-E4006ABFF8A2}"/>
                </a:ext>
              </a:extLst>
            </p:cNvPr>
            <p:cNvSpPr/>
            <p:nvPr/>
          </p:nvSpPr>
          <p:spPr>
            <a:xfrm>
              <a:off x="1344443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="" xmlns:a16="http://schemas.microsoft.com/office/drawing/2014/main" id="{A15422B7-31E1-4DC7-A9D5-1C007A11631C}"/>
                </a:ext>
              </a:extLst>
            </p:cNvPr>
            <p:cNvSpPr/>
            <p:nvPr/>
          </p:nvSpPr>
          <p:spPr>
            <a:xfrm>
              <a:off x="1361899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="" xmlns:a16="http://schemas.microsoft.com/office/drawing/2014/main" id="{A2045B9E-CD32-44C9-BEF8-CEAB32D6B3A9}"/>
                </a:ext>
              </a:extLst>
            </p:cNvPr>
            <p:cNvSpPr/>
            <p:nvPr/>
          </p:nvSpPr>
          <p:spPr>
            <a:xfrm>
              <a:off x="1379356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="" xmlns:a16="http://schemas.microsoft.com/office/drawing/2014/main" id="{CD758F6C-F906-4A36-9FDC-DBC00F69E107}"/>
              </a:ext>
            </a:extLst>
          </p:cNvPr>
          <p:cNvSpPr/>
          <p:nvPr/>
        </p:nvSpPr>
        <p:spPr>
          <a:xfrm>
            <a:off x="-194599" y="3890466"/>
            <a:ext cx="1271016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4" name="Group 343">
            <a:extLst>
              <a:ext uri="{FF2B5EF4-FFF2-40B4-BE49-F238E27FC236}">
                <a16:creationId xmlns="" xmlns:a16="http://schemas.microsoft.com/office/drawing/2014/main" id="{6B593B20-1F5C-431F-8B71-BF5257FC17D7}"/>
              </a:ext>
            </a:extLst>
          </p:cNvPr>
          <p:cNvGrpSpPr/>
          <p:nvPr/>
        </p:nvGrpSpPr>
        <p:grpSpPr>
          <a:xfrm flipH="1">
            <a:off x="-4987587" y="2670931"/>
            <a:ext cx="7779829" cy="1265254"/>
            <a:chOff x="9198889" y="2670931"/>
            <a:chExt cx="7779829" cy="1265254"/>
          </a:xfrm>
        </p:grpSpPr>
        <p:grpSp>
          <p:nvGrpSpPr>
            <p:cNvPr id="92" name="Group 91">
              <a:extLst>
                <a:ext uri="{FF2B5EF4-FFF2-40B4-BE49-F238E27FC236}">
                  <a16:creationId xmlns="" xmlns:a16="http://schemas.microsoft.com/office/drawing/2014/main" id="{773A0024-C885-4F57-A944-EDEE6320140B}"/>
                </a:ext>
              </a:extLst>
            </p:cNvPr>
            <p:cNvGrpSpPr/>
            <p:nvPr/>
          </p:nvGrpSpPr>
          <p:grpSpPr>
            <a:xfrm>
              <a:off x="9198889" y="2670931"/>
              <a:ext cx="2974562" cy="1265254"/>
              <a:chOff x="2945383" y="3975679"/>
              <a:chExt cx="6769635" cy="2879520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="" xmlns:a16="http://schemas.microsoft.com/office/drawing/2014/main" id="{F579677B-4C3E-4B77-A28A-8F8AF2FC80F2}"/>
                  </a:ext>
                </a:extLst>
              </p:cNvPr>
              <p:cNvSpPr/>
              <p:nvPr/>
            </p:nvSpPr>
            <p:spPr>
              <a:xfrm>
                <a:off x="3345004" y="6064440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: Top Corners Rounded 93">
                <a:extLst>
                  <a:ext uri="{FF2B5EF4-FFF2-40B4-BE49-F238E27FC236}">
                    <a16:creationId xmlns="" xmlns:a16="http://schemas.microsoft.com/office/drawing/2014/main" id="{323E74CB-5875-4438-82ED-089953BC6DD0}"/>
                  </a:ext>
                </a:extLst>
              </p:cNvPr>
              <p:cNvSpPr/>
              <p:nvPr/>
            </p:nvSpPr>
            <p:spPr>
              <a:xfrm rot="16200000">
                <a:off x="3305492" y="4439896"/>
                <a:ext cx="1835124" cy="1255270"/>
              </a:xfrm>
              <a:prstGeom prst="round2Same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="" xmlns:a16="http://schemas.microsoft.com/office/drawing/2014/main" id="{071D3DF5-CB02-4977-8DB1-49A0129547B6}"/>
                  </a:ext>
                </a:extLst>
              </p:cNvPr>
              <p:cNvSpPr/>
              <p:nvPr/>
            </p:nvSpPr>
            <p:spPr>
              <a:xfrm>
                <a:off x="4799328" y="4149968"/>
                <a:ext cx="151036" cy="18351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="" xmlns:a16="http://schemas.microsoft.com/office/drawing/2014/main" id="{78C89E93-EBA2-4F80-AAAB-A188AF878128}"/>
                  </a:ext>
                </a:extLst>
              </p:cNvPr>
              <p:cNvSpPr/>
              <p:nvPr/>
            </p:nvSpPr>
            <p:spPr>
              <a:xfrm>
                <a:off x="4878825" y="3975679"/>
                <a:ext cx="1392415" cy="2009413"/>
              </a:xfrm>
              <a:prstGeom prst="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="" xmlns:a16="http://schemas.microsoft.com/office/drawing/2014/main" id="{D0C96BED-339A-49C0-8528-3376634CCE7B}"/>
                  </a:ext>
                </a:extLst>
              </p:cNvPr>
              <p:cNvSpPr/>
              <p:nvPr/>
            </p:nvSpPr>
            <p:spPr>
              <a:xfrm>
                <a:off x="6238820" y="4160242"/>
                <a:ext cx="151036" cy="18351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Rectangle: Top Corners Rounded 97">
                <a:extLst>
                  <a:ext uri="{FF2B5EF4-FFF2-40B4-BE49-F238E27FC236}">
                    <a16:creationId xmlns="" xmlns:a16="http://schemas.microsoft.com/office/drawing/2014/main" id="{98C2717E-DBBA-468D-A4D0-7356F7570BF8}"/>
                  </a:ext>
                </a:extLst>
              </p:cNvPr>
              <p:cNvSpPr/>
              <p:nvPr/>
            </p:nvSpPr>
            <p:spPr>
              <a:xfrm rot="5400000" flipH="1">
                <a:off x="6803095" y="3645058"/>
                <a:ext cx="1835124" cy="2850861"/>
              </a:xfrm>
              <a:prstGeom prst="round2SameRect">
                <a:avLst>
                  <a:gd name="adj1" fmla="val 9001"/>
                  <a:gd name="adj2" fmla="val 0"/>
                </a:avLst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9" name="Group 98">
                <a:extLst>
                  <a:ext uri="{FF2B5EF4-FFF2-40B4-BE49-F238E27FC236}">
                    <a16:creationId xmlns="" xmlns:a16="http://schemas.microsoft.com/office/drawing/2014/main" id="{A7C74533-917A-44FB-997B-76DBADCE11DB}"/>
                  </a:ext>
                </a:extLst>
              </p:cNvPr>
              <p:cNvGrpSpPr/>
              <p:nvPr/>
            </p:nvGrpSpPr>
            <p:grpSpPr>
              <a:xfrm>
                <a:off x="4002182" y="4390725"/>
                <a:ext cx="752170" cy="1594367"/>
                <a:chOff x="4002182" y="4390725"/>
                <a:chExt cx="752170" cy="1594367"/>
              </a:xfrm>
            </p:grpSpPr>
            <p:sp>
              <p:nvSpPr>
                <p:cNvPr id="222" name="Rectangle 221">
                  <a:extLst>
                    <a:ext uri="{FF2B5EF4-FFF2-40B4-BE49-F238E27FC236}">
                      <a16:creationId xmlns="" xmlns:a16="http://schemas.microsoft.com/office/drawing/2014/main" id="{4AB29BE1-E4EE-4B0B-BE86-DB470E375A3B}"/>
                    </a:ext>
                  </a:extLst>
                </p:cNvPr>
                <p:cNvSpPr/>
                <p:nvPr/>
              </p:nvSpPr>
              <p:spPr>
                <a:xfrm>
                  <a:off x="4292381" y="4390725"/>
                  <a:ext cx="461971" cy="159436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3" name="Rectangle 168">
                  <a:extLst>
                    <a:ext uri="{FF2B5EF4-FFF2-40B4-BE49-F238E27FC236}">
                      <a16:creationId xmlns="" xmlns:a16="http://schemas.microsoft.com/office/drawing/2014/main" id="{C6A8F9A1-F80D-4174-9E63-A627E47940C3}"/>
                    </a:ext>
                  </a:extLst>
                </p:cNvPr>
                <p:cNvSpPr/>
                <p:nvPr/>
              </p:nvSpPr>
              <p:spPr>
                <a:xfrm>
                  <a:off x="4002182" y="4431850"/>
                  <a:ext cx="313210" cy="1553241"/>
                </a:xfrm>
                <a:custGeom>
                  <a:avLst/>
                  <a:gdLst>
                    <a:gd name="connsiteX0" fmla="*/ 0 w 305836"/>
                    <a:gd name="connsiteY0" fmla="*/ 0 h 1383634"/>
                    <a:gd name="connsiteX1" fmla="*/ 305836 w 305836"/>
                    <a:gd name="connsiteY1" fmla="*/ 0 h 1383634"/>
                    <a:gd name="connsiteX2" fmla="*/ 305836 w 305836"/>
                    <a:gd name="connsiteY2" fmla="*/ 1383634 h 1383634"/>
                    <a:gd name="connsiteX3" fmla="*/ 0 w 305836"/>
                    <a:gd name="connsiteY3" fmla="*/ 1383634 h 1383634"/>
                    <a:gd name="connsiteX4" fmla="*/ 0 w 305836"/>
                    <a:gd name="connsiteY4" fmla="*/ 0 h 1383634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3210" h="1553241">
                      <a:moveTo>
                        <a:pt x="0" y="169607"/>
                      </a:moveTo>
                      <a:cubicBezTo>
                        <a:pt x="104403" y="113071"/>
                        <a:pt x="253052" y="137652"/>
                        <a:pt x="313210" y="0"/>
                      </a:cubicBezTo>
                      <a:lnTo>
                        <a:pt x="305836" y="1553241"/>
                      </a:lnTo>
                      <a:lnTo>
                        <a:pt x="0" y="1553241"/>
                      </a:lnTo>
                      <a:lnTo>
                        <a:pt x="0" y="169607"/>
                      </a:lnTo>
                      <a:close/>
                    </a:path>
                  </a:pathLst>
                </a:cu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0" name="Rectangle 99">
                <a:extLst>
                  <a:ext uri="{FF2B5EF4-FFF2-40B4-BE49-F238E27FC236}">
                    <a16:creationId xmlns="" xmlns:a16="http://schemas.microsoft.com/office/drawing/2014/main" id="{1E2DB645-966C-47B5-978E-23B0F7854914}"/>
                  </a:ext>
                </a:extLst>
              </p:cNvPr>
              <p:cNvSpPr/>
              <p:nvPr/>
            </p:nvSpPr>
            <p:spPr>
              <a:xfrm>
                <a:off x="4894974" y="4098295"/>
                <a:ext cx="1313541" cy="188448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="" xmlns:a16="http://schemas.microsoft.com/office/drawing/2014/main" id="{5D19D808-C9ED-41D7-BF5C-53D0AE2328CF}"/>
                  </a:ext>
                </a:extLst>
              </p:cNvPr>
              <p:cNvSpPr/>
              <p:nvPr/>
            </p:nvSpPr>
            <p:spPr>
              <a:xfrm>
                <a:off x="5101798" y="4409021"/>
                <a:ext cx="914049" cy="500471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="" xmlns:a16="http://schemas.microsoft.com/office/drawing/2014/main" id="{21FF9419-EF47-4DB8-B0E3-AF08123C071C}"/>
                  </a:ext>
                </a:extLst>
              </p:cNvPr>
              <p:cNvSpPr/>
              <p:nvPr/>
            </p:nvSpPr>
            <p:spPr>
              <a:xfrm>
                <a:off x="5142621" y="4431832"/>
                <a:ext cx="852435" cy="429372"/>
              </a:xfrm>
              <a:prstGeom prst="rect">
                <a:avLst/>
              </a:prstGeom>
              <a:solidFill>
                <a:srgbClr val="1B3B52"/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="" xmlns:a16="http://schemas.microsoft.com/office/drawing/2014/main" id="{A415ED92-9F56-46A3-8761-252569781B9A}"/>
                  </a:ext>
                </a:extLst>
              </p:cNvPr>
              <p:cNvSpPr/>
              <p:nvPr/>
            </p:nvSpPr>
            <p:spPr>
              <a:xfrm>
                <a:off x="5395815" y="4433982"/>
                <a:ext cx="45719" cy="429372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="" xmlns:a16="http://schemas.microsoft.com/office/drawing/2014/main" id="{7AD7775C-C000-4C90-B235-1C0E6D79EFBE}"/>
                  </a:ext>
                </a:extLst>
              </p:cNvPr>
              <p:cNvSpPr/>
              <p:nvPr/>
            </p:nvSpPr>
            <p:spPr>
              <a:xfrm>
                <a:off x="5711696" y="4433049"/>
                <a:ext cx="45719" cy="429372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5" name="Group 104">
                <a:extLst>
                  <a:ext uri="{FF2B5EF4-FFF2-40B4-BE49-F238E27FC236}">
                    <a16:creationId xmlns="" xmlns:a16="http://schemas.microsoft.com/office/drawing/2014/main" id="{BC2406C0-00FF-495B-A963-5B9E3FDE93F3}"/>
                  </a:ext>
                </a:extLst>
              </p:cNvPr>
              <p:cNvGrpSpPr/>
              <p:nvPr/>
            </p:nvGrpSpPr>
            <p:grpSpPr>
              <a:xfrm>
                <a:off x="5205053" y="5425130"/>
                <a:ext cx="683130" cy="307420"/>
                <a:chOff x="2256702" y="5319656"/>
                <a:chExt cx="683130" cy="307420"/>
              </a:xfrm>
            </p:grpSpPr>
            <p:sp>
              <p:nvSpPr>
                <p:cNvPr id="218" name="Rectangle: Rounded Corners 217">
                  <a:extLst>
                    <a:ext uri="{FF2B5EF4-FFF2-40B4-BE49-F238E27FC236}">
                      <a16:creationId xmlns="" xmlns:a16="http://schemas.microsoft.com/office/drawing/2014/main" id="{94BB4CF3-B804-4AA4-BFD9-F1208A62CB02}"/>
                    </a:ext>
                  </a:extLst>
                </p:cNvPr>
                <p:cNvSpPr/>
                <p:nvPr/>
              </p:nvSpPr>
              <p:spPr>
                <a:xfrm>
                  <a:off x="2256702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Rectangle: Rounded Corners 218">
                  <a:extLst>
                    <a:ext uri="{FF2B5EF4-FFF2-40B4-BE49-F238E27FC236}">
                      <a16:creationId xmlns="" xmlns:a16="http://schemas.microsoft.com/office/drawing/2014/main" id="{38306979-7791-4066-AA0D-30B4E56EC7C1}"/>
                    </a:ext>
                  </a:extLst>
                </p:cNvPr>
                <p:cNvSpPr/>
                <p:nvPr/>
              </p:nvSpPr>
              <p:spPr>
                <a:xfrm>
                  <a:off x="2434049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0" name="Rectangle: Rounded Corners 219">
                  <a:extLst>
                    <a:ext uri="{FF2B5EF4-FFF2-40B4-BE49-F238E27FC236}">
                      <a16:creationId xmlns="" xmlns:a16="http://schemas.microsoft.com/office/drawing/2014/main" id="{6032C711-5850-47BC-9D34-ED578CB1C4C8}"/>
                    </a:ext>
                  </a:extLst>
                </p:cNvPr>
                <p:cNvSpPr/>
                <p:nvPr/>
              </p:nvSpPr>
              <p:spPr>
                <a:xfrm>
                  <a:off x="2611396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1" name="Rectangle: Rounded Corners 220">
                  <a:extLst>
                    <a:ext uri="{FF2B5EF4-FFF2-40B4-BE49-F238E27FC236}">
                      <a16:creationId xmlns="" xmlns:a16="http://schemas.microsoft.com/office/drawing/2014/main" id="{D014C117-39A4-4DA6-A6C6-154462F21FDB}"/>
                    </a:ext>
                  </a:extLst>
                </p:cNvPr>
                <p:cNvSpPr/>
                <p:nvPr/>
              </p:nvSpPr>
              <p:spPr>
                <a:xfrm>
                  <a:off x="2788743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6" name="Rectangle 105">
                <a:extLst>
                  <a:ext uri="{FF2B5EF4-FFF2-40B4-BE49-F238E27FC236}">
                    <a16:creationId xmlns="" xmlns:a16="http://schemas.microsoft.com/office/drawing/2014/main" id="{BC7B4064-543D-4F4C-9587-E73D3E23A704}"/>
                  </a:ext>
                </a:extLst>
              </p:cNvPr>
              <p:cNvSpPr/>
              <p:nvPr/>
            </p:nvSpPr>
            <p:spPr>
              <a:xfrm>
                <a:off x="6340363" y="4359522"/>
                <a:ext cx="461971" cy="159436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="" xmlns:a16="http://schemas.microsoft.com/office/drawing/2014/main" id="{45AAA4CD-A5F9-4747-88A1-527CB3F35DF2}"/>
                  </a:ext>
                </a:extLst>
              </p:cNvPr>
              <p:cNvSpPr/>
              <p:nvPr/>
            </p:nvSpPr>
            <p:spPr>
              <a:xfrm>
                <a:off x="6868776" y="4359521"/>
                <a:ext cx="1291172" cy="159436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8" name="Group 107">
                <a:extLst>
                  <a:ext uri="{FF2B5EF4-FFF2-40B4-BE49-F238E27FC236}">
                    <a16:creationId xmlns="" xmlns:a16="http://schemas.microsoft.com/office/drawing/2014/main" id="{D9E4E7EF-AF75-4E59-A3BB-207326DDC5FA}"/>
                  </a:ext>
                </a:extLst>
              </p:cNvPr>
              <p:cNvGrpSpPr/>
              <p:nvPr/>
            </p:nvGrpSpPr>
            <p:grpSpPr>
              <a:xfrm flipH="1">
                <a:off x="8209131" y="4359521"/>
                <a:ext cx="752170" cy="1594367"/>
                <a:chOff x="4002182" y="4390725"/>
                <a:chExt cx="752170" cy="1594367"/>
              </a:xfrm>
            </p:grpSpPr>
            <p:sp>
              <p:nvSpPr>
                <p:cNvPr id="216" name="Rectangle 215">
                  <a:extLst>
                    <a:ext uri="{FF2B5EF4-FFF2-40B4-BE49-F238E27FC236}">
                      <a16:creationId xmlns="" xmlns:a16="http://schemas.microsoft.com/office/drawing/2014/main" id="{42030AA8-4C5C-4D9C-8FF9-3EB660F3CDBF}"/>
                    </a:ext>
                  </a:extLst>
                </p:cNvPr>
                <p:cNvSpPr/>
                <p:nvPr/>
              </p:nvSpPr>
              <p:spPr>
                <a:xfrm>
                  <a:off x="4292381" y="4390725"/>
                  <a:ext cx="461971" cy="159436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Rectangle 168">
                  <a:extLst>
                    <a:ext uri="{FF2B5EF4-FFF2-40B4-BE49-F238E27FC236}">
                      <a16:creationId xmlns="" xmlns:a16="http://schemas.microsoft.com/office/drawing/2014/main" id="{367EA01D-0CE8-4878-AD03-801E4B13EF6C}"/>
                    </a:ext>
                  </a:extLst>
                </p:cNvPr>
                <p:cNvSpPr/>
                <p:nvPr/>
              </p:nvSpPr>
              <p:spPr>
                <a:xfrm>
                  <a:off x="4002182" y="4431850"/>
                  <a:ext cx="313210" cy="1553241"/>
                </a:xfrm>
                <a:custGeom>
                  <a:avLst/>
                  <a:gdLst>
                    <a:gd name="connsiteX0" fmla="*/ 0 w 305836"/>
                    <a:gd name="connsiteY0" fmla="*/ 0 h 1383634"/>
                    <a:gd name="connsiteX1" fmla="*/ 305836 w 305836"/>
                    <a:gd name="connsiteY1" fmla="*/ 0 h 1383634"/>
                    <a:gd name="connsiteX2" fmla="*/ 305836 w 305836"/>
                    <a:gd name="connsiteY2" fmla="*/ 1383634 h 1383634"/>
                    <a:gd name="connsiteX3" fmla="*/ 0 w 305836"/>
                    <a:gd name="connsiteY3" fmla="*/ 1383634 h 1383634"/>
                    <a:gd name="connsiteX4" fmla="*/ 0 w 305836"/>
                    <a:gd name="connsiteY4" fmla="*/ 0 h 1383634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3210" h="1553241">
                      <a:moveTo>
                        <a:pt x="0" y="169607"/>
                      </a:moveTo>
                      <a:cubicBezTo>
                        <a:pt x="104403" y="113071"/>
                        <a:pt x="253052" y="137652"/>
                        <a:pt x="313210" y="0"/>
                      </a:cubicBezTo>
                      <a:lnTo>
                        <a:pt x="305836" y="1553241"/>
                      </a:lnTo>
                      <a:lnTo>
                        <a:pt x="0" y="1553241"/>
                      </a:lnTo>
                      <a:lnTo>
                        <a:pt x="0" y="169607"/>
                      </a:lnTo>
                      <a:close/>
                    </a:path>
                  </a:pathLst>
                </a:cu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9" name="Group 108">
                <a:extLst>
                  <a:ext uri="{FF2B5EF4-FFF2-40B4-BE49-F238E27FC236}">
                    <a16:creationId xmlns="" xmlns:a16="http://schemas.microsoft.com/office/drawing/2014/main" id="{398C9235-E6DE-4FAC-BF26-FFAA3E877A27}"/>
                  </a:ext>
                </a:extLst>
              </p:cNvPr>
              <p:cNvGrpSpPr/>
              <p:nvPr/>
            </p:nvGrpSpPr>
            <p:grpSpPr>
              <a:xfrm>
                <a:off x="7193406" y="4968808"/>
                <a:ext cx="613601" cy="635359"/>
                <a:chOff x="1026942" y="3798277"/>
                <a:chExt cx="613601" cy="844061"/>
              </a:xfrm>
            </p:grpSpPr>
            <p:sp>
              <p:nvSpPr>
                <p:cNvPr id="206" name="Rectangle: Rounded Corners 205">
                  <a:extLst>
                    <a:ext uri="{FF2B5EF4-FFF2-40B4-BE49-F238E27FC236}">
                      <a16:creationId xmlns="" xmlns:a16="http://schemas.microsoft.com/office/drawing/2014/main" id="{AFA107E6-ACFA-40A8-AEA4-9FE5161D697D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Rectangle: Rounded Corners 206">
                  <a:extLst>
                    <a:ext uri="{FF2B5EF4-FFF2-40B4-BE49-F238E27FC236}">
                      <a16:creationId xmlns="" xmlns:a16="http://schemas.microsoft.com/office/drawing/2014/main" id="{2578A6C7-CD9F-4E5F-8D01-9AD908FED97E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8" name="Rectangle: Rounded Corners 207">
                  <a:extLst>
                    <a:ext uri="{FF2B5EF4-FFF2-40B4-BE49-F238E27FC236}">
                      <a16:creationId xmlns="" xmlns:a16="http://schemas.microsoft.com/office/drawing/2014/main" id="{37E3D252-6684-435A-9799-ED5FBCC5B0B2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9" name="Rectangle: Rounded Corners 208">
                  <a:extLst>
                    <a:ext uri="{FF2B5EF4-FFF2-40B4-BE49-F238E27FC236}">
                      <a16:creationId xmlns="" xmlns:a16="http://schemas.microsoft.com/office/drawing/2014/main" id="{9B714940-D99E-4DFF-B353-4E899DD5F31C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Rectangle: Rounded Corners 209">
                  <a:extLst>
                    <a:ext uri="{FF2B5EF4-FFF2-40B4-BE49-F238E27FC236}">
                      <a16:creationId xmlns="" xmlns:a16="http://schemas.microsoft.com/office/drawing/2014/main" id="{BBD7F6A5-1CDD-41DE-950F-D0EEC290594A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Rectangle: Rounded Corners 210">
                  <a:extLst>
                    <a:ext uri="{FF2B5EF4-FFF2-40B4-BE49-F238E27FC236}">
                      <a16:creationId xmlns="" xmlns:a16="http://schemas.microsoft.com/office/drawing/2014/main" id="{875C5A3D-6E26-4B5D-8DF4-4C2082C57E3F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2" name="Rectangle: Rounded Corners 211">
                  <a:extLst>
                    <a:ext uri="{FF2B5EF4-FFF2-40B4-BE49-F238E27FC236}">
                      <a16:creationId xmlns="" xmlns:a16="http://schemas.microsoft.com/office/drawing/2014/main" id="{068916CB-CEFB-4223-ADDB-9B590600EDC6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3" name="Rectangle: Rounded Corners 212">
                  <a:extLst>
                    <a:ext uri="{FF2B5EF4-FFF2-40B4-BE49-F238E27FC236}">
                      <a16:creationId xmlns="" xmlns:a16="http://schemas.microsoft.com/office/drawing/2014/main" id="{37B7610E-BF8A-428A-A807-4F0C39C81C4C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4" name="Rectangle: Rounded Corners 213">
                  <a:extLst>
                    <a:ext uri="{FF2B5EF4-FFF2-40B4-BE49-F238E27FC236}">
                      <a16:creationId xmlns="" xmlns:a16="http://schemas.microsoft.com/office/drawing/2014/main" id="{178566E4-F922-4F51-B0A0-DB2FFC793A94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Rectangle: Rounded Corners 214">
                  <a:extLst>
                    <a:ext uri="{FF2B5EF4-FFF2-40B4-BE49-F238E27FC236}">
                      <a16:creationId xmlns="" xmlns:a16="http://schemas.microsoft.com/office/drawing/2014/main" id="{98B98AF9-709A-4BD2-8951-4FC5B56409C3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0" name="Group 109">
                <a:extLst>
                  <a:ext uri="{FF2B5EF4-FFF2-40B4-BE49-F238E27FC236}">
                    <a16:creationId xmlns="" xmlns:a16="http://schemas.microsoft.com/office/drawing/2014/main" id="{8F7F0E01-C19D-42A0-B21E-D8691ACF98A8}"/>
                  </a:ext>
                </a:extLst>
              </p:cNvPr>
              <p:cNvGrpSpPr/>
              <p:nvPr/>
            </p:nvGrpSpPr>
            <p:grpSpPr>
              <a:xfrm>
                <a:off x="7170546" y="4418334"/>
                <a:ext cx="613601" cy="366182"/>
                <a:chOff x="1026942" y="3798277"/>
                <a:chExt cx="613601" cy="844061"/>
              </a:xfrm>
            </p:grpSpPr>
            <p:sp>
              <p:nvSpPr>
                <p:cNvPr id="196" name="Rectangle: Rounded Corners 195">
                  <a:extLst>
                    <a:ext uri="{FF2B5EF4-FFF2-40B4-BE49-F238E27FC236}">
                      <a16:creationId xmlns="" xmlns:a16="http://schemas.microsoft.com/office/drawing/2014/main" id="{3F809248-535F-4E4D-B4AA-6969E7FC3B3C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Rectangle: Rounded Corners 196">
                  <a:extLst>
                    <a:ext uri="{FF2B5EF4-FFF2-40B4-BE49-F238E27FC236}">
                      <a16:creationId xmlns="" xmlns:a16="http://schemas.microsoft.com/office/drawing/2014/main" id="{8517BA88-C036-434D-B5E4-2D87D5345D4B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Rectangle: Rounded Corners 197">
                  <a:extLst>
                    <a:ext uri="{FF2B5EF4-FFF2-40B4-BE49-F238E27FC236}">
                      <a16:creationId xmlns="" xmlns:a16="http://schemas.microsoft.com/office/drawing/2014/main" id="{A34A56E6-0B96-4602-985D-3E4881A1A899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Rectangle: Rounded Corners 198">
                  <a:extLst>
                    <a:ext uri="{FF2B5EF4-FFF2-40B4-BE49-F238E27FC236}">
                      <a16:creationId xmlns="" xmlns:a16="http://schemas.microsoft.com/office/drawing/2014/main" id="{59973A79-9EB2-4BD2-A383-BDCCDB5707A8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Rectangle: Rounded Corners 199">
                  <a:extLst>
                    <a:ext uri="{FF2B5EF4-FFF2-40B4-BE49-F238E27FC236}">
                      <a16:creationId xmlns="" xmlns:a16="http://schemas.microsoft.com/office/drawing/2014/main" id="{D6FD37E5-1E3E-4C27-B8A3-C02360DD9614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Rectangle: Rounded Corners 200">
                  <a:extLst>
                    <a:ext uri="{FF2B5EF4-FFF2-40B4-BE49-F238E27FC236}">
                      <a16:creationId xmlns="" xmlns:a16="http://schemas.microsoft.com/office/drawing/2014/main" id="{E62FCEFF-C264-4381-84E9-2B6E26031DDA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Rectangle: Rounded Corners 201">
                  <a:extLst>
                    <a:ext uri="{FF2B5EF4-FFF2-40B4-BE49-F238E27FC236}">
                      <a16:creationId xmlns="" xmlns:a16="http://schemas.microsoft.com/office/drawing/2014/main" id="{B57BD56F-2732-434C-834B-23C809AD1E70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Rectangle: Rounded Corners 202">
                  <a:extLst>
                    <a:ext uri="{FF2B5EF4-FFF2-40B4-BE49-F238E27FC236}">
                      <a16:creationId xmlns="" xmlns:a16="http://schemas.microsoft.com/office/drawing/2014/main" id="{857EDC78-A2A8-4ECE-BCE2-47D670F7FFE6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4" name="Rectangle: Rounded Corners 203">
                  <a:extLst>
                    <a:ext uri="{FF2B5EF4-FFF2-40B4-BE49-F238E27FC236}">
                      <a16:creationId xmlns="" xmlns:a16="http://schemas.microsoft.com/office/drawing/2014/main" id="{05187112-3E1E-4E66-A402-E7A7D1056509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Rectangle: Rounded Corners 204">
                  <a:extLst>
                    <a:ext uri="{FF2B5EF4-FFF2-40B4-BE49-F238E27FC236}">
                      <a16:creationId xmlns="" xmlns:a16="http://schemas.microsoft.com/office/drawing/2014/main" id="{CE21CC66-0F24-43F7-A09C-335E1E24C4FB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="" xmlns:a16="http://schemas.microsoft.com/office/drawing/2014/main" id="{50CA98E2-CDC7-4A43-A76E-5572CE4837EA}"/>
                  </a:ext>
                </a:extLst>
              </p:cNvPr>
              <p:cNvGrpSpPr/>
              <p:nvPr/>
            </p:nvGrpSpPr>
            <p:grpSpPr>
              <a:xfrm>
                <a:off x="6359620" y="4413208"/>
                <a:ext cx="397553" cy="397690"/>
                <a:chOff x="1026942" y="3798277"/>
                <a:chExt cx="613601" cy="844061"/>
              </a:xfrm>
            </p:grpSpPr>
            <p:sp>
              <p:nvSpPr>
                <p:cNvPr id="186" name="Rectangle: Rounded Corners 185">
                  <a:extLst>
                    <a:ext uri="{FF2B5EF4-FFF2-40B4-BE49-F238E27FC236}">
                      <a16:creationId xmlns="" xmlns:a16="http://schemas.microsoft.com/office/drawing/2014/main" id="{1E5FE79C-5641-4D86-A14C-C60AFC533382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Rectangle: Rounded Corners 186">
                  <a:extLst>
                    <a:ext uri="{FF2B5EF4-FFF2-40B4-BE49-F238E27FC236}">
                      <a16:creationId xmlns="" xmlns:a16="http://schemas.microsoft.com/office/drawing/2014/main" id="{8BF951D6-3E0C-409B-B26A-778387E51E92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Rectangle: Rounded Corners 187">
                  <a:extLst>
                    <a:ext uri="{FF2B5EF4-FFF2-40B4-BE49-F238E27FC236}">
                      <a16:creationId xmlns="" xmlns:a16="http://schemas.microsoft.com/office/drawing/2014/main" id="{C9F79058-DCC9-43EE-A334-B80D28590AD6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Rectangle: Rounded Corners 188">
                  <a:extLst>
                    <a:ext uri="{FF2B5EF4-FFF2-40B4-BE49-F238E27FC236}">
                      <a16:creationId xmlns="" xmlns:a16="http://schemas.microsoft.com/office/drawing/2014/main" id="{DC42C589-769E-4D6B-A44F-E8B047CB7A17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0" name="Rectangle: Rounded Corners 189">
                  <a:extLst>
                    <a:ext uri="{FF2B5EF4-FFF2-40B4-BE49-F238E27FC236}">
                      <a16:creationId xmlns="" xmlns:a16="http://schemas.microsoft.com/office/drawing/2014/main" id="{97F049B0-C233-46D6-8831-A1914882632D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1" name="Rectangle: Rounded Corners 190">
                  <a:extLst>
                    <a:ext uri="{FF2B5EF4-FFF2-40B4-BE49-F238E27FC236}">
                      <a16:creationId xmlns="" xmlns:a16="http://schemas.microsoft.com/office/drawing/2014/main" id="{ADA86C9C-5E57-421A-B71B-02521EC25AAB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Rectangle: Rounded Corners 191">
                  <a:extLst>
                    <a:ext uri="{FF2B5EF4-FFF2-40B4-BE49-F238E27FC236}">
                      <a16:creationId xmlns="" xmlns:a16="http://schemas.microsoft.com/office/drawing/2014/main" id="{B560879D-50DF-4D0C-B5A8-FD4727A74C90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Rectangle: Rounded Corners 192">
                  <a:extLst>
                    <a:ext uri="{FF2B5EF4-FFF2-40B4-BE49-F238E27FC236}">
                      <a16:creationId xmlns="" xmlns:a16="http://schemas.microsoft.com/office/drawing/2014/main" id="{60E5EC45-518F-41A9-90D9-DBA626F10163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Rectangle: Rounded Corners 193">
                  <a:extLst>
                    <a:ext uri="{FF2B5EF4-FFF2-40B4-BE49-F238E27FC236}">
                      <a16:creationId xmlns="" xmlns:a16="http://schemas.microsoft.com/office/drawing/2014/main" id="{EDDCD973-5CFB-4517-A706-A70E435DE37A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Rectangle: Rounded Corners 194">
                  <a:extLst>
                    <a:ext uri="{FF2B5EF4-FFF2-40B4-BE49-F238E27FC236}">
                      <a16:creationId xmlns="" xmlns:a16="http://schemas.microsoft.com/office/drawing/2014/main" id="{51E6A4FE-039A-4102-BE9A-9A0ABADFC9E8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="" xmlns:a16="http://schemas.microsoft.com/office/drawing/2014/main" id="{AA66D66D-A895-418F-A5AA-74CF1A5F2372}"/>
                  </a:ext>
                </a:extLst>
              </p:cNvPr>
              <p:cNvGrpSpPr/>
              <p:nvPr/>
            </p:nvGrpSpPr>
            <p:grpSpPr>
              <a:xfrm>
                <a:off x="6156851" y="5433831"/>
                <a:ext cx="814350" cy="455829"/>
                <a:chOff x="1769751" y="5208470"/>
                <a:chExt cx="814350" cy="455829"/>
              </a:xfrm>
            </p:grpSpPr>
            <p:sp>
              <p:nvSpPr>
                <p:cNvPr id="184" name="Rectangle 183">
                  <a:extLst>
                    <a:ext uri="{FF2B5EF4-FFF2-40B4-BE49-F238E27FC236}">
                      <a16:creationId xmlns="" xmlns:a16="http://schemas.microsoft.com/office/drawing/2014/main" id="{12BD0187-726F-4E4D-8B85-67445317894A}"/>
                    </a:ext>
                  </a:extLst>
                </p:cNvPr>
                <p:cNvSpPr/>
                <p:nvPr/>
              </p:nvSpPr>
              <p:spPr>
                <a:xfrm>
                  <a:off x="1842868" y="5208470"/>
                  <a:ext cx="741233" cy="393697"/>
                </a:xfrm>
                <a:prstGeom prst="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="" xmlns:a16="http://schemas.microsoft.com/office/drawing/2014/main" id="{2D435302-C3E5-4EED-831E-04F3BE62F9B6}"/>
                    </a:ext>
                  </a:extLst>
                </p:cNvPr>
                <p:cNvSpPr/>
                <p:nvPr/>
              </p:nvSpPr>
              <p:spPr>
                <a:xfrm>
                  <a:off x="1769751" y="5270602"/>
                  <a:ext cx="741233" cy="39369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3" name="Rectangle 112">
                <a:extLst>
                  <a:ext uri="{FF2B5EF4-FFF2-40B4-BE49-F238E27FC236}">
                    <a16:creationId xmlns="" xmlns:a16="http://schemas.microsoft.com/office/drawing/2014/main" id="{62F22C71-D461-4E35-85CB-0A68F5506F80}"/>
                  </a:ext>
                </a:extLst>
              </p:cNvPr>
              <p:cNvSpPr/>
              <p:nvPr/>
            </p:nvSpPr>
            <p:spPr>
              <a:xfrm>
                <a:off x="7226914" y="5336720"/>
                <a:ext cx="192024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="" xmlns:a16="http://schemas.microsoft.com/office/drawing/2014/main" id="{639319ED-D79D-4E34-ABB0-272302A73032}"/>
                  </a:ext>
                </a:extLst>
              </p:cNvPr>
              <p:cNvSpPr/>
              <p:nvPr/>
            </p:nvSpPr>
            <p:spPr>
              <a:xfrm>
                <a:off x="6235692" y="5046931"/>
                <a:ext cx="73152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="" xmlns:a16="http://schemas.microsoft.com/office/drawing/2014/main" id="{3DB9466A-563E-45C0-A431-2219A644F949}"/>
                  </a:ext>
                </a:extLst>
              </p:cNvPr>
              <p:cNvSpPr/>
              <p:nvPr/>
            </p:nvSpPr>
            <p:spPr>
              <a:xfrm rot="2574620">
                <a:off x="6877796" y="5193862"/>
                <a:ext cx="45720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="" xmlns:a16="http://schemas.microsoft.com/office/drawing/2014/main" id="{AEFC2E53-42ED-45B7-A16D-AF275E6899C5}"/>
                  </a:ext>
                </a:extLst>
              </p:cNvPr>
              <p:cNvSpPr/>
              <p:nvPr/>
            </p:nvSpPr>
            <p:spPr>
              <a:xfrm>
                <a:off x="8813247" y="5371784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="" xmlns:a16="http://schemas.microsoft.com/office/drawing/2014/main" id="{808642FB-0C17-4339-82A4-24BFBF2E7C3D}"/>
                  </a:ext>
                </a:extLst>
              </p:cNvPr>
              <p:cNvSpPr/>
              <p:nvPr/>
            </p:nvSpPr>
            <p:spPr>
              <a:xfrm>
                <a:off x="8318888" y="5382439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="" xmlns:a16="http://schemas.microsoft.com/office/drawing/2014/main" id="{E27DD3EA-D9E9-438D-A5E1-8751D0437316}"/>
                  </a:ext>
                </a:extLst>
              </p:cNvPr>
              <p:cNvSpPr/>
              <p:nvPr/>
            </p:nvSpPr>
            <p:spPr>
              <a:xfrm>
                <a:off x="7824529" y="5393094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="" xmlns:a16="http://schemas.microsoft.com/office/drawing/2014/main" id="{7297B4F3-8A19-434F-BAA6-48EDFE512CCB}"/>
                  </a:ext>
                </a:extLst>
              </p:cNvPr>
              <p:cNvSpPr/>
              <p:nvPr/>
            </p:nvSpPr>
            <p:spPr>
              <a:xfrm>
                <a:off x="7330170" y="5403749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="" xmlns:a16="http://schemas.microsoft.com/office/drawing/2014/main" id="{302E3E62-56D8-4845-BC00-936252F7CCD5}"/>
                  </a:ext>
                </a:extLst>
              </p:cNvPr>
              <p:cNvSpPr/>
              <p:nvPr/>
            </p:nvSpPr>
            <p:spPr>
              <a:xfrm>
                <a:off x="6835811" y="5090844"/>
                <a:ext cx="56701" cy="365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="" xmlns:a16="http://schemas.microsoft.com/office/drawing/2014/main" id="{B6735D12-3745-4B06-88CD-F1C7E183CA98}"/>
                  </a:ext>
                </a:extLst>
              </p:cNvPr>
              <p:cNvSpPr/>
              <p:nvPr/>
            </p:nvSpPr>
            <p:spPr>
              <a:xfrm>
                <a:off x="3653283" y="5324509"/>
                <a:ext cx="118872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="" xmlns:a16="http://schemas.microsoft.com/office/drawing/2014/main" id="{E1F3A043-0E82-49F1-A7B5-A28EE18C1C0E}"/>
                  </a:ext>
                </a:extLst>
              </p:cNvPr>
              <p:cNvSpPr/>
              <p:nvPr/>
            </p:nvSpPr>
            <p:spPr>
              <a:xfrm>
                <a:off x="4486023" y="5347368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="" xmlns:a16="http://schemas.microsoft.com/office/drawing/2014/main" id="{13C83898-8484-475F-8184-419382A51CD9}"/>
                  </a:ext>
                </a:extLst>
              </p:cNvPr>
              <p:cNvSpPr/>
              <p:nvPr/>
            </p:nvSpPr>
            <p:spPr>
              <a:xfrm>
                <a:off x="3808016" y="5332116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="" xmlns:a16="http://schemas.microsoft.com/office/drawing/2014/main" id="{BE5EE591-FF5B-4AC3-A552-6C9B3E530122}"/>
                  </a:ext>
                </a:extLst>
              </p:cNvPr>
              <p:cNvSpPr/>
              <p:nvPr/>
            </p:nvSpPr>
            <p:spPr>
              <a:xfrm>
                <a:off x="3512236" y="5881560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="" xmlns:a16="http://schemas.microsoft.com/office/drawing/2014/main" id="{696041D8-22DC-4175-B8D9-AD5EBB6C7075}"/>
                  </a:ext>
                </a:extLst>
              </p:cNvPr>
              <p:cNvSpPr/>
              <p:nvPr/>
            </p:nvSpPr>
            <p:spPr>
              <a:xfrm>
                <a:off x="6467706" y="5088498"/>
                <a:ext cx="56701" cy="365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="" xmlns:a16="http://schemas.microsoft.com/office/drawing/2014/main" id="{C3D4E619-41BB-4306-AB21-5421850A0A75}"/>
                  </a:ext>
                </a:extLst>
              </p:cNvPr>
              <p:cNvSpPr/>
              <p:nvPr/>
            </p:nvSpPr>
            <p:spPr>
              <a:xfrm>
                <a:off x="3549616" y="4359521"/>
                <a:ext cx="90814" cy="260632"/>
              </a:xfrm>
              <a:prstGeom prst="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7" name="Group 126">
                <a:extLst>
                  <a:ext uri="{FF2B5EF4-FFF2-40B4-BE49-F238E27FC236}">
                    <a16:creationId xmlns="" xmlns:a16="http://schemas.microsoft.com/office/drawing/2014/main" id="{61F391FF-D22A-4A59-BC93-8FE73AEF9314}"/>
                  </a:ext>
                </a:extLst>
              </p:cNvPr>
              <p:cNvGrpSpPr/>
              <p:nvPr/>
            </p:nvGrpSpPr>
            <p:grpSpPr>
              <a:xfrm>
                <a:off x="3567582" y="6178022"/>
                <a:ext cx="1883287" cy="669637"/>
                <a:chOff x="3567582" y="6178022"/>
                <a:chExt cx="1883287" cy="669637"/>
              </a:xfrm>
            </p:grpSpPr>
            <p:sp>
              <p:nvSpPr>
                <p:cNvPr id="162" name="Rectangle 161">
                  <a:extLst>
                    <a:ext uri="{FF2B5EF4-FFF2-40B4-BE49-F238E27FC236}">
                      <a16:creationId xmlns="" xmlns:a16="http://schemas.microsoft.com/office/drawing/2014/main" id="{BDB6F3EF-343C-4C1E-9962-EDFC58A43E91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63" name="Group 162">
                  <a:extLst>
                    <a:ext uri="{FF2B5EF4-FFF2-40B4-BE49-F238E27FC236}">
                      <a16:creationId xmlns="" xmlns:a16="http://schemas.microsoft.com/office/drawing/2014/main" id="{EA386113-37A8-45C9-8EF7-BDB363DCF8F8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164" name="Group 163">
                    <a:extLst>
                      <a:ext uri="{FF2B5EF4-FFF2-40B4-BE49-F238E27FC236}">
                        <a16:creationId xmlns="" xmlns:a16="http://schemas.microsoft.com/office/drawing/2014/main" id="{306E7449-D43A-4425-A3A9-134CACAB072A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82" name="Circle: Hollow 181">
                      <a:extLst>
                        <a:ext uri="{FF2B5EF4-FFF2-40B4-BE49-F238E27FC236}">
                          <a16:creationId xmlns="" xmlns:a16="http://schemas.microsoft.com/office/drawing/2014/main" id="{08E7F8FB-D073-4984-A9E6-8DB9783516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3" name="Oval 182">
                      <a:extLst>
                        <a:ext uri="{FF2B5EF4-FFF2-40B4-BE49-F238E27FC236}">
                          <a16:creationId xmlns="" xmlns:a16="http://schemas.microsoft.com/office/drawing/2014/main" id="{13CD3E99-8A0A-4A7E-8951-9E5D7628AA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5" name="Group 164">
                    <a:extLst>
                      <a:ext uri="{FF2B5EF4-FFF2-40B4-BE49-F238E27FC236}">
                        <a16:creationId xmlns="" xmlns:a16="http://schemas.microsoft.com/office/drawing/2014/main" id="{FDE814D5-2B25-4147-9E91-C4628C15EBF7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80" name="Circle: Hollow 179">
                      <a:extLst>
                        <a:ext uri="{FF2B5EF4-FFF2-40B4-BE49-F238E27FC236}">
                          <a16:creationId xmlns="" xmlns:a16="http://schemas.microsoft.com/office/drawing/2014/main" id="{CCA63F7E-FE92-4D36-A615-6E3AED48A4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1" name="Oval 180">
                      <a:extLst>
                        <a:ext uri="{FF2B5EF4-FFF2-40B4-BE49-F238E27FC236}">
                          <a16:creationId xmlns="" xmlns:a16="http://schemas.microsoft.com/office/drawing/2014/main" id="{2F38E728-0499-4B86-BE2B-3D533ED875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66" name="Freeform: Shape 165">
                    <a:extLst>
                      <a:ext uri="{FF2B5EF4-FFF2-40B4-BE49-F238E27FC236}">
                        <a16:creationId xmlns="" xmlns:a16="http://schemas.microsoft.com/office/drawing/2014/main" id="{A78D74C6-D384-4C14-895C-6C09B6406E63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7" name="Rectangle: Top Corners Rounded 166">
                    <a:extLst>
                      <a:ext uri="{FF2B5EF4-FFF2-40B4-BE49-F238E27FC236}">
                        <a16:creationId xmlns="" xmlns:a16="http://schemas.microsoft.com/office/drawing/2014/main" id="{65D6445A-667E-40C8-815D-3205BBA833F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8" name="Rectangle: Top Corners Rounded 167">
                    <a:extLst>
                      <a:ext uri="{FF2B5EF4-FFF2-40B4-BE49-F238E27FC236}">
                        <a16:creationId xmlns="" xmlns:a16="http://schemas.microsoft.com/office/drawing/2014/main" id="{0FE9D11F-6890-4797-AF85-EA9EA0A4174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9" name="Freeform: Shape 168">
                    <a:extLst>
                      <a:ext uri="{FF2B5EF4-FFF2-40B4-BE49-F238E27FC236}">
                        <a16:creationId xmlns="" xmlns:a16="http://schemas.microsoft.com/office/drawing/2014/main" id="{59F7904F-907B-4C86-BAE5-BDAC38D18337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70" name="Group 169">
                    <a:extLst>
                      <a:ext uri="{FF2B5EF4-FFF2-40B4-BE49-F238E27FC236}">
                        <a16:creationId xmlns="" xmlns:a16="http://schemas.microsoft.com/office/drawing/2014/main" id="{01E03002-AD18-45A4-A16D-F93EAF62B53B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76" name="Rectangle: Rounded Corners 175">
                      <a:extLst>
                        <a:ext uri="{FF2B5EF4-FFF2-40B4-BE49-F238E27FC236}">
                          <a16:creationId xmlns="" xmlns:a16="http://schemas.microsoft.com/office/drawing/2014/main" id="{CC04F6EE-3A38-4F7E-84DA-3BBC575E12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7" name="Rectangle: Rounded Corners 176">
                      <a:extLst>
                        <a:ext uri="{FF2B5EF4-FFF2-40B4-BE49-F238E27FC236}">
                          <a16:creationId xmlns="" xmlns:a16="http://schemas.microsoft.com/office/drawing/2014/main" id="{7B9C486D-7F75-4976-B91C-64BD9AA386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8" name="Rectangle: Rounded Corners 177">
                      <a:extLst>
                        <a:ext uri="{FF2B5EF4-FFF2-40B4-BE49-F238E27FC236}">
                          <a16:creationId xmlns="" xmlns:a16="http://schemas.microsoft.com/office/drawing/2014/main" id="{46624345-864F-4DFC-8B75-E4C81003E9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9" name="Rectangle: Rounded Corners 178">
                      <a:extLst>
                        <a:ext uri="{FF2B5EF4-FFF2-40B4-BE49-F238E27FC236}">
                          <a16:creationId xmlns="" xmlns:a16="http://schemas.microsoft.com/office/drawing/2014/main" id="{4BB81D7C-10A0-4D3E-A46D-5F9B8091D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71" name="Group 170">
                    <a:extLst>
                      <a:ext uri="{FF2B5EF4-FFF2-40B4-BE49-F238E27FC236}">
                        <a16:creationId xmlns="" xmlns:a16="http://schemas.microsoft.com/office/drawing/2014/main" id="{82C3E4B5-1BDE-4B11-B14A-25EECFD7FA9B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72" name="Rectangle: Rounded Corners 171">
                      <a:extLst>
                        <a:ext uri="{FF2B5EF4-FFF2-40B4-BE49-F238E27FC236}">
                          <a16:creationId xmlns="" xmlns:a16="http://schemas.microsoft.com/office/drawing/2014/main" id="{D07826FA-1E88-4457-AFAB-1C8C9FF552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3" name="Rectangle: Rounded Corners 172">
                      <a:extLst>
                        <a:ext uri="{FF2B5EF4-FFF2-40B4-BE49-F238E27FC236}">
                          <a16:creationId xmlns="" xmlns:a16="http://schemas.microsoft.com/office/drawing/2014/main" id="{0742840A-ACD6-4403-8D39-8C9305938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4" name="Rectangle: Rounded Corners 173">
                      <a:extLst>
                        <a:ext uri="{FF2B5EF4-FFF2-40B4-BE49-F238E27FC236}">
                          <a16:creationId xmlns="" xmlns:a16="http://schemas.microsoft.com/office/drawing/2014/main" id="{86D4A83D-D9C0-4A16-A273-BE4A790B05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5" name="Rectangle: Rounded Corners 174">
                      <a:extLst>
                        <a:ext uri="{FF2B5EF4-FFF2-40B4-BE49-F238E27FC236}">
                          <a16:creationId xmlns="" xmlns:a16="http://schemas.microsoft.com/office/drawing/2014/main" id="{52488D8F-C505-40DF-97D0-45A359A6AC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128" name="Group 127">
                <a:extLst>
                  <a:ext uri="{FF2B5EF4-FFF2-40B4-BE49-F238E27FC236}">
                    <a16:creationId xmlns="" xmlns:a16="http://schemas.microsoft.com/office/drawing/2014/main" id="{B2FCE8B1-53D7-434C-A36B-203080D560DB}"/>
                  </a:ext>
                </a:extLst>
              </p:cNvPr>
              <p:cNvGrpSpPr/>
              <p:nvPr/>
            </p:nvGrpSpPr>
            <p:grpSpPr>
              <a:xfrm>
                <a:off x="7289700" y="6185562"/>
                <a:ext cx="1883287" cy="669637"/>
                <a:chOff x="3567582" y="6178022"/>
                <a:chExt cx="1883287" cy="669637"/>
              </a:xfrm>
            </p:grpSpPr>
            <p:sp>
              <p:nvSpPr>
                <p:cNvPr id="140" name="Rectangle 139">
                  <a:extLst>
                    <a:ext uri="{FF2B5EF4-FFF2-40B4-BE49-F238E27FC236}">
                      <a16:creationId xmlns="" xmlns:a16="http://schemas.microsoft.com/office/drawing/2014/main" id="{A20E6576-93D9-446B-8AB3-1F335464A1B8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41" name="Group 140">
                  <a:extLst>
                    <a:ext uri="{FF2B5EF4-FFF2-40B4-BE49-F238E27FC236}">
                      <a16:creationId xmlns="" xmlns:a16="http://schemas.microsoft.com/office/drawing/2014/main" id="{10391BDE-F43D-47DE-BFEE-D5085CD5D6F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142" name="Group 141">
                    <a:extLst>
                      <a:ext uri="{FF2B5EF4-FFF2-40B4-BE49-F238E27FC236}">
                        <a16:creationId xmlns="" xmlns:a16="http://schemas.microsoft.com/office/drawing/2014/main" id="{1883956F-72D0-4782-9DC9-A5AAF7D65ECA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60" name="Circle: Hollow 159">
                      <a:extLst>
                        <a:ext uri="{FF2B5EF4-FFF2-40B4-BE49-F238E27FC236}">
                          <a16:creationId xmlns="" xmlns:a16="http://schemas.microsoft.com/office/drawing/2014/main" id="{8E34CB06-93CC-48F7-8319-30A5979794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61" name="Oval 160">
                      <a:extLst>
                        <a:ext uri="{FF2B5EF4-FFF2-40B4-BE49-F238E27FC236}">
                          <a16:creationId xmlns="" xmlns:a16="http://schemas.microsoft.com/office/drawing/2014/main" id="{89E98DDC-36AA-4B6B-9C56-94850D82BE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3" name="Group 142">
                    <a:extLst>
                      <a:ext uri="{FF2B5EF4-FFF2-40B4-BE49-F238E27FC236}">
                        <a16:creationId xmlns="" xmlns:a16="http://schemas.microsoft.com/office/drawing/2014/main" id="{D1249408-3254-4FCE-9CFB-1AB1D11EA4D0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58" name="Circle: Hollow 157">
                      <a:extLst>
                        <a:ext uri="{FF2B5EF4-FFF2-40B4-BE49-F238E27FC236}">
                          <a16:creationId xmlns="" xmlns:a16="http://schemas.microsoft.com/office/drawing/2014/main" id="{F23959FF-E179-4F47-A0AD-E978B8797B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59" name="Oval 158">
                      <a:extLst>
                        <a:ext uri="{FF2B5EF4-FFF2-40B4-BE49-F238E27FC236}">
                          <a16:creationId xmlns="" xmlns:a16="http://schemas.microsoft.com/office/drawing/2014/main" id="{0D2821C7-56A3-4FC2-8A59-CCEA338B51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44" name="Freeform: Shape 143">
                    <a:extLst>
                      <a:ext uri="{FF2B5EF4-FFF2-40B4-BE49-F238E27FC236}">
                        <a16:creationId xmlns="" xmlns:a16="http://schemas.microsoft.com/office/drawing/2014/main" id="{69E15DA7-8DBE-4ECE-B304-04F4D1843D8B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" name="Rectangle: Top Corners Rounded 144">
                    <a:extLst>
                      <a:ext uri="{FF2B5EF4-FFF2-40B4-BE49-F238E27FC236}">
                        <a16:creationId xmlns="" xmlns:a16="http://schemas.microsoft.com/office/drawing/2014/main" id="{F495001B-B30F-4A87-808A-FDA13445ADE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" name="Rectangle: Top Corners Rounded 145">
                    <a:extLst>
                      <a:ext uri="{FF2B5EF4-FFF2-40B4-BE49-F238E27FC236}">
                        <a16:creationId xmlns="" xmlns:a16="http://schemas.microsoft.com/office/drawing/2014/main" id="{3B93BD8D-A2CA-45A9-AD2B-A22FE110BCD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7" name="Freeform: Shape 146">
                    <a:extLst>
                      <a:ext uri="{FF2B5EF4-FFF2-40B4-BE49-F238E27FC236}">
                        <a16:creationId xmlns="" xmlns:a16="http://schemas.microsoft.com/office/drawing/2014/main" id="{0E9486D3-F23B-4C3A-85C3-D2898BDB77B2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48" name="Group 147">
                    <a:extLst>
                      <a:ext uri="{FF2B5EF4-FFF2-40B4-BE49-F238E27FC236}">
                        <a16:creationId xmlns="" xmlns:a16="http://schemas.microsoft.com/office/drawing/2014/main" id="{0FE3987D-48F6-4F89-82C0-961EF70AF472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54" name="Rectangle: Rounded Corners 153">
                      <a:extLst>
                        <a:ext uri="{FF2B5EF4-FFF2-40B4-BE49-F238E27FC236}">
                          <a16:creationId xmlns="" xmlns:a16="http://schemas.microsoft.com/office/drawing/2014/main" id="{1D384821-926E-4E35-A6F3-270FA7B4F2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5" name="Rectangle: Rounded Corners 154">
                      <a:extLst>
                        <a:ext uri="{FF2B5EF4-FFF2-40B4-BE49-F238E27FC236}">
                          <a16:creationId xmlns="" xmlns:a16="http://schemas.microsoft.com/office/drawing/2014/main" id="{28C94D3D-C756-4177-916E-07037B2A5E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" name="Rectangle: Rounded Corners 155">
                      <a:extLst>
                        <a:ext uri="{FF2B5EF4-FFF2-40B4-BE49-F238E27FC236}">
                          <a16:creationId xmlns="" xmlns:a16="http://schemas.microsoft.com/office/drawing/2014/main" id="{BABF3547-B99E-44DA-8325-778A1D66E8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" name="Rectangle: Rounded Corners 156">
                      <a:extLst>
                        <a:ext uri="{FF2B5EF4-FFF2-40B4-BE49-F238E27FC236}">
                          <a16:creationId xmlns="" xmlns:a16="http://schemas.microsoft.com/office/drawing/2014/main" id="{9AAE8C86-9C2E-43A1-BF3C-F7E66530B0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9" name="Group 148">
                    <a:extLst>
                      <a:ext uri="{FF2B5EF4-FFF2-40B4-BE49-F238E27FC236}">
                        <a16:creationId xmlns="" xmlns:a16="http://schemas.microsoft.com/office/drawing/2014/main" id="{72ABA9F4-2B76-4C10-8DDE-F9CAB6C3B7D8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50" name="Rectangle: Rounded Corners 149">
                      <a:extLst>
                        <a:ext uri="{FF2B5EF4-FFF2-40B4-BE49-F238E27FC236}">
                          <a16:creationId xmlns="" xmlns:a16="http://schemas.microsoft.com/office/drawing/2014/main" id="{0A801442-FFD2-4FFC-92B7-13C11A8947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1" name="Rectangle: Rounded Corners 150">
                      <a:extLst>
                        <a:ext uri="{FF2B5EF4-FFF2-40B4-BE49-F238E27FC236}">
                          <a16:creationId xmlns="" xmlns:a16="http://schemas.microsoft.com/office/drawing/2014/main" id="{31020DA3-BF60-4F0C-834F-45C34024FC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2" name="Rectangle: Rounded Corners 151">
                      <a:extLst>
                        <a:ext uri="{FF2B5EF4-FFF2-40B4-BE49-F238E27FC236}">
                          <a16:creationId xmlns="" xmlns:a16="http://schemas.microsoft.com/office/drawing/2014/main" id="{8862A3B8-770F-4263-A0D2-D6D21BB5F2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3" name="Rectangle: Rounded Corners 152">
                      <a:extLst>
                        <a:ext uri="{FF2B5EF4-FFF2-40B4-BE49-F238E27FC236}">
                          <a16:creationId xmlns="" xmlns:a16="http://schemas.microsoft.com/office/drawing/2014/main" id="{420F0937-358E-48A7-BAC4-70965012F9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129" name="Rectangle 128">
                <a:extLst>
                  <a:ext uri="{FF2B5EF4-FFF2-40B4-BE49-F238E27FC236}">
                    <a16:creationId xmlns="" xmlns:a16="http://schemas.microsoft.com/office/drawing/2014/main" id="{E5F7CE34-6B04-4871-BE98-6A521BC89F13}"/>
                  </a:ext>
                </a:extLst>
              </p:cNvPr>
              <p:cNvSpPr/>
              <p:nvPr/>
            </p:nvSpPr>
            <p:spPr>
              <a:xfrm>
                <a:off x="5717795" y="6131792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0" name="Group 129">
                <a:extLst>
                  <a:ext uri="{FF2B5EF4-FFF2-40B4-BE49-F238E27FC236}">
                    <a16:creationId xmlns="" xmlns:a16="http://schemas.microsoft.com/office/drawing/2014/main" id="{75F8658F-8D74-496B-B89B-21B2A98C848B}"/>
                  </a:ext>
                </a:extLst>
              </p:cNvPr>
              <p:cNvGrpSpPr/>
              <p:nvPr/>
            </p:nvGrpSpPr>
            <p:grpSpPr>
              <a:xfrm>
                <a:off x="2945383" y="5604167"/>
                <a:ext cx="475790" cy="1075846"/>
                <a:chOff x="2945383" y="5604167"/>
                <a:chExt cx="475790" cy="1075846"/>
              </a:xfrm>
            </p:grpSpPr>
            <p:sp>
              <p:nvSpPr>
                <p:cNvPr id="136" name="Rectangle 135">
                  <a:extLst>
                    <a:ext uri="{FF2B5EF4-FFF2-40B4-BE49-F238E27FC236}">
                      <a16:creationId xmlns="" xmlns:a16="http://schemas.microsoft.com/office/drawing/2014/main" id="{BE838215-61EC-415D-BF62-F90E2B83A594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Rectangle 136">
                  <a:extLst>
                    <a:ext uri="{FF2B5EF4-FFF2-40B4-BE49-F238E27FC236}">
                      <a16:creationId xmlns="" xmlns:a16="http://schemas.microsoft.com/office/drawing/2014/main" id="{2B87280E-8594-4BD6-B6AD-3F4014DBFFC9}"/>
                    </a:ext>
                  </a:extLst>
                </p:cNvPr>
                <p:cNvSpPr/>
                <p:nvPr/>
              </p:nvSpPr>
              <p:spPr>
                <a:xfrm>
                  <a:off x="3101139" y="5604167"/>
                  <a:ext cx="45719" cy="50500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="" xmlns:a16="http://schemas.microsoft.com/office/drawing/2014/main" id="{618B24CB-CDF2-49E5-B2AF-275CC4DDB1C2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Trapezoid 138">
                  <a:extLst>
                    <a:ext uri="{FF2B5EF4-FFF2-40B4-BE49-F238E27FC236}">
                      <a16:creationId xmlns="" xmlns:a16="http://schemas.microsoft.com/office/drawing/2014/main" id="{1A13BDF7-6135-4D96-9422-4E35B8FB7096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1" name="Group 130">
                <a:extLst>
                  <a:ext uri="{FF2B5EF4-FFF2-40B4-BE49-F238E27FC236}">
                    <a16:creationId xmlns="" xmlns:a16="http://schemas.microsoft.com/office/drawing/2014/main" id="{AE8D79AB-CC11-4C02-8A9C-2CD03F04FDF7}"/>
                  </a:ext>
                </a:extLst>
              </p:cNvPr>
              <p:cNvGrpSpPr/>
              <p:nvPr/>
            </p:nvGrpSpPr>
            <p:grpSpPr>
              <a:xfrm flipH="1">
                <a:off x="9239228" y="5612054"/>
                <a:ext cx="475790" cy="1075846"/>
                <a:chOff x="2945383" y="5604167"/>
                <a:chExt cx="475790" cy="1075846"/>
              </a:xfrm>
            </p:grpSpPr>
            <p:sp>
              <p:nvSpPr>
                <p:cNvPr id="132" name="Rectangle 131">
                  <a:extLst>
                    <a:ext uri="{FF2B5EF4-FFF2-40B4-BE49-F238E27FC236}">
                      <a16:creationId xmlns="" xmlns:a16="http://schemas.microsoft.com/office/drawing/2014/main" id="{F45EDEEF-1309-4F72-ACFB-D9AB9EF88AD0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Rectangle 132">
                  <a:extLst>
                    <a:ext uri="{FF2B5EF4-FFF2-40B4-BE49-F238E27FC236}">
                      <a16:creationId xmlns="" xmlns:a16="http://schemas.microsoft.com/office/drawing/2014/main" id="{477D6F71-80F6-4DBD-A9C2-DD01D46D2FEE}"/>
                    </a:ext>
                  </a:extLst>
                </p:cNvPr>
                <p:cNvSpPr/>
                <p:nvPr/>
              </p:nvSpPr>
              <p:spPr>
                <a:xfrm>
                  <a:off x="3101139" y="5604167"/>
                  <a:ext cx="45719" cy="50500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="" xmlns:a16="http://schemas.microsoft.com/office/drawing/2014/main" id="{E77A98B1-FC92-44DE-8305-A61F3F6706EB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Trapezoid 134">
                  <a:extLst>
                    <a:ext uri="{FF2B5EF4-FFF2-40B4-BE49-F238E27FC236}">
                      <a16:creationId xmlns="" xmlns:a16="http://schemas.microsoft.com/office/drawing/2014/main" id="{31EC09C8-EC13-4ABD-B6C8-BA2F75ACE102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24" name="Group 223">
              <a:extLst>
                <a:ext uri="{FF2B5EF4-FFF2-40B4-BE49-F238E27FC236}">
                  <a16:creationId xmlns="" xmlns:a16="http://schemas.microsoft.com/office/drawing/2014/main" id="{CE0B34E9-6E61-4AD2-9664-AE9D4B4569EB}"/>
                </a:ext>
              </a:extLst>
            </p:cNvPr>
            <p:cNvGrpSpPr/>
            <p:nvPr/>
          </p:nvGrpSpPr>
          <p:grpSpPr>
            <a:xfrm>
              <a:off x="12170544" y="3552847"/>
              <a:ext cx="2409424" cy="346534"/>
              <a:chOff x="7551957" y="3337076"/>
              <a:chExt cx="6769635" cy="973639"/>
            </a:xfrm>
          </p:grpSpPr>
          <p:sp>
            <p:nvSpPr>
              <p:cNvPr id="225" name="Rectangle 224">
                <a:extLst>
                  <a:ext uri="{FF2B5EF4-FFF2-40B4-BE49-F238E27FC236}">
                    <a16:creationId xmlns="" xmlns:a16="http://schemas.microsoft.com/office/drawing/2014/main" id="{DECF6CD6-3A3C-4226-8039-3E6001337D48}"/>
                  </a:ext>
                </a:extLst>
              </p:cNvPr>
              <p:cNvSpPr/>
              <p:nvPr/>
            </p:nvSpPr>
            <p:spPr>
              <a:xfrm>
                <a:off x="7951578" y="3519956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6" name="Rectangle 225">
                <a:extLst>
                  <a:ext uri="{FF2B5EF4-FFF2-40B4-BE49-F238E27FC236}">
                    <a16:creationId xmlns="" xmlns:a16="http://schemas.microsoft.com/office/drawing/2014/main" id="{0C31F77F-E95D-4685-834F-7F007AB2E22A}"/>
                  </a:ext>
                </a:extLst>
              </p:cNvPr>
              <p:cNvSpPr/>
              <p:nvPr/>
            </p:nvSpPr>
            <p:spPr>
              <a:xfrm>
                <a:off x="8118810" y="3337076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27" name="Group 226">
                <a:extLst>
                  <a:ext uri="{FF2B5EF4-FFF2-40B4-BE49-F238E27FC236}">
                    <a16:creationId xmlns="" xmlns:a16="http://schemas.microsoft.com/office/drawing/2014/main" id="{E5E18AB8-845F-4187-A449-B14F9F88FBD4}"/>
                  </a:ext>
                </a:extLst>
              </p:cNvPr>
              <p:cNvGrpSpPr/>
              <p:nvPr/>
            </p:nvGrpSpPr>
            <p:grpSpPr>
              <a:xfrm>
                <a:off x="8174156" y="363353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60" name="Rectangle 259">
                  <a:extLst>
                    <a:ext uri="{FF2B5EF4-FFF2-40B4-BE49-F238E27FC236}">
                      <a16:creationId xmlns="" xmlns:a16="http://schemas.microsoft.com/office/drawing/2014/main" id="{8E87FBDD-34C8-40B7-98E2-B87B4519D215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61" name="Group 260">
                  <a:extLst>
                    <a:ext uri="{FF2B5EF4-FFF2-40B4-BE49-F238E27FC236}">
                      <a16:creationId xmlns="" xmlns:a16="http://schemas.microsoft.com/office/drawing/2014/main" id="{F84E404E-7802-47D4-94DB-CF11F6F7F720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62" name="Group 261">
                    <a:extLst>
                      <a:ext uri="{FF2B5EF4-FFF2-40B4-BE49-F238E27FC236}">
                        <a16:creationId xmlns="" xmlns:a16="http://schemas.microsoft.com/office/drawing/2014/main" id="{C0FC6994-45FF-4F19-B3CC-249BD3AE862B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80" name="Circle: Hollow 279">
                      <a:extLst>
                        <a:ext uri="{FF2B5EF4-FFF2-40B4-BE49-F238E27FC236}">
                          <a16:creationId xmlns="" xmlns:a16="http://schemas.microsoft.com/office/drawing/2014/main" id="{17240DC6-CD2D-4619-8B64-CCA3F22773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1" name="Oval 280">
                      <a:extLst>
                        <a:ext uri="{FF2B5EF4-FFF2-40B4-BE49-F238E27FC236}">
                          <a16:creationId xmlns="" xmlns:a16="http://schemas.microsoft.com/office/drawing/2014/main" id="{DD42277C-88CC-45B3-8AC4-8998DEEE84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63" name="Group 262">
                    <a:extLst>
                      <a:ext uri="{FF2B5EF4-FFF2-40B4-BE49-F238E27FC236}">
                        <a16:creationId xmlns="" xmlns:a16="http://schemas.microsoft.com/office/drawing/2014/main" id="{FD3140BA-3238-4F17-871A-F3B9C3DAB9BD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78" name="Circle: Hollow 277">
                      <a:extLst>
                        <a:ext uri="{FF2B5EF4-FFF2-40B4-BE49-F238E27FC236}">
                          <a16:creationId xmlns="" xmlns:a16="http://schemas.microsoft.com/office/drawing/2014/main" id="{BA89EC7C-530B-4BE0-909E-33EFB4FD82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9" name="Oval 278">
                      <a:extLst>
                        <a:ext uri="{FF2B5EF4-FFF2-40B4-BE49-F238E27FC236}">
                          <a16:creationId xmlns="" xmlns:a16="http://schemas.microsoft.com/office/drawing/2014/main" id="{8C8D57F4-FE06-4180-91A2-5DECF33165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64" name="Freeform: Shape 263">
                    <a:extLst>
                      <a:ext uri="{FF2B5EF4-FFF2-40B4-BE49-F238E27FC236}">
                        <a16:creationId xmlns="" xmlns:a16="http://schemas.microsoft.com/office/drawing/2014/main" id="{FA04BC57-72A9-432F-A1AF-4A6B1C94DB02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5" name="Rectangle: Top Corners Rounded 264">
                    <a:extLst>
                      <a:ext uri="{FF2B5EF4-FFF2-40B4-BE49-F238E27FC236}">
                        <a16:creationId xmlns="" xmlns:a16="http://schemas.microsoft.com/office/drawing/2014/main" id="{A3AE322D-58B4-45F8-9BCB-326AA42A286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6" name="Rectangle: Top Corners Rounded 265">
                    <a:extLst>
                      <a:ext uri="{FF2B5EF4-FFF2-40B4-BE49-F238E27FC236}">
                        <a16:creationId xmlns="" xmlns:a16="http://schemas.microsoft.com/office/drawing/2014/main" id="{11DE7F3B-CE4A-4BD8-97D1-AE9FBE0BFC9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7" name="Freeform: Shape 266">
                    <a:extLst>
                      <a:ext uri="{FF2B5EF4-FFF2-40B4-BE49-F238E27FC236}">
                        <a16:creationId xmlns="" xmlns:a16="http://schemas.microsoft.com/office/drawing/2014/main" id="{5BE1D774-FD6D-4DD5-BEB8-BB7DC7372085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68" name="Group 267">
                    <a:extLst>
                      <a:ext uri="{FF2B5EF4-FFF2-40B4-BE49-F238E27FC236}">
                        <a16:creationId xmlns="" xmlns:a16="http://schemas.microsoft.com/office/drawing/2014/main" id="{0EA5EB20-2CFD-4299-A1A3-294CC979F6DC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74" name="Rectangle: Rounded Corners 273">
                      <a:extLst>
                        <a:ext uri="{FF2B5EF4-FFF2-40B4-BE49-F238E27FC236}">
                          <a16:creationId xmlns="" xmlns:a16="http://schemas.microsoft.com/office/drawing/2014/main" id="{50B728E3-17A1-4C3F-A6EE-A70E6E5AE3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5" name="Rectangle: Rounded Corners 274">
                      <a:extLst>
                        <a:ext uri="{FF2B5EF4-FFF2-40B4-BE49-F238E27FC236}">
                          <a16:creationId xmlns="" xmlns:a16="http://schemas.microsoft.com/office/drawing/2014/main" id="{2CAD7412-913D-4241-88D4-B20BDCC136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6" name="Rectangle: Rounded Corners 275">
                      <a:extLst>
                        <a:ext uri="{FF2B5EF4-FFF2-40B4-BE49-F238E27FC236}">
                          <a16:creationId xmlns="" xmlns:a16="http://schemas.microsoft.com/office/drawing/2014/main" id="{C5DC4306-4BDB-4FED-9444-078C69E8D3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7" name="Rectangle: Rounded Corners 276">
                      <a:extLst>
                        <a:ext uri="{FF2B5EF4-FFF2-40B4-BE49-F238E27FC236}">
                          <a16:creationId xmlns="" xmlns:a16="http://schemas.microsoft.com/office/drawing/2014/main" id="{2EA328E8-F680-4753-9FB4-B2585E1D9E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69" name="Group 268">
                    <a:extLst>
                      <a:ext uri="{FF2B5EF4-FFF2-40B4-BE49-F238E27FC236}">
                        <a16:creationId xmlns="" xmlns:a16="http://schemas.microsoft.com/office/drawing/2014/main" id="{12434C9D-06D1-4596-8B30-0390235DDBB6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70" name="Rectangle: Rounded Corners 269">
                      <a:extLst>
                        <a:ext uri="{FF2B5EF4-FFF2-40B4-BE49-F238E27FC236}">
                          <a16:creationId xmlns="" xmlns:a16="http://schemas.microsoft.com/office/drawing/2014/main" id="{36F43177-1770-4A6F-A2CB-860DF41A87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1" name="Rectangle: Rounded Corners 270">
                      <a:extLst>
                        <a:ext uri="{FF2B5EF4-FFF2-40B4-BE49-F238E27FC236}">
                          <a16:creationId xmlns="" xmlns:a16="http://schemas.microsoft.com/office/drawing/2014/main" id="{0D48BD11-7FF8-4E7C-AF1E-733A54836F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2" name="Rectangle: Rounded Corners 271">
                      <a:extLst>
                        <a:ext uri="{FF2B5EF4-FFF2-40B4-BE49-F238E27FC236}">
                          <a16:creationId xmlns="" xmlns:a16="http://schemas.microsoft.com/office/drawing/2014/main" id="{18613431-8441-4885-B858-00B04199C4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3" name="Rectangle: Rounded Corners 272">
                      <a:extLst>
                        <a:ext uri="{FF2B5EF4-FFF2-40B4-BE49-F238E27FC236}">
                          <a16:creationId xmlns="" xmlns:a16="http://schemas.microsoft.com/office/drawing/2014/main" id="{E9F46078-E0C1-45E5-A764-089C5DDB45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28" name="Group 227">
                <a:extLst>
                  <a:ext uri="{FF2B5EF4-FFF2-40B4-BE49-F238E27FC236}">
                    <a16:creationId xmlns="" xmlns:a16="http://schemas.microsoft.com/office/drawing/2014/main" id="{0BA21BC6-29C3-47FE-855E-0F71BAEDD00B}"/>
                  </a:ext>
                </a:extLst>
              </p:cNvPr>
              <p:cNvGrpSpPr/>
              <p:nvPr/>
            </p:nvGrpSpPr>
            <p:grpSpPr>
              <a:xfrm>
                <a:off x="11896274" y="364107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38" name="Rectangle 237">
                  <a:extLst>
                    <a:ext uri="{FF2B5EF4-FFF2-40B4-BE49-F238E27FC236}">
                      <a16:creationId xmlns="" xmlns:a16="http://schemas.microsoft.com/office/drawing/2014/main" id="{C0552170-808C-4600-826F-C07B33598F50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39" name="Group 238">
                  <a:extLst>
                    <a:ext uri="{FF2B5EF4-FFF2-40B4-BE49-F238E27FC236}">
                      <a16:creationId xmlns="" xmlns:a16="http://schemas.microsoft.com/office/drawing/2014/main" id="{8D114E0E-F0F7-4431-AD9D-FD68616B92C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40" name="Group 239">
                    <a:extLst>
                      <a:ext uri="{FF2B5EF4-FFF2-40B4-BE49-F238E27FC236}">
                        <a16:creationId xmlns="" xmlns:a16="http://schemas.microsoft.com/office/drawing/2014/main" id="{7A066733-6392-4B79-95AA-5AD5BDDEDA2D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58" name="Circle: Hollow 257">
                      <a:extLst>
                        <a:ext uri="{FF2B5EF4-FFF2-40B4-BE49-F238E27FC236}">
                          <a16:creationId xmlns="" xmlns:a16="http://schemas.microsoft.com/office/drawing/2014/main" id="{0D3D2E19-2A9F-486A-9E5D-298BB10F13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9" name="Oval 258">
                      <a:extLst>
                        <a:ext uri="{FF2B5EF4-FFF2-40B4-BE49-F238E27FC236}">
                          <a16:creationId xmlns="" xmlns:a16="http://schemas.microsoft.com/office/drawing/2014/main" id="{179C176D-A3A2-45A1-90E8-6FAA3BC3D1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1" name="Group 240">
                    <a:extLst>
                      <a:ext uri="{FF2B5EF4-FFF2-40B4-BE49-F238E27FC236}">
                        <a16:creationId xmlns="" xmlns:a16="http://schemas.microsoft.com/office/drawing/2014/main" id="{F5B923EE-C636-4311-98AF-259518D793F7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56" name="Circle: Hollow 255">
                      <a:extLst>
                        <a:ext uri="{FF2B5EF4-FFF2-40B4-BE49-F238E27FC236}">
                          <a16:creationId xmlns="" xmlns:a16="http://schemas.microsoft.com/office/drawing/2014/main" id="{FC4B01E3-0101-4379-94F0-067CCAED17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7" name="Oval 256">
                      <a:extLst>
                        <a:ext uri="{FF2B5EF4-FFF2-40B4-BE49-F238E27FC236}">
                          <a16:creationId xmlns="" xmlns:a16="http://schemas.microsoft.com/office/drawing/2014/main" id="{6B13D8D8-D3DF-4E55-B140-EDAD5E79C4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42" name="Freeform: Shape 241">
                    <a:extLst>
                      <a:ext uri="{FF2B5EF4-FFF2-40B4-BE49-F238E27FC236}">
                        <a16:creationId xmlns="" xmlns:a16="http://schemas.microsoft.com/office/drawing/2014/main" id="{BBF7F594-CC10-4284-A9F7-3003330FB533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3" name="Rectangle: Top Corners Rounded 242">
                    <a:extLst>
                      <a:ext uri="{FF2B5EF4-FFF2-40B4-BE49-F238E27FC236}">
                        <a16:creationId xmlns="" xmlns:a16="http://schemas.microsoft.com/office/drawing/2014/main" id="{8AB541A5-DCB9-45D6-8E1B-A0C622C4FA8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4" name="Rectangle: Top Corners Rounded 243">
                    <a:extLst>
                      <a:ext uri="{FF2B5EF4-FFF2-40B4-BE49-F238E27FC236}">
                        <a16:creationId xmlns="" xmlns:a16="http://schemas.microsoft.com/office/drawing/2014/main" id="{B0431277-F207-4B6F-A234-97303B9A481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5" name="Freeform: Shape 244">
                    <a:extLst>
                      <a:ext uri="{FF2B5EF4-FFF2-40B4-BE49-F238E27FC236}">
                        <a16:creationId xmlns="" xmlns:a16="http://schemas.microsoft.com/office/drawing/2014/main" id="{7FEC4A70-7777-46D0-8959-D712A19FC173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46" name="Group 245">
                    <a:extLst>
                      <a:ext uri="{FF2B5EF4-FFF2-40B4-BE49-F238E27FC236}">
                        <a16:creationId xmlns="" xmlns:a16="http://schemas.microsoft.com/office/drawing/2014/main" id="{F4ECB570-CF5E-4A32-839D-09548E8B0272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52" name="Rectangle: Rounded Corners 251">
                      <a:extLst>
                        <a:ext uri="{FF2B5EF4-FFF2-40B4-BE49-F238E27FC236}">
                          <a16:creationId xmlns="" xmlns:a16="http://schemas.microsoft.com/office/drawing/2014/main" id="{BB0382AB-5159-4D92-A967-2C01D0531D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3" name="Rectangle: Rounded Corners 252">
                      <a:extLst>
                        <a:ext uri="{FF2B5EF4-FFF2-40B4-BE49-F238E27FC236}">
                          <a16:creationId xmlns="" xmlns:a16="http://schemas.microsoft.com/office/drawing/2014/main" id="{C0AD2198-8807-4D80-89CD-499A4A883C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4" name="Rectangle: Rounded Corners 253">
                      <a:extLst>
                        <a:ext uri="{FF2B5EF4-FFF2-40B4-BE49-F238E27FC236}">
                          <a16:creationId xmlns="" xmlns:a16="http://schemas.microsoft.com/office/drawing/2014/main" id="{8B074077-F973-415C-BA31-42ACE9762C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5" name="Rectangle: Rounded Corners 254">
                      <a:extLst>
                        <a:ext uri="{FF2B5EF4-FFF2-40B4-BE49-F238E27FC236}">
                          <a16:creationId xmlns="" xmlns:a16="http://schemas.microsoft.com/office/drawing/2014/main" id="{CDA95738-2B4F-4D4D-B76F-2C38A18413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7" name="Group 246">
                    <a:extLst>
                      <a:ext uri="{FF2B5EF4-FFF2-40B4-BE49-F238E27FC236}">
                        <a16:creationId xmlns="" xmlns:a16="http://schemas.microsoft.com/office/drawing/2014/main" id="{5D5C2DF0-A031-43C0-A905-F4DCB9BE3B43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48" name="Rectangle: Rounded Corners 247">
                      <a:extLst>
                        <a:ext uri="{FF2B5EF4-FFF2-40B4-BE49-F238E27FC236}">
                          <a16:creationId xmlns="" xmlns:a16="http://schemas.microsoft.com/office/drawing/2014/main" id="{617E6A13-BC99-49B3-9959-227984F791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49" name="Rectangle: Rounded Corners 248">
                      <a:extLst>
                        <a:ext uri="{FF2B5EF4-FFF2-40B4-BE49-F238E27FC236}">
                          <a16:creationId xmlns="" xmlns:a16="http://schemas.microsoft.com/office/drawing/2014/main" id="{82A25FB6-C3D9-4430-ADB2-8B5D88584E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0" name="Rectangle: Rounded Corners 249">
                      <a:extLst>
                        <a:ext uri="{FF2B5EF4-FFF2-40B4-BE49-F238E27FC236}">
                          <a16:creationId xmlns="" xmlns:a16="http://schemas.microsoft.com/office/drawing/2014/main" id="{8E7F6571-8CA1-4AAB-B8F7-0FD61A83DB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1" name="Rectangle: Rounded Corners 250">
                      <a:extLst>
                        <a:ext uri="{FF2B5EF4-FFF2-40B4-BE49-F238E27FC236}">
                          <a16:creationId xmlns="" xmlns:a16="http://schemas.microsoft.com/office/drawing/2014/main" id="{3524A732-836F-4E08-A783-08B0E9DB01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229" name="Rectangle 228">
                <a:extLst>
                  <a:ext uri="{FF2B5EF4-FFF2-40B4-BE49-F238E27FC236}">
                    <a16:creationId xmlns="" xmlns:a16="http://schemas.microsoft.com/office/drawing/2014/main" id="{EF116A9C-10ED-40C1-A4FE-71E5D0727DA1}"/>
                  </a:ext>
                </a:extLst>
              </p:cNvPr>
              <p:cNvSpPr/>
              <p:nvPr/>
            </p:nvSpPr>
            <p:spPr>
              <a:xfrm>
                <a:off x="10324369" y="3587308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30" name="Group 229">
                <a:extLst>
                  <a:ext uri="{FF2B5EF4-FFF2-40B4-BE49-F238E27FC236}">
                    <a16:creationId xmlns="" xmlns:a16="http://schemas.microsoft.com/office/drawing/2014/main" id="{5EFCCFFF-7183-42DC-8608-87E4B2958C34}"/>
                  </a:ext>
                </a:extLst>
              </p:cNvPr>
              <p:cNvGrpSpPr/>
              <p:nvPr/>
            </p:nvGrpSpPr>
            <p:grpSpPr>
              <a:xfrm>
                <a:off x="7551957" y="3514829"/>
                <a:ext cx="475790" cy="620700"/>
                <a:chOff x="2945383" y="6059313"/>
                <a:chExt cx="475790" cy="620700"/>
              </a:xfrm>
            </p:grpSpPr>
            <p:sp>
              <p:nvSpPr>
                <p:cNvPr id="235" name="Rectangle 234">
                  <a:extLst>
                    <a:ext uri="{FF2B5EF4-FFF2-40B4-BE49-F238E27FC236}">
                      <a16:creationId xmlns="" xmlns:a16="http://schemas.microsoft.com/office/drawing/2014/main" id="{941BF371-D88F-4396-A244-7692C0327E27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6" name="Freeform: Shape 235">
                  <a:extLst>
                    <a:ext uri="{FF2B5EF4-FFF2-40B4-BE49-F238E27FC236}">
                      <a16:creationId xmlns="" xmlns:a16="http://schemas.microsoft.com/office/drawing/2014/main" id="{922B494D-B272-4AD8-B3F0-7DD513D340AC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7" name="Trapezoid 236">
                  <a:extLst>
                    <a:ext uri="{FF2B5EF4-FFF2-40B4-BE49-F238E27FC236}">
                      <a16:creationId xmlns="" xmlns:a16="http://schemas.microsoft.com/office/drawing/2014/main" id="{B65F468D-5D92-49C4-88B5-7B6B7C4C74BF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1" name="Group 230">
                <a:extLst>
                  <a:ext uri="{FF2B5EF4-FFF2-40B4-BE49-F238E27FC236}">
                    <a16:creationId xmlns="" xmlns:a16="http://schemas.microsoft.com/office/drawing/2014/main" id="{3A78AB21-4BBE-411F-8FF2-46E2FAC7AF88}"/>
                  </a:ext>
                </a:extLst>
              </p:cNvPr>
              <p:cNvGrpSpPr/>
              <p:nvPr/>
            </p:nvGrpSpPr>
            <p:grpSpPr>
              <a:xfrm flipH="1">
                <a:off x="13845802" y="3522716"/>
                <a:ext cx="475790" cy="620700"/>
                <a:chOff x="2945383" y="6059313"/>
                <a:chExt cx="475790" cy="620700"/>
              </a:xfrm>
            </p:grpSpPr>
            <p:sp>
              <p:nvSpPr>
                <p:cNvPr id="232" name="Rectangle 231">
                  <a:extLst>
                    <a:ext uri="{FF2B5EF4-FFF2-40B4-BE49-F238E27FC236}">
                      <a16:creationId xmlns="" xmlns:a16="http://schemas.microsoft.com/office/drawing/2014/main" id="{CF27EE3E-8B49-45BC-BAAC-8DEB451EB49B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="" xmlns:a16="http://schemas.microsoft.com/office/drawing/2014/main" id="{F270B137-A82A-48C6-A000-9794F34D0E90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4" name="Trapezoid 233">
                  <a:extLst>
                    <a:ext uri="{FF2B5EF4-FFF2-40B4-BE49-F238E27FC236}">
                      <a16:creationId xmlns="" xmlns:a16="http://schemas.microsoft.com/office/drawing/2014/main" id="{E89747BD-8915-48BF-B4F6-44E85F6872D6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82" name="Group 281">
              <a:extLst>
                <a:ext uri="{FF2B5EF4-FFF2-40B4-BE49-F238E27FC236}">
                  <a16:creationId xmlns="" xmlns:a16="http://schemas.microsoft.com/office/drawing/2014/main" id="{6C728AE4-D2AB-484F-B67B-F430262B2F4D}"/>
                </a:ext>
              </a:extLst>
            </p:cNvPr>
            <p:cNvGrpSpPr/>
            <p:nvPr/>
          </p:nvGrpSpPr>
          <p:grpSpPr>
            <a:xfrm>
              <a:off x="14569294" y="3555361"/>
              <a:ext cx="2409424" cy="346534"/>
              <a:chOff x="7551957" y="3337076"/>
              <a:chExt cx="6769635" cy="973639"/>
            </a:xfrm>
          </p:grpSpPr>
          <p:sp>
            <p:nvSpPr>
              <p:cNvPr id="283" name="Rectangle 282">
                <a:extLst>
                  <a:ext uri="{FF2B5EF4-FFF2-40B4-BE49-F238E27FC236}">
                    <a16:creationId xmlns="" xmlns:a16="http://schemas.microsoft.com/office/drawing/2014/main" id="{2F328ED0-3D27-4D8A-B970-12F0ABA254E1}"/>
                  </a:ext>
                </a:extLst>
              </p:cNvPr>
              <p:cNvSpPr/>
              <p:nvPr/>
            </p:nvSpPr>
            <p:spPr>
              <a:xfrm>
                <a:off x="7951578" y="3519956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4" name="Rectangle 283">
                <a:extLst>
                  <a:ext uri="{FF2B5EF4-FFF2-40B4-BE49-F238E27FC236}">
                    <a16:creationId xmlns="" xmlns:a16="http://schemas.microsoft.com/office/drawing/2014/main" id="{AFDBB089-4BB8-41A2-8DD4-E05A6DE51E16}"/>
                  </a:ext>
                </a:extLst>
              </p:cNvPr>
              <p:cNvSpPr/>
              <p:nvPr/>
            </p:nvSpPr>
            <p:spPr>
              <a:xfrm>
                <a:off x="8118810" y="3337076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5" name="Group 284">
                <a:extLst>
                  <a:ext uri="{FF2B5EF4-FFF2-40B4-BE49-F238E27FC236}">
                    <a16:creationId xmlns="" xmlns:a16="http://schemas.microsoft.com/office/drawing/2014/main" id="{860A1ED1-1B3D-447B-BAB9-6B9FEA18E21B}"/>
                  </a:ext>
                </a:extLst>
              </p:cNvPr>
              <p:cNvGrpSpPr/>
              <p:nvPr/>
            </p:nvGrpSpPr>
            <p:grpSpPr>
              <a:xfrm>
                <a:off x="8174156" y="363353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318" name="Rectangle 317">
                  <a:extLst>
                    <a:ext uri="{FF2B5EF4-FFF2-40B4-BE49-F238E27FC236}">
                      <a16:creationId xmlns="" xmlns:a16="http://schemas.microsoft.com/office/drawing/2014/main" id="{721E99EE-1D72-405E-BAE3-059B9FD6B7FD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19" name="Group 318">
                  <a:extLst>
                    <a:ext uri="{FF2B5EF4-FFF2-40B4-BE49-F238E27FC236}">
                      <a16:creationId xmlns="" xmlns:a16="http://schemas.microsoft.com/office/drawing/2014/main" id="{67D70856-D7B1-43AF-A06B-79FE9F52EE3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320" name="Group 319">
                    <a:extLst>
                      <a:ext uri="{FF2B5EF4-FFF2-40B4-BE49-F238E27FC236}">
                        <a16:creationId xmlns="" xmlns:a16="http://schemas.microsoft.com/office/drawing/2014/main" id="{F2FA33F3-E9CB-4369-ABD1-7C03D4DC8A89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38" name="Circle: Hollow 337">
                      <a:extLst>
                        <a:ext uri="{FF2B5EF4-FFF2-40B4-BE49-F238E27FC236}">
                          <a16:creationId xmlns="" xmlns:a16="http://schemas.microsoft.com/office/drawing/2014/main" id="{FC02D2D3-C221-4086-86DB-AEF1688AC2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9" name="Oval 338">
                      <a:extLst>
                        <a:ext uri="{FF2B5EF4-FFF2-40B4-BE49-F238E27FC236}">
                          <a16:creationId xmlns="" xmlns:a16="http://schemas.microsoft.com/office/drawing/2014/main" id="{B080C389-53FB-4173-B223-3BC447605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21" name="Group 320">
                    <a:extLst>
                      <a:ext uri="{FF2B5EF4-FFF2-40B4-BE49-F238E27FC236}">
                        <a16:creationId xmlns="" xmlns:a16="http://schemas.microsoft.com/office/drawing/2014/main" id="{7BFA069F-CE72-45B8-B37B-8F8E2CF25C79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36" name="Circle: Hollow 335">
                      <a:extLst>
                        <a:ext uri="{FF2B5EF4-FFF2-40B4-BE49-F238E27FC236}">
                          <a16:creationId xmlns="" xmlns:a16="http://schemas.microsoft.com/office/drawing/2014/main" id="{5DDD5FC2-FF53-4BDE-84DC-E68289F6D4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7" name="Oval 336">
                      <a:extLst>
                        <a:ext uri="{FF2B5EF4-FFF2-40B4-BE49-F238E27FC236}">
                          <a16:creationId xmlns="" xmlns:a16="http://schemas.microsoft.com/office/drawing/2014/main" id="{FF25748F-B505-4B52-9AC4-59A2557B25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22" name="Freeform: Shape 321">
                    <a:extLst>
                      <a:ext uri="{FF2B5EF4-FFF2-40B4-BE49-F238E27FC236}">
                        <a16:creationId xmlns="" xmlns:a16="http://schemas.microsoft.com/office/drawing/2014/main" id="{ED5EC72D-C3D0-4ACC-927D-027DDE12B222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3" name="Rectangle: Top Corners Rounded 322">
                    <a:extLst>
                      <a:ext uri="{FF2B5EF4-FFF2-40B4-BE49-F238E27FC236}">
                        <a16:creationId xmlns="" xmlns:a16="http://schemas.microsoft.com/office/drawing/2014/main" id="{ADE19828-FAF2-4B65-AE8D-5429AB0EB3D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4" name="Rectangle: Top Corners Rounded 323">
                    <a:extLst>
                      <a:ext uri="{FF2B5EF4-FFF2-40B4-BE49-F238E27FC236}">
                        <a16:creationId xmlns="" xmlns:a16="http://schemas.microsoft.com/office/drawing/2014/main" id="{18AB7283-D164-42A2-A723-81CE4C01FB3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5" name="Freeform: Shape 324">
                    <a:extLst>
                      <a:ext uri="{FF2B5EF4-FFF2-40B4-BE49-F238E27FC236}">
                        <a16:creationId xmlns="" xmlns:a16="http://schemas.microsoft.com/office/drawing/2014/main" id="{8C0DCF64-B7CD-49F0-B014-7957B73DF604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26" name="Group 325">
                    <a:extLst>
                      <a:ext uri="{FF2B5EF4-FFF2-40B4-BE49-F238E27FC236}">
                        <a16:creationId xmlns="" xmlns:a16="http://schemas.microsoft.com/office/drawing/2014/main" id="{2FCA9B7D-BA04-431E-A0AF-8DF9D11AFE49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32" name="Rectangle: Rounded Corners 331">
                      <a:extLst>
                        <a:ext uri="{FF2B5EF4-FFF2-40B4-BE49-F238E27FC236}">
                          <a16:creationId xmlns="" xmlns:a16="http://schemas.microsoft.com/office/drawing/2014/main" id="{DC0619B0-EBA9-40F4-9B91-3D80E13B53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3" name="Rectangle: Rounded Corners 332">
                      <a:extLst>
                        <a:ext uri="{FF2B5EF4-FFF2-40B4-BE49-F238E27FC236}">
                          <a16:creationId xmlns="" xmlns:a16="http://schemas.microsoft.com/office/drawing/2014/main" id="{C642C578-D594-43A1-9BD6-B5CEA237AF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4" name="Rectangle: Rounded Corners 333">
                      <a:extLst>
                        <a:ext uri="{FF2B5EF4-FFF2-40B4-BE49-F238E27FC236}">
                          <a16:creationId xmlns="" xmlns:a16="http://schemas.microsoft.com/office/drawing/2014/main" id="{8396B3DF-407C-49C2-BA6C-4EBB07D847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5" name="Rectangle: Rounded Corners 334">
                      <a:extLst>
                        <a:ext uri="{FF2B5EF4-FFF2-40B4-BE49-F238E27FC236}">
                          <a16:creationId xmlns="" xmlns:a16="http://schemas.microsoft.com/office/drawing/2014/main" id="{51B38F7F-9317-4F77-82C1-AAE933C17B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27" name="Group 326">
                    <a:extLst>
                      <a:ext uri="{FF2B5EF4-FFF2-40B4-BE49-F238E27FC236}">
                        <a16:creationId xmlns="" xmlns:a16="http://schemas.microsoft.com/office/drawing/2014/main" id="{5D18FFBD-1047-4571-A184-EA14C960C64C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28" name="Rectangle: Rounded Corners 327">
                      <a:extLst>
                        <a:ext uri="{FF2B5EF4-FFF2-40B4-BE49-F238E27FC236}">
                          <a16:creationId xmlns="" xmlns:a16="http://schemas.microsoft.com/office/drawing/2014/main" id="{64981368-5A86-4DA4-B596-0DF6ECAE99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29" name="Rectangle: Rounded Corners 328">
                      <a:extLst>
                        <a:ext uri="{FF2B5EF4-FFF2-40B4-BE49-F238E27FC236}">
                          <a16:creationId xmlns="" xmlns:a16="http://schemas.microsoft.com/office/drawing/2014/main" id="{DBD87933-6407-48AC-8076-C8435D9E71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0" name="Rectangle: Rounded Corners 329">
                      <a:extLst>
                        <a:ext uri="{FF2B5EF4-FFF2-40B4-BE49-F238E27FC236}">
                          <a16:creationId xmlns="" xmlns:a16="http://schemas.microsoft.com/office/drawing/2014/main" id="{BFF5B62D-0206-40D1-AFBC-B6EADAC8E6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1" name="Rectangle: Rounded Corners 330">
                      <a:extLst>
                        <a:ext uri="{FF2B5EF4-FFF2-40B4-BE49-F238E27FC236}">
                          <a16:creationId xmlns="" xmlns:a16="http://schemas.microsoft.com/office/drawing/2014/main" id="{7A58A525-66C4-43D4-9DA9-1CAF77D0D6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86" name="Group 285">
                <a:extLst>
                  <a:ext uri="{FF2B5EF4-FFF2-40B4-BE49-F238E27FC236}">
                    <a16:creationId xmlns="" xmlns:a16="http://schemas.microsoft.com/office/drawing/2014/main" id="{95BDA884-C4A0-4540-ADFE-B9085B88AE89}"/>
                  </a:ext>
                </a:extLst>
              </p:cNvPr>
              <p:cNvGrpSpPr/>
              <p:nvPr/>
            </p:nvGrpSpPr>
            <p:grpSpPr>
              <a:xfrm>
                <a:off x="11896274" y="364107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96" name="Rectangle 295">
                  <a:extLst>
                    <a:ext uri="{FF2B5EF4-FFF2-40B4-BE49-F238E27FC236}">
                      <a16:creationId xmlns="" xmlns:a16="http://schemas.microsoft.com/office/drawing/2014/main" id="{B9DFB1CC-3D2F-4EBA-A554-F59D6E3C209D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97" name="Group 296">
                  <a:extLst>
                    <a:ext uri="{FF2B5EF4-FFF2-40B4-BE49-F238E27FC236}">
                      <a16:creationId xmlns="" xmlns:a16="http://schemas.microsoft.com/office/drawing/2014/main" id="{8C6246C6-D1D9-43C5-87EC-88BA37EDB885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98" name="Group 297">
                    <a:extLst>
                      <a:ext uri="{FF2B5EF4-FFF2-40B4-BE49-F238E27FC236}">
                        <a16:creationId xmlns="" xmlns:a16="http://schemas.microsoft.com/office/drawing/2014/main" id="{BF00819E-B22C-4AC5-88AC-2B2D5E3B685E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16" name="Circle: Hollow 315">
                      <a:extLst>
                        <a:ext uri="{FF2B5EF4-FFF2-40B4-BE49-F238E27FC236}">
                          <a16:creationId xmlns="" xmlns:a16="http://schemas.microsoft.com/office/drawing/2014/main" id="{51A2E0C2-0AB4-4894-B37C-8CD5BFB9F3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7" name="Oval 316">
                      <a:extLst>
                        <a:ext uri="{FF2B5EF4-FFF2-40B4-BE49-F238E27FC236}">
                          <a16:creationId xmlns="" xmlns:a16="http://schemas.microsoft.com/office/drawing/2014/main" id="{1DF88241-951E-45BF-B941-AA568E3B41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99" name="Group 298">
                    <a:extLst>
                      <a:ext uri="{FF2B5EF4-FFF2-40B4-BE49-F238E27FC236}">
                        <a16:creationId xmlns="" xmlns:a16="http://schemas.microsoft.com/office/drawing/2014/main" id="{5239D5B9-3CA3-4715-AB44-793187844215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14" name="Circle: Hollow 313">
                      <a:extLst>
                        <a:ext uri="{FF2B5EF4-FFF2-40B4-BE49-F238E27FC236}">
                          <a16:creationId xmlns="" xmlns:a16="http://schemas.microsoft.com/office/drawing/2014/main" id="{72F87BE7-9FCC-4654-AF27-285AD13C9C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5" name="Oval 314">
                      <a:extLst>
                        <a:ext uri="{FF2B5EF4-FFF2-40B4-BE49-F238E27FC236}">
                          <a16:creationId xmlns="" xmlns:a16="http://schemas.microsoft.com/office/drawing/2014/main" id="{A14B7F4A-46C6-4868-9E07-3ED0DC61B9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00" name="Freeform: Shape 299">
                    <a:extLst>
                      <a:ext uri="{FF2B5EF4-FFF2-40B4-BE49-F238E27FC236}">
                        <a16:creationId xmlns="" xmlns:a16="http://schemas.microsoft.com/office/drawing/2014/main" id="{1AC2259C-7AFF-4FFD-8C9B-E17186E9AF5F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1" name="Rectangle: Top Corners Rounded 300">
                    <a:extLst>
                      <a:ext uri="{FF2B5EF4-FFF2-40B4-BE49-F238E27FC236}">
                        <a16:creationId xmlns="" xmlns:a16="http://schemas.microsoft.com/office/drawing/2014/main" id="{FEBC1A72-64D2-40DA-A97B-DA6E83DF4C9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2" name="Rectangle: Top Corners Rounded 301">
                    <a:extLst>
                      <a:ext uri="{FF2B5EF4-FFF2-40B4-BE49-F238E27FC236}">
                        <a16:creationId xmlns="" xmlns:a16="http://schemas.microsoft.com/office/drawing/2014/main" id="{F0649DF4-E099-42BA-AFA0-DB68CD5F8F6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3" name="Freeform: Shape 302">
                    <a:extLst>
                      <a:ext uri="{FF2B5EF4-FFF2-40B4-BE49-F238E27FC236}">
                        <a16:creationId xmlns="" xmlns:a16="http://schemas.microsoft.com/office/drawing/2014/main" id="{F11F5B67-8FCB-4709-92A0-A6DD98FD8FAA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04" name="Group 303">
                    <a:extLst>
                      <a:ext uri="{FF2B5EF4-FFF2-40B4-BE49-F238E27FC236}">
                        <a16:creationId xmlns="" xmlns:a16="http://schemas.microsoft.com/office/drawing/2014/main" id="{FE5D2E60-2E07-4EDB-B0E0-6B23FAF33528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10" name="Rectangle: Rounded Corners 309">
                      <a:extLst>
                        <a:ext uri="{FF2B5EF4-FFF2-40B4-BE49-F238E27FC236}">
                          <a16:creationId xmlns="" xmlns:a16="http://schemas.microsoft.com/office/drawing/2014/main" id="{27C105DD-D244-44E0-B29B-4D20702167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1" name="Rectangle: Rounded Corners 310">
                      <a:extLst>
                        <a:ext uri="{FF2B5EF4-FFF2-40B4-BE49-F238E27FC236}">
                          <a16:creationId xmlns="" xmlns:a16="http://schemas.microsoft.com/office/drawing/2014/main" id="{A08330B8-6563-4D9C-A973-D23A2C36B6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2" name="Rectangle: Rounded Corners 311">
                      <a:extLst>
                        <a:ext uri="{FF2B5EF4-FFF2-40B4-BE49-F238E27FC236}">
                          <a16:creationId xmlns="" xmlns:a16="http://schemas.microsoft.com/office/drawing/2014/main" id="{2E7456A1-C9E5-4FFB-BA36-F3CC62BB5B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3" name="Rectangle: Rounded Corners 312">
                      <a:extLst>
                        <a:ext uri="{FF2B5EF4-FFF2-40B4-BE49-F238E27FC236}">
                          <a16:creationId xmlns="" xmlns:a16="http://schemas.microsoft.com/office/drawing/2014/main" id="{07E8A39A-A6EB-478F-AD8E-59C48C0CDB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05" name="Group 304">
                    <a:extLst>
                      <a:ext uri="{FF2B5EF4-FFF2-40B4-BE49-F238E27FC236}">
                        <a16:creationId xmlns="" xmlns:a16="http://schemas.microsoft.com/office/drawing/2014/main" id="{DD96EE1D-991E-4A8D-8C82-B1483514B686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06" name="Rectangle: Rounded Corners 305">
                      <a:extLst>
                        <a:ext uri="{FF2B5EF4-FFF2-40B4-BE49-F238E27FC236}">
                          <a16:creationId xmlns="" xmlns:a16="http://schemas.microsoft.com/office/drawing/2014/main" id="{E4D24936-3CEE-43F5-A517-D775D297A2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7" name="Rectangle: Rounded Corners 306">
                      <a:extLst>
                        <a:ext uri="{FF2B5EF4-FFF2-40B4-BE49-F238E27FC236}">
                          <a16:creationId xmlns="" xmlns:a16="http://schemas.microsoft.com/office/drawing/2014/main" id="{58DD1355-6D4D-474F-B79F-2B5C5957B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8" name="Rectangle: Rounded Corners 307">
                      <a:extLst>
                        <a:ext uri="{FF2B5EF4-FFF2-40B4-BE49-F238E27FC236}">
                          <a16:creationId xmlns="" xmlns:a16="http://schemas.microsoft.com/office/drawing/2014/main" id="{0BCAF2D9-BB02-44A0-9D39-3B4B182DF5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9" name="Rectangle: Rounded Corners 308">
                      <a:extLst>
                        <a:ext uri="{FF2B5EF4-FFF2-40B4-BE49-F238E27FC236}">
                          <a16:creationId xmlns="" xmlns:a16="http://schemas.microsoft.com/office/drawing/2014/main" id="{FAE820E4-F6C7-49BD-8822-F25CD69C51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287" name="Rectangle 286">
                <a:extLst>
                  <a:ext uri="{FF2B5EF4-FFF2-40B4-BE49-F238E27FC236}">
                    <a16:creationId xmlns="" xmlns:a16="http://schemas.microsoft.com/office/drawing/2014/main" id="{2DC40DA4-6EC5-4608-8265-E40976C3E4A9}"/>
                  </a:ext>
                </a:extLst>
              </p:cNvPr>
              <p:cNvSpPr/>
              <p:nvPr/>
            </p:nvSpPr>
            <p:spPr>
              <a:xfrm>
                <a:off x="10324369" y="3587308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8" name="Group 287">
                <a:extLst>
                  <a:ext uri="{FF2B5EF4-FFF2-40B4-BE49-F238E27FC236}">
                    <a16:creationId xmlns="" xmlns:a16="http://schemas.microsoft.com/office/drawing/2014/main" id="{FE9A949F-3FC5-4DF0-933B-771E8E321435}"/>
                  </a:ext>
                </a:extLst>
              </p:cNvPr>
              <p:cNvGrpSpPr/>
              <p:nvPr/>
            </p:nvGrpSpPr>
            <p:grpSpPr>
              <a:xfrm>
                <a:off x="7551957" y="3514829"/>
                <a:ext cx="475790" cy="620700"/>
                <a:chOff x="2945383" y="6059313"/>
                <a:chExt cx="475790" cy="620700"/>
              </a:xfrm>
            </p:grpSpPr>
            <p:sp>
              <p:nvSpPr>
                <p:cNvPr id="293" name="Rectangle 292">
                  <a:extLst>
                    <a:ext uri="{FF2B5EF4-FFF2-40B4-BE49-F238E27FC236}">
                      <a16:creationId xmlns="" xmlns:a16="http://schemas.microsoft.com/office/drawing/2014/main" id="{59B2C899-E9AA-474E-9B6A-4DDE84974762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4" name="Freeform: Shape 293">
                  <a:extLst>
                    <a:ext uri="{FF2B5EF4-FFF2-40B4-BE49-F238E27FC236}">
                      <a16:creationId xmlns="" xmlns:a16="http://schemas.microsoft.com/office/drawing/2014/main" id="{6B33BAC5-96D9-4BD0-A609-348515B39FF0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5" name="Trapezoid 294">
                  <a:extLst>
                    <a:ext uri="{FF2B5EF4-FFF2-40B4-BE49-F238E27FC236}">
                      <a16:creationId xmlns="" xmlns:a16="http://schemas.microsoft.com/office/drawing/2014/main" id="{FD9648A9-B160-417E-B28B-8F74852AEB54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89" name="Group 288">
                <a:extLst>
                  <a:ext uri="{FF2B5EF4-FFF2-40B4-BE49-F238E27FC236}">
                    <a16:creationId xmlns="" xmlns:a16="http://schemas.microsoft.com/office/drawing/2014/main" id="{D182D3BA-9423-4DC1-8A71-F0AB37105746}"/>
                  </a:ext>
                </a:extLst>
              </p:cNvPr>
              <p:cNvGrpSpPr/>
              <p:nvPr/>
            </p:nvGrpSpPr>
            <p:grpSpPr>
              <a:xfrm flipH="1">
                <a:off x="13845802" y="3522716"/>
                <a:ext cx="475790" cy="620700"/>
                <a:chOff x="2945383" y="6059313"/>
                <a:chExt cx="475790" cy="620700"/>
              </a:xfrm>
            </p:grpSpPr>
            <p:sp>
              <p:nvSpPr>
                <p:cNvPr id="290" name="Rectangle 289">
                  <a:extLst>
                    <a:ext uri="{FF2B5EF4-FFF2-40B4-BE49-F238E27FC236}">
                      <a16:creationId xmlns="" xmlns:a16="http://schemas.microsoft.com/office/drawing/2014/main" id="{A8F488AF-819B-443A-B245-5701DDCB45B1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1" name="Freeform: Shape 290">
                  <a:extLst>
                    <a:ext uri="{FF2B5EF4-FFF2-40B4-BE49-F238E27FC236}">
                      <a16:creationId xmlns="" xmlns:a16="http://schemas.microsoft.com/office/drawing/2014/main" id="{1C392061-3C5C-41EE-A572-3677197658F8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2" name="Trapezoid 291">
                  <a:extLst>
                    <a:ext uri="{FF2B5EF4-FFF2-40B4-BE49-F238E27FC236}">
                      <a16:creationId xmlns="" xmlns:a16="http://schemas.microsoft.com/office/drawing/2014/main" id="{63BDB20B-1CB3-47C9-92BF-D3CBB58D0790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342" name="TextBox 341">
              <a:extLst>
                <a:ext uri="{FF2B5EF4-FFF2-40B4-BE49-F238E27FC236}">
                  <a16:creationId xmlns="" xmlns:a16="http://schemas.microsoft.com/office/drawing/2014/main" id="{5F1E1639-F48D-4D01-80D9-2058D7799887}"/>
                </a:ext>
              </a:extLst>
            </p:cNvPr>
            <p:cNvSpPr txBox="1"/>
            <p:nvPr/>
          </p:nvSpPr>
          <p:spPr>
            <a:xfrm>
              <a:off x="12266492" y="3119515"/>
              <a:ext cx="2220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800" b="1" dirty="0">
                  <a:solidFill>
                    <a:srgbClr val="FF0000"/>
                  </a:solidFill>
                  <a:latin typeface="Cooper Black" panose="0208090404030B020404" pitchFamily="18" charset="0"/>
                </a:rPr>
                <a:t>انتهى الدرس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082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9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98 -1.48148E-6 L 1.23737 -0.00254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617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8672</TotalTime>
  <Words>428</Words>
  <Application>Microsoft Office PowerPoint</Application>
  <PresentationFormat>مخصص</PresentationFormat>
  <Paragraphs>115</Paragraphs>
  <Slides>11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duha omar</dc:creator>
  <cp:lastModifiedBy>Win7</cp:lastModifiedBy>
  <cp:revision>6205</cp:revision>
  <dcterms:created xsi:type="dcterms:W3CDTF">2020-10-10T04:32:51Z</dcterms:created>
  <dcterms:modified xsi:type="dcterms:W3CDTF">2021-06-30T17:40:14Z</dcterms:modified>
</cp:coreProperties>
</file>