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409" r:id="rId3"/>
    <p:sldId id="389" r:id="rId4"/>
    <p:sldId id="439" r:id="rId5"/>
    <p:sldId id="400" r:id="rId6"/>
    <p:sldId id="335" r:id="rId7"/>
    <p:sldId id="444" r:id="rId8"/>
    <p:sldId id="445" r:id="rId9"/>
    <p:sldId id="448" r:id="rId10"/>
    <p:sldId id="447" r:id="rId11"/>
    <p:sldId id="449" r:id="rId12"/>
    <p:sldId id="437" r:id="rId13"/>
    <p:sldId id="396" r:id="rId14"/>
    <p:sldId id="440" r:id="rId15"/>
    <p:sldId id="451" r:id="rId16"/>
    <p:sldId id="446" r:id="rId17"/>
    <p:sldId id="340" r:id="rId18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47">
          <p15:clr>
            <a:srgbClr val="A4A3A4"/>
          </p15:clr>
        </p15:guide>
        <p15:guide id="4" pos="39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CC99"/>
    <a:srgbClr val="9933FF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85" autoAdjust="0"/>
    <p:restoredTop sz="99364" autoAdjust="0"/>
  </p:normalViewPr>
  <p:slideViewPr>
    <p:cSldViewPr snapToGrid="0">
      <p:cViewPr varScale="1">
        <p:scale>
          <a:sx n="61" d="100"/>
          <a:sy n="61" d="100"/>
        </p:scale>
        <p:origin x="72" y="1398"/>
      </p:cViewPr>
      <p:guideLst>
        <p:guide orient="horz" pos="2183"/>
        <p:guide pos="3840"/>
        <p:guide orient="horz" pos="2247"/>
        <p:guide pos="39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10/06/1442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97A61CED-E2B9-436D-8068-6EE4030F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0822">
            <a:off x="8012948" y="4707104"/>
            <a:ext cx="6383543" cy="3479031"/>
          </a:xfrm>
          <a:prstGeom prst="rect">
            <a:avLst/>
          </a:prstGeom>
        </p:spPr>
      </p:pic>
      <p:pic>
        <p:nvPicPr>
          <p:cNvPr id="51" name="Picture 50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BACAF892-DE81-458C-90C7-DCE3F9244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80" y="6356520"/>
            <a:ext cx="2820912" cy="1537397"/>
          </a:xfrm>
          <a:prstGeom prst="rect">
            <a:avLst/>
          </a:prstGeom>
        </p:spPr>
      </p:pic>
      <p:pic>
        <p:nvPicPr>
          <p:cNvPr id="50" name="Picture 49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0545C141-EDC9-48CC-9395-30DE38976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26" y="6226752"/>
            <a:ext cx="2820912" cy="153739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A847AD-E146-4FBD-AA2A-F329BBDBF4C7}"/>
              </a:ext>
            </a:extLst>
          </p:cNvPr>
          <p:cNvGrpSpPr/>
          <p:nvPr/>
        </p:nvGrpSpPr>
        <p:grpSpPr>
          <a:xfrm>
            <a:off x="4702126" y="1330686"/>
            <a:ext cx="2787748" cy="4281825"/>
            <a:chOff x="4702126" y="1330686"/>
            <a:chExt cx="2787748" cy="428182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17CAA8-B2B0-4DA7-8C6D-2CFA6695DC07}"/>
                </a:ext>
              </a:extLst>
            </p:cNvPr>
            <p:cNvSpPr/>
            <p:nvPr/>
          </p:nvSpPr>
          <p:spPr>
            <a:xfrm>
              <a:off x="4887830" y="2205649"/>
              <a:ext cx="599872" cy="3218548"/>
            </a:xfrm>
            <a:custGeom>
              <a:avLst/>
              <a:gdLst>
                <a:gd name="connsiteX0" fmla="*/ 299936 w 599872"/>
                <a:gd name="connsiteY0" fmla="*/ 191 h 3218548"/>
                <a:gd name="connsiteX1" fmla="*/ 590308 w 599872"/>
                <a:gd name="connsiteY1" fmla="*/ 389540 h 3218548"/>
                <a:gd name="connsiteX2" fmla="*/ 597988 w 599872"/>
                <a:gd name="connsiteY2" fmla="*/ 445627 h 3218548"/>
                <a:gd name="connsiteX3" fmla="*/ 599872 w 599872"/>
                <a:gd name="connsiteY3" fmla="*/ 445627 h 3218548"/>
                <a:gd name="connsiteX4" fmla="*/ 599872 w 599872"/>
                <a:gd name="connsiteY4" fmla="*/ 3218548 h 3218548"/>
                <a:gd name="connsiteX5" fmla="*/ 0 w 599872"/>
                <a:gd name="connsiteY5" fmla="*/ 3218548 h 3218548"/>
                <a:gd name="connsiteX6" fmla="*/ 0 w 599872"/>
                <a:gd name="connsiteY6" fmla="*/ 445627 h 3218548"/>
                <a:gd name="connsiteX7" fmla="*/ 2064 w 599872"/>
                <a:gd name="connsiteY7" fmla="*/ 445627 h 3218548"/>
                <a:gd name="connsiteX8" fmla="*/ 9564 w 599872"/>
                <a:gd name="connsiteY8" fmla="*/ 392513 h 3218548"/>
                <a:gd name="connsiteX9" fmla="*/ 299936 w 599872"/>
                <a:gd name="connsiteY9" fmla="*/ 191 h 321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872" h="3218548">
                  <a:moveTo>
                    <a:pt x="299936" y="191"/>
                  </a:moveTo>
                  <a:cubicBezTo>
                    <a:pt x="427472" y="-7737"/>
                    <a:pt x="555008" y="233097"/>
                    <a:pt x="590308" y="389540"/>
                  </a:cubicBezTo>
                  <a:lnTo>
                    <a:pt x="597988" y="445627"/>
                  </a:lnTo>
                  <a:lnTo>
                    <a:pt x="599872" y="445627"/>
                  </a:lnTo>
                  <a:lnTo>
                    <a:pt x="599872" y="3218548"/>
                  </a:lnTo>
                  <a:lnTo>
                    <a:pt x="0" y="3218548"/>
                  </a:lnTo>
                  <a:lnTo>
                    <a:pt x="0" y="445627"/>
                  </a:lnTo>
                  <a:lnTo>
                    <a:pt x="2064" y="445627"/>
                  </a:lnTo>
                  <a:lnTo>
                    <a:pt x="9564" y="392513"/>
                  </a:lnTo>
                  <a:cubicBezTo>
                    <a:pt x="44864" y="241024"/>
                    <a:pt x="172400" y="8117"/>
                    <a:pt x="299936" y="19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D2AB39-E670-4678-A96E-6F7B60503671}"/>
                </a:ext>
              </a:extLst>
            </p:cNvPr>
            <p:cNvSpPr/>
            <p:nvPr/>
          </p:nvSpPr>
          <p:spPr>
            <a:xfrm>
              <a:off x="4992743" y="5407946"/>
              <a:ext cx="399243" cy="17803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100A4E-E0FB-4BC6-8234-1C0714759352}"/>
                </a:ext>
              </a:extLst>
            </p:cNvPr>
            <p:cNvSpPr/>
            <p:nvPr/>
          </p:nvSpPr>
          <p:spPr>
            <a:xfrm>
              <a:off x="4992743" y="5540123"/>
              <a:ext cx="399243" cy="723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CD9F49-FC43-489F-AAE9-4D251DBFAFCC}"/>
                </a:ext>
              </a:extLst>
            </p:cNvPr>
            <p:cNvGrpSpPr/>
            <p:nvPr/>
          </p:nvGrpSpPr>
          <p:grpSpPr>
            <a:xfrm>
              <a:off x="6677849" y="2205649"/>
              <a:ext cx="599872" cy="3406841"/>
              <a:chOff x="9274907" y="2171801"/>
              <a:chExt cx="599872" cy="3406841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C9251F-5494-438A-B72F-D96DB5E66C46}"/>
                  </a:ext>
                </a:extLst>
              </p:cNvPr>
              <p:cNvSpPr/>
              <p:nvPr/>
            </p:nvSpPr>
            <p:spPr>
              <a:xfrm>
                <a:off x="9274907" y="2171801"/>
                <a:ext cx="599872" cy="3218548"/>
              </a:xfrm>
              <a:custGeom>
                <a:avLst/>
                <a:gdLst>
                  <a:gd name="connsiteX0" fmla="*/ 299936 w 599872"/>
                  <a:gd name="connsiteY0" fmla="*/ 191 h 3218548"/>
                  <a:gd name="connsiteX1" fmla="*/ 590308 w 599872"/>
                  <a:gd name="connsiteY1" fmla="*/ 389540 h 3218548"/>
                  <a:gd name="connsiteX2" fmla="*/ 597988 w 599872"/>
                  <a:gd name="connsiteY2" fmla="*/ 445627 h 3218548"/>
                  <a:gd name="connsiteX3" fmla="*/ 599872 w 599872"/>
                  <a:gd name="connsiteY3" fmla="*/ 445627 h 3218548"/>
                  <a:gd name="connsiteX4" fmla="*/ 599872 w 599872"/>
                  <a:gd name="connsiteY4" fmla="*/ 3218548 h 3218548"/>
                  <a:gd name="connsiteX5" fmla="*/ 0 w 599872"/>
                  <a:gd name="connsiteY5" fmla="*/ 3218548 h 3218548"/>
                  <a:gd name="connsiteX6" fmla="*/ 0 w 599872"/>
                  <a:gd name="connsiteY6" fmla="*/ 445627 h 3218548"/>
                  <a:gd name="connsiteX7" fmla="*/ 2064 w 599872"/>
                  <a:gd name="connsiteY7" fmla="*/ 445627 h 3218548"/>
                  <a:gd name="connsiteX8" fmla="*/ 9564 w 599872"/>
                  <a:gd name="connsiteY8" fmla="*/ 392513 h 3218548"/>
                  <a:gd name="connsiteX9" fmla="*/ 299936 w 599872"/>
                  <a:gd name="connsiteY9" fmla="*/ 191 h 321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9872" h="3218548">
                    <a:moveTo>
                      <a:pt x="299936" y="191"/>
                    </a:moveTo>
                    <a:cubicBezTo>
                      <a:pt x="427472" y="-7737"/>
                      <a:pt x="555008" y="233097"/>
                      <a:pt x="590308" y="389540"/>
                    </a:cubicBezTo>
                    <a:lnTo>
                      <a:pt x="597988" y="445627"/>
                    </a:lnTo>
                    <a:lnTo>
                      <a:pt x="599872" y="445627"/>
                    </a:lnTo>
                    <a:lnTo>
                      <a:pt x="599872" y="3218548"/>
                    </a:lnTo>
                    <a:lnTo>
                      <a:pt x="0" y="3218548"/>
                    </a:lnTo>
                    <a:lnTo>
                      <a:pt x="0" y="445627"/>
                    </a:lnTo>
                    <a:lnTo>
                      <a:pt x="2064" y="445627"/>
                    </a:lnTo>
                    <a:lnTo>
                      <a:pt x="9564" y="392513"/>
                    </a:lnTo>
                    <a:cubicBezTo>
                      <a:pt x="44864" y="241024"/>
                      <a:pt x="172400" y="8117"/>
                      <a:pt x="299936" y="19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0BD77A1-6626-449F-BA40-237B19461D46}"/>
                  </a:ext>
                </a:extLst>
              </p:cNvPr>
              <p:cNvGrpSpPr/>
              <p:nvPr/>
            </p:nvGrpSpPr>
            <p:grpSpPr>
              <a:xfrm>
                <a:off x="9379820" y="5374078"/>
                <a:ext cx="399243" cy="204564"/>
                <a:chOff x="6011993" y="5368363"/>
                <a:chExt cx="624334" cy="241298"/>
              </a:xfrm>
            </p:grpSpPr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FF031438-8B66-4F02-A8BD-8BFF66B8A600}"/>
                    </a:ext>
                  </a:extLst>
                </p:cNvPr>
                <p:cNvSpPr/>
                <p:nvPr/>
              </p:nvSpPr>
              <p:spPr>
                <a:xfrm>
                  <a:off x="6011993" y="5368363"/>
                  <a:ext cx="624334" cy="21000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56840EA0-3FB7-4D05-B68B-181737E9C5B8}"/>
                    </a:ext>
                  </a:extLst>
                </p:cNvPr>
                <p:cNvSpPr/>
                <p:nvPr/>
              </p:nvSpPr>
              <p:spPr>
                <a:xfrm>
                  <a:off x="6011993" y="5524275"/>
                  <a:ext cx="624334" cy="8538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E362B2A-6AF1-4954-ABBB-67EDC1833459}"/>
                </a:ext>
              </a:extLst>
            </p:cNvPr>
            <p:cNvGrpSpPr/>
            <p:nvPr/>
          </p:nvGrpSpPr>
          <p:grpSpPr>
            <a:xfrm>
              <a:off x="5792620" y="5113260"/>
              <a:ext cx="598702" cy="306762"/>
              <a:chOff x="6011993" y="5368363"/>
              <a:chExt cx="624334" cy="24129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82EA3E7-8354-4879-A55C-51834E0FF44A}"/>
                  </a:ext>
                </a:extLst>
              </p:cNvPr>
              <p:cNvSpPr/>
              <p:nvPr/>
            </p:nvSpPr>
            <p:spPr>
              <a:xfrm>
                <a:off x="6011993" y="5368363"/>
                <a:ext cx="624334" cy="21000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46CA0CF-4C0E-4252-A2B0-4A3361387719}"/>
                  </a:ext>
                </a:extLst>
              </p:cNvPr>
              <p:cNvSpPr/>
              <p:nvPr/>
            </p:nvSpPr>
            <p:spPr>
              <a:xfrm>
                <a:off x="6011993" y="5524275"/>
                <a:ext cx="624334" cy="8538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994715B-CBE1-4065-AAE0-7E3753A78C5C}"/>
                </a:ext>
              </a:extLst>
            </p:cNvPr>
            <p:cNvSpPr/>
            <p:nvPr/>
          </p:nvSpPr>
          <p:spPr>
            <a:xfrm>
              <a:off x="5492099" y="1330686"/>
              <a:ext cx="1184752" cy="3740743"/>
            </a:xfrm>
            <a:custGeom>
              <a:avLst/>
              <a:gdLst>
                <a:gd name="connsiteX0" fmla="*/ 926355 w 1852709"/>
                <a:gd name="connsiteY0" fmla="*/ 507 h 4412487"/>
                <a:gd name="connsiteX1" fmla="*/ 1852625 w 1852709"/>
                <a:gd name="connsiteY1" fmla="*/ 1222403 h 4412487"/>
                <a:gd name="connsiteX2" fmla="*/ 1850681 w 1852709"/>
                <a:gd name="connsiteY2" fmla="*/ 1247256 h 4412487"/>
                <a:gd name="connsiteX3" fmla="*/ 1852709 w 1852709"/>
                <a:gd name="connsiteY3" fmla="*/ 1247256 h 4412487"/>
                <a:gd name="connsiteX4" fmla="*/ 1852709 w 1852709"/>
                <a:gd name="connsiteY4" fmla="*/ 4412487 h 4412487"/>
                <a:gd name="connsiteX5" fmla="*/ 0 w 1852709"/>
                <a:gd name="connsiteY5" fmla="*/ 4412487 h 4412487"/>
                <a:gd name="connsiteX6" fmla="*/ 0 w 1852709"/>
                <a:gd name="connsiteY6" fmla="*/ 1247256 h 4412487"/>
                <a:gd name="connsiteX7" fmla="*/ 1891 w 1852709"/>
                <a:gd name="connsiteY7" fmla="*/ 1247256 h 4412487"/>
                <a:gd name="connsiteX8" fmla="*/ 85 w 1852709"/>
                <a:gd name="connsiteY8" fmla="*/ 1224711 h 4412487"/>
                <a:gd name="connsiteX9" fmla="*/ 926355 w 1852709"/>
                <a:gd name="connsiteY9" fmla="*/ 507 h 441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2709" h="4412487">
                  <a:moveTo>
                    <a:pt x="926355" y="507"/>
                  </a:moveTo>
                  <a:cubicBezTo>
                    <a:pt x="1385901" y="-24112"/>
                    <a:pt x="1845445" y="852633"/>
                    <a:pt x="1852625" y="1222403"/>
                  </a:cubicBezTo>
                  <a:lnTo>
                    <a:pt x="1850681" y="1247256"/>
                  </a:lnTo>
                  <a:lnTo>
                    <a:pt x="1852709" y="1247256"/>
                  </a:lnTo>
                  <a:lnTo>
                    <a:pt x="1852709" y="4412487"/>
                  </a:lnTo>
                  <a:lnTo>
                    <a:pt x="0" y="4412487"/>
                  </a:lnTo>
                  <a:lnTo>
                    <a:pt x="0" y="1247256"/>
                  </a:lnTo>
                  <a:lnTo>
                    <a:pt x="1891" y="1247256"/>
                  </a:lnTo>
                  <a:lnTo>
                    <a:pt x="85" y="1224711"/>
                  </a:lnTo>
                  <a:cubicBezTo>
                    <a:pt x="7266" y="864942"/>
                    <a:pt x="466810" y="25126"/>
                    <a:pt x="926355" y="5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065541B-1DAA-4B7A-AEC4-74685943C523}"/>
                </a:ext>
              </a:extLst>
            </p:cNvPr>
            <p:cNvSpPr/>
            <p:nvPr/>
          </p:nvSpPr>
          <p:spPr>
            <a:xfrm>
              <a:off x="5492099" y="1369124"/>
              <a:ext cx="1184752" cy="3721956"/>
            </a:xfrm>
            <a:custGeom>
              <a:avLst/>
              <a:gdLst>
                <a:gd name="connsiteX0" fmla="*/ 1067976 w 1852709"/>
                <a:gd name="connsiteY0" fmla="*/ 0 h 4390326"/>
                <a:gd name="connsiteX1" fmla="*/ 1097801 w 1852709"/>
                <a:gd name="connsiteY1" fmla="*/ 8615 h 4390326"/>
                <a:gd name="connsiteX2" fmla="*/ 1852625 w 1852709"/>
                <a:gd name="connsiteY2" fmla="*/ 1200242 h 4390326"/>
                <a:gd name="connsiteX3" fmla="*/ 1850681 w 1852709"/>
                <a:gd name="connsiteY3" fmla="*/ 1225095 h 4390326"/>
                <a:gd name="connsiteX4" fmla="*/ 1852709 w 1852709"/>
                <a:gd name="connsiteY4" fmla="*/ 1225095 h 4390326"/>
                <a:gd name="connsiteX5" fmla="*/ 1852709 w 1852709"/>
                <a:gd name="connsiteY5" fmla="*/ 4390326 h 4390326"/>
                <a:gd name="connsiteX6" fmla="*/ 0 w 1852709"/>
                <a:gd name="connsiteY6" fmla="*/ 4390326 h 4390326"/>
                <a:gd name="connsiteX7" fmla="*/ 0 w 1852709"/>
                <a:gd name="connsiteY7" fmla="*/ 4389078 h 4390326"/>
                <a:gd name="connsiteX8" fmla="*/ 1638152 w 1852709"/>
                <a:gd name="connsiteY8" fmla="*/ 4389078 h 4390326"/>
                <a:gd name="connsiteX9" fmla="*/ 1638152 w 1852709"/>
                <a:gd name="connsiteY9" fmla="*/ 1132182 h 4390326"/>
                <a:gd name="connsiteX10" fmla="*/ 1636124 w 1852709"/>
                <a:gd name="connsiteY10" fmla="*/ 1132182 h 4390326"/>
                <a:gd name="connsiteX11" fmla="*/ 1638068 w 1852709"/>
                <a:gd name="connsiteY11" fmla="*/ 1106609 h 4390326"/>
                <a:gd name="connsiteX12" fmla="*/ 1204931 w 1852709"/>
                <a:gd name="connsiteY12" fmla="*/ 135685 h 4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52709" h="4390326">
                  <a:moveTo>
                    <a:pt x="1067976" y="0"/>
                  </a:moveTo>
                  <a:lnTo>
                    <a:pt x="1097801" y="8615"/>
                  </a:lnTo>
                  <a:cubicBezTo>
                    <a:pt x="1493719" y="164992"/>
                    <a:pt x="1846343" y="876693"/>
                    <a:pt x="1852625" y="1200242"/>
                  </a:cubicBezTo>
                  <a:lnTo>
                    <a:pt x="1850681" y="1225095"/>
                  </a:lnTo>
                  <a:lnTo>
                    <a:pt x="1852709" y="1225095"/>
                  </a:lnTo>
                  <a:lnTo>
                    <a:pt x="1852709" y="4390326"/>
                  </a:lnTo>
                  <a:lnTo>
                    <a:pt x="0" y="4390326"/>
                  </a:lnTo>
                  <a:lnTo>
                    <a:pt x="0" y="4389078"/>
                  </a:lnTo>
                  <a:lnTo>
                    <a:pt x="1638152" y="4389078"/>
                  </a:lnTo>
                  <a:lnTo>
                    <a:pt x="1638152" y="1132182"/>
                  </a:lnTo>
                  <a:lnTo>
                    <a:pt x="1636124" y="1132182"/>
                  </a:lnTo>
                  <a:lnTo>
                    <a:pt x="1638068" y="1106609"/>
                  </a:lnTo>
                  <a:cubicBezTo>
                    <a:pt x="1633580" y="868810"/>
                    <a:pt x="1452388" y="427238"/>
                    <a:pt x="1204931" y="13568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B06EE2-4DC5-4C05-8BA7-E1E30146F28C}"/>
                </a:ext>
              </a:extLst>
            </p:cNvPr>
            <p:cNvSpPr/>
            <p:nvPr/>
          </p:nvSpPr>
          <p:spPr>
            <a:xfrm>
              <a:off x="6484712" y="3292162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571867 w 1571867"/>
                <a:gd name="connsiteY1" fmla="*/ 1503414 h 2162083"/>
                <a:gd name="connsiteX2" fmla="*/ 1571867 w 1571867"/>
                <a:gd name="connsiteY2" fmla="*/ 2162083 h 2162083"/>
                <a:gd name="connsiteX3" fmla="*/ 0 w 1571867"/>
                <a:gd name="connsiteY3" fmla="*/ 2162083 h 2162083"/>
                <a:gd name="connsiteX4" fmla="*/ 0 w 1571867"/>
                <a:gd name="connsiteY4" fmla="*/ 1503414 h 2162083"/>
                <a:gd name="connsiteX5" fmla="*/ 1971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571867" y="1503414"/>
                  </a:lnTo>
                  <a:lnTo>
                    <a:pt x="1571867" y="2162083"/>
                  </a:lnTo>
                  <a:lnTo>
                    <a:pt x="0" y="2162083"/>
                  </a:lnTo>
                  <a:lnTo>
                    <a:pt x="0" y="1503414"/>
                  </a:lnTo>
                  <a:lnTo>
                    <a:pt x="1971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6B7BF7-3E0B-485F-95B7-420166D8036C}"/>
                </a:ext>
              </a:extLst>
            </p:cNvPr>
            <p:cNvSpPr/>
            <p:nvPr/>
          </p:nvSpPr>
          <p:spPr>
            <a:xfrm>
              <a:off x="5699229" y="2353425"/>
              <a:ext cx="785483" cy="2825339"/>
            </a:xfrm>
            <a:custGeom>
              <a:avLst/>
              <a:gdLst>
                <a:gd name="connsiteX0" fmla="*/ 614168 w 1228334"/>
                <a:gd name="connsiteY0" fmla="*/ 397 h 3332699"/>
                <a:gd name="connsiteX1" fmla="*/ 1228278 w 1228334"/>
                <a:gd name="connsiteY1" fmla="*/ 956462 h 3332699"/>
                <a:gd name="connsiteX2" fmla="*/ 1226210 w 1228334"/>
                <a:gd name="connsiteY2" fmla="*/ 987671 h 3332699"/>
                <a:gd name="connsiteX3" fmla="*/ 1228334 w 1228334"/>
                <a:gd name="connsiteY3" fmla="*/ 987671 h 3332699"/>
                <a:gd name="connsiteX4" fmla="*/ 1228334 w 1228334"/>
                <a:gd name="connsiteY4" fmla="*/ 3332699 h 3332699"/>
                <a:gd name="connsiteX5" fmla="*/ 0 w 1228334"/>
                <a:gd name="connsiteY5" fmla="*/ 3332699 h 3332699"/>
                <a:gd name="connsiteX6" fmla="*/ 0 w 1228334"/>
                <a:gd name="connsiteY6" fmla="*/ 987671 h 3332699"/>
                <a:gd name="connsiteX7" fmla="*/ 2053 w 1228334"/>
                <a:gd name="connsiteY7" fmla="*/ 987671 h 3332699"/>
                <a:gd name="connsiteX8" fmla="*/ 57 w 1228334"/>
                <a:gd name="connsiteY8" fmla="*/ 958268 h 3332699"/>
                <a:gd name="connsiteX9" fmla="*/ 614168 w 1228334"/>
                <a:gd name="connsiteY9" fmla="*/ 397 h 333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8334" h="3332699">
                  <a:moveTo>
                    <a:pt x="614168" y="397"/>
                  </a:moveTo>
                  <a:cubicBezTo>
                    <a:pt x="918843" y="-18866"/>
                    <a:pt x="1223518" y="667138"/>
                    <a:pt x="1228278" y="956462"/>
                  </a:cubicBezTo>
                  <a:lnTo>
                    <a:pt x="1226210" y="987671"/>
                  </a:lnTo>
                  <a:lnTo>
                    <a:pt x="1228334" y="987671"/>
                  </a:lnTo>
                  <a:lnTo>
                    <a:pt x="1228334" y="3332699"/>
                  </a:lnTo>
                  <a:lnTo>
                    <a:pt x="0" y="3332699"/>
                  </a:lnTo>
                  <a:lnTo>
                    <a:pt x="0" y="987671"/>
                  </a:lnTo>
                  <a:lnTo>
                    <a:pt x="2053" y="987671"/>
                  </a:lnTo>
                  <a:lnTo>
                    <a:pt x="57" y="958268"/>
                  </a:lnTo>
                  <a:cubicBezTo>
                    <a:pt x="4817" y="676769"/>
                    <a:pt x="309492" y="19660"/>
                    <a:pt x="614168" y="3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496DCE-A65D-482D-B02A-AD4A58AF494C}"/>
                </a:ext>
              </a:extLst>
            </p:cNvPr>
            <p:cNvSpPr/>
            <p:nvPr/>
          </p:nvSpPr>
          <p:spPr>
            <a:xfrm>
              <a:off x="6877689" y="3781075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808EB9A-48BE-4138-9B96-4A91E30A4899}"/>
                </a:ext>
              </a:extLst>
            </p:cNvPr>
            <p:cNvSpPr/>
            <p:nvPr/>
          </p:nvSpPr>
          <p:spPr>
            <a:xfrm>
              <a:off x="7182946" y="4168624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968EF62-F085-4879-B0E0-ED3DF7A55895}"/>
                </a:ext>
              </a:extLst>
            </p:cNvPr>
            <p:cNvSpPr/>
            <p:nvPr/>
          </p:nvSpPr>
          <p:spPr>
            <a:xfrm flipH="1">
              <a:off x="4702126" y="3265329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971 w 1571867"/>
                <a:gd name="connsiteY1" fmla="*/ 1503414 h 2162083"/>
                <a:gd name="connsiteX2" fmla="*/ 0 w 1571867"/>
                <a:gd name="connsiteY2" fmla="*/ 1503414 h 2162083"/>
                <a:gd name="connsiteX3" fmla="*/ 0 w 1571867"/>
                <a:gd name="connsiteY3" fmla="*/ 2162083 h 2162083"/>
                <a:gd name="connsiteX4" fmla="*/ 1571867 w 1571867"/>
                <a:gd name="connsiteY4" fmla="*/ 2162083 h 2162083"/>
                <a:gd name="connsiteX5" fmla="*/ 1571867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971" y="1503414"/>
                  </a:lnTo>
                  <a:lnTo>
                    <a:pt x="0" y="1503414"/>
                  </a:lnTo>
                  <a:lnTo>
                    <a:pt x="0" y="2162083"/>
                  </a:lnTo>
                  <a:lnTo>
                    <a:pt x="1571867" y="2162083"/>
                  </a:lnTo>
                  <a:lnTo>
                    <a:pt x="1571867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C9CD6EA-6318-4CBA-B3CF-F083FA0467F2}"/>
                </a:ext>
              </a:extLst>
            </p:cNvPr>
            <p:cNvSpPr/>
            <p:nvPr/>
          </p:nvSpPr>
          <p:spPr>
            <a:xfrm flipH="1">
              <a:off x="5249293" y="3754242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402D123-5C28-43E7-BE3E-A29901DCCB51}"/>
                </a:ext>
              </a:extLst>
            </p:cNvPr>
            <p:cNvSpPr/>
            <p:nvPr/>
          </p:nvSpPr>
          <p:spPr>
            <a:xfrm flipH="1">
              <a:off x="4944037" y="4141791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Moon 102">
              <a:extLst>
                <a:ext uri="{FF2B5EF4-FFF2-40B4-BE49-F238E27FC236}">
                  <a16:creationId xmlns:a16="http://schemas.microsoft.com/office/drawing/2014/main" id="{818537AB-2700-4628-9C06-A9F78CBB4765}"/>
                </a:ext>
              </a:extLst>
            </p:cNvPr>
            <p:cNvSpPr/>
            <p:nvPr/>
          </p:nvSpPr>
          <p:spPr>
            <a:xfrm rot="5400000">
              <a:off x="6003992" y="2556204"/>
              <a:ext cx="175958" cy="365868"/>
            </a:xfrm>
            <a:prstGeom prst="mo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1EF80CE-D533-4D49-B8E2-5CE2E5389992}"/>
                </a:ext>
              </a:extLst>
            </p:cNvPr>
            <p:cNvSpPr/>
            <p:nvPr/>
          </p:nvSpPr>
          <p:spPr>
            <a:xfrm>
              <a:off x="6029191" y="4554644"/>
              <a:ext cx="110565" cy="692107"/>
            </a:xfrm>
            <a:custGeom>
              <a:avLst/>
              <a:gdLst>
                <a:gd name="connsiteX0" fmla="*/ 0 w 821795"/>
                <a:gd name="connsiteY0" fmla="*/ 603199 h 1206397"/>
                <a:gd name="connsiteX1" fmla="*/ 410898 w 821795"/>
                <a:gd name="connsiteY1" fmla="*/ 0 h 1206397"/>
                <a:gd name="connsiteX2" fmla="*/ 821796 w 821795"/>
                <a:gd name="connsiteY2" fmla="*/ 603199 h 1206397"/>
                <a:gd name="connsiteX3" fmla="*/ 410898 w 821795"/>
                <a:gd name="connsiteY3" fmla="*/ 1206398 h 1206397"/>
                <a:gd name="connsiteX4" fmla="*/ 0 w 821795"/>
                <a:gd name="connsiteY4" fmla="*/ 603199 h 1206397"/>
                <a:gd name="connsiteX0" fmla="*/ 0 w 821796"/>
                <a:gd name="connsiteY0" fmla="*/ 603199 h 1208350"/>
                <a:gd name="connsiteX1" fmla="*/ 410898 w 821796"/>
                <a:gd name="connsiteY1" fmla="*/ 0 h 1208350"/>
                <a:gd name="connsiteX2" fmla="*/ 821796 w 821796"/>
                <a:gd name="connsiteY2" fmla="*/ 603199 h 1208350"/>
                <a:gd name="connsiteX3" fmla="*/ 410898 w 821796"/>
                <a:gd name="connsiteY3" fmla="*/ 1206398 h 1208350"/>
                <a:gd name="connsiteX4" fmla="*/ 0 w 821796"/>
                <a:gd name="connsiteY4" fmla="*/ 603199 h 12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796" h="1208350">
                  <a:moveTo>
                    <a:pt x="0" y="603199"/>
                  </a:moveTo>
                  <a:cubicBezTo>
                    <a:pt x="0" y="270061"/>
                    <a:pt x="183965" y="0"/>
                    <a:pt x="410898" y="0"/>
                  </a:cubicBezTo>
                  <a:cubicBezTo>
                    <a:pt x="637831" y="0"/>
                    <a:pt x="821796" y="270061"/>
                    <a:pt x="821796" y="603199"/>
                  </a:cubicBezTo>
                  <a:cubicBezTo>
                    <a:pt x="821796" y="936337"/>
                    <a:pt x="492688" y="1235427"/>
                    <a:pt x="410898" y="1206398"/>
                  </a:cubicBezTo>
                  <a:cubicBezTo>
                    <a:pt x="329108" y="1177369"/>
                    <a:pt x="0" y="936337"/>
                    <a:pt x="0" y="60319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96DE284-631E-47DD-9933-095B18D0A7CE}"/>
                </a:ext>
              </a:extLst>
            </p:cNvPr>
            <p:cNvSpPr/>
            <p:nvPr/>
          </p:nvSpPr>
          <p:spPr>
            <a:xfrm>
              <a:off x="6203223" y="2426321"/>
              <a:ext cx="277449" cy="2765499"/>
            </a:xfrm>
            <a:custGeom>
              <a:avLst/>
              <a:gdLst>
                <a:gd name="connsiteX0" fmla="*/ 0 w 433874"/>
                <a:gd name="connsiteY0" fmla="*/ 0 h 3262113"/>
                <a:gd name="connsiteX1" fmla="*/ 43528 w 433874"/>
                <a:gd name="connsiteY1" fmla="*/ 30384 h 3262113"/>
                <a:gd name="connsiteX2" fmla="*/ 433818 w 433874"/>
                <a:gd name="connsiteY2" fmla="*/ 885876 h 3262113"/>
                <a:gd name="connsiteX3" fmla="*/ 431750 w 433874"/>
                <a:gd name="connsiteY3" fmla="*/ 917085 h 3262113"/>
                <a:gd name="connsiteX4" fmla="*/ 433874 w 433874"/>
                <a:gd name="connsiteY4" fmla="*/ 917085 h 3262113"/>
                <a:gd name="connsiteX5" fmla="*/ 433874 w 433874"/>
                <a:gd name="connsiteY5" fmla="*/ 3262113 h 3262113"/>
                <a:gd name="connsiteX6" fmla="*/ 310318 w 433874"/>
                <a:gd name="connsiteY6" fmla="*/ 3262113 h 3262113"/>
                <a:gd name="connsiteX7" fmla="*/ 310318 w 433874"/>
                <a:gd name="connsiteY7" fmla="*/ 826503 h 3262113"/>
                <a:gd name="connsiteX8" fmla="*/ 308194 w 433874"/>
                <a:gd name="connsiteY8" fmla="*/ 826503 h 3262113"/>
                <a:gd name="connsiteX9" fmla="*/ 310262 w 433874"/>
                <a:gd name="connsiteY9" fmla="*/ 794089 h 3262113"/>
                <a:gd name="connsiteX10" fmla="*/ 23096 w 433874"/>
                <a:gd name="connsiteY10" fmla="*/ 27258 h 32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874" h="3262113">
                  <a:moveTo>
                    <a:pt x="0" y="0"/>
                  </a:moveTo>
                  <a:lnTo>
                    <a:pt x="43528" y="30384"/>
                  </a:lnTo>
                  <a:cubicBezTo>
                    <a:pt x="257976" y="228758"/>
                    <a:pt x="430248" y="668883"/>
                    <a:pt x="433818" y="885876"/>
                  </a:cubicBezTo>
                  <a:lnTo>
                    <a:pt x="431750" y="917085"/>
                  </a:lnTo>
                  <a:lnTo>
                    <a:pt x="433874" y="917085"/>
                  </a:lnTo>
                  <a:lnTo>
                    <a:pt x="433874" y="3262113"/>
                  </a:lnTo>
                  <a:lnTo>
                    <a:pt x="310318" y="3262113"/>
                  </a:lnTo>
                  <a:lnTo>
                    <a:pt x="310318" y="826503"/>
                  </a:lnTo>
                  <a:lnTo>
                    <a:pt x="308194" y="826503"/>
                  </a:lnTo>
                  <a:lnTo>
                    <a:pt x="310262" y="794089"/>
                  </a:lnTo>
                  <a:cubicBezTo>
                    <a:pt x="307287" y="606276"/>
                    <a:pt x="187158" y="257525"/>
                    <a:pt x="23096" y="2725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Oval 83">
            <a:extLst>
              <a:ext uri="{FF2B5EF4-FFF2-40B4-BE49-F238E27FC236}">
                <a16:creationId xmlns:a16="http://schemas.microsoft.com/office/drawing/2014/main" id="{92025928-DE58-479B-AE5F-36E067152AB5}"/>
              </a:ext>
            </a:extLst>
          </p:cNvPr>
          <p:cNvSpPr/>
          <p:nvPr/>
        </p:nvSpPr>
        <p:spPr>
          <a:xfrm rot="20040933">
            <a:off x="5569980" y="5048889"/>
            <a:ext cx="1104722" cy="1500618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83">
            <a:extLst>
              <a:ext uri="{FF2B5EF4-FFF2-40B4-BE49-F238E27FC236}">
                <a16:creationId xmlns:a16="http://schemas.microsoft.com/office/drawing/2014/main" id="{CD268EBD-E7E4-4983-A89C-E67E7C76F17E}"/>
              </a:ext>
            </a:extLst>
          </p:cNvPr>
          <p:cNvSpPr/>
          <p:nvPr/>
        </p:nvSpPr>
        <p:spPr>
          <a:xfrm rot="20040933">
            <a:off x="4842603" y="5300455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83">
            <a:extLst>
              <a:ext uri="{FF2B5EF4-FFF2-40B4-BE49-F238E27FC236}">
                <a16:creationId xmlns:a16="http://schemas.microsoft.com/office/drawing/2014/main" id="{2749BEFA-1D48-4B8D-8819-8A6DBF27BE89}"/>
              </a:ext>
            </a:extLst>
          </p:cNvPr>
          <p:cNvSpPr/>
          <p:nvPr/>
        </p:nvSpPr>
        <p:spPr>
          <a:xfrm rot="20040933">
            <a:off x="6623164" y="5309674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88316331-BE69-4542-96C2-DD27D1360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46" y="5727366"/>
            <a:ext cx="3810000" cy="2076450"/>
          </a:xfrm>
          <a:prstGeom prst="rect">
            <a:avLst/>
          </a:prstGeom>
        </p:spPr>
      </p:pic>
      <p:pic>
        <p:nvPicPr>
          <p:cNvPr id="53" name="Picture 52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1C0F869B-8EE0-4454-A9D5-9DE794AD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810">
            <a:off x="-1560397" y="4896001"/>
            <a:ext cx="6383543" cy="34790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8DFA9-DAD5-4646-92B8-5F3E3B4F2FFE}"/>
              </a:ext>
            </a:extLst>
          </p:cNvPr>
          <p:cNvGrpSpPr/>
          <p:nvPr/>
        </p:nvGrpSpPr>
        <p:grpSpPr>
          <a:xfrm>
            <a:off x="3182901" y="2185922"/>
            <a:ext cx="6416842" cy="2682044"/>
            <a:chOff x="3133526" y="2587057"/>
            <a:chExt cx="6416842" cy="26820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243E4AF-2107-4B54-9926-6CD83323B2D9}"/>
                </a:ext>
              </a:extLst>
            </p:cNvPr>
            <p:cNvGrpSpPr/>
            <p:nvPr/>
          </p:nvGrpSpPr>
          <p:grpSpPr>
            <a:xfrm>
              <a:off x="3133526" y="2587057"/>
              <a:ext cx="6416842" cy="2682044"/>
              <a:chOff x="3133526" y="2587057"/>
              <a:chExt cx="6416842" cy="268204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B8C313A-F2E2-4934-B1FC-4157F37CDC7A}"/>
                  </a:ext>
                </a:extLst>
              </p:cNvPr>
              <p:cNvSpPr/>
              <p:nvPr/>
            </p:nvSpPr>
            <p:spPr>
              <a:xfrm>
                <a:off x="3133526" y="2587057"/>
                <a:ext cx="6416842" cy="26820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C1B436C-4FFA-43D8-897E-4EA1704907D0}"/>
                  </a:ext>
                </a:extLst>
              </p:cNvPr>
              <p:cNvSpPr/>
              <p:nvPr/>
            </p:nvSpPr>
            <p:spPr>
              <a:xfrm>
                <a:off x="3215089" y="2662065"/>
                <a:ext cx="6253715" cy="2518793"/>
              </a:xfrm>
              <a:prstGeom prst="rect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26FE6C-A249-43C6-8EC1-5289A6C35CF2}"/>
                </a:ext>
              </a:extLst>
            </p:cNvPr>
            <p:cNvSpPr txBox="1"/>
            <p:nvPr/>
          </p:nvSpPr>
          <p:spPr>
            <a:xfrm>
              <a:off x="3733847" y="3543444"/>
              <a:ext cx="5314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>
                  <a:solidFill>
                    <a:srgbClr val="FF0000"/>
                  </a:solidFill>
                  <a:latin typeface="Oswald" panose="02000503000000000000" pitchFamily="2" charset="0"/>
                </a:rPr>
                <a:t>أسبوع المرور</a:t>
              </a:r>
              <a:endParaRPr lang="en-US" sz="3200" b="1" dirty="0">
                <a:solidFill>
                  <a:srgbClr val="FF0000"/>
                </a:solidFill>
                <a:latin typeface="Oswald" panose="02000503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3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 p14:presetBounceEnd="6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8839201" y="217712"/>
            <a:ext cx="2897526" cy="972613"/>
            <a:chOff x="1437352" y="902495"/>
            <a:chExt cx="3368008" cy="97261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902495"/>
              <a:ext cx="3368008" cy="972613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2156890" y="1356614"/>
              <a:ext cx="2648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أسبوع المرور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8635999" y="1796620"/>
            <a:ext cx="3067419" cy="660325"/>
            <a:chOff x="1437364" y="1240010"/>
            <a:chExt cx="5642236" cy="660325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4" y="1240010"/>
              <a:ext cx="564223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514735" y="1500225"/>
              <a:ext cx="42279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</a:rPr>
                <a:t>ما أسبوع المرور ؟</a:t>
              </a:r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6314" y="3413191"/>
            <a:ext cx="1884145" cy="2392781"/>
            <a:chOff x="10083496" y="2824895"/>
            <a:chExt cx="1884145" cy="239278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3496" y="2824895"/>
              <a:ext cx="1884145" cy="2392781"/>
              <a:chOff x="395817" y="4308237"/>
              <a:chExt cx="1884145" cy="2392781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8948" y="4638915"/>
                <a:ext cx="1871561" cy="206210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247210" y="3792855"/>
              <a:ext cx="1534610" cy="1109174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560431" y="1240514"/>
            <a:ext cx="2230417" cy="1940316"/>
            <a:chOff x="7624954" y="1603531"/>
            <a:chExt cx="2230417" cy="1940316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30417" cy="1940316"/>
              <a:chOff x="2728686" y="1944914"/>
              <a:chExt cx="3036552" cy="264160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790120" y="20055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7264966" y="2713775"/>
            <a:ext cx="4438452" cy="672823"/>
            <a:chOff x="1437362" y="1240011"/>
            <a:chExt cx="8164125" cy="672823"/>
          </a:xfrm>
        </p:grpSpPr>
        <p:sp>
          <p:nvSpPr>
            <p:cNvPr id="31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2" y="1240011"/>
              <a:ext cx="8164124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95" y="1512724"/>
              <a:ext cx="72303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dirty="0">
                  <a:solidFill>
                    <a:schemeClr val="bg1"/>
                  </a:solidFill>
                </a:rPr>
                <a:t>هو أسبوع يخصص للتوعية المرورية</a:t>
              </a:r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3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6792685" y="3630928"/>
            <a:ext cx="4910731" cy="672824"/>
            <a:chOff x="1437364" y="1240010"/>
            <a:chExt cx="9032840" cy="672824"/>
          </a:xfrm>
        </p:grpSpPr>
        <p:sp>
          <p:nvSpPr>
            <p:cNvPr id="34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4" y="1240010"/>
              <a:ext cx="9032840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514731" y="1512724"/>
              <a:ext cx="79554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dirty="0">
                  <a:solidFill>
                    <a:schemeClr val="bg1"/>
                  </a:solidFill>
                </a:rPr>
                <a:t>يسمى أسبوع المرور بأسبوع المرور الخليجي .</a:t>
              </a:r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7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6779017" y="4548082"/>
            <a:ext cx="4924398" cy="645368"/>
            <a:chOff x="1437364" y="1240010"/>
            <a:chExt cx="9057979" cy="645368"/>
          </a:xfrm>
        </p:grpSpPr>
        <p:sp>
          <p:nvSpPr>
            <p:cNvPr id="38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4" y="1240010"/>
              <a:ext cx="8765861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D60093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663210" y="1485268"/>
              <a:ext cx="78321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dirty="0">
                  <a:solidFill>
                    <a:schemeClr val="bg1"/>
                  </a:solidFill>
                </a:rPr>
                <a:t>ينطلق في شهر مارس </a:t>
              </a:r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9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334" y="3043290"/>
            <a:ext cx="3707980" cy="2680025"/>
          </a:xfrm>
          <a:prstGeom prst="rect">
            <a:avLst/>
          </a:prstGeom>
        </p:spPr>
      </p:pic>
      <p:grpSp>
        <p:nvGrpSpPr>
          <p:cNvPr id="40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6937827" y="5412179"/>
            <a:ext cx="4765587" cy="672824"/>
            <a:chOff x="1437364" y="1240010"/>
            <a:chExt cx="8765861" cy="672824"/>
          </a:xfrm>
        </p:grpSpPr>
        <p:sp>
          <p:nvSpPr>
            <p:cNvPr id="41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4" y="1240010"/>
              <a:ext cx="8765861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D60093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92" y="1512724"/>
              <a:ext cx="78321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dirty="0">
                  <a:solidFill>
                    <a:schemeClr val="bg1"/>
                  </a:solidFill>
                </a:rPr>
                <a:t>يقام خلاله العديد من الفعاليات للتوعية المرورية </a:t>
              </a:r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51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10958212" y="2266306"/>
            <a:ext cx="736292" cy="635091"/>
            <a:chOff x="1431941" y="2643418"/>
            <a:chExt cx="736292" cy="635091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8" y="2671223"/>
              <a:ext cx="5529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BFDDC1-E658-4D2C-BA1F-653629055719}"/>
              </a:ext>
            </a:extLst>
          </p:cNvPr>
          <p:cNvGrpSpPr/>
          <p:nvPr/>
        </p:nvGrpSpPr>
        <p:grpSpPr>
          <a:xfrm flipH="1">
            <a:off x="9216535" y="841804"/>
            <a:ext cx="2477968" cy="876917"/>
            <a:chOff x="1437353" y="998186"/>
            <a:chExt cx="2477968" cy="87691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861E00-C966-4D52-BCE4-960E0B0AA8CA}"/>
                </a:ext>
              </a:extLst>
            </p:cNvPr>
            <p:cNvSpPr/>
            <p:nvPr/>
          </p:nvSpPr>
          <p:spPr>
            <a:xfrm flipV="1">
              <a:off x="1437353" y="998186"/>
              <a:ext cx="2195554" cy="876917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52BD4A-BDD0-479A-B1C1-464461B1A159}"/>
                </a:ext>
              </a:extLst>
            </p:cNvPr>
            <p:cNvSpPr txBox="1"/>
            <p:nvPr/>
          </p:nvSpPr>
          <p:spPr>
            <a:xfrm>
              <a:off x="2173643" y="1394421"/>
              <a:ext cx="17416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</a:rPr>
                <a:t>نشاط 1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7086663" y="2469448"/>
            <a:ext cx="3871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/>
              <a:t>ما الهدف من تحديد أسبوع المرور ؟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82841" y="3413110"/>
            <a:ext cx="1890224" cy="2288095"/>
            <a:chOff x="10080023" y="2824814"/>
            <a:chExt cx="1890224" cy="228809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80023" y="2824814"/>
              <a:ext cx="1890224" cy="2288095"/>
              <a:chOff x="395817" y="4308237"/>
              <a:chExt cx="1890224" cy="2288095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414480" y="4688117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408436" y="3841829"/>
              <a:ext cx="1470210" cy="1062628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03956" y="1240514"/>
            <a:ext cx="2185292" cy="1995329"/>
            <a:chOff x="7568479" y="1603531"/>
            <a:chExt cx="2185292" cy="199532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568479" y="1603531"/>
              <a:ext cx="2185292" cy="1995329"/>
              <a:chOff x="2651799" y="1944914"/>
              <a:chExt cx="2975118" cy="2716497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651799" y="2141002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10958213" y="3436527"/>
            <a:ext cx="705366" cy="635091"/>
            <a:chOff x="1431941" y="2643418"/>
            <a:chExt cx="705366" cy="635091"/>
          </a:xfrm>
        </p:grpSpPr>
        <p:sp>
          <p:nvSpPr>
            <p:cNvPr id="31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8" y="2671223"/>
              <a:ext cx="5220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3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4034971" y="3751638"/>
            <a:ext cx="6923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/>
              <a:t>نشر الوعي بالثقافة المرورية لمعالجة الأخطاء و الحد من الحوادث المرورية .</a:t>
            </a:r>
          </a:p>
        </p:txBody>
      </p:sp>
    </p:spTree>
    <p:extLst>
      <p:ext uri="{BB962C8B-B14F-4D97-AF65-F5344CB8AC3E}">
        <p14:creationId xmlns:p14="http://schemas.microsoft.com/office/powerpoint/2010/main" val="388288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74" grpId="0"/>
      <p:bldP spid="61" grpId="0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10163709" y="2067018"/>
            <a:ext cx="1536829" cy="635091"/>
            <a:chOff x="1431941" y="2643418"/>
            <a:chExt cx="1834212" cy="635091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BFDDC1-E658-4D2C-BA1F-653629055719}"/>
              </a:ext>
            </a:extLst>
          </p:cNvPr>
          <p:cNvGrpSpPr/>
          <p:nvPr/>
        </p:nvGrpSpPr>
        <p:grpSpPr>
          <a:xfrm flipH="1">
            <a:off x="7617269" y="951725"/>
            <a:ext cx="4143107" cy="786229"/>
            <a:chOff x="1437356" y="1110008"/>
            <a:chExt cx="4143107" cy="78622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861E00-C966-4D52-BCE4-960E0B0AA8CA}"/>
                </a:ext>
              </a:extLst>
            </p:cNvPr>
            <p:cNvSpPr/>
            <p:nvPr/>
          </p:nvSpPr>
          <p:spPr>
            <a:xfrm flipV="1">
              <a:off x="1437356" y="1110008"/>
              <a:ext cx="4143107" cy="765100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52BD4A-BDD0-479A-B1C1-464461B1A159}"/>
                </a:ext>
              </a:extLst>
            </p:cNvPr>
            <p:cNvSpPr txBox="1"/>
            <p:nvPr/>
          </p:nvSpPr>
          <p:spPr>
            <a:xfrm>
              <a:off x="2062603" y="1434572"/>
              <a:ext cx="3399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dirty="0">
                  <a:solidFill>
                    <a:schemeClr val="bg1"/>
                  </a:solidFill>
                </a:rPr>
                <a:t>يهدف أسبوع المرور إلى :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6387852" y="2329787"/>
            <a:ext cx="455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الحث على الالتزام  بالقواعد المرورية</a:t>
            </a:r>
            <a:endParaRPr lang="ar-SY" sz="2000" b="1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83450" y="3413047"/>
            <a:ext cx="1891461" cy="2306536"/>
            <a:chOff x="10080632" y="2824751"/>
            <a:chExt cx="1891461" cy="230653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80632" y="2824751"/>
              <a:ext cx="1891461" cy="2306536"/>
              <a:chOff x="395817" y="4308237"/>
              <a:chExt cx="1891461" cy="2306536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415717" y="4706558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482801" y="3837215"/>
              <a:ext cx="1230036" cy="889036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60431" y="1240514"/>
            <a:ext cx="2244499" cy="1965776"/>
            <a:chOff x="7624954" y="1603531"/>
            <a:chExt cx="2244499" cy="1965776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1965776"/>
              <a:chOff x="2728686" y="1944914"/>
              <a:chExt cx="3055724" cy="2676263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809292" y="2100768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2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10163709" y="2833595"/>
            <a:ext cx="1536829" cy="635091"/>
            <a:chOff x="1431941" y="2643418"/>
            <a:chExt cx="1834212" cy="635091"/>
          </a:xfrm>
        </p:grpSpPr>
        <p:sp>
          <p:nvSpPr>
            <p:cNvPr id="83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5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6338047" y="3055058"/>
            <a:ext cx="4618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التوعية المرورية لسلامة مستخدمي الطرق</a:t>
            </a:r>
            <a:endParaRPr lang="ar-SY" sz="2000" b="1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91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10163709" y="3573462"/>
            <a:ext cx="1536829" cy="635091"/>
            <a:chOff x="1431941" y="2643418"/>
            <a:chExt cx="1834212" cy="635091"/>
          </a:xfrm>
        </p:grpSpPr>
        <p:sp>
          <p:nvSpPr>
            <p:cNvPr id="92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71223"/>
              <a:ext cx="1650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endPara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94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7617270" y="3841365"/>
            <a:ext cx="3327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تزويد الأفراد بالمفاهيم المرورية</a:t>
            </a:r>
            <a:endParaRPr lang="ar-SY" sz="2000" b="1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4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74" grpId="0"/>
      <p:bldP spid="61" grpId="0" animBg="1"/>
      <p:bldP spid="85" grpId="0"/>
      <p:bldP spid="9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6138902" y="449002"/>
            <a:ext cx="5709661" cy="678813"/>
            <a:chOff x="1437356" y="1240018"/>
            <a:chExt cx="11881938" cy="678813"/>
          </a:xfrm>
        </p:grpSpPr>
        <p:sp>
          <p:nvSpPr>
            <p:cNvPr id="137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6" y="1240018"/>
              <a:ext cx="11881938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2872257" y="1518721"/>
              <a:ext cx="102687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</a:rPr>
                <a:t>في كل عام يخصص شعار جديد لأسبوع المرور </a:t>
              </a:r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0A874D0-1DC2-4B80-9009-7B708B072098}"/>
              </a:ext>
            </a:extLst>
          </p:cNvPr>
          <p:cNvGrpSpPr/>
          <p:nvPr/>
        </p:nvGrpSpPr>
        <p:grpSpPr>
          <a:xfrm>
            <a:off x="577517" y="3413487"/>
            <a:ext cx="1884145" cy="2127357"/>
            <a:chOff x="10074699" y="2825191"/>
            <a:chExt cx="1884145" cy="21273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75DB8F-9891-438B-A0B6-BC3337378D97}"/>
                </a:ext>
              </a:extLst>
            </p:cNvPr>
            <p:cNvGrpSpPr/>
            <p:nvPr/>
          </p:nvGrpSpPr>
          <p:grpSpPr>
            <a:xfrm rot="21371849">
              <a:off x="10074699" y="2825191"/>
              <a:ext cx="1884145" cy="2127357"/>
              <a:chOff x="395817" y="4308237"/>
              <a:chExt cx="1884145" cy="2127357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6CA2150-715E-4F86-B5A0-17CE76F17C46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2FD7445-ECB0-453E-ABED-1007DF467EFE}"/>
                  </a:ext>
                </a:extLst>
              </p:cNvPr>
              <p:cNvSpPr txBox="1"/>
              <p:nvPr/>
            </p:nvSpPr>
            <p:spPr>
              <a:xfrm>
                <a:off x="406364" y="4681268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7C0285D-B081-478F-81C3-FB993D3A3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41893" y="3698976"/>
              <a:ext cx="1433751" cy="1036275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8858567-22F7-4185-9E9C-9A4B165F3458}"/>
              </a:ext>
            </a:extLst>
          </p:cNvPr>
          <p:cNvGrpSpPr/>
          <p:nvPr/>
        </p:nvGrpSpPr>
        <p:grpSpPr>
          <a:xfrm>
            <a:off x="395950" y="1240514"/>
            <a:ext cx="2185292" cy="2110627"/>
            <a:chOff x="7460473" y="1603531"/>
            <a:chExt cx="2185292" cy="2110627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76744FC-B1FA-4CF3-A037-7F5FC6808D79}"/>
                </a:ext>
              </a:extLst>
            </p:cNvPr>
            <p:cNvGrpSpPr/>
            <p:nvPr/>
          </p:nvGrpSpPr>
          <p:grpSpPr>
            <a:xfrm>
              <a:off x="7460473" y="1603531"/>
              <a:ext cx="2185292" cy="2110627"/>
              <a:chOff x="2504757" y="1944914"/>
              <a:chExt cx="2975118" cy="2873467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75132994-272C-4414-AD34-FDA281D23816}"/>
                  </a:ext>
                </a:extLst>
              </p:cNvPr>
              <p:cNvSpPr/>
              <p:nvPr/>
            </p:nvSpPr>
            <p:spPr>
              <a:xfrm rot="21437240">
                <a:off x="2504757" y="2297972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ectangle: Top Corners One Rounded and One Snipped 129">
                <a:extLst>
                  <a:ext uri="{FF2B5EF4-FFF2-40B4-BE49-F238E27FC236}">
                    <a16:creationId xmlns:a16="http://schemas.microsoft.com/office/drawing/2014/main" id="{04D2D0A0-BFB9-48BF-AA0F-87289510F0A7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ight Triangle 19">
                <a:extLst>
                  <a:ext uri="{FF2B5EF4-FFF2-40B4-BE49-F238E27FC236}">
                    <a16:creationId xmlns:a16="http://schemas.microsoft.com/office/drawing/2014/main" id="{0EEC8579-EBD6-4F8A-AA1D-8CEC08CE2B4F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334D1F3-79D1-4E7D-9B65-064717BF53F6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128" name="Graphic 127" descr="Target Audience">
              <a:extLst>
                <a:ext uri="{FF2B5EF4-FFF2-40B4-BE49-F238E27FC236}">
                  <a16:creationId xmlns:a16="http://schemas.microsoft.com/office/drawing/2014/main" id="{6FD2B305-B17B-4419-BF9C-DAA8CBA78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D06412E-26F0-40B5-8037-2625D84BA16E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645B2BC8-7A58-4BB5-B29D-83031CA1D7E3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8FC8173A-3F32-4900-A52A-207736055005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rapezoid 10">
              <a:extLst>
                <a:ext uri="{FF2B5EF4-FFF2-40B4-BE49-F238E27FC236}">
                  <a16:creationId xmlns:a16="http://schemas.microsoft.com/office/drawing/2014/main" id="{FB7E5F81-3A83-4011-A1C9-1FECF1CDA69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42AB040-2EDF-4378-9C49-866B5B30E1FD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0" name="Rectangle 21">
            <a:extLst>
              <a:ext uri="{FF2B5EF4-FFF2-40B4-BE49-F238E27FC236}">
                <a16:creationId xmlns:a16="http://schemas.microsoft.com/office/drawing/2014/main" id="{457A9667-4B5C-49C6-95BF-74AB3EFB807C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65BC21B-183B-4F74-BFEB-6E9C7CB3993E}"/>
              </a:ext>
            </a:extLst>
          </p:cNvPr>
          <p:cNvGrpSpPr/>
          <p:nvPr/>
        </p:nvGrpSpPr>
        <p:grpSpPr>
          <a:xfrm>
            <a:off x="4802685" y="2407666"/>
            <a:ext cx="1891595" cy="1776660"/>
            <a:chOff x="2702838" y="2407666"/>
            <a:chExt cx="1891595" cy="177666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6B3C3B7-8C22-4A05-913E-5C1D5512FFCD}"/>
                </a:ext>
              </a:extLst>
            </p:cNvPr>
            <p:cNvGrpSpPr/>
            <p:nvPr/>
          </p:nvGrpSpPr>
          <p:grpSpPr>
            <a:xfrm>
              <a:off x="2702838" y="2407666"/>
              <a:ext cx="1891595" cy="1761563"/>
              <a:chOff x="4993062" y="2407666"/>
              <a:chExt cx="1891595" cy="1761563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392F610-38FB-4CDC-9347-E7E968CD3B38}"/>
                  </a:ext>
                </a:extLst>
              </p:cNvPr>
              <p:cNvSpPr/>
              <p:nvPr/>
            </p:nvSpPr>
            <p:spPr>
              <a:xfrm>
                <a:off x="4993062" y="2407666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77FF0DB-AF5F-454F-B7C0-9CE9FE93A2FE}"/>
                  </a:ext>
                </a:extLst>
              </p:cNvPr>
              <p:cNvSpPr/>
              <p:nvPr/>
            </p:nvSpPr>
            <p:spPr>
              <a:xfrm>
                <a:off x="5362174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9900FF"/>
                  </a:gs>
                  <a:gs pos="100000">
                    <a:srgbClr val="FF33CC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A643ABA-0E37-48E2-8108-134AF03DCAD2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5CBC1C8-F32C-4A6C-944B-1FDAF6809B9F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3BDAF34-7B6A-407A-B6E4-3D226B8CA2B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23B6529B-F6A3-43F3-892A-75B1EE519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6945" y="2993406"/>
              <a:ext cx="1161700" cy="83964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3314D6-6AF1-4F2B-9415-DEEC511AB4BB}"/>
                </a:ext>
              </a:extLst>
            </p:cNvPr>
            <p:cNvSpPr txBox="1"/>
            <p:nvPr/>
          </p:nvSpPr>
          <p:spPr>
            <a:xfrm>
              <a:off x="3585302" y="3810957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57190A1-599C-443B-904E-8D7C774B5488}"/>
              </a:ext>
            </a:extLst>
          </p:cNvPr>
          <p:cNvGrpSpPr/>
          <p:nvPr/>
        </p:nvGrpSpPr>
        <p:grpSpPr>
          <a:xfrm>
            <a:off x="6964697" y="2688771"/>
            <a:ext cx="1839018" cy="1889526"/>
            <a:chOff x="5285756" y="2688771"/>
            <a:chExt cx="1839018" cy="188952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877A73A-B4C5-4587-B234-359CF8207803}"/>
                </a:ext>
              </a:extLst>
            </p:cNvPr>
            <p:cNvGrpSpPr/>
            <p:nvPr/>
          </p:nvGrpSpPr>
          <p:grpSpPr>
            <a:xfrm>
              <a:off x="5285756" y="2688771"/>
              <a:ext cx="1839018" cy="1889526"/>
              <a:chOff x="5321858" y="2688771"/>
              <a:chExt cx="1839018" cy="1889526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E6D48349-0602-4E3D-A544-00D2FFD734D0}"/>
                  </a:ext>
                </a:extLst>
              </p:cNvPr>
              <p:cNvSpPr/>
              <p:nvPr/>
            </p:nvSpPr>
            <p:spPr>
              <a:xfrm>
                <a:off x="5399313" y="2816734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C2EC854-5A57-4EA4-AEBF-A787333E5F25}"/>
                  </a:ext>
                </a:extLst>
              </p:cNvPr>
              <p:cNvSpPr/>
              <p:nvPr/>
            </p:nvSpPr>
            <p:spPr>
              <a:xfrm>
                <a:off x="5358837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900"/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8DCC0EC-7D2B-45E1-9328-BBA64D67E133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C16F72F-72AE-4FBE-849D-D89481DBBB14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761B505C-6F39-4402-96B2-FC1BE5843E0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585F5280-B3BB-4554-96FD-5D146551D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2202" y="3121709"/>
              <a:ext cx="892419" cy="645015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9168EAD-9266-4D87-8529-ED68FFC8EBF2}"/>
                </a:ext>
              </a:extLst>
            </p:cNvPr>
            <p:cNvSpPr txBox="1"/>
            <p:nvPr/>
          </p:nvSpPr>
          <p:spPr>
            <a:xfrm>
              <a:off x="5816065" y="2700410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3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9A4FE7-8CE0-47F9-BF72-3471DD46DD31}"/>
              </a:ext>
            </a:extLst>
          </p:cNvPr>
          <p:cNvGrpSpPr/>
          <p:nvPr/>
        </p:nvGrpSpPr>
        <p:grpSpPr>
          <a:xfrm>
            <a:off x="4743760" y="4304826"/>
            <a:ext cx="2307767" cy="788951"/>
            <a:chOff x="2643913" y="4304826"/>
            <a:chExt cx="2307767" cy="78895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9C63F33-9BF2-45DE-84B6-C32ACAEB4521}"/>
                </a:ext>
              </a:extLst>
            </p:cNvPr>
            <p:cNvSpPr txBox="1"/>
            <p:nvPr/>
          </p:nvSpPr>
          <p:spPr>
            <a:xfrm>
              <a:off x="3145450" y="4304826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F45D654-8A3D-4186-9529-919428B1BFBF}"/>
                </a:ext>
              </a:extLst>
            </p:cNvPr>
            <p:cNvSpPr txBox="1"/>
            <p:nvPr/>
          </p:nvSpPr>
          <p:spPr>
            <a:xfrm>
              <a:off x="2643913" y="4693667"/>
              <a:ext cx="23077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/>
                <a:t>لا تسرع فالموت أسرع</a:t>
              </a:r>
              <a:endParaRPr lang="ar-SY" sz="20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CFFD33-3390-4751-95F0-957655634B05}"/>
              </a:ext>
            </a:extLst>
          </p:cNvPr>
          <p:cNvGrpSpPr/>
          <p:nvPr/>
        </p:nvGrpSpPr>
        <p:grpSpPr>
          <a:xfrm>
            <a:off x="6522986" y="1430149"/>
            <a:ext cx="2307767" cy="788951"/>
            <a:chOff x="4844045" y="1430149"/>
            <a:chExt cx="2307767" cy="78895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06381C8-78D5-47F3-9C12-23DBA9F57958}"/>
                </a:ext>
              </a:extLst>
            </p:cNvPr>
            <p:cNvSpPr txBox="1"/>
            <p:nvPr/>
          </p:nvSpPr>
          <p:spPr>
            <a:xfrm>
              <a:off x="5345582" y="1430149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9B2260-976A-4AD4-A544-1EC9768D7BD3}"/>
                </a:ext>
              </a:extLst>
            </p:cNvPr>
            <p:cNvSpPr txBox="1"/>
            <p:nvPr/>
          </p:nvSpPr>
          <p:spPr>
            <a:xfrm>
              <a:off x="4844045" y="1818990"/>
              <a:ext cx="23077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/>
                <a:t>نحو جيلٍ مروري واعٍ</a:t>
              </a:r>
              <a:endParaRPr lang="ar-SY" sz="20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FE8EBDF-6A14-4FED-A0E5-77A2C3C6C672}"/>
              </a:ext>
            </a:extLst>
          </p:cNvPr>
          <p:cNvGrpSpPr/>
          <p:nvPr/>
        </p:nvGrpSpPr>
        <p:grpSpPr>
          <a:xfrm>
            <a:off x="7194866" y="4169229"/>
            <a:ext cx="1073326" cy="2688771"/>
            <a:chOff x="5515925" y="4169229"/>
            <a:chExt cx="1073326" cy="2688771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C03731B-AC93-4B4E-9B70-1CEB363FEF67}"/>
                </a:ext>
              </a:extLst>
            </p:cNvPr>
            <p:cNvCxnSpPr>
              <a:cxnSpLocks/>
            </p:cNvCxnSpPr>
            <p:nvPr/>
          </p:nvCxnSpPr>
          <p:spPr>
            <a:xfrm>
              <a:off x="6042942" y="4169229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10">
              <a:extLst>
                <a:ext uri="{FF2B5EF4-FFF2-40B4-BE49-F238E27FC236}">
                  <a16:creationId xmlns:a16="http://schemas.microsoft.com/office/drawing/2014/main" id="{5B34CB0C-CB1E-4FC9-BF6E-2BC14DDB0074}"/>
                </a:ext>
              </a:extLst>
            </p:cNvPr>
            <p:cNvSpPr/>
            <p:nvPr/>
          </p:nvSpPr>
          <p:spPr>
            <a:xfrm rot="2962180">
              <a:off x="6087273" y="5877526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10">
              <a:extLst>
                <a:ext uri="{FF2B5EF4-FFF2-40B4-BE49-F238E27FC236}">
                  <a16:creationId xmlns:a16="http://schemas.microsoft.com/office/drawing/2014/main" id="{A13A86F4-E6D5-4FF0-AD73-3AD22B93059F}"/>
                </a:ext>
              </a:extLst>
            </p:cNvPr>
            <p:cNvSpPr/>
            <p:nvPr/>
          </p:nvSpPr>
          <p:spPr>
            <a:xfrm rot="18857659">
              <a:off x="5609322" y="5430632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B198094-0550-4DBE-B31F-9BFEA50E8F95}"/>
              </a:ext>
            </a:extLst>
          </p:cNvPr>
          <p:cNvGrpSpPr/>
          <p:nvPr/>
        </p:nvGrpSpPr>
        <p:grpSpPr>
          <a:xfrm>
            <a:off x="5348009" y="0"/>
            <a:ext cx="1116894" cy="2688771"/>
            <a:chOff x="3248162" y="0"/>
            <a:chExt cx="1116894" cy="2688771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08E226E-15BE-4C1E-A0F7-144A8CF86E18}"/>
                </a:ext>
              </a:extLst>
            </p:cNvPr>
            <p:cNvCxnSpPr>
              <a:cxnSpLocks/>
            </p:cNvCxnSpPr>
            <p:nvPr/>
          </p:nvCxnSpPr>
          <p:spPr>
            <a:xfrm>
              <a:off x="3788820" y="0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">
              <a:extLst>
                <a:ext uri="{FF2B5EF4-FFF2-40B4-BE49-F238E27FC236}">
                  <a16:creationId xmlns:a16="http://schemas.microsoft.com/office/drawing/2014/main" id="{48A3CB7D-9808-4524-8E63-C09F601CB22C}"/>
                </a:ext>
              </a:extLst>
            </p:cNvPr>
            <p:cNvSpPr/>
            <p:nvPr/>
          </p:nvSpPr>
          <p:spPr>
            <a:xfrm rot="7311439">
              <a:off x="3863078" y="1427843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">
              <a:extLst>
                <a:ext uri="{FF2B5EF4-FFF2-40B4-BE49-F238E27FC236}">
                  <a16:creationId xmlns:a16="http://schemas.microsoft.com/office/drawing/2014/main" id="{11B5B171-19BA-4C56-8607-B0C87846569F}"/>
                </a:ext>
              </a:extLst>
            </p:cNvPr>
            <p:cNvSpPr/>
            <p:nvPr/>
          </p:nvSpPr>
          <p:spPr>
            <a:xfrm rot="3332744">
              <a:off x="3341559" y="1179961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43">
            <a:extLst>
              <a:ext uri="{FF2B5EF4-FFF2-40B4-BE49-F238E27FC236}">
                <a16:creationId xmlns:a16="http://schemas.microsoft.com/office/drawing/2014/main" id="{057190A1-599C-443B-904E-8D7C774B5488}"/>
              </a:ext>
            </a:extLst>
          </p:cNvPr>
          <p:cNvGrpSpPr/>
          <p:nvPr/>
        </p:nvGrpSpPr>
        <p:grpSpPr>
          <a:xfrm>
            <a:off x="3386999" y="2681517"/>
            <a:ext cx="1839018" cy="1889526"/>
            <a:chOff x="5285756" y="2688771"/>
            <a:chExt cx="1839018" cy="1889526"/>
          </a:xfrm>
        </p:grpSpPr>
        <p:grpSp>
          <p:nvGrpSpPr>
            <p:cNvPr id="108" name="Group 44">
              <a:extLst>
                <a:ext uri="{FF2B5EF4-FFF2-40B4-BE49-F238E27FC236}">
                  <a16:creationId xmlns:a16="http://schemas.microsoft.com/office/drawing/2014/main" id="{9877A73A-B4C5-4587-B234-359CF8207803}"/>
                </a:ext>
              </a:extLst>
            </p:cNvPr>
            <p:cNvGrpSpPr/>
            <p:nvPr/>
          </p:nvGrpSpPr>
          <p:grpSpPr>
            <a:xfrm>
              <a:off x="5285756" y="2688771"/>
              <a:ext cx="1839018" cy="1889526"/>
              <a:chOff x="5321858" y="2688771"/>
              <a:chExt cx="1839018" cy="1889526"/>
            </a:xfrm>
          </p:grpSpPr>
          <p:sp>
            <p:nvSpPr>
              <p:cNvPr id="111" name="Oval 47">
                <a:extLst>
                  <a:ext uri="{FF2B5EF4-FFF2-40B4-BE49-F238E27FC236}">
                    <a16:creationId xmlns:a16="http://schemas.microsoft.com/office/drawing/2014/main" id="{E6D48349-0602-4E3D-A544-00D2FFD734D0}"/>
                  </a:ext>
                </a:extLst>
              </p:cNvPr>
              <p:cNvSpPr/>
              <p:nvPr/>
            </p:nvSpPr>
            <p:spPr>
              <a:xfrm>
                <a:off x="5399313" y="2816734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: Shape 48">
                <a:extLst>
                  <a:ext uri="{FF2B5EF4-FFF2-40B4-BE49-F238E27FC236}">
                    <a16:creationId xmlns:a16="http://schemas.microsoft.com/office/drawing/2014/main" id="{3C2EC854-5A57-4EA4-AEBF-A787333E5F25}"/>
                  </a:ext>
                </a:extLst>
              </p:cNvPr>
              <p:cNvSpPr/>
              <p:nvPr/>
            </p:nvSpPr>
            <p:spPr>
              <a:xfrm>
                <a:off x="5358837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900"/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49">
                <a:extLst>
                  <a:ext uri="{FF2B5EF4-FFF2-40B4-BE49-F238E27FC236}">
                    <a16:creationId xmlns:a16="http://schemas.microsoft.com/office/drawing/2014/main" id="{A8DCC0EC-7D2B-45E1-9328-BBA64D67E133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50">
                <a:extLst>
                  <a:ext uri="{FF2B5EF4-FFF2-40B4-BE49-F238E27FC236}">
                    <a16:creationId xmlns:a16="http://schemas.microsoft.com/office/drawing/2014/main" id="{9C16F72F-72AE-4FBE-849D-D89481DBBB14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Freeform: Shape 52">
                <a:extLst>
                  <a:ext uri="{FF2B5EF4-FFF2-40B4-BE49-F238E27FC236}">
                    <a16:creationId xmlns:a16="http://schemas.microsoft.com/office/drawing/2014/main" id="{761B505C-6F39-4402-96B2-FC1BE5843E0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9" name="Graphic 45">
              <a:extLst>
                <a:ext uri="{FF2B5EF4-FFF2-40B4-BE49-F238E27FC236}">
                  <a16:creationId xmlns:a16="http://schemas.microsoft.com/office/drawing/2014/main" id="{585F5280-B3BB-4554-96FD-5D146551D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4557" y="3098462"/>
              <a:ext cx="976814" cy="706014"/>
            </a:xfrm>
            <a:prstGeom prst="rect">
              <a:avLst/>
            </a:prstGeom>
          </p:spPr>
        </p:pic>
        <p:sp>
          <p:nvSpPr>
            <p:cNvPr id="110" name="TextBox 46">
              <a:extLst>
                <a:ext uri="{FF2B5EF4-FFF2-40B4-BE49-F238E27FC236}">
                  <a16:creationId xmlns:a16="http://schemas.microsoft.com/office/drawing/2014/main" id="{B9168EAD-9266-4D87-8529-ED68FFC8EBF2}"/>
                </a:ext>
              </a:extLst>
            </p:cNvPr>
            <p:cNvSpPr txBox="1"/>
            <p:nvPr/>
          </p:nvSpPr>
          <p:spPr>
            <a:xfrm>
              <a:off x="5816065" y="2700410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</p:grpSp>
      <p:grpSp>
        <p:nvGrpSpPr>
          <p:cNvPr id="116" name="Group 84">
            <a:extLst>
              <a:ext uri="{FF2B5EF4-FFF2-40B4-BE49-F238E27FC236}">
                <a16:creationId xmlns:a16="http://schemas.microsoft.com/office/drawing/2014/main" id="{16CFFD33-3390-4751-95F0-957655634B05}"/>
              </a:ext>
            </a:extLst>
          </p:cNvPr>
          <p:cNvGrpSpPr/>
          <p:nvPr/>
        </p:nvGrpSpPr>
        <p:grpSpPr>
          <a:xfrm>
            <a:off x="2952420" y="1687699"/>
            <a:ext cx="2307767" cy="772909"/>
            <a:chOff x="4844045" y="1430149"/>
            <a:chExt cx="2307767" cy="772909"/>
          </a:xfrm>
        </p:grpSpPr>
        <p:sp>
          <p:nvSpPr>
            <p:cNvPr id="117" name="TextBox 85">
              <a:extLst>
                <a:ext uri="{FF2B5EF4-FFF2-40B4-BE49-F238E27FC236}">
                  <a16:creationId xmlns:a16="http://schemas.microsoft.com/office/drawing/2014/main" id="{E06381C8-78D5-47F3-9C12-23DBA9F57958}"/>
                </a:ext>
              </a:extLst>
            </p:cNvPr>
            <p:cNvSpPr txBox="1"/>
            <p:nvPr/>
          </p:nvSpPr>
          <p:spPr>
            <a:xfrm>
              <a:off x="5345582" y="1430149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8" name="TextBox 86">
              <a:extLst>
                <a:ext uri="{FF2B5EF4-FFF2-40B4-BE49-F238E27FC236}">
                  <a16:creationId xmlns:a16="http://schemas.microsoft.com/office/drawing/2014/main" id="{7F9B2260-976A-4AD4-A544-1EC9768D7BD3}"/>
                </a:ext>
              </a:extLst>
            </p:cNvPr>
            <p:cNvSpPr txBox="1"/>
            <p:nvPr/>
          </p:nvSpPr>
          <p:spPr>
            <a:xfrm>
              <a:off x="4844045" y="1495172"/>
              <a:ext cx="23077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/>
                <a:t>حزام الأمان أمان لك و لعائلتك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9" name="Group 90">
            <a:extLst>
              <a:ext uri="{FF2B5EF4-FFF2-40B4-BE49-F238E27FC236}">
                <a16:creationId xmlns:a16="http://schemas.microsoft.com/office/drawing/2014/main" id="{AFE8EBDF-6A14-4FED-A0E5-77A2C3C6C672}"/>
              </a:ext>
            </a:extLst>
          </p:cNvPr>
          <p:cNvGrpSpPr/>
          <p:nvPr/>
        </p:nvGrpSpPr>
        <p:grpSpPr>
          <a:xfrm>
            <a:off x="3617168" y="4161975"/>
            <a:ext cx="1073326" cy="2688771"/>
            <a:chOff x="5515925" y="4169229"/>
            <a:chExt cx="1073326" cy="2688771"/>
          </a:xfrm>
        </p:grpSpPr>
        <p:cxnSp>
          <p:nvCxnSpPr>
            <p:cNvPr id="120" name="Straight Connector 91">
              <a:extLst>
                <a:ext uri="{FF2B5EF4-FFF2-40B4-BE49-F238E27FC236}">
                  <a16:creationId xmlns:a16="http://schemas.microsoft.com/office/drawing/2014/main" id="{AC03731B-AC93-4B4E-9B70-1CEB363FEF67}"/>
                </a:ext>
              </a:extLst>
            </p:cNvPr>
            <p:cNvCxnSpPr>
              <a:cxnSpLocks/>
            </p:cNvCxnSpPr>
            <p:nvPr/>
          </p:nvCxnSpPr>
          <p:spPr>
            <a:xfrm>
              <a:off x="6042942" y="4169229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0">
              <a:extLst>
                <a:ext uri="{FF2B5EF4-FFF2-40B4-BE49-F238E27FC236}">
                  <a16:creationId xmlns:a16="http://schemas.microsoft.com/office/drawing/2014/main" id="{5B34CB0C-CB1E-4FC9-BF6E-2BC14DDB0074}"/>
                </a:ext>
              </a:extLst>
            </p:cNvPr>
            <p:cNvSpPr/>
            <p:nvPr/>
          </p:nvSpPr>
          <p:spPr>
            <a:xfrm rot="2962180">
              <a:off x="6087273" y="5877526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0">
              <a:extLst>
                <a:ext uri="{FF2B5EF4-FFF2-40B4-BE49-F238E27FC236}">
                  <a16:creationId xmlns:a16="http://schemas.microsoft.com/office/drawing/2014/main" id="{A13A86F4-E6D5-4FF0-AD73-3AD22B93059F}"/>
                </a:ext>
              </a:extLst>
            </p:cNvPr>
            <p:cNvSpPr/>
            <p:nvPr/>
          </p:nvSpPr>
          <p:spPr>
            <a:xfrm rot="18857659">
              <a:off x="5609322" y="5430632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9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8163562" y="1140778"/>
            <a:ext cx="3539233" cy="611944"/>
            <a:chOff x="1437360" y="1300890"/>
            <a:chExt cx="6510095" cy="611944"/>
          </a:xfrm>
        </p:grpSpPr>
        <p:sp>
          <p:nvSpPr>
            <p:cNvPr id="141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0" y="1300890"/>
              <a:ext cx="6510095" cy="584750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8" y="1512724"/>
              <a:ext cx="55763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</a:rPr>
                <a:t>و من الأمثلة على ذلك :</a:t>
              </a:r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12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06CA2F8D-5BA3-4EA4-BA5F-8399C65458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9925" y="1327150"/>
            <a:ext cx="10120313" cy="5414963"/>
          </a:xfrm>
        </p:spPr>
      </p:pic>
      <p:sp>
        <p:nvSpPr>
          <p:cNvPr id="5123" name="عنوان 1">
            <a:extLst>
              <a:ext uri="{FF2B5EF4-FFF2-40B4-BE49-F238E27FC236}">
                <a16:creationId xmlns:a16="http://schemas.microsoft.com/office/drawing/2014/main" id="{6484910F-32B4-4719-8083-5694B9707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1588"/>
            <a:ext cx="71485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7200" b="1">
                <a:latin typeface="Calibri Light" panose="020F0302020204030204" pitchFamily="34" charset="0"/>
                <a:cs typeface="Times New Roman" panose="02020603050405020304" pitchFamily="18" charset="0"/>
              </a:rPr>
              <a:t>تجدنا  في جوجل</a:t>
            </a:r>
            <a:endParaRPr lang="en-US" altLang="en-US" sz="7200" b="1">
              <a:latin typeface="Calibri Light" panose="020F0302020204030204" pitchFamily="34" charset="0"/>
            </a:endParaRPr>
          </a:p>
        </p:txBody>
      </p:sp>
      <p:grpSp>
        <p:nvGrpSpPr>
          <p:cNvPr id="5124" name="مجموعة 1">
            <a:extLst>
              <a:ext uri="{FF2B5EF4-FFF2-40B4-BE49-F238E27FC236}">
                <a16:creationId xmlns:a16="http://schemas.microsoft.com/office/drawing/2014/main" id="{BD28504B-715B-4F34-B19D-D67EDD9D4638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468313"/>
            <a:ext cx="3149600" cy="858837"/>
            <a:chOff x="3491684" y="207150"/>
            <a:chExt cx="3149600" cy="858981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8064354D-9BE3-476E-87C0-657AF4B29371}"/>
                </a:ext>
              </a:extLst>
            </p:cNvPr>
            <p:cNvSpPr/>
            <p:nvPr/>
          </p:nvSpPr>
          <p:spPr>
            <a:xfrm>
              <a:off x="3491684" y="207150"/>
              <a:ext cx="3149600" cy="858981"/>
            </a:xfrm>
            <a:prstGeom prst="rect">
              <a:avLst/>
            </a:prstGeom>
            <a:solidFill>
              <a:srgbClr val="0563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5126" name="صورة 2" descr="صورة تحتوي على نص, قصاصة فنية&#10;&#10;تم إنشاء الوصف تلقائياً">
              <a:extLst>
                <a:ext uri="{FF2B5EF4-FFF2-40B4-BE49-F238E27FC236}">
                  <a16:creationId xmlns:a16="http://schemas.microsoft.com/office/drawing/2014/main" id="{2F28E96B-904A-4019-80BC-690D16BA5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6" y="238846"/>
              <a:ext cx="2932055" cy="79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8127999" y="217711"/>
            <a:ext cx="3608727" cy="972613"/>
            <a:chOff x="1437353" y="902494"/>
            <a:chExt cx="4194689" cy="97261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3" y="902494"/>
              <a:ext cx="4194689" cy="972613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2464454" y="1388801"/>
              <a:ext cx="30326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</a:rPr>
                <a:t>أول أسبوع مرور 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63" y="3413276"/>
            <a:ext cx="1884145" cy="2315837"/>
            <a:chOff x="10080945" y="2824980"/>
            <a:chExt cx="1884145" cy="2315837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45" y="2824980"/>
              <a:ext cx="1884145" cy="2315837"/>
              <a:chOff x="395817" y="4308237"/>
              <a:chExt cx="1884145" cy="2315837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8948" y="4715859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94898" y="3781483"/>
              <a:ext cx="1392592" cy="1006527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560431" y="1240514"/>
            <a:ext cx="2230417" cy="1940316"/>
            <a:chOff x="7624954" y="1603531"/>
            <a:chExt cx="2230417" cy="1940316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30417" cy="1940316"/>
              <a:chOff x="2728686" y="1944914"/>
              <a:chExt cx="3036552" cy="264160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790120" y="20055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0847" y="4576428"/>
            <a:ext cx="1378772" cy="2384903"/>
          </a:xfrm>
          <a:prstGeom prst="rect">
            <a:avLst/>
          </a:prstGeom>
        </p:spPr>
      </p:pic>
      <p:sp>
        <p:nvSpPr>
          <p:cNvPr id="40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950947">
            <a:off x="8953670" y="4252211"/>
            <a:ext cx="852013" cy="414083"/>
          </a:xfrm>
          <a:custGeom>
            <a:avLst/>
            <a:gdLst>
              <a:gd name="connsiteX0" fmla="*/ 852013 w 852013"/>
              <a:gd name="connsiteY0" fmla="*/ 329162 h 414083"/>
              <a:gd name="connsiteX1" fmla="*/ 466968 w 852013"/>
              <a:gd name="connsiteY1" fmla="*/ 395292 h 414083"/>
              <a:gd name="connsiteX2" fmla="*/ 262157 w 852013"/>
              <a:gd name="connsiteY2" fmla="*/ 31582 h 414083"/>
              <a:gd name="connsiteX3" fmla="*/ 0 w 852013"/>
              <a:gd name="connsiteY3" fmla="*/ 42604 h 41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2013" h="414083" extrusionOk="0">
                <a:moveTo>
                  <a:pt x="852013" y="329162"/>
                </a:moveTo>
                <a:cubicBezTo>
                  <a:pt x="706269" y="397739"/>
                  <a:pt x="580259" y="445731"/>
                  <a:pt x="466968" y="395292"/>
                </a:cubicBezTo>
                <a:cubicBezTo>
                  <a:pt x="351200" y="342007"/>
                  <a:pt x="359588" y="126957"/>
                  <a:pt x="262157" y="31582"/>
                </a:cubicBezTo>
                <a:cubicBezTo>
                  <a:pt x="155410" y="-60823"/>
                  <a:pt x="109161" y="36113"/>
                  <a:pt x="0" y="42604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Cloud 109">
            <a:extLst>
              <a:ext uri="{FF2B5EF4-FFF2-40B4-BE49-F238E27FC236}">
                <a16:creationId xmlns:a16="http://schemas.microsoft.com/office/drawing/2014/main" id="{AF4EEF4B-7BFE-49B4-98C0-53420150C8DC}"/>
              </a:ext>
            </a:extLst>
          </p:cNvPr>
          <p:cNvSpPr/>
          <p:nvPr/>
        </p:nvSpPr>
        <p:spPr>
          <a:xfrm>
            <a:off x="6415314" y="1952262"/>
            <a:ext cx="4122057" cy="219147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400" b="1" dirty="0"/>
              <a:t>أول أسبوع مرور كان في عام 1984 م حيث حمل شعار حزام الأمان </a:t>
            </a:r>
            <a:endParaRPr lang="ar-SY" sz="2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334" y="3043290"/>
            <a:ext cx="3707980" cy="268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4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60292" y="2017478"/>
            <a:ext cx="1834212" cy="635091"/>
            <a:chOff x="1431941" y="2643418"/>
            <a:chExt cx="1834212" cy="635091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BFDDC1-E658-4D2C-BA1F-653629055719}"/>
              </a:ext>
            </a:extLst>
          </p:cNvPr>
          <p:cNvGrpSpPr/>
          <p:nvPr/>
        </p:nvGrpSpPr>
        <p:grpSpPr>
          <a:xfrm flipH="1">
            <a:off x="9289142" y="951725"/>
            <a:ext cx="2405357" cy="750454"/>
            <a:chOff x="1437357" y="1147479"/>
            <a:chExt cx="2405357" cy="750454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861E00-C966-4D52-BCE4-960E0B0AA8CA}"/>
                </a:ext>
              </a:extLst>
            </p:cNvPr>
            <p:cNvSpPr/>
            <p:nvPr/>
          </p:nvSpPr>
          <p:spPr>
            <a:xfrm flipV="1">
              <a:off x="1437357" y="1147479"/>
              <a:ext cx="2405357" cy="727628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52BD4A-BDD0-479A-B1C1-464461B1A159}"/>
                </a:ext>
              </a:extLst>
            </p:cNvPr>
            <p:cNvSpPr txBox="1"/>
            <p:nvPr/>
          </p:nvSpPr>
          <p:spPr>
            <a:xfrm>
              <a:off x="2199764" y="1436268"/>
              <a:ext cx="1300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</a:rPr>
                <a:t>نشاط 2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4049486" y="2262738"/>
            <a:ext cx="6995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حدّدي شعار أسبوع المرور و تاريخه للعام الحالي بالهجري و الميلادي ؟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87653" y="3413148"/>
            <a:ext cx="1884145" cy="2433188"/>
            <a:chOff x="10084835" y="2824852"/>
            <a:chExt cx="1884145" cy="243318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84835" y="2824852"/>
              <a:ext cx="1884145" cy="2433188"/>
              <a:chOff x="395817" y="4308237"/>
              <a:chExt cx="1884145" cy="243318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396265" y="4679322"/>
                <a:ext cx="1871561" cy="206210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298944" y="3849112"/>
              <a:ext cx="1508608" cy="1090381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01366" y="1240514"/>
            <a:ext cx="2185292" cy="1941993"/>
            <a:chOff x="7565889" y="1603531"/>
            <a:chExt cx="2185292" cy="194199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565889" y="1603531"/>
              <a:ext cx="2185292" cy="1941993"/>
              <a:chOff x="2648273" y="1944914"/>
              <a:chExt cx="2975118" cy="2643884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648273" y="2068389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6" y="2887638"/>
            <a:ext cx="1834212" cy="635091"/>
            <a:chOff x="1431941" y="2643418"/>
            <a:chExt cx="1834212" cy="635091"/>
          </a:xfrm>
        </p:grpSpPr>
        <p:sp>
          <p:nvSpPr>
            <p:cNvPr id="31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3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5878286" y="3100101"/>
            <a:ext cx="5134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>
                <a:solidFill>
                  <a:srgbClr val="FF0000"/>
                </a:solidFill>
              </a:rPr>
              <a:t>الشعار : متروك للطالبة</a:t>
            </a:r>
            <a:endParaRPr lang="ar-SY" sz="2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4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631648" y="3667476"/>
            <a:ext cx="2062856" cy="735691"/>
            <a:chOff x="1431941" y="2643418"/>
            <a:chExt cx="1834212" cy="635091"/>
          </a:xfrm>
        </p:grpSpPr>
        <p:sp>
          <p:nvSpPr>
            <p:cNvPr id="35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5878286" y="3974811"/>
            <a:ext cx="5053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/>
              <a:t>التاريخ  23   /   7    /    1441 هـ ( الأربعاء ) </a:t>
            </a:r>
            <a:endParaRPr lang="ar-SY" sz="2000" b="1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8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6" y="4653418"/>
            <a:ext cx="1834212" cy="635091"/>
            <a:chOff x="1431941" y="2643418"/>
            <a:chExt cx="1834212" cy="635091"/>
          </a:xfrm>
        </p:grpSpPr>
        <p:sp>
          <p:nvSpPr>
            <p:cNvPr id="39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1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5326743" y="4898678"/>
            <a:ext cx="568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/>
              <a:t>التاريخ   18  /   3    /  2020 م  </a:t>
            </a:r>
            <a:endParaRPr lang="ar-SY" sz="2000" b="1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334" y="3043290"/>
            <a:ext cx="3707980" cy="268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7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74" grpId="0"/>
      <p:bldP spid="61" grpId="0" animBg="1"/>
      <p:bldP spid="33" grpId="0"/>
      <p:bldP spid="37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60292" y="1702179"/>
            <a:ext cx="1834212" cy="635091"/>
            <a:chOff x="1431941" y="2643418"/>
            <a:chExt cx="1834212" cy="635091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BFDDC1-E658-4D2C-BA1F-653629055719}"/>
              </a:ext>
            </a:extLst>
          </p:cNvPr>
          <p:cNvGrpSpPr/>
          <p:nvPr/>
        </p:nvGrpSpPr>
        <p:grpSpPr>
          <a:xfrm flipH="1">
            <a:off x="9289142" y="951725"/>
            <a:ext cx="2405357" cy="750454"/>
            <a:chOff x="1437357" y="1147479"/>
            <a:chExt cx="2405357" cy="750454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861E00-C966-4D52-BCE4-960E0B0AA8CA}"/>
                </a:ext>
              </a:extLst>
            </p:cNvPr>
            <p:cNvSpPr/>
            <p:nvPr/>
          </p:nvSpPr>
          <p:spPr>
            <a:xfrm flipV="1">
              <a:off x="1437357" y="1147479"/>
              <a:ext cx="2405357" cy="727628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52BD4A-BDD0-479A-B1C1-464461B1A159}"/>
                </a:ext>
              </a:extLst>
            </p:cNvPr>
            <p:cNvSpPr txBox="1"/>
            <p:nvPr/>
          </p:nvSpPr>
          <p:spPr>
            <a:xfrm>
              <a:off x="2199764" y="1436268"/>
              <a:ext cx="1300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</a:rPr>
                <a:t>نشاط 3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2989943" y="1947439"/>
            <a:ext cx="8054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بالتعاون مع زميلاتك في المجموعة , أذكري أكبر عدد من المهام التي يقوم بها رجل المرور ؟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87653" y="3413148"/>
            <a:ext cx="1884145" cy="2433188"/>
            <a:chOff x="10084835" y="2824852"/>
            <a:chExt cx="1884145" cy="243318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84835" y="2824852"/>
              <a:ext cx="1884145" cy="2433188"/>
              <a:chOff x="395817" y="4308237"/>
              <a:chExt cx="1884145" cy="243318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396265" y="4679322"/>
                <a:ext cx="1871561" cy="206210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01008" y="3865806"/>
              <a:ext cx="1580373" cy="1142251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01366" y="1240514"/>
            <a:ext cx="2185292" cy="1941993"/>
            <a:chOff x="7565889" y="1603531"/>
            <a:chExt cx="2185292" cy="194199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565889" y="1603531"/>
              <a:ext cx="2185292" cy="1941993"/>
              <a:chOff x="2648273" y="1944914"/>
              <a:chExt cx="2975118" cy="2643884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648273" y="2068389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6" y="2434077"/>
            <a:ext cx="1834212" cy="635091"/>
            <a:chOff x="1431941" y="2643418"/>
            <a:chExt cx="1834212" cy="635091"/>
          </a:xfrm>
        </p:grpSpPr>
        <p:sp>
          <p:nvSpPr>
            <p:cNvPr id="31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3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7750629" y="2646540"/>
            <a:ext cx="326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يباشر الحوادث المرورية .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4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11073890" y="3168357"/>
            <a:ext cx="620614" cy="641576"/>
            <a:chOff x="1431941" y="2620115"/>
            <a:chExt cx="551826" cy="553846"/>
          </a:xfrm>
        </p:grpSpPr>
        <p:sp>
          <p:nvSpPr>
            <p:cNvPr id="35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9"/>
              <a:ext cx="551826" cy="530542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594680" y="2620115"/>
              <a:ext cx="334340" cy="31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6415314" y="3471012"/>
            <a:ext cx="4516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التواصل مع الهلال الأحمر لإنقاذ المصابين .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8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6" y="3969738"/>
            <a:ext cx="1834212" cy="635091"/>
            <a:chOff x="1431941" y="2643418"/>
            <a:chExt cx="1834212" cy="635091"/>
          </a:xfrm>
        </p:grpSpPr>
        <p:sp>
          <p:nvSpPr>
            <p:cNvPr id="39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1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7669035" y="4279201"/>
            <a:ext cx="3263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ضبط السيارات المسروقة .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334" y="2352709"/>
            <a:ext cx="3707980" cy="2680025"/>
          </a:xfrm>
          <a:prstGeom prst="rect">
            <a:avLst/>
          </a:prstGeom>
        </p:spPr>
      </p:pic>
      <p:grpSp>
        <p:nvGrpSpPr>
          <p:cNvPr id="62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65289" y="4815263"/>
            <a:ext cx="1834212" cy="635091"/>
            <a:chOff x="1431941" y="2643418"/>
            <a:chExt cx="1834212" cy="635091"/>
          </a:xfrm>
        </p:grpSpPr>
        <p:sp>
          <p:nvSpPr>
            <p:cNvPr id="63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8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3976703" y="5099306"/>
            <a:ext cx="7014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تنظيم الحركة المرورية في الأماكن العامة و تحت لهيب الشمس  و في الأعياد .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69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11006198" y="5647289"/>
            <a:ext cx="638855" cy="635091"/>
            <a:chOff x="1431941" y="2643419"/>
            <a:chExt cx="638855" cy="635091"/>
          </a:xfrm>
        </p:grpSpPr>
        <p:sp>
          <p:nvSpPr>
            <p:cNvPr id="70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9"/>
              <a:ext cx="638855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8" y="2655834"/>
              <a:ext cx="3262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6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5917541" y="5879966"/>
            <a:ext cx="4773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الحفاظ على سلامة السير في الطرقات .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98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74" grpId="0"/>
      <p:bldP spid="61" grpId="0" animBg="1"/>
      <p:bldP spid="33" grpId="0"/>
      <p:bldP spid="37" grpId="0"/>
      <p:bldP spid="41" grpId="0"/>
      <p:bldP spid="68" grpId="0"/>
      <p:bldP spid="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60292" y="2017478"/>
            <a:ext cx="1834212" cy="635091"/>
            <a:chOff x="1431941" y="2643418"/>
            <a:chExt cx="1834212" cy="635091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BFDDC1-E658-4D2C-BA1F-653629055719}"/>
              </a:ext>
            </a:extLst>
          </p:cNvPr>
          <p:cNvGrpSpPr/>
          <p:nvPr/>
        </p:nvGrpSpPr>
        <p:grpSpPr>
          <a:xfrm flipH="1">
            <a:off x="9289142" y="951725"/>
            <a:ext cx="2405357" cy="750454"/>
            <a:chOff x="1437357" y="1147479"/>
            <a:chExt cx="2405357" cy="750454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861E00-C966-4D52-BCE4-960E0B0AA8CA}"/>
                </a:ext>
              </a:extLst>
            </p:cNvPr>
            <p:cNvSpPr/>
            <p:nvPr/>
          </p:nvSpPr>
          <p:spPr>
            <a:xfrm flipV="1">
              <a:off x="1437357" y="1147479"/>
              <a:ext cx="2405357" cy="727628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52BD4A-BDD0-479A-B1C1-464461B1A159}"/>
                </a:ext>
              </a:extLst>
            </p:cNvPr>
            <p:cNvSpPr txBox="1"/>
            <p:nvPr/>
          </p:nvSpPr>
          <p:spPr>
            <a:xfrm>
              <a:off x="2199764" y="1436268"/>
              <a:ext cx="13004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</a:rPr>
                <a:t>نشاط 4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4397829" y="2262738"/>
            <a:ext cx="6646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/>
              <a:t>تخيلي أنك رجل مرور , ما النصيحة التي توجهينها لسائقي المركبات ؟</a:t>
            </a:r>
            <a:endParaRPr lang="ar-SY" sz="2000" b="1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87653" y="3413148"/>
            <a:ext cx="1884145" cy="2433188"/>
            <a:chOff x="10084835" y="2824852"/>
            <a:chExt cx="1884145" cy="243318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84835" y="2824852"/>
              <a:ext cx="1884145" cy="2433188"/>
              <a:chOff x="395817" y="4308237"/>
              <a:chExt cx="1884145" cy="243318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396265" y="4679322"/>
                <a:ext cx="1871561" cy="206210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298945" y="3864466"/>
              <a:ext cx="1508608" cy="1090381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01366" y="1240514"/>
            <a:ext cx="2185292" cy="1941993"/>
            <a:chOff x="7565889" y="1603531"/>
            <a:chExt cx="2185292" cy="194199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565889" y="1603531"/>
              <a:ext cx="2185292" cy="1941993"/>
              <a:chOff x="2648273" y="1944914"/>
              <a:chExt cx="2975118" cy="2643884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648273" y="2068389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6" y="2887638"/>
            <a:ext cx="1834212" cy="635091"/>
            <a:chOff x="1431941" y="2643418"/>
            <a:chExt cx="1834212" cy="635091"/>
          </a:xfrm>
        </p:grpSpPr>
        <p:sp>
          <p:nvSpPr>
            <p:cNvPr id="31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3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7750629" y="3100101"/>
            <a:ext cx="326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/>
              <a:t>أقول لهم إخوتي السائقين :</a:t>
            </a:r>
            <a:endParaRPr lang="ar-SY" sz="2000" b="1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4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631648" y="3667476"/>
            <a:ext cx="2062856" cy="735691"/>
            <a:chOff x="1431941" y="2643418"/>
            <a:chExt cx="1834212" cy="635091"/>
          </a:xfrm>
        </p:grpSpPr>
        <p:sp>
          <p:nvSpPr>
            <p:cNvPr id="35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81086"/>
              <a:ext cx="1650886" cy="318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6415314" y="3974811"/>
            <a:ext cx="4516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solidFill>
                  <a:srgbClr val="FF0000"/>
                </a:solidFill>
              </a:rPr>
              <a:t>حافظوا على سلامتكم فإن عائلاتكم تنتظركم</a:t>
            </a:r>
            <a:endParaRPr lang="ar-SY" sz="24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334" y="3043290"/>
            <a:ext cx="3707980" cy="268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70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74" grpId="0"/>
      <p:bldP spid="61" grpId="0" animBg="1"/>
      <p:bldP spid="33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63" y="3413276"/>
            <a:ext cx="1884145" cy="2315837"/>
            <a:chOff x="10080945" y="2824980"/>
            <a:chExt cx="1884145" cy="2315837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45" y="2824980"/>
              <a:ext cx="1884145" cy="2315837"/>
              <a:chOff x="395817" y="4308237"/>
              <a:chExt cx="1884145" cy="2315837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8948" y="4715859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 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25731" y="3917852"/>
              <a:ext cx="1455036" cy="105166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560431" y="1240514"/>
            <a:ext cx="2230417" cy="1940316"/>
            <a:chOff x="7624954" y="1603531"/>
            <a:chExt cx="2230417" cy="1940316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30417" cy="1940316"/>
              <a:chOff x="2728686" y="1944914"/>
              <a:chExt cx="3036552" cy="264160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790120" y="20055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0847" y="4576428"/>
            <a:ext cx="1378772" cy="2384903"/>
          </a:xfrm>
          <a:prstGeom prst="rect">
            <a:avLst/>
          </a:prstGeom>
        </p:spPr>
      </p:pic>
      <p:sp>
        <p:nvSpPr>
          <p:cNvPr id="40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950947">
            <a:off x="8953670" y="4252211"/>
            <a:ext cx="852013" cy="414083"/>
          </a:xfrm>
          <a:custGeom>
            <a:avLst/>
            <a:gdLst>
              <a:gd name="connsiteX0" fmla="*/ 852013 w 852013"/>
              <a:gd name="connsiteY0" fmla="*/ 329162 h 414083"/>
              <a:gd name="connsiteX1" fmla="*/ 466968 w 852013"/>
              <a:gd name="connsiteY1" fmla="*/ 395292 h 414083"/>
              <a:gd name="connsiteX2" fmla="*/ 262157 w 852013"/>
              <a:gd name="connsiteY2" fmla="*/ 31582 h 414083"/>
              <a:gd name="connsiteX3" fmla="*/ 0 w 852013"/>
              <a:gd name="connsiteY3" fmla="*/ 42604 h 414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2013" h="414083" extrusionOk="0">
                <a:moveTo>
                  <a:pt x="852013" y="329162"/>
                </a:moveTo>
                <a:cubicBezTo>
                  <a:pt x="706269" y="397739"/>
                  <a:pt x="580259" y="445731"/>
                  <a:pt x="466968" y="395292"/>
                </a:cubicBezTo>
                <a:cubicBezTo>
                  <a:pt x="351200" y="342007"/>
                  <a:pt x="359588" y="126957"/>
                  <a:pt x="262157" y="31582"/>
                </a:cubicBezTo>
                <a:cubicBezTo>
                  <a:pt x="155410" y="-60823"/>
                  <a:pt x="109161" y="36113"/>
                  <a:pt x="0" y="42604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Cloud 109">
            <a:extLst>
              <a:ext uri="{FF2B5EF4-FFF2-40B4-BE49-F238E27FC236}">
                <a16:creationId xmlns:a16="http://schemas.microsoft.com/office/drawing/2014/main" id="{AF4EEF4B-7BFE-49B4-98C0-53420150C8DC}"/>
              </a:ext>
            </a:extLst>
          </p:cNvPr>
          <p:cNvSpPr/>
          <p:nvPr/>
        </p:nvSpPr>
        <p:spPr>
          <a:xfrm>
            <a:off x="6415314" y="1952262"/>
            <a:ext cx="4122057" cy="219147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400" b="1" dirty="0"/>
              <a:t>أنا أعرف أهمية حزام الأمان و أحرص على ربطه</a:t>
            </a:r>
            <a:endParaRPr lang="ar-SY" sz="2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240" y="3043290"/>
            <a:ext cx="2704168" cy="268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0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77535" y="3413018"/>
            <a:ext cx="1898187" cy="2128427"/>
            <a:chOff x="10074717" y="2824722"/>
            <a:chExt cx="1898187" cy="2128427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74717" y="2824722"/>
              <a:ext cx="1898187" cy="2128427"/>
              <a:chOff x="395817" y="4308237"/>
              <a:chExt cx="1898187" cy="2128427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422443" y="4682338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491199" y="3773322"/>
              <a:ext cx="1273142" cy="920191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51638" y="1240514"/>
            <a:ext cx="2185292" cy="1940316"/>
            <a:chOff x="7616161" y="1603531"/>
            <a:chExt cx="2185292" cy="1940316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616161" y="1603531"/>
              <a:ext cx="2185292" cy="1940316"/>
              <a:chOff x="2716715" y="1944914"/>
              <a:chExt cx="2975118" cy="264160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716715" y="1980499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Cloud 109">
            <a:extLst>
              <a:ext uri="{FF2B5EF4-FFF2-40B4-BE49-F238E27FC236}">
                <a16:creationId xmlns:a16="http://schemas.microsoft.com/office/drawing/2014/main" id="{AF4EEF4B-7BFE-49B4-98C0-53420150C8DC}"/>
              </a:ext>
            </a:extLst>
          </p:cNvPr>
          <p:cNvSpPr/>
          <p:nvPr/>
        </p:nvSpPr>
        <p:spPr>
          <a:xfrm>
            <a:off x="8488491" y="957879"/>
            <a:ext cx="2547003" cy="149253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Y" sz="2000" dirty="0"/>
              <a:t>أرى هذه العلامات في الطريق , و اعرف معانيها :</a:t>
            </a:r>
          </a:p>
        </p:txBody>
      </p:sp>
      <p:sp>
        <p:nvSpPr>
          <p:cNvPr id="28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19100609">
            <a:off x="8073182" y="1732542"/>
            <a:ext cx="830615" cy="375768"/>
          </a:xfrm>
          <a:custGeom>
            <a:avLst/>
            <a:gdLst>
              <a:gd name="connsiteX0" fmla="*/ 830615 w 830615"/>
              <a:gd name="connsiteY0" fmla="*/ 298705 h 375768"/>
              <a:gd name="connsiteX1" fmla="*/ 455240 w 830615"/>
              <a:gd name="connsiteY1" fmla="*/ 358715 h 375768"/>
              <a:gd name="connsiteX2" fmla="*/ 255573 w 830615"/>
              <a:gd name="connsiteY2" fmla="*/ 28660 h 375768"/>
              <a:gd name="connsiteX3" fmla="*/ 0 w 830615"/>
              <a:gd name="connsiteY3" fmla="*/ 38662 h 375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0615" h="375768" extrusionOk="0">
                <a:moveTo>
                  <a:pt x="830615" y="298705"/>
                </a:moveTo>
                <a:cubicBezTo>
                  <a:pt x="688673" y="360845"/>
                  <a:pt x="569141" y="404710"/>
                  <a:pt x="455240" y="358715"/>
                </a:cubicBezTo>
                <a:cubicBezTo>
                  <a:pt x="327468" y="307830"/>
                  <a:pt x="340563" y="100216"/>
                  <a:pt x="255573" y="28660"/>
                </a:cubicBezTo>
                <a:cubicBezTo>
                  <a:pt x="146360" y="-60732"/>
                  <a:pt x="111466" y="39954"/>
                  <a:pt x="0" y="38662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9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217" y="1844151"/>
            <a:ext cx="4888463" cy="4581135"/>
          </a:xfrm>
          <a:prstGeom prst="rect">
            <a:avLst/>
          </a:prstGeom>
        </p:spPr>
      </p:pic>
      <p:sp>
        <p:nvSpPr>
          <p:cNvPr id="36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6491537" y="3093985"/>
            <a:ext cx="1481905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أمامك دوار</a:t>
            </a:r>
          </a:p>
        </p:txBody>
      </p:sp>
      <p:sp>
        <p:nvSpPr>
          <p:cNvPr id="40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4941976" y="3160058"/>
            <a:ext cx="1054482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قف</a:t>
            </a:r>
          </a:p>
        </p:txBody>
      </p:sp>
      <p:sp>
        <p:nvSpPr>
          <p:cNvPr id="41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2917371" y="3151284"/>
            <a:ext cx="1839645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انتبه ممر للدراجات</a:t>
            </a:r>
          </a:p>
        </p:txBody>
      </p:sp>
      <p:sp>
        <p:nvSpPr>
          <p:cNvPr id="42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6399137" y="4772283"/>
            <a:ext cx="1567543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ممنوع ركن المركبة</a:t>
            </a:r>
          </a:p>
        </p:txBody>
      </p:sp>
      <p:sp>
        <p:nvSpPr>
          <p:cNvPr id="62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4688096" y="4652435"/>
            <a:ext cx="1513176" cy="34910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موقف سيارات</a:t>
            </a:r>
          </a:p>
        </p:txBody>
      </p:sp>
      <p:sp>
        <p:nvSpPr>
          <p:cNvPr id="63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2663044" y="4662987"/>
            <a:ext cx="1836386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انتبه أرض مبللة</a:t>
            </a:r>
          </a:p>
        </p:txBody>
      </p:sp>
      <p:sp>
        <p:nvSpPr>
          <p:cNvPr id="64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6607651" y="6398478"/>
            <a:ext cx="1654178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منطقة عبور الجمال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4456263" y="6398478"/>
            <a:ext cx="1942874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منطقة أسلاك كهربائية</a:t>
            </a:r>
          </a:p>
        </p:txBody>
      </p:sp>
      <p:sp>
        <p:nvSpPr>
          <p:cNvPr id="66" name="TextBox 64">
            <a:extLst>
              <a:ext uri="{FF2B5EF4-FFF2-40B4-BE49-F238E27FC236}">
                <a16:creationId xmlns:a16="http://schemas.microsoft.com/office/drawing/2014/main" id="{48003458-4E28-4ECA-AB6A-FAF5737F634A}"/>
              </a:ext>
            </a:extLst>
          </p:cNvPr>
          <p:cNvSpPr txBox="1"/>
          <p:nvPr/>
        </p:nvSpPr>
        <p:spPr>
          <a:xfrm>
            <a:off x="2171952" y="6374344"/>
            <a:ext cx="2180574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ar-SY" sz="1600" b="1" dirty="0">
                <a:solidFill>
                  <a:schemeClr val="bg1"/>
                </a:solidFill>
              </a:rPr>
              <a:t>طريق ممنوع على الراجلين</a:t>
            </a:r>
          </a:p>
        </p:txBody>
      </p:sp>
    </p:spTree>
    <p:extLst>
      <p:ext uri="{BB962C8B-B14F-4D97-AF65-F5344CB8AC3E}">
        <p14:creationId xmlns:p14="http://schemas.microsoft.com/office/powerpoint/2010/main" val="112795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8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5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2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5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9" dur="200" fill="hold"/>
                                        <p:tgtEl>
                                          <p:spTgt spid="4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76" dur="200" fill="hold"/>
                                        <p:tgtEl>
                                          <p:spTgt spid="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3" dur="200" fill="hold"/>
                                        <p:tgtEl>
                                          <p:spTgt spid="6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800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90" dur="200" fill="hold"/>
                                        <p:tgtEl>
                                          <p:spTgt spid="6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35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97" dur="200" fill="hold"/>
                                        <p:tgtEl>
                                          <p:spTgt spid="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900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04" dur="200" fill="hold"/>
                                        <p:tgtEl>
                                          <p:spTgt spid="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1" grpId="0" animBg="1"/>
      <p:bldP spid="27" grpId="0" animBg="1"/>
      <p:bldP spid="28" grpId="0" animBg="1"/>
      <p:bldP spid="36" grpId="0" animBg="1"/>
      <p:bldP spid="36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60292" y="2017478"/>
            <a:ext cx="1834212" cy="635091"/>
            <a:chOff x="1431941" y="2643418"/>
            <a:chExt cx="1834212" cy="635091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BFDDC1-E658-4D2C-BA1F-653629055719}"/>
              </a:ext>
            </a:extLst>
          </p:cNvPr>
          <p:cNvGrpSpPr/>
          <p:nvPr/>
        </p:nvGrpSpPr>
        <p:grpSpPr>
          <a:xfrm flipH="1">
            <a:off x="8331200" y="1044262"/>
            <a:ext cx="3363303" cy="719472"/>
            <a:chOff x="1437353" y="1240016"/>
            <a:chExt cx="3363303" cy="719472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861E00-C966-4D52-BCE4-960E0B0AA8CA}"/>
                </a:ext>
              </a:extLst>
            </p:cNvPr>
            <p:cNvSpPr/>
            <p:nvPr/>
          </p:nvSpPr>
          <p:spPr>
            <a:xfrm flipV="1">
              <a:off x="1437353" y="1240016"/>
              <a:ext cx="2826275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52BD4A-BDD0-479A-B1C1-464461B1A159}"/>
                </a:ext>
              </a:extLst>
            </p:cNvPr>
            <p:cNvSpPr txBox="1"/>
            <p:nvPr/>
          </p:nvSpPr>
          <p:spPr>
            <a:xfrm>
              <a:off x="2199760" y="1436268"/>
              <a:ext cx="2600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sz="2800" b="1" dirty="0">
                  <a:solidFill>
                    <a:schemeClr val="bg1"/>
                  </a:solidFill>
                </a:rPr>
                <a:t>إرشادات عامة</a:t>
              </a:r>
              <a:endParaRPr lang="ar-SY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5442857" y="2262738"/>
            <a:ext cx="5601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احترام رجل المرور و تقدير جهوده واجب وطني .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82652" y="3412894"/>
            <a:ext cx="1896800" cy="2282764"/>
            <a:chOff x="10079834" y="2824598"/>
            <a:chExt cx="1896800" cy="228276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79834" y="2824598"/>
              <a:ext cx="1896800" cy="2282764"/>
              <a:chOff x="395817" y="4308237"/>
              <a:chExt cx="1896800" cy="2282764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421056" y="4682786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421880" y="3846795"/>
              <a:ext cx="1436718" cy="1038421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60431" y="1240514"/>
            <a:ext cx="2227874" cy="2187972"/>
            <a:chOff x="7624954" y="1603531"/>
            <a:chExt cx="2227874" cy="218797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624954" y="1603531"/>
              <a:ext cx="2227874" cy="2187972"/>
              <a:chOff x="2728686" y="1944914"/>
              <a:chExt cx="3033090" cy="2978766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786658" y="2403271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30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6" y="2887638"/>
            <a:ext cx="1834212" cy="635091"/>
            <a:chOff x="1431941" y="2643418"/>
            <a:chExt cx="1834212" cy="635091"/>
          </a:xfrm>
        </p:grpSpPr>
        <p:sp>
          <p:nvSpPr>
            <p:cNvPr id="31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3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3251200" y="3012393"/>
            <a:ext cx="7761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أسبوع المرور لا يعني تطبيق الأنظمة المرورية مدة أسبوع  فقط و إنما يعني التأكيد على تطبيقها في سلوكنا مدى الحياة . 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4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631648" y="3667476"/>
            <a:ext cx="2062856" cy="735691"/>
            <a:chOff x="1431941" y="2643418"/>
            <a:chExt cx="1834212" cy="635091"/>
          </a:xfrm>
        </p:grpSpPr>
        <p:sp>
          <p:nvSpPr>
            <p:cNvPr id="35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4252685" y="4035321"/>
            <a:ext cx="667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التقيد بأنظمة المرور يدل على الوعي و الرقيّ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8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6" y="4653418"/>
            <a:ext cx="1834212" cy="635091"/>
            <a:chOff x="1431941" y="2643418"/>
            <a:chExt cx="1834212" cy="635091"/>
          </a:xfrm>
        </p:grpSpPr>
        <p:sp>
          <p:nvSpPr>
            <p:cNvPr id="39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1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5326743" y="4898678"/>
            <a:ext cx="568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الأمان في ربط حزام الأمان .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7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74" grpId="0"/>
      <p:bldP spid="61" grpId="0" animBg="1"/>
      <p:bldP spid="33" grpId="0"/>
      <p:bldP spid="37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8476342" y="217711"/>
            <a:ext cx="3260384" cy="972613"/>
            <a:chOff x="1437353" y="902494"/>
            <a:chExt cx="3789784" cy="97261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3" y="902494"/>
              <a:ext cx="3418622" cy="972613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2156891" y="1356614"/>
              <a:ext cx="30702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</a:rPr>
                <a:t>هيا نمرح :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6314" y="3413191"/>
            <a:ext cx="1884145" cy="2392781"/>
            <a:chOff x="10083496" y="2824895"/>
            <a:chExt cx="1884145" cy="239278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3496" y="2824895"/>
              <a:ext cx="1884145" cy="2392781"/>
              <a:chOff x="395817" y="4308237"/>
              <a:chExt cx="1884145" cy="2392781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8948" y="4638915"/>
                <a:ext cx="1871561" cy="206210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252089" y="4086279"/>
              <a:ext cx="1494749" cy="807855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560431" y="1240514"/>
            <a:ext cx="2230417" cy="1940316"/>
            <a:chOff x="7624954" y="1603531"/>
            <a:chExt cx="2230417" cy="1940316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30417" cy="1940316"/>
              <a:chOff x="2728686" y="1944914"/>
              <a:chExt cx="3036552" cy="264160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790120" y="20055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0621" y="4576428"/>
            <a:ext cx="998997" cy="1727995"/>
          </a:xfrm>
          <a:prstGeom prst="rect">
            <a:avLst/>
          </a:prstGeom>
        </p:spPr>
      </p:pic>
      <p:sp>
        <p:nvSpPr>
          <p:cNvPr id="40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950947">
            <a:off x="9133619" y="4563403"/>
            <a:ext cx="734455" cy="238939"/>
          </a:xfrm>
          <a:custGeom>
            <a:avLst/>
            <a:gdLst>
              <a:gd name="connsiteX0" fmla="*/ 734455 w 734455"/>
              <a:gd name="connsiteY0" fmla="*/ 189937 h 238939"/>
              <a:gd name="connsiteX1" fmla="*/ 402537 w 734455"/>
              <a:gd name="connsiteY1" fmla="*/ 228096 h 238939"/>
              <a:gd name="connsiteX2" fmla="*/ 225986 w 734455"/>
              <a:gd name="connsiteY2" fmla="*/ 18224 h 238939"/>
              <a:gd name="connsiteX3" fmla="*/ 0 w 734455"/>
              <a:gd name="connsiteY3" fmla="*/ 24584 h 238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455" h="238939" extrusionOk="0">
                <a:moveTo>
                  <a:pt x="734455" y="189937"/>
                </a:moveTo>
                <a:cubicBezTo>
                  <a:pt x="605458" y="245401"/>
                  <a:pt x="516698" y="258243"/>
                  <a:pt x="402537" y="228096"/>
                </a:cubicBezTo>
                <a:cubicBezTo>
                  <a:pt x="299400" y="196558"/>
                  <a:pt x="312127" y="82586"/>
                  <a:pt x="225986" y="18224"/>
                </a:cubicBezTo>
                <a:cubicBezTo>
                  <a:pt x="141050" y="-31390"/>
                  <a:pt x="94168" y="22989"/>
                  <a:pt x="0" y="24584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Cloud 109">
            <a:extLst>
              <a:ext uri="{FF2B5EF4-FFF2-40B4-BE49-F238E27FC236}">
                <a16:creationId xmlns:a16="http://schemas.microsoft.com/office/drawing/2014/main" id="{AF4EEF4B-7BFE-49B4-98C0-53420150C8DC}"/>
              </a:ext>
            </a:extLst>
          </p:cNvPr>
          <p:cNvSpPr/>
          <p:nvPr/>
        </p:nvSpPr>
        <p:spPr>
          <a:xfrm>
            <a:off x="8213951" y="2869735"/>
            <a:ext cx="2323420" cy="14315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000" dirty="0">
                <a:solidFill>
                  <a:schemeClr val="bg1"/>
                </a:solidFill>
              </a:rPr>
              <a:t>أحيط  سيارة المرور :</a:t>
            </a:r>
            <a:endParaRPr lang="ar-SY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2" y="1658655"/>
            <a:ext cx="3993661" cy="3520640"/>
          </a:xfrm>
          <a:prstGeom prst="rect">
            <a:avLst/>
          </a:prstGeom>
        </p:spPr>
      </p:pic>
      <p:sp>
        <p:nvSpPr>
          <p:cNvPr id="28" name="Oval 2">
            <a:extLst>
              <a:ext uri="{FF2B5EF4-FFF2-40B4-BE49-F238E27FC236}">
                <a16:creationId xmlns:a16="http://schemas.microsoft.com/office/drawing/2014/main" id="{D155D5FD-2859-4418-BE62-6B8ADA46EDF8}"/>
              </a:ext>
            </a:extLst>
          </p:cNvPr>
          <p:cNvSpPr/>
          <p:nvPr/>
        </p:nvSpPr>
        <p:spPr>
          <a:xfrm>
            <a:off x="5790065" y="1724895"/>
            <a:ext cx="1409019" cy="12213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35029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0" grpId="0" animBg="1"/>
      <p:bldP spid="41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6314" y="3413191"/>
            <a:ext cx="1884145" cy="2392781"/>
            <a:chOff x="10083496" y="2824895"/>
            <a:chExt cx="1884145" cy="239278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3496" y="2824895"/>
              <a:ext cx="1884145" cy="2392781"/>
              <a:chOff x="395817" y="4308237"/>
              <a:chExt cx="1884145" cy="2392781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8948" y="4638915"/>
                <a:ext cx="1871561" cy="206210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430393" y="3941962"/>
              <a:ext cx="1337165" cy="966466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560431" y="1240514"/>
            <a:ext cx="2230417" cy="1940316"/>
            <a:chOff x="7624954" y="1603531"/>
            <a:chExt cx="2230417" cy="1940316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30417" cy="1940316"/>
              <a:chOff x="2728686" y="1944914"/>
              <a:chExt cx="3036552" cy="264160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790120" y="20055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9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0621" y="4576428"/>
            <a:ext cx="998997" cy="1727995"/>
          </a:xfrm>
          <a:prstGeom prst="rect">
            <a:avLst/>
          </a:prstGeom>
        </p:spPr>
      </p:pic>
      <p:sp>
        <p:nvSpPr>
          <p:cNvPr id="40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950947">
            <a:off x="9133619" y="4563403"/>
            <a:ext cx="734455" cy="238939"/>
          </a:xfrm>
          <a:custGeom>
            <a:avLst/>
            <a:gdLst>
              <a:gd name="connsiteX0" fmla="*/ 734455 w 734455"/>
              <a:gd name="connsiteY0" fmla="*/ 189937 h 238939"/>
              <a:gd name="connsiteX1" fmla="*/ 402537 w 734455"/>
              <a:gd name="connsiteY1" fmla="*/ 228096 h 238939"/>
              <a:gd name="connsiteX2" fmla="*/ 225986 w 734455"/>
              <a:gd name="connsiteY2" fmla="*/ 18224 h 238939"/>
              <a:gd name="connsiteX3" fmla="*/ 0 w 734455"/>
              <a:gd name="connsiteY3" fmla="*/ 24584 h 238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455" h="238939" extrusionOk="0">
                <a:moveTo>
                  <a:pt x="734455" y="189937"/>
                </a:moveTo>
                <a:cubicBezTo>
                  <a:pt x="605458" y="245401"/>
                  <a:pt x="516698" y="258243"/>
                  <a:pt x="402537" y="228096"/>
                </a:cubicBezTo>
                <a:cubicBezTo>
                  <a:pt x="299400" y="196558"/>
                  <a:pt x="312127" y="82586"/>
                  <a:pt x="225986" y="18224"/>
                </a:cubicBezTo>
                <a:cubicBezTo>
                  <a:pt x="141050" y="-31390"/>
                  <a:pt x="94168" y="22989"/>
                  <a:pt x="0" y="24584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Cloud 109">
            <a:extLst>
              <a:ext uri="{FF2B5EF4-FFF2-40B4-BE49-F238E27FC236}">
                <a16:creationId xmlns:a16="http://schemas.microsoft.com/office/drawing/2014/main" id="{AF4EEF4B-7BFE-49B4-98C0-53420150C8DC}"/>
              </a:ext>
            </a:extLst>
          </p:cNvPr>
          <p:cNvSpPr/>
          <p:nvPr/>
        </p:nvSpPr>
        <p:spPr>
          <a:xfrm>
            <a:off x="8213951" y="2869735"/>
            <a:ext cx="2323420" cy="14315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SY" sz="2000" b="1" dirty="0">
                <a:solidFill>
                  <a:schemeClr val="bg1"/>
                </a:solidFill>
              </a:rPr>
              <a:t>أصل كل لوحة بمعناها :</a:t>
            </a:r>
            <a:endParaRPr lang="ar-SY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" name="Picture 107">
            <a:extLst>
              <a:ext uri="{FF2B5EF4-FFF2-40B4-BE49-F238E27FC236}">
                <a16:creationId xmlns:a16="http://schemas.microsoft.com/office/drawing/2014/main" id="{58E5CA1B-8832-4526-8609-D5BC39A5CC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2" y="2021899"/>
            <a:ext cx="3993661" cy="2794151"/>
          </a:xfrm>
          <a:prstGeom prst="rect">
            <a:avLst/>
          </a:prstGeom>
        </p:spPr>
      </p:pic>
      <p:sp>
        <p:nvSpPr>
          <p:cNvPr id="29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19573104">
            <a:off x="4716041" y="2758436"/>
            <a:ext cx="1777155" cy="529578"/>
          </a:xfrm>
          <a:custGeom>
            <a:avLst/>
            <a:gdLst>
              <a:gd name="connsiteX0" fmla="*/ 1777155 w 1777155"/>
              <a:gd name="connsiteY0" fmla="*/ 420972 h 529578"/>
              <a:gd name="connsiteX1" fmla="*/ 974017 w 1777155"/>
              <a:gd name="connsiteY1" fmla="*/ 505546 h 529578"/>
              <a:gd name="connsiteX2" fmla="*/ 546816 w 1777155"/>
              <a:gd name="connsiteY2" fmla="*/ 40391 h 529578"/>
              <a:gd name="connsiteX3" fmla="*/ 0 w 1777155"/>
              <a:gd name="connsiteY3" fmla="*/ 54487 h 52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7155" h="529578" extrusionOk="0">
                <a:moveTo>
                  <a:pt x="1777155" y="420972"/>
                </a:moveTo>
                <a:cubicBezTo>
                  <a:pt x="1469212" y="530767"/>
                  <a:pt x="1191694" y="569588"/>
                  <a:pt x="974017" y="505546"/>
                </a:cubicBezTo>
                <a:cubicBezTo>
                  <a:pt x="691977" y="429997"/>
                  <a:pt x="742754" y="166858"/>
                  <a:pt x="546816" y="40391"/>
                </a:cubicBezTo>
                <a:cubicBezTo>
                  <a:pt x="311653" y="-97900"/>
                  <a:pt x="241007" y="69681"/>
                  <a:pt x="0" y="5448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19233169">
            <a:off x="4794214" y="3696906"/>
            <a:ext cx="1530228" cy="529578"/>
          </a:xfrm>
          <a:custGeom>
            <a:avLst/>
            <a:gdLst>
              <a:gd name="connsiteX0" fmla="*/ 1530228 w 1530228"/>
              <a:gd name="connsiteY0" fmla="*/ 420972 h 529578"/>
              <a:gd name="connsiteX1" fmla="*/ 838682 w 1530228"/>
              <a:gd name="connsiteY1" fmla="*/ 505546 h 529578"/>
              <a:gd name="connsiteX2" fmla="*/ 470839 w 1530228"/>
              <a:gd name="connsiteY2" fmla="*/ 40391 h 529578"/>
              <a:gd name="connsiteX3" fmla="*/ 0 w 1530228"/>
              <a:gd name="connsiteY3" fmla="*/ 54487 h 52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0228" h="529578" extrusionOk="0">
                <a:moveTo>
                  <a:pt x="1530228" y="420972"/>
                </a:moveTo>
                <a:cubicBezTo>
                  <a:pt x="1269618" y="507721"/>
                  <a:pt x="1075986" y="572149"/>
                  <a:pt x="838682" y="505546"/>
                </a:cubicBezTo>
                <a:cubicBezTo>
                  <a:pt x="632594" y="437274"/>
                  <a:pt x="647911" y="176307"/>
                  <a:pt x="470839" y="40391"/>
                </a:cubicBezTo>
                <a:cubicBezTo>
                  <a:pt x="280383" y="-81953"/>
                  <a:pt x="191827" y="44314"/>
                  <a:pt x="0" y="5448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Freeform: Shape 108">
            <a:extLst>
              <a:ext uri="{FF2B5EF4-FFF2-40B4-BE49-F238E27FC236}">
                <a16:creationId xmlns:a16="http://schemas.microsoft.com/office/drawing/2014/main" id="{5EE8B65A-B306-48EC-833E-94BEF072460B}"/>
              </a:ext>
            </a:extLst>
          </p:cNvPr>
          <p:cNvSpPr/>
          <p:nvPr/>
        </p:nvSpPr>
        <p:spPr>
          <a:xfrm rot="1744648">
            <a:off x="4862032" y="2943805"/>
            <a:ext cx="1786947" cy="911421"/>
          </a:xfrm>
          <a:custGeom>
            <a:avLst/>
            <a:gdLst>
              <a:gd name="connsiteX0" fmla="*/ 1786947 w 1786947"/>
              <a:gd name="connsiteY0" fmla="*/ 724506 h 911421"/>
              <a:gd name="connsiteX1" fmla="*/ 979383 w 1786947"/>
              <a:gd name="connsiteY1" fmla="*/ 870061 h 911421"/>
              <a:gd name="connsiteX2" fmla="*/ 549829 w 1786947"/>
              <a:gd name="connsiteY2" fmla="*/ 69514 h 911421"/>
              <a:gd name="connsiteX3" fmla="*/ 0 w 1786947"/>
              <a:gd name="connsiteY3" fmla="*/ 93774 h 9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947" h="911421" extrusionOk="0">
                <a:moveTo>
                  <a:pt x="1786947" y="724506"/>
                </a:moveTo>
                <a:cubicBezTo>
                  <a:pt x="1476130" y="895835"/>
                  <a:pt x="1233801" y="981893"/>
                  <a:pt x="979383" y="870061"/>
                </a:cubicBezTo>
                <a:cubicBezTo>
                  <a:pt x="713035" y="748955"/>
                  <a:pt x="760165" y="287145"/>
                  <a:pt x="549829" y="69514"/>
                </a:cubicBezTo>
                <a:cubicBezTo>
                  <a:pt x="311980" y="-145927"/>
                  <a:pt x="240725" y="94363"/>
                  <a:pt x="0" y="93774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82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0" grpId="0" animBg="1"/>
      <p:bldP spid="41" grpId="0" animBg="1"/>
      <p:bldP spid="29" grpId="0" animBg="1"/>
      <p:bldP spid="31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65629C1-46C3-4842-A69C-AF44E3E9BD2A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BFDDC1-E658-4D2C-BA1F-653629055719}"/>
              </a:ext>
            </a:extLst>
          </p:cNvPr>
          <p:cNvGrpSpPr/>
          <p:nvPr/>
        </p:nvGrpSpPr>
        <p:grpSpPr>
          <a:xfrm flipH="1">
            <a:off x="5704113" y="951725"/>
            <a:ext cx="5990386" cy="750454"/>
            <a:chOff x="1437357" y="1147479"/>
            <a:chExt cx="5990386" cy="750454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3861E00-C966-4D52-BCE4-960E0B0AA8CA}"/>
                </a:ext>
              </a:extLst>
            </p:cNvPr>
            <p:cNvSpPr/>
            <p:nvPr/>
          </p:nvSpPr>
          <p:spPr>
            <a:xfrm flipV="1">
              <a:off x="1437357" y="1147479"/>
              <a:ext cx="5758157" cy="727628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52BD4A-BDD0-479A-B1C1-464461B1A159}"/>
                </a:ext>
              </a:extLst>
            </p:cNvPr>
            <p:cNvSpPr txBox="1"/>
            <p:nvPr/>
          </p:nvSpPr>
          <p:spPr>
            <a:xfrm>
              <a:off x="2199764" y="1436268"/>
              <a:ext cx="52279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>
                  <a:solidFill>
                    <a:schemeClr val="bg1"/>
                  </a:solidFill>
                </a:rPr>
                <a:t>أكملي الفراغات الآتية بالكلمات المناسبة :</a:t>
              </a:r>
              <a:endParaRPr lang="ar-SY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3C25E4-1F7F-4867-B079-829887DB5BC2}"/>
              </a:ext>
            </a:extLst>
          </p:cNvPr>
          <p:cNvGrpSpPr/>
          <p:nvPr/>
        </p:nvGrpSpPr>
        <p:grpSpPr>
          <a:xfrm>
            <a:off x="587653" y="3413148"/>
            <a:ext cx="1884145" cy="2433188"/>
            <a:chOff x="10084835" y="2824852"/>
            <a:chExt cx="1884145" cy="243318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C5D4ECC-4363-49F5-AC1E-427EE81B910B}"/>
                </a:ext>
              </a:extLst>
            </p:cNvPr>
            <p:cNvGrpSpPr/>
            <p:nvPr/>
          </p:nvGrpSpPr>
          <p:grpSpPr>
            <a:xfrm rot="21371849">
              <a:off x="10084835" y="2824852"/>
              <a:ext cx="1884145" cy="2433188"/>
              <a:chOff x="395817" y="4308237"/>
              <a:chExt cx="1884145" cy="243318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00CFF6-8F4D-4627-820C-34A7AB6B76B5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A40980B-E816-4E4B-9C9B-394E328D15D1}"/>
                  </a:ext>
                </a:extLst>
              </p:cNvPr>
              <p:cNvSpPr txBox="1"/>
              <p:nvPr/>
            </p:nvSpPr>
            <p:spPr>
              <a:xfrm>
                <a:off x="396265" y="4679322"/>
                <a:ext cx="1871561" cy="206210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latin typeface="Century Gothic" panose="020B0502020202020204" pitchFamily="34" charset="0"/>
                  </a:rPr>
                  <a:t>أسبوع المرور</a:t>
                </a: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  <a:p>
                <a:pPr algn="r"/>
                <a:endParaRPr lang="ar-SY" sz="1000" dirty="0"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74FCD2F-B42D-406A-BDB3-20EA0193B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72809">
              <a:off x="10334787" y="3827706"/>
              <a:ext cx="1476795" cy="1067387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4D6211-A81F-4393-9DC1-25ACC2FBFA62}"/>
              </a:ext>
            </a:extLst>
          </p:cNvPr>
          <p:cNvGrpSpPr/>
          <p:nvPr/>
        </p:nvGrpSpPr>
        <p:grpSpPr>
          <a:xfrm>
            <a:off x="560431" y="1240514"/>
            <a:ext cx="2302263" cy="2247443"/>
            <a:chOff x="7624954" y="1603531"/>
            <a:chExt cx="2302263" cy="224744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E1932AA-276C-4255-AF9A-14CBD14F5BEA}"/>
                </a:ext>
              </a:extLst>
            </p:cNvPr>
            <p:cNvGrpSpPr/>
            <p:nvPr/>
          </p:nvGrpSpPr>
          <p:grpSpPr>
            <a:xfrm>
              <a:off x="7624954" y="1603531"/>
              <a:ext cx="2302263" cy="2247443"/>
              <a:chOff x="2728686" y="1944914"/>
              <a:chExt cx="3134366" cy="3059732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5D83199-60D0-4D82-8D8E-F42FFA07C217}"/>
                  </a:ext>
                </a:extLst>
              </p:cNvPr>
              <p:cNvSpPr/>
              <p:nvPr/>
            </p:nvSpPr>
            <p:spPr>
              <a:xfrm rot="21437240">
                <a:off x="2887934" y="2484237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: Top Corners One Rounded and One Snipped 53">
                <a:extLst>
                  <a:ext uri="{FF2B5EF4-FFF2-40B4-BE49-F238E27FC236}">
                    <a16:creationId xmlns:a16="http://schemas.microsoft.com/office/drawing/2014/main" id="{37D910D8-666C-45A4-B2D2-85C34050E474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ight Triangle 19">
                <a:extLst>
                  <a:ext uri="{FF2B5EF4-FFF2-40B4-BE49-F238E27FC236}">
                    <a16:creationId xmlns:a16="http://schemas.microsoft.com/office/drawing/2014/main" id="{5B5AAE39-2CEF-46F3-A578-CB2FD9E1732B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AE39232-2517-45E7-9D20-461F28ACEB74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1" name="Graphic 50" descr="Target Audience">
              <a:extLst>
                <a:ext uri="{FF2B5EF4-FFF2-40B4-BE49-F238E27FC236}">
                  <a16:creationId xmlns:a16="http://schemas.microsoft.com/office/drawing/2014/main" id="{E8F452F3-D594-452C-A512-0DBCD0C75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DA2945-ED63-42D1-BEEE-8F9EE7A5387D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F1ACD4D-A8CE-42AD-907F-96838FB15DD9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3B39107-7905-4579-B15B-0EA9F09A7F69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rapezoid 10">
              <a:extLst>
                <a:ext uri="{FF2B5EF4-FFF2-40B4-BE49-F238E27FC236}">
                  <a16:creationId xmlns:a16="http://schemas.microsoft.com/office/drawing/2014/main" id="{5B964588-FD59-4E6D-A579-2FF989783FB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175C4F1-9B3B-4C6E-AD9A-B55FE4CBD328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Rectangle 21">
            <a:extLst>
              <a:ext uri="{FF2B5EF4-FFF2-40B4-BE49-F238E27FC236}">
                <a16:creationId xmlns:a16="http://schemas.microsoft.com/office/drawing/2014/main" id="{1EB73646-77A1-44B3-9FA7-491ADAA840A6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2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60292" y="2017478"/>
            <a:ext cx="1834212" cy="635091"/>
            <a:chOff x="1431941" y="2643418"/>
            <a:chExt cx="1834212" cy="635091"/>
          </a:xfrm>
        </p:grpSpPr>
        <p:sp>
          <p:nvSpPr>
            <p:cNvPr id="63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8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4847771" y="2262738"/>
            <a:ext cx="6196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يأتي أسبوع المرور  </a:t>
            </a:r>
            <a:r>
              <a:rPr lang="ar-SY" sz="2000" b="1" dirty="0">
                <a:solidFill>
                  <a:srgbClr val="FF0000"/>
                </a:solidFill>
              </a:rPr>
              <a:t>مرَّة</a:t>
            </a:r>
            <a:r>
              <a:rPr lang="ar-SY" sz="2000" dirty="0"/>
              <a:t>  كل عام , و يستمر لمدة     </a:t>
            </a:r>
            <a:r>
              <a:rPr lang="ar-SY" sz="2000" b="1" dirty="0">
                <a:solidFill>
                  <a:srgbClr val="FF0000"/>
                </a:solidFill>
              </a:rPr>
              <a:t>أسبوع</a:t>
            </a:r>
            <a:endParaRPr lang="ar-SY" sz="20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28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60287" y="3157548"/>
            <a:ext cx="1834212" cy="635091"/>
            <a:chOff x="1431941" y="2643418"/>
            <a:chExt cx="1834212" cy="635091"/>
          </a:xfrm>
        </p:grpSpPr>
        <p:sp>
          <p:nvSpPr>
            <p:cNvPr id="29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1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4847766" y="3402808"/>
            <a:ext cx="6196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dirty="0"/>
              <a:t>اكتبي عبارة شكر لرجل المرور </a:t>
            </a:r>
            <a:endParaRPr lang="ar-SY" sz="2000" dirty="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32" name="Group 64">
            <a:extLst>
              <a:ext uri="{FF2B5EF4-FFF2-40B4-BE49-F238E27FC236}">
                <a16:creationId xmlns:a16="http://schemas.microsoft.com/office/drawing/2014/main" id="{A74FBC06-1B5A-426D-A822-6BB649AA44E6}"/>
              </a:ext>
            </a:extLst>
          </p:cNvPr>
          <p:cNvGrpSpPr/>
          <p:nvPr/>
        </p:nvGrpSpPr>
        <p:grpSpPr>
          <a:xfrm flipH="1" flipV="1">
            <a:off x="9829361" y="4314604"/>
            <a:ext cx="1834212" cy="635091"/>
            <a:chOff x="1431941" y="2643418"/>
            <a:chExt cx="1834212" cy="635091"/>
          </a:xfrm>
        </p:grpSpPr>
        <p:sp>
          <p:nvSpPr>
            <p:cNvPr id="33" name="Freeform: Shape 65">
              <a:extLst>
                <a:ext uri="{FF2B5EF4-FFF2-40B4-BE49-F238E27FC236}">
                  <a16:creationId xmlns:a16="http://schemas.microsoft.com/office/drawing/2014/main" id="{A306DC07-731C-4F30-AEA9-6AF767CC8999}"/>
                </a:ext>
              </a:extLst>
            </p:cNvPr>
            <p:cNvSpPr/>
            <p:nvPr/>
          </p:nvSpPr>
          <p:spPr>
            <a:xfrm rot="10800000" flipH="1" flipV="1">
              <a:off x="1431941" y="2643418"/>
              <a:ext cx="582196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66">
              <a:extLst>
                <a:ext uri="{FF2B5EF4-FFF2-40B4-BE49-F238E27FC236}">
                  <a16:creationId xmlns:a16="http://schemas.microsoft.com/office/drawing/2014/main" id="{0D695F10-F6BC-4CE5-85F4-FC3412324709}"/>
                </a:ext>
              </a:extLst>
            </p:cNvPr>
            <p:cNvSpPr txBox="1"/>
            <p:nvPr/>
          </p:nvSpPr>
          <p:spPr>
            <a:xfrm rot="10800000">
              <a:off x="1615267" y="2655834"/>
              <a:ext cx="165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5" name="TextBox 73">
            <a:extLst>
              <a:ext uri="{FF2B5EF4-FFF2-40B4-BE49-F238E27FC236}">
                <a16:creationId xmlns:a16="http://schemas.microsoft.com/office/drawing/2014/main" id="{A8F72419-8B5D-4010-8673-91B89D30E079}"/>
              </a:ext>
            </a:extLst>
          </p:cNvPr>
          <p:cNvSpPr txBox="1"/>
          <p:nvPr/>
        </p:nvSpPr>
        <p:spPr>
          <a:xfrm>
            <a:off x="4816840" y="4559864"/>
            <a:ext cx="6196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000" b="1" dirty="0">
                <a:solidFill>
                  <a:srgbClr val="FF0000"/>
                </a:solidFill>
              </a:rPr>
              <a:t>شكراً لك رجل الأمن بفضلك بعد الله سبحانه و تعالى نشعر بالأمان .</a:t>
            </a:r>
            <a:endParaRPr lang="ar-SY" sz="20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16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1" grpId="0" animBg="1"/>
      <p:bldP spid="68" grpId="0"/>
      <p:bldP spid="31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97A61CED-E2B9-436D-8068-6EE4030F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0822">
            <a:off x="8012948" y="4707104"/>
            <a:ext cx="6383543" cy="3479031"/>
          </a:xfrm>
          <a:prstGeom prst="rect">
            <a:avLst/>
          </a:prstGeom>
        </p:spPr>
      </p:pic>
      <p:pic>
        <p:nvPicPr>
          <p:cNvPr id="51" name="Picture 50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BACAF892-DE81-458C-90C7-DCE3F9244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80" y="6356520"/>
            <a:ext cx="2820912" cy="1537397"/>
          </a:xfrm>
          <a:prstGeom prst="rect">
            <a:avLst/>
          </a:prstGeom>
        </p:spPr>
      </p:pic>
      <p:pic>
        <p:nvPicPr>
          <p:cNvPr id="50" name="Picture 49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0545C141-EDC9-48CC-9395-30DE38976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26" y="6226752"/>
            <a:ext cx="2820912" cy="153739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A847AD-E146-4FBD-AA2A-F329BBDBF4C7}"/>
              </a:ext>
            </a:extLst>
          </p:cNvPr>
          <p:cNvGrpSpPr/>
          <p:nvPr/>
        </p:nvGrpSpPr>
        <p:grpSpPr>
          <a:xfrm>
            <a:off x="4702126" y="1330686"/>
            <a:ext cx="2787748" cy="4281825"/>
            <a:chOff x="4702126" y="1330686"/>
            <a:chExt cx="2787748" cy="428182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17CAA8-B2B0-4DA7-8C6D-2CFA6695DC07}"/>
                </a:ext>
              </a:extLst>
            </p:cNvPr>
            <p:cNvSpPr/>
            <p:nvPr/>
          </p:nvSpPr>
          <p:spPr>
            <a:xfrm>
              <a:off x="4887830" y="2205649"/>
              <a:ext cx="599872" cy="3218548"/>
            </a:xfrm>
            <a:custGeom>
              <a:avLst/>
              <a:gdLst>
                <a:gd name="connsiteX0" fmla="*/ 299936 w 599872"/>
                <a:gd name="connsiteY0" fmla="*/ 191 h 3218548"/>
                <a:gd name="connsiteX1" fmla="*/ 590308 w 599872"/>
                <a:gd name="connsiteY1" fmla="*/ 389540 h 3218548"/>
                <a:gd name="connsiteX2" fmla="*/ 597988 w 599872"/>
                <a:gd name="connsiteY2" fmla="*/ 445627 h 3218548"/>
                <a:gd name="connsiteX3" fmla="*/ 599872 w 599872"/>
                <a:gd name="connsiteY3" fmla="*/ 445627 h 3218548"/>
                <a:gd name="connsiteX4" fmla="*/ 599872 w 599872"/>
                <a:gd name="connsiteY4" fmla="*/ 3218548 h 3218548"/>
                <a:gd name="connsiteX5" fmla="*/ 0 w 599872"/>
                <a:gd name="connsiteY5" fmla="*/ 3218548 h 3218548"/>
                <a:gd name="connsiteX6" fmla="*/ 0 w 599872"/>
                <a:gd name="connsiteY6" fmla="*/ 445627 h 3218548"/>
                <a:gd name="connsiteX7" fmla="*/ 2064 w 599872"/>
                <a:gd name="connsiteY7" fmla="*/ 445627 h 3218548"/>
                <a:gd name="connsiteX8" fmla="*/ 9564 w 599872"/>
                <a:gd name="connsiteY8" fmla="*/ 392513 h 3218548"/>
                <a:gd name="connsiteX9" fmla="*/ 299936 w 599872"/>
                <a:gd name="connsiteY9" fmla="*/ 191 h 321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872" h="3218548">
                  <a:moveTo>
                    <a:pt x="299936" y="191"/>
                  </a:moveTo>
                  <a:cubicBezTo>
                    <a:pt x="427472" y="-7737"/>
                    <a:pt x="555008" y="233097"/>
                    <a:pt x="590308" y="389540"/>
                  </a:cubicBezTo>
                  <a:lnTo>
                    <a:pt x="597988" y="445627"/>
                  </a:lnTo>
                  <a:lnTo>
                    <a:pt x="599872" y="445627"/>
                  </a:lnTo>
                  <a:lnTo>
                    <a:pt x="599872" y="3218548"/>
                  </a:lnTo>
                  <a:lnTo>
                    <a:pt x="0" y="3218548"/>
                  </a:lnTo>
                  <a:lnTo>
                    <a:pt x="0" y="445627"/>
                  </a:lnTo>
                  <a:lnTo>
                    <a:pt x="2064" y="445627"/>
                  </a:lnTo>
                  <a:lnTo>
                    <a:pt x="9564" y="392513"/>
                  </a:lnTo>
                  <a:cubicBezTo>
                    <a:pt x="44864" y="241024"/>
                    <a:pt x="172400" y="8117"/>
                    <a:pt x="299936" y="19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D2AB39-E670-4678-A96E-6F7B60503671}"/>
                </a:ext>
              </a:extLst>
            </p:cNvPr>
            <p:cNvSpPr/>
            <p:nvPr/>
          </p:nvSpPr>
          <p:spPr>
            <a:xfrm>
              <a:off x="4992743" y="5407946"/>
              <a:ext cx="399243" cy="17803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100A4E-E0FB-4BC6-8234-1C0714759352}"/>
                </a:ext>
              </a:extLst>
            </p:cNvPr>
            <p:cNvSpPr/>
            <p:nvPr/>
          </p:nvSpPr>
          <p:spPr>
            <a:xfrm>
              <a:off x="4992743" y="5540123"/>
              <a:ext cx="399243" cy="723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CD9F49-FC43-489F-AAE9-4D251DBFAFCC}"/>
                </a:ext>
              </a:extLst>
            </p:cNvPr>
            <p:cNvGrpSpPr/>
            <p:nvPr/>
          </p:nvGrpSpPr>
          <p:grpSpPr>
            <a:xfrm>
              <a:off x="6677849" y="2205649"/>
              <a:ext cx="599872" cy="3406841"/>
              <a:chOff x="9274907" y="2171801"/>
              <a:chExt cx="599872" cy="3406841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C9251F-5494-438A-B72F-D96DB5E66C46}"/>
                  </a:ext>
                </a:extLst>
              </p:cNvPr>
              <p:cNvSpPr/>
              <p:nvPr/>
            </p:nvSpPr>
            <p:spPr>
              <a:xfrm>
                <a:off x="9274907" y="2171801"/>
                <a:ext cx="599872" cy="3218548"/>
              </a:xfrm>
              <a:custGeom>
                <a:avLst/>
                <a:gdLst>
                  <a:gd name="connsiteX0" fmla="*/ 299936 w 599872"/>
                  <a:gd name="connsiteY0" fmla="*/ 191 h 3218548"/>
                  <a:gd name="connsiteX1" fmla="*/ 590308 w 599872"/>
                  <a:gd name="connsiteY1" fmla="*/ 389540 h 3218548"/>
                  <a:gd name="connsiteX2" fmla="*/ 597988 w 599872"/>
                  <a:gd name="connsiteY2" fmla="*/ 445627 h 3218548"/>
                  <a:gd name="connsiteX3" fmla="*/ 599872 w 599872"/>
                  <a:gd name="connsiteY3" fmla="*/ 445627 h 3218548"/>
                  <a:gd name="connsiteX4" fmla="*/ 599872 w 599872"/>
                  <a:gd name="connsiteY4" fmla="*/ 3218548 h 3218548"/>
                  <a:gd name="connsiteX5" fmla="*/ 0 w 599872"/>
                  <a:gd name="connsiteY5" fmla="*/ 3218548 h 3218548"/>
                  <a:gd name="connsiteX6" fmla="*/ 0 w 599872"/>
                  <a:gd name="connsiteY6" fmla="*/ 445627 h 3218548"/>
                  <a:gd name="connsiteX7" fmla="*/ 2064 w 599872"/>
                  <a:gd name="connsiteY7" fmla="*/ 445627 h 3218548"/>
                  <a:gd name="connsiteX8" fmla="*/ 9564 w 599872"/>
                  <a:gd name="connsiteY8" fmla="*/ 392513 h 3218548"/>
                  <a:gd name="connsiteX9" fmla="*/ 299936 w 599872"/>
                  <a:gd name="connsiteY9" fmla="*/ 191 h 321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9872" h="3218548">
                    <a:moveTo>
                      <a:pt x="299936" y="191"/>
                    </a:moveTo>
                    <a:cubicBezTo>
                      <a:pt x="427472" y="-7737"/>
                      <a:pt x="555008" y="233097"/>
                      <a:pt x="590308" y="389540"/>
                    </a:cubicBezTo>
                    <a:lnTo>
                      <a:pt x="597988" y="445627"/>
                    </a:lnTo>
                    <a:lnTo>
                      <a:pt x="599872" y="445627"/>
                    </a:lnTo>
                    <a:lnTo>
                      <a:pt x="599872" y="3218548"/>
                    </a:lnTo>
                    <a:lnTo>
                      <a:pt x="0" y="3218548"/>
                    </a:lnTo>
                    <a:lnTo>
                      <a:pt x="0" y="445627"/>
                    </a:lnTo>
                    <a:lnTo>
                      <a:pt x="2064" y="445627"/>
                    </a:lnTo>
                    <a:lnTo>
                      <a:pt x="9564" y="392513"/>
                    </a:lnTo>
                    <a:cubicBezTo>
                      <a:pt x="44864" y="241024"/>
                      <a:pt x="172400" y="8117"/>
                      <a:pt x="299936" y="19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0BD77A1-6626-449F-BA40-237B19461D46}"/>
                  </a:ext>
                </a:extLst>
              </p:cNvPr>
              <p:cNvGrpSpPr/>
              <p:nvPr/>
            </p:nvGrpSpPr>
            <p:grpSpPr>
              <a:xfrm>
                <a:off x="9379820" y="5374078"/>
                <a:ext cx="399243" cy="204564"/>
                <a:chOff x="6011993" y="5368363"/>
                <a:chExt cx="624334" cy="241298"/>
              </a:xfrm>
            </p:grpSpPr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FF031438-8B66-4F02-A8BD-8BFF66B8A600}"/>
                    </a:ext>
                  </a:extLst>
                </p:cNvPr>
                <p:cNvSpPr/>
                <p:nvPr/>
              </p:nvSpPr>
              <p:spPr>
                <a:xfrm>
                  <a:off x="6011993" y="5368363"/>
                  <a:ext cx="624334" cy="21000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56840EA0-3FB7-4D05-B68B-181737E9C5B8}"/>
                    </a:ext>
                  </a:extLst>
                </p:cNvPr>
                <p:cNvSpPr/>
                <p:nvPr/>
              </p:nvSpPr>
              <p:spPr>
                <a:xfrm>
                  <a:off x="6011993" y="5524275"/>
                  <a:ext cx="624334" cy="8538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E362B2A-6AF1-4954-ABBB-67EDC1833459}"/>
                </a:ext>
              </a:extLst>
            </p:cNvPr>
            <p:cNvGrpSpPr/>
            <p:nvPr/>
          </p:nvGrpSpPr>
          <p:grpSpPr>
            <a:xfrm>
              <a:off x="5792620" y="5113260"/>
              <a:ext cx="598702" cy="306762"/>
              <a:chOff x="6011993" y="5368363"/>
              <a:chExt cx="624334" cy="24129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82EA3E7-8354-4879-A55C-51834E0FF44A}"/>
                  </a:ext>
                </a:extLst>
              </p:cNvPr>
              <p:cNvSpPr/>
              <p:nvPr/>
            </p:nvSpPr>
            <p:spPr>
              <a:xfrm>
                <a:off x="6011993" y="5368363"/>
                <a:ext cx="624334" cy="21000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46CA0CF-4C0E-4252-A2B0-4A3361387719}"/>
                  </a:ext>
                </a:extLst>
              </p:cNvPr>
              <p:cNvSpPr/>
              <p:nvPr/>
            </p:nvSpPr>
            <p:spPr>
              <a:xfrm>
                <a:off x="6011993" y="5524275"/>
                <a:ext cx="624334" cy="8538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994715B-CBE1-4065-AAE0-7E3753A78C5C}"/>
                </a:ext>
              </a:extLst>
            </p:cNvPr>
            <p:cNvSpPr/>
            <p:nvPr/>
          </p:nvSpPr>
          <p:spPr>
            <a:xfrm>
              <a:off x="5492099" y="1330686"/>
              <a:ext cx="1184752" cy="3740743"/>
            </a:xfrm>
            <a:custGeom>
              <a:avLst/>
              <a:gdLst>
                <a:gd name="connsiteX0" fmla="*/ 926355 w 1852709"/>
                <a:gd name="connsiteY0" fmla="*/ 507 h 4412487"/>
                <a:gd name="connsiteX1" fmla="*/ 1852625 w 1852709"/>
                <a:gd name="connsiteY1" fmla="*/ 1222403 h 4412487"/>
                <a:gd name="connsiteX2" fmla="*/ 1850681 w 1852709"/>
                <a:gd name="connsiteY2" fmla="*/ 1247256 h 4412487"/>
                <a:gd name="connsiteX3" fmla="*/ 1852709 w 1852709"/>
                <a:gd name="connsiteY3" fmla="*/ 1247256 h 4412487"/>
                <a:gd name="connsiteX4" fmla="*/ 1852709 w 1852709"/>
                <a:gd name="connsiteY4" fmla="*/ 4412487 h 4412487"/>
                <a:gd name="connsiteX5" fmla="*/ 0 w 1852709"/>
                <a:gd name="connsiteY5" fmla="*/ 4412487 h 4412487"/>
                <a:gd name="connsiteX6" fmla="*/ 0 w 1852709"/>
                <a:gd name="connsiteY6" fmla="*/ 1247256 h 4412487"/>
                <a:gd name="connsiteX7" fmla="*/ 1891 w 1852709"/>
                <a:gd name="connsiteY7" fmla="*/ 1247256 h 4412487"/>
                <a:gd name="connsiteX8" fmla="*/ 85 w 1852709"/>
                <a:gd name="connsiteY8" fmla="*/ 1224711 h 4412487"/>
                <a:gd name="connsiteX9" fmla="*/ 926355 w 1852709"/>
                <a:gd name="connsiteY9" fmla="*/ 507 h 441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2709" h="4412487">
                  <a:moveTo>
                    <a:pt x="926355" y="507"/>
                  </a:moveTo>
                  <a:cubicBezTo>
                    <a:pt x="1385901" y="-24112"/>
                    <a:pt x="1845445" y="852633"/>
                    <a:pt x="1852625" y="1222403"/>
                  </a:cubicBezTo>
                  <a:lnTo>
                    <a:pt x="1850681" y="1247256"/>
                  </a:lnTo>
                  <a:lnTo>
                    <a:pt x="1852709" y="1247256"/>
                  </a:lnTo>
                  <a:lnTo>
                    <a:pt x="1852709" y="4412487"/>
                  </a:lnTo>
                  <a:lnTo>
                    <a:pt x="0" y="4412487"/>
                  </a:lnTo>
                  <a:lnTo>
                    <a:pt x="0" y="1247256"/>
                  </a:lnTo>
                  <a:lnTo>
                    <a:pt x="1891" y="1247256"/>
                  </a:lnTo>
                  <a:lnTo>
                    <a:pt x="85" y="1224711"/>
                  </a:lnTo>
                  <a:cubicBezTo>
                    <a:pt x="7266" y="864942"/>
                    <a:pt x="466810" y="25126"/>
                    <a:pt x="926355" y="5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065541B-1DAA-4B7A-AEC4-74685943C523}"/>
                </a:ext>
              </a:extLst>
            </p:cNvPr>
            <p:cNvSpPr/>
            <p:nvPr/>
          </p:nvSpPr>
          <p:spPr>
            <a:xfrm>
              <a:off x="5492099" y="1369124"/>
              <a:ext cx="1184752" cy="3721956"/>
            </a:xfrm>
            <a:custGeom>
              <a:avLst/>
              <a:gdLst>
                <a:gd name="connsiteX0" fmla="*/ 1067976 w 1852709"/>
                <a:gd name="connsiteY0" fmla="*/ 0 h 4390326"/>
                <a:gd name="connsiteX1" fmla="*/ 1097801 w 1852709"/>
                <a:gd name="connsiteY1" fmla="*/ 8615 h 4390326"/>
                <a:gd name="connsiteX2" fmla="*/ 1852625 w 1852709"/>
                <a:gd name="connsiteY2" fmla="*/ 1200242 h 4390326"/>
                <a:gd name="connsiteX3" fmla="*/ 1850681 w 1852709"/>
                <a:gd name="connsiteY3" fmla="*/ 1225095 h 4390326"/>
                <a:gd name="connsiteX4" fmla="*/ 1852709 w 1852709"/>
                <a:gd name="connsiteY4" fmla="*/ 1225095 h 4390326"/>
                <a:gd name="connsiteX5" fmla="*/ 1852709 w 1852709"/>
                <a:gd name="connsiteY5" fmla="*/ 4390326 h 4390326"/>
                <a:gd name="connsiteX6" fmla="*/ 0 w 1852709"/>
                <a:gd name="connsiteY6" fmla="*/ 4390326 h 4390326"/>
                <a:gd name="connsiteX7" fmla="*/ 0 w 1852709"/>
                <a:gd name="connsiteY7" fmla="*/ 4389078 h 4390326"/>
                <a:gd name="connsiteX8" fmla="*/ 1638152 w 1852709"/>
                <a:gd name="connsiteY8" fmla="*/ 4389078 h 4390326"/>
                <a:gd name="connsiteX9" fmla="*/ 1638152 w 1852709"/>
                <a:gd name="connsiteY9" fmla="*/ 1132182 h 4390326"/>
                <a:gd name="connsiteX10" fmla="*/ 1636124 w 1852709"/>
                <a:gd name="connsiteY10" fmla="*/ 1132182 h 4390326"/>
                <a:gd name="connsiteX11" fmla="*/ 1638068 w 1852709"/>
                <a:gd name="connsiteY11" fmla="*/ 1106609 h 4390326"/>
                <a:gd name="connsiteX12" fmla="*/ 1204931 w 1852709"/>
                <a:gd name="connsiteY12" fmla="*/ 135685 h 4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52709" h="4390326">
                  <a:moveTo>
                    <a:pt x="1067976" y="0"/>
                  </a:moveTo>
                  <a:lnTo>
                    <a:pt x="1097801" y="8615"/>
                  </a:lnTo>
                  <a:cubicBezTo>
                    <a:pt x="1493719" y="164992"/>
                    <a:pt x="1846343" y="876693"/>
                    <a:pt x="1852625" y="1200242"/>
                  </a:cubicBezTo>
                  <a:lnTo>
                    <a:pt x="1850681" y="1225095"/>
                  </a:lnTo>
                  <a:lnTo>
                    <a:pt x="1852709" y="1225095"/>
                  </a:lnTo>
                  <a:lnTo>
                    <a:pt x="1852709" y="4390326"/>
                  </a:lnTo>
                  <a:lnTo>
                    <a:pt x="0" y="4390326"/>
                  </a:lnTo>
                  <a:lnTo>
                    <a:pt x="0" y="4389078"/>
                  </a:lnTo>
                  <a:lnTo>
                    <a:pt x="1638152" y="4389078"/>
                  </a:lnTo>
                  <a:lnTo>
                    <a:pt x="1638152" y="1132182"/>
                  </a:lnTo>
                  <a:lnTo>
                    <a:pt x="1636124" y="1132182"/>
                  </a:lnTo>
                  <a:lnTo>
                    <a:pt x="1638068" y="1106609"/>
                  </a:lnTo>
                  <a:cubicBezTo>
                    <a:pt x="1633580" y="868810"/>
                    <a:pt x="1452388" y="427238"/>
                    <a:pt x="1204931" y="13568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B06EE2-4DC5-4C05-8BA7-E1E30146F28C}"/>
                </a:ext>
              </a:extLst>
            </p:cNvPr>
            <p:cNvSpPr/>
            <p:nvPr/>
          </p:nvSpPr>
          <p:spPr>
            <a:xfrm>
              <a:off x="6484712" y="3292162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571867 w 1571867"/>
                <a:gd name="connsiteY1" fmla="*/ 1503414 h 2162083"/>
                <a:gd name="connsiteX2" fmla="*/ 1571867 w 1571867"/>
                <a:gd name="connsiteY2" fmla="*/ 2162083 h 2162083"/>
                <a:gd name="connsiteX3" fmla="*/ 0 w 1571867"/>
                <a:gd name="connsiteY3" fmla="*/ 2162083 h 2162083"/>
                <a:gd name="connsiteX4" fmla="*/ 0 w 1571867"/>
                <a:gd name="connsiteY4" fmla="*/ 1503414 h 2162083"/>
                <a:gd name="connsiteX5" fmla="*/ 1971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571867" y="1503414"/>
                  </a:lnTo>
                  <a:lnTo>
                    <a:pt x="1571867" y="2162083"/>
                  </a:lnTo>
                  <a:lnTo>
                    <a:pt x="0" y="2162083"/>
                  </a:lnTo>
                  <a:lnTo>
                    <a:pt x="0" y="1503414"/>
                  </a:lnTo>
                  <a:lnTo>
                    <a:pt x="1971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6B7BF7-3E0B-485F-95B7-420166D8036C}"/>
                </a:ext>
              </a:extLst>
            </p:cNvPr>
            <p:cNvSpPr/>
            <p:nvPr/>
          </p:nvSpPr>
          <p:spPr>
            <a:xfrm>
              <a:off x="5699229" y="2353425"/>
              <a:ext cx="785483" cy="2825339"/>
            </a:xfrm>
            <a:custGeom>
              <a:avLst/>
              <a:gdLst>
                <a:gd name="connsiteX0" fmla="*/ 614168 w 1228334"/>
                <a:gd name="connsiteY0" fmla="*/ 397 h 3332699"/>
                <a:gd name="connsiteX1" fmla="*/ 1228278 w 1228334"/>
                <a:gd name="connsiteY1" fmla="*/ 956462 h 3332699"/>
                <a:gd name="connsiteX2" fmla="*/ 1226210 w 1228334"/>
                <a:gd name="connsiteY2" fmla="*/ 987671 h 3332699"/>
                <a:gd name="connsiteX3" fmla="*/ 1228334 w 1228334"/>
                <a:gd name="connsiteY3" fmla="*/ 987671 h 3332699"/>
                <a:gd name="connsiteX4" fmla="*/ 1228334 w 1228334"/>
                <a:gd name="connsiteY4" fmla="*/ 3332699 h 3332699"/>
                <a:gd name="connsiteX5" fmla="*/ 0 w 1228334"/>
                <a:gd name="connsiteY5" fmla="*/ 3332699 h 3332699"/>
                <a:gd name="connsiteX6" fmla="*/ 0 w 1228334"/>
                <a:gd name="connsiteY6" fmla="*/ 987671 h 3332699"/>
                <a:gd name="connsiteX7" fmla="*/ 2053 w 1228334"/>
                <a:gd name="connsiteY7" fmla="*/ 987671 h 3332699"/>
                <a:gd name="connsiteX8" fmla="*/ 57 w 1228334"/>
                <a:gd name="connsiteY8" fmla="*/ 958268 h 3332699"/>
                <a:gd name="connsiteX9" fmla="*/ 614168 w 1228334"/>
                <a:gd name="connsiteY9" fmla="*/ 397 h 333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8334" h="3332699">
                  <a:moveTo>
                    <a:pt x="614168" y="397"/>
                  </a:moveTo>
                  <a:cubicBezTo>
                    <a:pt x="918843" y="-18866"/>
                    <a:pt x="1223518" y="667138"/>
                    <a:pt x="1228278" y="956462"/>
                  </a:cubicBezTo>
                  <a:lnTo>
                    <a:pt x="1226210" y="987671"/>
                  </a:lnTo>
                  <a:lnTo>
                    <a:pt x="1228334" y="987671"/>
                  </a:lnTo>
                  <a:lnTo>
                    <a:pt x="1228334" y="3332699"/>
                  </a:lnTo>
                  <a:lnTo>
                    <a:pt x="0" y="3332699"/>
                  </a:lnTo>
                  <a:lnTo>
                    <a:pt x="0" y="987671"/>
                  </a:lnTo>
                  <a:lnTo>
                    <a:pt x="2053" y="987671"/>
                  </a:lnTo>
                  <a:lnTo>
                    <a:pt x="57" y="958268"/>
                  </a:lnTo>
                  <a:cubicBezTo>
                    <a:pt x="4817" y="676769"/>
                    <a:pt x="309492" y="19660"/>
                    <a:pt x="614168" y="3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496DCE-A65D-482D-B02A-AD4A58AF494C}"/>
                </a:ext>
              </a:extLst>
            </p:cNvPr>
            <p:cNvSpPr/>
            <p:nvPr/>
          </p:nvSpPr>
          <p:spPr>
            <a:xfrm>
              <a:off x="6877689" y="3781075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808EB9A-48BE-4138-9B96-4A91E30A4899}"/>
                </a:ext>
              </a:extLst>
            </p:cNvPr>
            <p:cNvSpPr/>
            <p:nvPr/>
          </p:nvSpPr>
          <p:spPr>
            <a:xfrm>
              <a:off x="7182946" y="4168624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968EF62-F085-4879-B0E0-ED3DF7A55895}"/>
                </a:ext>
              </a:extLst>
            </p:cNvPr>
            <p:cNvSpPr/>
            <p:nvPr/>
          </p:nvSpPr>
          <p:spPr>
            <a:xfrm flipH="1">
              <a:off x="4702126" y="3265329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971 w 1571867"/>
                <a:gd name="connsiteY1" fmla="*/ 1503414 h 2162083"/>
                <a:gd name="connsiteX2" fmla="*/ 0 w 1571867"/>
                <a:gd name="connsiteY2" fmla="*/ 1503414 h 2162083"/>
                <a:gd name="connsiteX3" fmla="*/ 0 w 1571867"/>
                <a:gd name="connsiteY3" fmla="*/ 2162083 h 2162083"/>
                <a:gd name="connsiteX4" fmla="*/ 1571867 w 1571867"/>
                <a:gd name="connsiteY4" fmla="*/ 2162083 h 2162083"/>
                <a:gd name="connsiteX5" fmla="*/ 1571867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971" y="1503414"/>
                  </a:lnTo>
                  <a:lnTo>
                    <a:pt x="0" y="1503414"/>
                  </a:lnTo>
                  <a:lnTo>
                    <a:pt x="0" y="2162083"/>
                  </a:lnTo>
                  <a:lnTo>
                    <a:pt x="1571867" y="2162083"/>
                  </a:lnTo>
                  <a:lnTo>
                    <a:pt x="1571867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C9CD6EA-6318-4CBA-B3CF-F083FA0467F2}"/>
                </a:ext>
              </a:extLst>
            </p:cNvPr>
            <p:cNvSpPr/>
            <p:nvPr/>
          </p:nvSpPr>
          <p:spPr>
            <a:xfrm flipH="1">
              <a:off x="5249293" y="3754242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402D123-5C28-43E7-BE3E-A29901DCCB51}"/>
                </a:ext>
              </a:extLst>
            </p:cNvPr>
            <p:cNvSpPr/>
            <p:nvPr/>
          </p:nvSpPr>
          <p:spPr>
            <a:xfrm flipH="1">
              <a:off x="4944037" y="4141791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Moon 102">
              <a:extLst>
                <a:ext uri="{FF2B5EF4-FFF2-40B4-BE49-F238E27FC236}">
                  <a16:creationId xmlns:a16="http://schemas.microsoft.com/office/drawing/2014/main" id="{818537AB-2700-4628-9C06-A9F78CBB4765}"/>
                </a:ext>
              </a:extLst>
            </p:cNvPr>
            <p:cNvSpPr/>
            <p:nvPr/>
          </p:nvSpPr>
          <p:spPr>
            <a:xfrm rot="5400000">
              <a:off x="6003992" y="2556204"/>
              <a:ext cx="175958" cy="365868"/>
            </a:xfrm>
            <a:prstGeom prst="mo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1EF80CE-D533-4D49-B8E2-5CE2E5389992}"/>
                </a:ext>
              </a:extLst>
            </p:cNvPr>
            <p:cNvSpPr/>
            <p:nvPr/>
          </p:nvSpPr>
          <p:spPr>
            <a:xfrm>
              <a:off x="6029191" y="4554644"/>
              <a:ext cx="110565" cy="692107"/>
            </a:xfrm>
            <a:custGeom>
              <a:avLst/>
              <a:gdLst>
                <a:gd name="connsiteX0" fmla="*/ 0 w 821795"/>
                <a:gd name="connsiteY0" fmla="*/ 603199 h 1206397"/>
                <a:gd name="connsiteX1" fmla="*/ 410898 w 821795"/>
                <a:gd name="connsiteY1" fmla="*/ 0 h 1206397"/>
                <a:gd name="connsiteX2" fmla="*/ 821796 w 821795"/>
                <a:gd name="connsiteY2" fmla="*/ 603199 h 1206397"/>
                <a:gd name="connsiteX3" fmla="*/ 410898 w 821795"/>
                <a:gd name="connsiteY3" fmla="*/ 1206398 h 1206397"/>
                <a:gd name="connsiteX4" fmla="*/ 0 w 821795"/>
                <a:gd name="connsiteY4" fmla="*/ 603199 h 1206397"/>
                <a:gd name="connsiteX0" fmla="*/ 0 w 821796"/>
                <a:gd name="connsiteY0" fmla="*/ 603199 h 1208350"/>
                <a:gd name="connsiteX1" fmla="*/ 410898 w 821796"/>
                <a:gd name="connsiteY1" fmla="*/ 0 h 1208350"/>
                <a:gd name="connsiteX2" fmla="*/ 821796 w 821796"/>
                <a:gd name="connsiteY2" fmla="*/ 603199 h 1208350"/>
                <a:gd name="connsiteX3" fmla="*/ 410898 w 821796"/>
                <a:gd name="connsiteY3" fmla="*/ 1206398 h 1208350"/>
                <a:gd name="connsiteX4" fmla="*/ 0 w 821796"/>
                <a:gd name="connsiteY4" fmla="*/ 603199 h 12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796" h="1208350">
                  <a:moveTo>
                    <a:pt x="0" y="603199"/>
                  </a:moveTo>
                  <a:cubicBezTo>
                    <a:pt x="0" y="270061"/>
                    <a:pt x="183965" y="0"/>
                    <a:pt x="410898" y="0"/>
                  </a:cubicBezTo>
                  <a:cubicBezTo>
                    <a:pt x="637831" y="0"/>
                    <a:pt x="821796" y="270061"/>
                    <a:pt x="821796" y="603199"/>
                  </a:cubicBezTo>
                  <a:cubicBezTo>
                    <a:pt x="821796" y="936337"/>
                    <a:pt x="492688" y="1235427"/>
                    <a:pt x="410898" y="1206398"/>
                  </a:cubicBezTo>
                  <a:cubicBezTo>
                    <a:pt x="329108" y="1177369"/>
                    <a:pt x="0" y="936337"/>
                    <a:pt x="0" y="60319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96DE284-631E-47DD-9933-095B18D0A7CE}"/>
                </a:ext>
              </a:extLst>
            </p:cNvPr>
            <p:cNvSpPr/>
            <p:nvPr/>
          </p:nvSpPr>
          <p:spPr>
            <a:xfrm>
              <a:off x="6203223" y="2426321"/>
              <a:ext cx="277449" cy="2765499"/>
            </a:xfrm>
            <a:custGeom>
              <a:avLst/>
              <a:gdLst>
                <a:gd name="connsiteX0" fmla="*/ 0 w 433874"/>
                <a:gd name="connsiteY0" fmla="*/ 0 h 3262113"/>
                <a:gd name="connsiteX1" fmla="*/ 43528 w 433874"/>
                <a:gd name="connsiteY1" fmla="*/ 30384 h 3262113"/>
                <a:gd name="connsiteX2" fmla="*/ 433818 w 433874"/>
                <a:gd name="connsiteY2" fmla="*/ 885876 h 3262113"/>
                <a:gd name="connsiteX3" fmla="*/ 431750 w 433874"/>
                <a:gd name="connsiteY3" fmla="*/ 917085 h 3262113"/>
                <a:gd name="connsiteX4" fmla="*/ 433874 w 433874"/>
                <a:gd name="connsiteY4" fmla="*/ 917085 h 3262113"/>
                <a:gd name="connsiteX5" fmla="*/ 433874 w 433874"/>
                <a:gd name="connsiteY5" fmla="*/ 3262113 h 3262113"/>
                <a:gd name="connsiteX6" fmla="*/ 310318 w 433874"/>
                <a:gd name="connsiteY6" fmla="*/ 3262113 h 3262113"/>
                <a:gd name="connsiteX7" fmla="*/ 310318 w 433874"/>
                <a:gd name="connsiteY7" fmla="*/ 826503 h 3262113"/>
                <a:gd name="connsiteX8" fmla="*/ 308194 w 433874"/>
                <a:gd name="connsiteY8" fmla="*/ 826503 h 3262113"/>
                <a:gd name="connsiteX9" fmla="*/ 310262 w 433874"/>
                <a:gd name="connsiteY9" fmla="*/ 794089 h 3262113"/>
                <a:gd name="connsiteX10" fmla="*/ 23096 w 433874"/>
                <a:gd name="connsiteY10" fmla="*/ 27258 h 32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874" h="3262113">
                  <a:moveTo>
                    <a:pt x="0" y="0"/>
                  </a:moveTo>
                  <a:lnTo>
                    <a:pt x="43528" y="30384"/>
                  </a:lnTo>
                  <a:cubicBezTo>
                    <a:pt x="257976" y="228758"/>
                    <a:pt x="430248" y="668883"/>
                    <a:pt x="433818" y="885876"/>
                  </a:cubicBezTo>
                  <a:lnTo>
                    <a:pt x="431750" y="917085"/>
                  </a:lnTo>
                  <a:lnTo>
                    <a:pt x="433874" y="917085"/>
                  </a:lnTo>
                  <a:lnTo>
                    <a:pt x="433874" y="3262113"/>
                  </a:lnTo>
                  <a:lnTo>
                    <a:pt x="310318" y="3262113"/>
                  </a:lnTo>
                  <a:lnTo>
                    <a:pt x="310318" y="826503"/>
                  </a:lnTo>
                  <a:lnTo>
                    <a:pt x="308194" y="826503"/>
                  </a:lnTo>
                  <a:lnTo>
                    <a:pt x="310262" y="794089"/>
                  </a:lnTo>
                  <a:cubicBezTo>
                    <a:pt x="307287" y="606276"/>
                    <a:pt x="187158" y="257525"/>
                    <a:pt x="23096" y="2725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Oval 83">
            <a:extLst>
              <a:ext uri="{FF2B5EF4-FFF2-40B4-BE49-F238E27FC236}">
                <a16:creationId xmlns:a16="http://schemas.microsoft.com/office/drawing/2014/main" id="{92025928-DE58-479B-AE5F-36E067152AB5}"/>
              </a:ext>
            </a:extLst>
          </p:cNvPr>
          <p:cNvSpPr/>
          <p:nvPr/>
        </p:nvSpPr>
        <p:spPr>
          <a:xfrm rot="20040933">
            <a:off x="5569980" y="5048889"/>
            <a:ext cx="1104722" cy="1500618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83">
            <a:extLst>
              <a:ext uri="{FF2B5EF4-FFF2-40B4-BE49-F238E27FC236}">
                <a16:creationId xmlns:a16="http://schemas.microsoft.com/office/drawing/2014/main" id="{CD268EBD-E7E4-4983-A89C-E67E7C76F17E}"/>
              </a:ext>
            </a:extLst>
          </p:cNvPr>
          <p:cNvSpPr/>
          <p:nvPr/>
        </p:nvSpPr>
        <p:spPr>
          <a:xfrm rot="20040933">
            <a:off x="4842603" y="5300455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83">
            <a:extLst>
              <a:ext uri="{FF2B5EF4-FFF2-40B4-BE49-F238E27FC236}">
                <a16:creationId xmlns:a16="http://schemas.microsoft.com/office/drawing/2014/main" id="{2749BEFA-1D48-4B8D-8819-8A6DBF27BE89}"/>
              </a:ext>
            </a:extLst>
          </p:cNvPr>
          <p:cNvSpPr/>
          <p:nvPr/>
        </p:nvSpPr>
        <p:spPr>
          <a:xfrm rot="20040933">
            <a:off x="6623164" y="5309674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88316331-BE69-4542-96C2-DD27D1360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46" y="5727366"/>
            <a:ext cx="3810000" cy="2076450"/>
          </a:xfrm>
          <a:prstGeom prst="rect">
            <a:avLst/>
          </a:prstGeom>
        </p:spPr>
      </p:pic>
      <p:pic>
        <p:nvPicPr>
          <p:cNvPr id="53" name="Picture 52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1C0F869B-8EE0-4454-A9D5-9DE794AD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810">
            <a:off x="-1560397" y="4896001"/>
            <a:ext cx="6383543" cy="34790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8DFA9-DAD5-4646-92B8-5F3E3B4F2FFE}"/>
              </a:ext>
            </a:extLst>
          </p:cNvPr>
          <p:cNvGrpSpPr/>
          <p:nvPr/>
        </p:nvGrpSpPr>
        <p:grpSpPr>
          <a:xfrm>
            <a:off x="3182901" y="2185922"/>
            <a:ext cx="6416842" cy="2682044"/>
            <a:chOff x="3133526" y="2587057"/>
            <a:chExt cx="6416842" cy="26820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243E4AF-2107-4B54-9926-6CD83323B2D9}"/>
                </a:ext>
              </a:extLst>
            </p:cNvPr>
            <p:cNvGrpSpPr/>
            <p:nvPr/>
          </p:nvGrpSpPr>
          <p:grpSpPr>
            <a:xfrm>
              <a:off x="3133526" y="2587057"/>
              <a:ext cx="6416842" cy="2682044"/>
              <a:chOff x="3133526" y="2587057"/>
              <a:chExt cx="6416842" cy="268204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B8C313A-F2E2-4934-B1FC-4157F37CDC7A}"/>
                  </a:ext>
                </a:extLst>
              </p:cNvPr>
              <p:cNvSpPr/>
              <p:nvPr/>
            </p:nvSpPr>
            <p:spPr>
              <a:xfrm>
                <a:off x="3133526" y="2587057"/>
                <a:ext cx="6416842" cy="26820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C1B436C-4FFA-43D8-897E-4EA1704907D0}"/>
                  </a:ext>
                </a:extLst>
              </p:cNvPr>
              <p:cNvSpPr/>
              <p:nvPr/>
            </p:nvSpPr>
            <p:spPr>
              <a:xfrm>
                <a:off x="3215089" y="2662065"/>
                <a:ext cx="6253715" cy="2518793"/>
              </a:xfrm>
              <a:prstGeom prst="rect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26FE6C-A249-43C6-8EC1-5289A6C35CF2}"/>
                </a:ext>
              </a:extLst>
            </p:cNvPr>
            <p:cNvSpPr txBox="1"/>
            <p:nvPr/>
          </p:nvSpPr>
          <p:spPr>
            <a:xfrm>
              <a:off x="3733847" y="3543444"/>
              <a:ext cx="5314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dirty="0">
                  <a:solidFill>
                    <a:srgbClr val="FF0000"/>
                  </a:solidFill>
                  <a:latin typeface="Oswald" panose="02000503000000000000" pitchFamily="2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48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 p14:presetBounceEnd="6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2533</TotalTime>
  <Words>461</Words>
  <Application>Microsoft Office PowerPoint</Application>
  <PresentationFormat>شاشة عريضة</PresentationFormat>
  <Paragraphs>255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Open Sans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1366</cp:revision>
  <dcterms:created xsi:type="dcterms:W3CDTF">2020-10-10T04:32:51Z</dcterms:created>
  <dcterms:modified xsi:type="dcterms:W3CDTF">2021-01-23T14:02:04Z</dcterms:modified>
</cp:coreProperties>
</file>