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61" r:id="rId3"/>
  </p:sldIdLst>
  <p:sldSz cx="6858000" cy="9144000" type="screen4x3"/>
  <p:notesSz cx="6797675" cy="992663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 snapToGrid="0">
      <p:cViewPr varScale="1">
        <p:scale>
          <a:sx n="60" d="100"/>
          <a:sy n="60" d="100"/>
        </p:scale>
        <p:origin x="2288" y="4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3584812" y="2415478"/>
            <a:ext cx="3162119" cy="22313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1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100" b="1" u="sng" dirty="0"/>
              <a:t>: </a:t>
            </a:r>
          </a:p>
          <a:p>
            <a:r>
              <a:rPr lang="ar-SA" sz="1100" b="1" u="sng" dirty="0"/>
              <a:t>صفي كل مجسم مستعملة (عدد الأوجه،عددالأحرف،عددالرؤوس):</a:t>
            </a:r>
          </a:p>
          <a:p>
            <a:endParaRPr lang="ar-SA" sz="1100" b="1" u="sng" dirty="0"/>
          </a:p>
          <a:p>
            <a:endParaRPr lang="ar-SA" sz="1100" b="1" u="sng" dirty="0"/>
          </a:p>
          <a:p>
            <a:endParaRPr lang="ar-SA" sz="1100" b="1" u="sng" dirty="0"/>
          </a:p>
          <a:p>
            <a:endParaRPr lang="ar-SA" sz="1100" b="1" u="sng" dirty="0"/>
          </a:p>
          <a:p>
            <a:endParaRPr lang="ar-SA" sz="1100" b="1" u="sng" dirty="0"/>
          </a:p>
          <a:p>
            <a:r>
              <a:rPr lang="ar-SA" sz="1000" dirty="0"/>
              <a:t>اسم المجسم :.................               اسم المجسم :..............</a:t>
            </a:r>
          </a:p>
          <a:p>
            <a:r>
              <a:rPr lang="ar-SA" sz="1000" dirty="0"/>
              <a:t>عدد الأوجه:..................              عدد الأوجه :..............</a:t>
            </a:r>
          </a:p>
          <a:p>
            <a:r>
              <a:rPr lang="ar-SA" sz="1000" dirty="0"/>
              <a:t>عددالأحرف :.................             عددالأحرف:...............</a:t>
            </a:r>
          </a:p>
          <a:p>
            <a:r>
              <a:rPr lang="ar-SA" sz="1000" dirty="0"/>
              <a:t>عدد الرؤوس :.............                عدد الرؤوس:.............</a:t>
            </a:r>
          </a:p>
          <a:p>
            <a:endParaRPr lang="ar-SA" sz="1100" b="1" u="sng" dirty="0"/>
          </a:p>
          <a:p>
            <a:r>
              <a:rPr lang="ar-SA" sz="1100" b="1" u="sng" dirty="0"/>
              <a:t> </a:t>
            </a:r>
            <a:endParaRPr lang="ar-SA" sz="1100" b="1" u="sng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3485447" y="4680820"/>
            <a:ext cx="3261484" cy="198515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100" b="1" u="sng" dirty="0">
                <a:solidFill>
                  <a:schemeClr val="tx1"/>
                </a:solidFill>
              </a:rPr>
              <a:t>السؤال الثاني:  </a:t>
            </a:r>
          </a:p>
          <a:p>
            <a:r>
              <a:rPr lang="ar-SA" sz="1000" b="1" u="sng" dirty="0"/>
              <a:t>صفي كل شكل مستو مستعملة  (عدد الأضلاع والزوايا ) ثم سميه </a:t>
            </a:r>
            <a:r>
              <a:rPr lang="ar-SA" sz="1000" b="1" dirty="0"/>
              <a:t>:</a:t>
            </a:r>
          </a:p>
          <a:p>
            <a:endParaRPr lang="ar-SA" sz="1200" b="1" u="sng" dirty="0"/>
          </a:p>
          <a:p>
            <a:endParaRPr lang="ar-SA" sz="1200" b="1" u="sng" dirty="0"/>
          </a:p>
          <a:p>
            <a:endParaRPr lang="ar-SA" sz="1200" b="1" u="sng" dirty="0"/>
          </a:p>
          <a:p>
            <a:endParaRPr lang="ar-SA" sz="1200" b="1" u="sng" dirty="0"/>
          </a:p>
          <a:p>
            <a:endParaRPr lang="ar-SA" sz="1200" b="1" u="sng" dirty="0"/>
          </a:p>
          <a:p>
            <a:r>
              <a:rPr lang="ar-SA" sz="1000" b="1" dirty="0"/>
              <a:t>اسم الشكل :...............                           اسم الشكل :..............</a:t>
            </a:r>
          </a:p>
          <a:p>
            <a:r>
              <a:rPr lang="ar-SA" sz="1000" b="1" dirty="0"/>
              <a:t>عدد الأضلاع :............                           عدد الأضلاع:............</a:t>
            </a:r>
          </a:p>
          <a:p>
            <a:r>
              <a:rPr lang="ar-SA" sz="1000" b="1" dirty="0"/>
              <a:t>عدد الزوايا :..............                           عدد الزوايا :............</a:t>
            </a:r>
          </a:p>
          <a:p>
            <a:r>
              <a:rPr lang="ar-SA" sz="1200" b="1" u="sng" dirty="0"/>
              <a:t>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27865" y="4680820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5326340" y="68340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70" y="6834036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>
                  <a:solidFill>
                    <a:schemeClr val="tx1"/>
                  </a:solidFill>
                </a:rPr>
                <a:t>نموذج رقم (8)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الاختبارالدوري للصف</a:t>
              </a:r>
              <a:r>
                <a:rPr lang="ar-SA" sz="1400" dirty="0">
                  <a:solidFill>
                    <a:schemeClr val="tx1"/>
                  </a:solidFill>
                </a:rPr>
                <a:t>.ا</a:t>
              </a:r>
              <a:r>
                <a:rPr lang="ar-SA" sz="1400" b="1" dirty="0">
                  <a:solidFill>
                    <a:schemeClr val="tx1"/>
                  </a:solidFill>
                </a:rPr>
                <a:t>لثالث لمادة الرياضيات  الفترة الرابعة </a:t>
              </a:r>
              <a:endParaRPr lang="ar-SA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968674"/>
              </p:ext>
            </p:extLst>
          </p:nvPr>
        </p:nvGraphicFramePr>
        <p:xfrm>
          <a:off x="227865" y="2414369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91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 ووصف وتصنيف بعض المجسمات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۲۸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800232"/>
              </p:ext>
            </p:extLst>
          </p:nvPr>
        </p:nvGraphicFramePr>
        <p:xfrm>
          <a:off x="238789" y="4678284"/>
          <a:ext cx="3124674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9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5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8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5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704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تسمية الأشكال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المستوية وتصنيفها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۲۹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25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79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539563"/>
              </p:ext>
            </p:extLst>
          </p:nvPr>
        </p:nvGraphicFramePr>
        <p:xfrm>
          <a:off x="207170" y="6834036"/>
          <a:ext cx="3014705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48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6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9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264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 الأنماط الهندسية واستعمالها للتوقع وحل المسائل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642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693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367904" y="7050759"/>
            <a:ext cx="3316875" cy="3558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u="sng" dirty="0">
                <a:solidFill>
                  <a:schemeClr val="tx1"/>
                </a:solidFill>
              </a:rPr>
              <a:t>ماعدد المثلثات المستعمله في هذا النمط إذا تم توسيعه إلى </a:t>
            </a:r>
            <a:r>
              <a:rPr lang="ar-SA" sz="1100" b="1" u="sng" dirty="0">
                <a:solidFill>
                  <a:schemeClr val="tx1"/>
                </a:solidFill>
                <a:latin typeface="arial" panose="020B0604020202020204" pitchFamily="34" charset="0"/>
              </a:rPr>
              <a:t>۱۲</a:t>
            </a:r>
            <a:r>
              <a:rPr lang="ar-SA" sz="1100" b="1" u="sng" dirty="0">
                <a:solidFill>
                  <a:schemeClr val="tx1"/>
                </a:solidFill>
              </a:rPr>
              <a:t> شكلاً: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258384" y="4893790"/>
            <a:ext cx="3467468" cy="5538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                            </a:t>
            </a:r>
          </a:p>
          <a:p>
            <a:endParaRPr lang="ar-SA" sz="1100" b="1" dirty="0">
              <a:solidFill>
                <a:schemeClr val="tx1"/>
              </a:solidFill>
            </a:endParaRPr>
          </a:p>
          <a:p>
            <a:endParaRPr lang="ar-SA" sz="1100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268651" y="7889998"/>
            <a:ext cx="677725" cy="8317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5" name="Rectangle 64"/>
          <p:cNvSpPr/>
          <p:nvPr/>
        </p:nvSpPr>
        <p:spPr>
          <a:xfrm>
            <a:off x="2356778" y="3703140"/>
            <a:ext cx="4249950" cy="5181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ar-SA" sz="1100" b="1" dirty="0">
              <a:solidFill>
                <a:schemeClr val="tx1"/>
              </a:solidFill>
            </a:endParaRPr>
          </a:p>
          <a:p>
            <a:endParaRPr lang="ar-SA" sz="1100" b="1" dirty="0">
              <a:solidFill>
                <a:schemeClr val="tx1"/>
              </a:solidFill>
            </a:endParaRPr>
          </a:p>
          <a:p>
            <a:endParaRPr lang="ar-SA" sz="1100" b="1" dirty="0">
              <a:solidFill>
                <a:schemeClr val="tx1"/>
              </a:solidFill>
            </a:endParaRPr>
          </a:p>
          <a:p>
            <a:endParaRPr lang="ar-SA" sz="1100" b="1" dirty="0">
              <a:solidFill>
                <a:schemeClr val="tx1"/>
              </a:solidFill>
            </a:endParaRPr>
          </a:p>
          <a:p>
            <a:endParaRPr lang="ar-SA" sz="1100" b="1" dirty="0">
              <a:solidFill>
                <a:schemeClr val="tx1"/>
              </a:solidFill>
            </a:endParaRPr>
          </a:p>
          <a:p>
            <a:endParaRPr lang="ar-SA" sz="1100" b="1" dirty="0">
              <a:solidFill>
                <a:schemeClr val="tx1"/>
              </a:solidFill>
            </a:endParaRPr>
          </a:p>
          <a:p>
            <a:endParaRPr lang="ar-SA" sz="1100" b="1" dirty="0">
              <a:solidFill>
                <a:schemeClr val="tx1"/>
              </a:solidFill>
            </a:endParaRPr>
          </a:p>
          <a:p>
            <a:endParaRPr lang="ar-SA" sz="1100" b="1" dirty="0">
              <a:solidFill>
                <a:schemeClr val="tx1"/>
              </a:solidFill>
            </a:endParaRPr>
          </a:p>
          <a:p>
            <a:endParaRPr lang="ar-SA" sz="1100" b="1" dirty="0">
              <a:solidFill>
                <a:schemeClr val="tx1"/>
              </a:solidFill>
            </a:endParaRPr>
          </a:p>
          <a:p>
            <a:endParaRPr lang="ar-SA" sz="11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33488" y="5424893"/>
            <a:ext cx="826990" cy="385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grpSp>
        <p:nvGrpSpPr>
          <p:cNvPr id="2058" name="Group 2057"/>
          <p:cNvGrpSpPr/>
          <p:nvPr/>
        </p:nvGrpSpPr>
        <p:grpSpPr>
          <a:xfrm>
            <a:off x="5832261" y="2920729"/>
            <a:ext cx="497065" cy="610110"/>
            <a:chOff x="4360026" y="3143250"/>
            <a:chExt cx="739855" cy="850900"/>
          </a:xfrm>
        </p:grpSpPr>
        <p:sp>
          <p:nvSpPr>
            <p:cNvPr id="52" name="Oval 51"/>
            <p:cNvSpPr/>
            <p:nvPr/>
          </p:nvSpPr>
          <p:spPr>
            <a:xfrm>
              <a:off x="4360026" y="3803650"/>
              <a:ext cx="739855" cy="190500"/>
            </a:xfrm>
            <a:prstGeom prst="ellips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2057" name="Group 2056"/>
            <p:cNvGrpSpPr/>
            <p:nvPr/>
          </p:nvGrpSpPr>
          <p:grpSpPr>
            <a:xfrm>
              <a:off x="4360026" y="3143250"/>
              <a:ext cx="739855" cy="755650"/>
              <a:chOff x="4360026" y="3143250"/>
              <a:chExt cx="739855" cy="755650"/>
            </a:xfrm>
          </p:grpSpPr>
          <p:cxnSp>
            <p:nvCxnSpPr>
              <p:cNvPr id="60" name="Straight Connector 59"/>
              <p:cNvCxnSpPr>
                <a:endCxn id="52" idx="6"/>
              </p:cNvCxnSpPr>
              <p:nvPr/>
            </p:nvCxnSpPr>
            <p:spPr>
              <a:xfrm>
                <a:off x="4724400" y="3143250"/>
                <a:ext cx="375481" cy="75565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50" name="Straight Connector 2049"/>
              <p:cNvCxnSpPr/>
              <p:nvPr/>
            </p:nvCxnSpPr>
            <p:spPr>
              <a:xfrm flipH="1">
                <a:off x="4360026" y="3143250"/>
                <a:ext cx="364374" cy="75565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2059" name="Picture 205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376" y="2986627"/>
            <a:ext cx="1033002" cy="389548"/>
          </a:xfrm>
          <a:prstGeom prst="rect">
            <a:avLst/>
          </a:prstGeom>
        </p:spPr>
      </p:pic>
      <p:sp>
        <p:nvSpPr>
          <p:cNvPr id="2061" name="Isosceles Triangle 2060"/>
          <p:cNvSpPr/>
          <p:nvPr/>
        </p:nvSpPr>
        <p:spPr>
          <a:xfrm>
            <a:off x="3993908" y="5317258"/>
            <a:ext cx="603250" cy="520043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5" name="Isosceles Triangle 84"/>
          <p:cNvSpPr/>
          <p:nvPr/>
        </p:nvSpPr>
        <p:spPr>
          <a:xfrm>
            <a:off x="6185349" y="7406640"/>
            <a:ext cx="476610" cy="286277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6" name="Isosceles Triangle 85"/>
          <p:cNvSpPr/>
          <p:nvPr/>
        </p:nvSpPr>
        <p:spPr>
          <a:xfrm>
            <a:off x="5389642" y="7415609"/>
            <a:ext cx="431256" cy="277308"/>
          </a:xfrm>
          <a:prstGeom prst="triangle">
            <a:avLst>
              <a:gd name="adj" fmla="val 4683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7" name="Isosceles Triangle 86"/>
          <p:cNvSpPr/>
          <p:nvPr/>
        </p:nvSpPr>
        <p:spPr>
          <a:xfrm>
            <a:off x="4588362" y="7390023"/>
            <a:ext cx="363813" cy="30289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62" name="Oval 2061"/>
          <p:cNvSpPr/>
          <p:nvPr/>
        </p:nvSpPr>
        <p:spPr>
          <a:xfrm>
            <a:off x="5025190" y="7451679"/>
            <a:ext cx="271909" cy="27176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2" name="Oval 91"/>
          <p:cNvSpPr/>
          <p:nvPr/>
        </p:nvSpPr>
        <p:spPr>
          <a:xfrm>
            <a:off x="5877596" y="7451679"/>
            <a:ext cx="251055" cy="2502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5" name="Oval 94"/>
          <p:cNvSpPr/>
          <p:nvPr/>
        </p:nvSpPr>
        <p:spPr>
          <a:xfrm>
            <a:off x="4237834" y="7450493"/>
            <a:ext cx="269452" cy="28934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5231642" y="3002507"/>
            <a:ext cx="0" cy="13647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4992118" y="5317258"/>
            <a:ext cx="0" cy="1310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91" y="5814867"/>
            <a:ext cx="1150961" cy="76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17"/>
          <p:cNvSpPr/>
          <p:nvPr/>
        </p:nvSpPr>
        <p:spPr>
          <a:xfrm>
            <a:off x="227865" y="548526"/>
            <a:ext cx="6519066" cy="338828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827306"/>
              </p:ext>
            </p:extLst>
          </p:nvPr>
        </p:nvGraphicFramePr>
        <p:xfrm>
          <a:off x="233251" y="555438"/>
          <a:ext cx="3014705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48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6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9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جمع البيانات تنظيمها وتمثيلهابالرموز ولوحة الأعمدة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32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مربع نص 23"/>
          <p:cNvSpPr txBox="1"/>
          <p:nvPr/>
        </p:nvSpPr>
        <p:spPr>
          <a:xfrm>
            <a:off x="5060081" y="516167"/>
            <a:ext cx="163277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00" b="1" u="sng" dirty="0">
                <a:solidFill>
                  <a:schemeClr val="tx1"/>
                </a:solidFill>
              </a:rPr>
              <a:t>السؤال الرابع</a:t>
            </a:r>
            <a:r>
              <a:rPr lang="ar-SA" sz="1000" b="1" u="sng" dirty="0"/>
              <a:t>: </a:t>
            </a:r>
          </a:p>
          <a:p>
            <a:r>
              <a:rPr lang="ar-SA" sz="1000" b="1" u="sng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3417187" y="548526"/>
            <a:ext cx="3316875" cy="3558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                   </a:t>
            </a:r>
            <a:r>
              <a:rPr lang="ar-SA" sz="1100" b="1" u="sng" dirty="0">
                <a:solidFill>
                  <a:schemeClr val="tx1"/>
                </a:solidFill>
              </a:rPr>
              <a:t> مثلي البيانات التاليه بالأعمدة؟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598094"/>
              </p:ext>
            </p:extLst>
          </p:nvPr>
        </p:nvGraphicFramePr>
        <p:xfrm>
          <a:off x="4574430" y="1068676"/>
          <a:ext cx="2020044" cy="122904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10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0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7517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الفطائرالمفضله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17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لبنه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517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جبن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17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دجاج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517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لحم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4842095" y="1351763"/>
            <a:ext cx="355130" cy="152400"/>
            <a:chOff x="3419475" y="3498850"/>
            <a:chExt cx="390525" cy="190500"/>
          </a:xfrm>
        </p:grpSpPr>
        <p:cxnSp>
          <p:nvCxnSpPr>
            <p:cNvPr id="13" name="Straight Connector 12"/>
            <p:cNvCxnSpPr/>
            <p:nvPr/>
          </p:nvCxnSpPr>
          <p:spPr>
            <a:xfrm flipH="1">
              <a:off x="3714750" y="3498850"/>
              <a:ext cx="95250" cy="1905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3616325" y="3498850"/>
              <a:ext cx="95250" cy="1905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514725" y="3498850"/>
              <a:ext cx="95250" cy="1905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3419475" y="3498850"/>
              <a:ext cx="95250" cy="1905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4761083" y="1618842"/>
            <a:ext cx="453296" cy="152400"/>
            <a:chOff x="3419475" y="3873500"/>
            <a:chExt cx="498475" cy="190500"/>
          </a:xfrm>
        </p:grpSpPr>
        <p:grpSp>
          <p:nvGrpSpPr>
            <p:cNvPr id="20" name="Group 19"/>
            <p:cNvGrpSpPr/>
            <p:nvPr/>
          </p:nvGrpSpPr>
          <p:grpSpPr>
            <a:xfrm>
              <a:off x="3460750" y="3873500"/>
              <a:ext cx="390525" cy="190500"/>
              <a:chOff x="3419475" y="3498850"/>
              <a:chExt cx="390525" cy="190500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 flipH="1">
                <a:off x="3714750" y="3498850"/>
                <a:ext cx="95250" cy="1905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3616325" y="3498850"/>
                <a:ext cx="95250" cy="1905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H="1">
                <a:off x="3514725" y="3498850"/>
                <a:ext cx="95250" cy="1905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H="1">
                <a:off x="3419475" y="3498850"/>
                <a:ext cx="95250" cy="1905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Straight Connector 27"/>
            <p:cNvCxnSpPr/>
            <p:nvPr/>
          </p:nvCxnSpPr>
          <p:spPr>
            <a:xfrm flipH="1">
              <a:off x="3419475" y="3968750"/>
              <a:ext cx="498475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4881072" y="1859312"/>
            <a:ext cx="268513" cy="152400"/>
            <a:chOff x="3514725" y="3498850"/>
            <a:chExt cx="295275" cy="190500"/>
          </a:xfrm>
        </p:grpSpPr>
        <p:cxnSp>
          <p:nvCxnSpPr>
            <p:cNvPr id="41" name="Straight Connector 40"/>
            <p:cNvCxnSpPr/>
            <p:nvPr/>
          </p:nvCxnSpPr>
          <p:spPr>
            <a:xfrm flipH="1">
              <a:off x="3714750" y="3498850"/>
              <a:ext cx="95250" cy="1905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3616325" y="3498850"/>
              <a:ext cx="95250" cy="1905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3514725" y="3498850"/>
              <a:ext cx="95250" cy="1905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" name="مربع نص 25"/>
          <p:cNvSpPr txBox="1"/>
          <p:nvPr/>
        </p:nvSpPr>
        <p:spPr>
          <a:xfrm>
            <a:off x="227865" y="4432376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     تمنياتي لك بالتوفيق                                                                                            معلمة المادة :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4889207" y="2130529"/>
            <a:ext cx="176121" cy="152400"/>
            <a:chOff x="3616325" y="3498850"/>
            <a:chExt cx="193675" cy="190500"/>
          </a:xfrm>
        </p:grpSpPr>
        <p:cxnSp>
          <p:nvCxnSpPr>
            <p:cNvPr id="49" name="Straight Connector 48"/>
            <p:cNvCxnSpPr/>
            <p:nvPr/>
          </p:nvCxnSpPr>
          <p:spPr>
            <a:xfrm flipH="1">
              <a:off x="3714750" y="3498850"/>
              <a:ext cx="95250" cy="1905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3616325" y="3498850"/>
              <a:ext cx="95250" cy="19050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47" y="2738651"/>
            <a:ext cx="1505804" cy="111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09707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296</Words>
  <Application>Microsoft Office PowerPoint</Application>
  <PresentationFormat>On-screen Show (4:3)</PresentationFormat>
  <Paragraphs>105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87</cp:revision>
  <cp:lastPrinted>2017-04-13T08:22:07Z</cp:lastPrinted>
  <dcterms:created xsi:type="dcterms:W3CDTF">2016-10-19T21:09:54Z</dcterms:created>
  <dcterms:modified xsi:type="dcterms:W3CDTF">2017-04-26T15:53:48Z</dcterms:modified>
</cp:coreProperties>
</file>