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1"/>
  </p:notesMasterIdLst>
  <p:sldIdLst>
    <p:sldId id="273" r:id="rId2"/>
    <p:sldId id="256" r:id="rId3"/>
    <p:sldId id="271" r:id="rId4"/>
    <p:sldId id="272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4" r:id="rId20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D36858D-A1D0-40A2-9286-EA38F8863D73}" type="datetimeFigureOut">
              <a:rPr lang="ar-SA" smtClean="0"/>
              <a:t>11/01/42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A475E27-2C60-4DB9-9470-1939C857CCD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67867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75E27-2C60-4DB9-9470-1939C857CCDC}" type="slidenum">
              <a:rPr lang="ar-SA" smtClean="0"/>
              <a:t>15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60265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AF7C7-AEA0-4233-8071-8B5F1FA5A4DD}" type="datetimeFigureOut">
              <a:rPr lang="ar-SA" smtClean="0"/>
              <a:t>11/01/42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82C01-B7D1-4D4D-9F3C-A69DDAE2B2D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308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AF7C7-AEA0-4233-8071-8B5F1FA5A4DD}" type="datetimeFigureOut">
              <a:rPr lang="ar-SA" smtClean="0"/>
              <a:t>11/01/42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82C01-B7D1-4D4D-9F3C-A69DDAE2B2D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37556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AF7C7-AEA0-4233-8071-8B5F1FA5A4DD}" type="datetimeFigureOut">
              <a:rPr lang="ar-SA" smtClean="0"/>
              <a:t>11/01/42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82C01-B7D1-4D4D-9F3C-A69DDAE2B2D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67549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AF7C7-AEA0-4233-8071-8B5F1FA5A4DD}" type="datetimeFigureOut">
              <a:rPr lang="ar-SA" smtClean="0"/>
              <a:t>11/01/42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82C01-B7D1-4D4D-9F3C-A69DDAE2B2D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9117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AF7C7-AEA0-4233-8071-8B5F1FA5A4DD}" type="datetimeFigureOut">
              <a:rPr lang="ar-SA" smtClean="0"/>
              <a:t>11/01/42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82C01-B7D1-4D4D-9F3C-A69DDAE2B2D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4359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AF7C7-AEA0-4233-8071-8B5F1FA5A4DD}" type="datetimeFigureOut">
              <a:rPr lang="ar-SA" smtClean="0"/>
              <a:t>11/01/42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82C01-B7D1-4D4D-9F3C-A69DDAE2B2D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8153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AF7C7-AEA0-4233-8071-8B5F1FA5A4DD}" type="datetimeFigureOut">
              <a:rPr lang="ar-SA" smtClean="0"/>
              <a:t>11/01/42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82C01-B7D1-4D4D-9F3C-A69DDAE2B2D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6547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AF7C7-AEA0-4233-8071-8B5F1FA5A4DD}" type="datetimeFigureOut">
              <a:rPr lang="ar-SA" smtClean="0"/>
              <a:t>11/01/42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82C01-B7D1-4D4D-9F3C-A69DDAE2B2D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66266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AF7C7-AEA0-4233-8071-8B5F1FA5A4DD}" type="datetimeFigureOut">
              <a:rPr lang="ar-SA" smtClean="0"/>
              <a:t>11/01/42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82C01-B7D1-4D4D-9F3C-A69DDAE2B2D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6342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AF7C7-AEA0-4233-8071-8B5F1FA5A4DD}" type="datetimeFigureOut">
              <a:rPr lang="ar-SA" smtClean="0"/>
              <a:t>11/01/42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82C01-B7D1-4D4D-9F3C-A69DDAE2B2D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9758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AF7C7-AEA0-4233-8071-8B5F1FA5A4DD}" type="datetimeFigureOut">
              <a:rPr lang="ar-SA" smtClean="0"/>
              <a:t>11/01/42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82C01-B7D1-4D4D-9F3C-A69DDAE2B2D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67100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DAF7C7-AEA0-4233-8071-8B5F1FA5A4DD}" type="datetimeFigureOut">
              <a:rPr lang="ar-SA" smtClean="0"/>
              <a:t>11/01/42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582C01-B7D1-4D4D-9F3C-A69DDAE2B2D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49816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5.xml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465" y="5184"/>
            <a:ext cx="9227007" cy="685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464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303;p44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" y="4"/>
            <a:ext cx="9143999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304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81200" y="-181495"/>
            <a:ext cx="7489890" cy="7220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305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982" y="1047750"/>
            <a:ext cx="4048125" cy="476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306;p44"/>
          <p:cNvPicPr preferRelativeResize="0"/>
          <p:nvPr/>
        </p:nvPicPr>
        <p:blipFill rotWithShape="1">
          <a:blip r:embed="rId5">
            <a:alphaModFix/>
          </a:blip>
          <a:srcRect l="26052" b="62520"/>
          <a:stretch/>
        </p:blipFill>
        <p:spPr>
          <a:xfrm>
            <a:off x="2898913" y="1882497"/>
            <a:ext cx="6035434" cy="21961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1341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822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50;p46"/>
          <p:cNvSpPr/>
          <p:nvPr/>
        </p:nvSpPr>
        <p:spPr>
          <a:xfrm>
            <a:off x="982678" y="0"/>
            <a:ext cx="816132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03100" tIns="51550" rIns="103100" bIns="5155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351;p46"/>
          <p:cNvSpPr/>
          <p:nvPr/>
        </p:nvSpPr>
        <p:spPr>
          <a:xfrm>
            <a:off x="2963454" y="1849016"/>
            <a:ext cx="4572000" cy="685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186F85"/>
              </a:gs>
              <a:gs pos="55000">
                <a:srgbClr val="1D849E"/>
              </a:gs>
              <a:gs pos="100000">
                <a:srgbClr val="229BB9"/>
              </a:gs>
            </a:gsLst>
            <a:lin ang="16200000" scaled="0"/>
          </a:gradFill>
          <a:ln>
            <a:noFill/>
          </a:ln>
          <a:effectLst>
            <a:outerShdw blurRad="39000" dist="254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03100" tIns="51550" rIns="103100" bIns="5155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اشتركي بإيجابية</a:t>
            </a:r>
            <a:endParaRPr sz="3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352;p46"/>
          <p:cNvSpPr/>
          <p:nvPr/>
        </p:nvSpPr>
        <p:spPr>
          <a:xfrm>
            <a:off x="3714750" y="479425"/>
            <a:ext cx="2667000" cy="7620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C00000"/>
                </a:solidFill>
                <a:latin typeface="Arial"/>
              </a:rPr>
              <a:t>ابتسم </a:t>
            </a:r>
          </a:p>
        </p:txBody>
      </p:sp>
      <p:sp>
        <p:nvSpPr>
          <p:cNvPr id="5" name="Google Shape;353;p46"/>
          <p:cNvSpPr/>
          <p:nvPr/>
        </p:nvSpPr>
        <p:spPr>
          <a:xfrm>
            <a:off x="7764798" y="1773238"/>
            <a:ext cx="762000" cy="685800"/>
          </a:xfrm>
          <a:prstGeom prst="ellipse">
            <a:avLst/>
          </a:prstGeom>
          <a:gradFill>
            <a:gsLst>
              <a:gs pos="0">
                <a:srgbClr val="FFE474"/>
              </a:gs>
              <a:gs pos="35000">
                <a:srgbClr val="FFEA9F"/>
              </a:gs>
              <a:gs pos="100000">
                <a:srgbClr val="FFF6D6"/>
              </a:gs>
            </a:gsLst>
            <a:lin ang="16200000" scaled="0"/>
          </a:gradFill>
          <a:ln w="9525" cap="rnd" cmpd="sng">
            <a:solidFill>
              <a:srgbClr val="FDB503"/>
            </a:solidFill>
            <a:prstDash val="solid"/>
            <a:round/>
            <a:headEnd type="none" w="sm" len="sm"/>
            <a:tailEnd type="none" w="sm" len="sm"/>
          </a:ln>
          <a:effectLst>
            <a:outerShdw blurRad="45000" dist="25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03100" tIns="51550" rIns="103100" bIns="5155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1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ا</a:t>
            </a:r>
            <a:endParaRPr sz="41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354;p46"/>
          <p:cNvSpPr/>
          <p:nvPr/>
        </p:nvSpPr>
        <p:spPr>
          <a:xfrm>
            <a:off x="7770593" y="3086100"/>
            <a:ext cx="685800" cy="685800"/>
          </a:xfrm>
          <a:prstGeom prst="ellipse">
            <a:avLst/>
          </a:prstGeom>
          <a:gradFill>
            <a:gsLst>
              <a:gs pos="0">
                <a:srgbClr val="FFE474"/>
              </a:gs>
              <a:gs pos="35000">
                <a:srgbClr val="FFEA9F"/>
              </a:gs>
              <a:gs pos="100000">
                <a:srgbClr val="FFF6D6"/>
              </a:gs>
            </a:gsLst>
            <a:lin ang="16200000" scaled="0"/>
          </a:gradFill>
          <a:ln w="9525" cap="rnd" cmpd="sng">
            <a:solidFill>
              <a:srgbClr val="FDB503"/>
            </a:solidFill>
            <a:prstDash val="solid"/>
            <a:round/>
            <a:headEnd type="none" w="sm" len="sm"/>
            <a:tailEnd type="none" w="sm" len="sm"/>
          </a:ln>
          <a:effectLst>
            <a:outerShdw blurRad="45000" dist="25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03100" tIns="51550" rIns="103100" bIns="5155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1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ب</a:t>
            </a:r>
            <a:endParaRPr sz="41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355;p46"/>
          <p:cNvSpPr/>
          <p:nvPr/>
        </p:nvSpPr>
        <p:spPr>
          <a:xfrm>
            <a:off x="2963454" y="3086100"/>
            <a:ext cx="4572000" cy="685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186F85"/>
              </a:gs>
              <a:gs pos="55000">
                <a:srgbClr val="1D849E"/>
              </a:gs>
              <a:gs pos="100000">
                <a:srgbClr val="229BB9"/>
              </a:gs>
            </a:gsLst>
            <a:lin ang="16200000" scaled="0"/>
          </a:gradFill>
          <a:ln>
            <a:noFill/>
          </a:ln>
          <a:effectLst>
            <a:outerShdw blurRad="39000" dist="254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03100" tIns="51550" rIns="103100" bIns="5155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بادري بالأفكار الخلاقة</a:t>
            </a:r>
            <a:endParaRPr dirty="0"/>
          </a:p>
        </p:txBody>
      </p:sp>
      <p:sp>
        <p:nvSpPr>
          <p:cNvPr id="8" name="Google Shape;358;p46"/>
          <p:cNvSpPr/>
          <p:nvPr/>
        </p:nvSpPr>
        <p:spPr>
          <a:xfrm>
            <a:off x="7841016" y="4340225"/>
            <a:ext cx="719137" cy="685800"/>
          </a:xfrm>
          <a:prstGeom prst="ellipse">
            <a:avLst/>
          </a:prstGeom>
          <a:gradFill>
            <a:gsLst>
              <a:gs pos="0">
                <a:srgbClr val="FFE474"/>
              </a:gs>
              <a:gs pos="35000">
                <a:srgbClr val="FFEA9F"/>
              </a:gs>
              <a:gs pos="100000">
                <a:srgbClr val="FFF6D6"/>
              </a:gs>
            </a:gsLst>
            <a:lin ang="16200000" scaled="0"/>
          </a:gradFill>
          <a:ln w="9525" cap="rnd" cmpd="sng">
            <a:solidFill>
              <a:srgbClr val="FDB503"/>
            </a:solidFill>
            <a:prstDash val="solid"/>
            <a:round/>
            <a:headEnd type="none" w="sm" len="sm"/>
            <a:tailEnd type="none" w="sm" len="sm"/>
          </a:ln>
          <a:effectLst>
            <a:outerShdw blurRad="45000" dist="25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03100" tIns="51550" rIns="103100" bIns="5155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1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س</a:t>
            </a:r>
            <a:endParaRPr sz="41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359;p46"/>
          <p:cNvSpPr/>
          <p:nvPr/>
        </p:nvSpPr>
        <p:spPr>
          <a:xfrm>
            <a:off x="2963454" y="4296941"/>
            <a:ext cx="4572000" cy="685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186F85"/>
              </a:gs>
              <a:gs pos="55000">
                <a:srgbClr val="1D849E"/>
              </a:gs>
              <a:gs pos="100000">
                <a:srgbClr val="229BB9"/>
              </a:gs>
            </a:gsLst>
            <a:lin ang="16200000" scaled="0"/>
          </a:gradFill>
          <a:ln>
            <a:noFill/>
          </a:ln>
          <a:effectLst>
            <a:outerShdw blurRad="39000" dist="254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03100" tIns="51550" rIns="103100" bIns="5155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ساهمي بخبراتك</a:t>
            </a:r>
            <a:endParaRPr dirty="0"/>
          </a:p>
        </p:txBody>
      </p:sp>
      <p:sp>
        <p:nvSpPr>
          <p:cNvPr id="10" name="Google Shape;360;p46"/>
          <p:cNvSpPr/>
          <p:nvPr/>
        </p:nvSpPr>
        <p:spPr>
          <a:xfrm>
            <a:off x="7874334" y="5530428"/>
            <a:ext cx="685800" cy="609600"/>
          </a:xfrm>
          <a:prstGeom prst="ellipse">
            <a:avLst/>
          </a:prstGeom>
          <a:gradFill>
            <a:gsLst>
              <a:gs pos="0">
                <a:srgbClr val="FFE474"/>
              </a:gs>
              <a:gs pos="35000">
                <a:srgbClr val="FFEA9F"/>
              </a:gs>
              <a:gs pos="100000">
                <a:srgbClr val="FFF6D6"/>
              </a:gs>
            </a:gsLst>
            <a:lin ang="16200000" scaled="0"/>
          </a:gradFill>
          <a:ln w="9525" cap="rnd" cmpd="sng">
            <a:solidFill>
              <a:srgbClr val="FDB503"/>
            </a:solidFill>
            <a:prstDash val="solid"/>
            <a:round/>
            <a:headEnd type="none" w="sm" len="sm"/>
            <a:tailEnd type="none" w="sm" len="sm"/>
          </a:ln>
          <a:effectLst>
            <a:outerShdw blurRad="45000" dist="25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03100" tIns="51550" rIns="103100" bIns="51550" anchor="ctr" anchorCtr="0">
            <a:no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41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م</a:t>
            </a:r>
            <a:endParaRPr sz="41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361;p46"/>
          <p:cNvSpPr/>
          <p:nvPr/>
        </p:nvSpPr>
        <p:spPr>
          <a:xfrm>
            <a:off x="2963454" y="5492328"/>
            <a:ext cx="4572000" cy="685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gradFill>
            <a:gsLst>
              <a:gs pos="0">
                <a:srgbClr val="186F85"/>
              </a:gs>
              <a:gs pos="55000">
                <a:srgbClr val="1D849E"/>
              </a:gs>
              <a:gs pos="100000">
                <a:srgbClr val="229BB9"/>
              </a:gs>
            </a:gsLst>
            <a:lin ang="16200000" scaled="0"/>
          </a:gradFill>
          <a:ln>
            <a:noFill/>
          </a:ln>
          <a:effectLst>
            <a:outerShdw blurRad="39000" dist="254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03100" tIns="51550" rIns="103100" bIns="51550" anchor="ctr" anchorCtr="0">
            <a:noAutofit/>
          </a:bodyPr>
          <a:lstStyle/>
          <a:p>
            <a:pPr marL="0" marR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مرني عضلات مخك</a:t>
            </a:r>
            <a:endParaRPr dirty="0"/>
          </a:p>
        </p:txBody>
      </p:sp>
      <p:pic>
        <p:nvPicPr>
          <p:cNvPr id="12" name="Google Shape;362;p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82698" y="1849016"/>
            <a:ext cx="1684321" cy="446030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363;p46" descr="Picture1"/>
          <p:cNvSpPr/>
          <p:nvPr/>
        </p:nvSpPr>
        <p:spPr>
          <a:xfrm>
            <a:off x="7235845" y="381000"/>
            <a:ext cx="1679575" cy="6096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rgbClr val="262626"/>
                </a:solidFill>
                <a:latin typeface="Arial"/>
              </a:rPr>
              <a:t>شعارنا</a:t>
            </a:r>
          </a:p>
        </p:txBody>
      </p:sp>
      <p:pic>
        <p:nvPicPr>
          <p:cNvPr id="14" name="صورة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04256" cy="194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500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</p:pic>
      <p:sp>
        <p:nvSpPr>
          <p:cNvPr id="3" name="مربع نص 2"/>
          <p:cNvSpPr txBox="1"/>
          <p:nvPr/>
        </p:nvSpPr>
        <p:spPr>
          <a:xfrm>
            <a:off x="4286216" y="3573016"/>
            <a:ext cx="4857784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 smtClean="0">
                <a:solidFill>
                  <a:schemeClr val="accent3">
                    <a:lumMod val="75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الموضوع</a:t>
            </a:r>
          </a:p>
          <a:p>
            <a:pPr algn="ctr"/>
            <a:endParaRPr lang="ar-SA" sz="4400" dirty="0" smtClean="0">
              <a:solidFill>
                <a:schemeClr val="accent3">
                  <a:lumMod val="75000"/>
                </a:schemeClr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  <a:p>
            <a:pPr algn="ctr"/>
            <a:r>
              <a:rPr lang="ar-SA" sz="4400" dirty="0" smtClean="0">
                <a:solidFill>
                  <a:schemeClr val="accent2">
                    <a:lumMod val="5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مدخل وحدة التعامل مع الاخرين </a:t>
            </a:r>
          </a:p>
        </p:txBody>
      </p:sp>
    </p:spTree>
    <p:extLst>
      <p:ext uri="{BB962C8B-B14F-4D97-AF65-F5344CB8AC3E}">
        <p14:creationId xmlns:p14="http://schemas.microsoft.com/office/powerpoint/2010/main" val="3864316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36712"/>
            <a:ext cx="8280920" cy="3451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544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339752" y="476672"/>
            <a:ext cx="4248472" cy="792088"/>
          </a:xfrm>
          <a:prstGeom prst="rect">
            <a:avLst/>
          </a:prstGeom>
          <a:solidFill>
            <a:srgbClr val="00B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استراتيجية قراءة الصور</a:t>
            </a:r>
            <a:endParaRPr lang="ar-SA" sz="2800" dirty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639" y="2852936"/>
            <a:ext cx="4896543" cy="3124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مستطيل 3"/>
          <p:cNvSpPr/>
          <p:nvPr/>
        </p:nvSpPr>
        <p:spPr>
          <a:xfrm>
            <a:off x="1851631" y="1813572"/>
            <a:ext cx="50529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ar-SA" sz="2800" dirty="0" smtClean="0"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لاحظي الصورة التي امامك وتحدثي عنها </a:t>
            </a:r>
            <a:endParaRPr lang="ar-SA" sz="2800" dirty="0"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36502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COMPAQ\Desktop\M_M_M_ Listen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64704"/>
            <a:ext cx="9144000" cy="6340168"/>
          </a:xfrm>
          <a:prstGeom prst="rect">
            <a:avLst/>
          </a:prstGeom>
          <a:noFill/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0" y="304800"/>
            <a:ext cx="6858000" cy="116955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7000" b="1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Arabic" pitchFamily="18" charset="-78"/>
                <a:cs typeface="+mj-cs"/>
              </a:rPr>
              <a:t>نستمـع إلى النـص</a:t>
            </a:r>
            <a:endParaRPr lang="ar-SA" sz="7000" b="1" dirty="0">
              <a:ln w="18415" cmpd="sng">
                <a:noFill/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Arabic" pitchFamily="18" charset="-78"/>
              <a:cs typeface="+mj-cs"/>
            </a:endParaRPr>
          </a:p>
        </p:txBody>
      </p:sp>
      <p:pic>
        <p:nvPicPr>
          <p:cNvPr id="4" name="شكرا يا جاري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275856" y="62484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218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6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0"/>
            <a:ext cx="3995936" cy="2492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132856"/>
            <a:ext cx="3432398" cy="2591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1" y="4437112"/>
            <a:ext cx="4029740" cy="242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2985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276872"/>
            <a:ext cx="3457947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365104"/>
            <a:ext cx="3344391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43120"/>
            <a:ext cx="3096309" cy="211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681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1523"/>
            <a:ext cx="3275856" cy="240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209800"/>
            <a:ext cx="3162275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448174"/>
            <a:ext cx="3024336" cy="240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7999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916832"/>
            <a:ext cx="3744416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5595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القبعات+الست[1]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66" y="2214554"/>
            <a:ext cx="5715000" cy="4329127"/>
          </a:xfrm>
          <a:prstGeom prst="rect">
            <a:avLst/>
          </a:prstGeom>
        </p:spPr>
      </p:pic>
      <p:sp>
        <p:nvSpPr>
          <p:cNvPr id="3" name="مربع نص 2"/>
          <p:cNvSpPr txBox="1"/>
          <p:nvPr/>
        </p:nvSpPr>
        <p:spPr>
          <a:xfrm>
            <a:off x="6715140" y="2786058"/>
            <a:ext cx="178595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FF0000"/>
                </a:solidFill>
              </a:rPr>
              <a:t>القبعة الحمراء</a:t>
            </a:r>
            <a:endParaRPr lang="ar-SA" b="1" dirty="0">
              <a:solidFill>
                <a:srgbClr val="FF0000"/>
              </a:solidFill>
            </a:endParaRPr>
          </a:p>
        </p:txBody>
      </p:sp>
      <p:sp>
        <p:nvSpPr>
          <p:cNvPr id="4" name="شكل بيضاوي 3"/>
          <p:cNvSpPr/>
          <p:nvPr/>
        </p:nvSpPr>
        <p:spPr>
          <a:xfrm>
            <a:off x="5214942" y="1928802"/>
            <a:ext cx="2500330" cy="142876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ما اسم الشقيقين اللذين كانا يلعبان بالكرة</a:t>
            </a:r>
            <a:endParaRPr lang="ar-SA" b="1" dirty="0"/>
          </a:p>
        </p:txBody>
      </p:sp>
      <p:sp>
        <p:nvSpPr>
          <p:cNvPr id="5" name="مربع نص 4"/>
          <p:cNvSpPr txBox="1"/>
          <p:nvPr/>
        </p:nvSpPr>
        <p:spPr>
          <a:xfrm>
            <a:off x="0" y="3214686"/>
            <a:ext cx="178595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rgbClr val="CC9900"/>
                </a:solidFill>
              </a:rPr>
              <a:t>القبعة الصفراء</a:t>
            </a:r>
            <a:endParaRPr lang="ar-SA" b="1" dirty="0">
              <a:solidFill>
                <a:srgbClr val="CC9900"/>
              </a:solidFill>
            </a:endParaRPr>
          </a:p>
        </p:txBody>
      </p:sp>
      <p:sp>
        <p:nvSpPr>
          <p:cNvPr id="6" name="شكل بيضاوي 5"/>
          <p:cNvSpPr/>
          <p:nvPr/>
        </p:nvSpPr>
        <p:spPr>
          <a:xfrm>
            <a:off x="1142976" y="2000240"/>
            <a:ext cx="2500330" cy="1214446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 اعتذر زياد للجار فماذا قال له ؟ </a:t>
            </a:r>
          </a:p>
        </p:txBody>
      </p:sp>
      <p:sp>
        <p:nvSpPr>
          <p:cNvPr id="7" name="مربع نص 6"/>
          <p:cNvSpPr txBox="1"/>
          <p:nvPr/>
        </p:nvSpPr>
        <p:spPr>
          <a:xfrm>
            <a:off x="6858016" y="4572008"/>
            <a:ext cx="178595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chemeClr val="accent2">
                    <a:lumMod val="50000"/>
                  </a:schemeClr>
                </a:solidFill>
              </a:rPr>
              <a:t>القبعة الزرقاء</a:t>
            </a:r>
            <a:endParaRPr lang="ar-SA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شكل بيضاوي 7"/>
          <p:cNvSpPr/>
          <p:nvPr/>
        </p:nvSpPr>
        <p:spPr>
          <a:xfrm>
            <a:off x="5214942" y="3442635"/>
            <a:ext cx="2500330" cy="1571636"/>
          </a:xfrm>
          <a:prstGeom prst="ellips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من ركل الكرة في المرة الاولى و اين وقعت </a:t>
            </a:r>
            <a:endParaRPr lang="ar-SA" b="1" dirty="0"/>
          </a:p>
        </p:txBody>
      </p:sp>
      <p:sp>
        <p:nvSpPr>
          <p:cNvPr id="9" name="مربع نص 8"/>
          <p:cNvSpPr txBox="1"/>
          <p:nvPr/>
        </p:nvSpPr>
        <p:spPr>
          <a:xfrm>
            <a:off x="0" y="5000636"/>
            <a:ext cx="178595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chemeClr val="accent3">
                    <a:lumMod val="75000"/>
                  </a:schemeClr>
                </a:solidFill>
              </a:rPr>
              <a:t>القبعة الخضراء</a:t>
            </a:r>
            <a:endParaRPr lang="ar-SA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0" name="شكل بيضاوي 9"/>
          <p:cNvSpPr/>
          <p:nvPr/>
        </p:nvSpPr>
        <p:spPr>
          <a:xfrm>
            <a:off x="1178695" y="3857640"/>
            <a:ext cx="2428892" cy="1285884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/>
              <a:t> ماذا قال طارق لزياد عندما رأى تصرفه مع الجار ؟</a:t>
            </a:r>
            <a:endParaRPr lang="ar-SA" sz="2000" b="1" dirty="0"/>
          </a:p>
        </p:txBody>
      </p:sp>
      <p:sp>
        <p:nvSpPr>
          <p:cNvPr id="11" name="مربع نص 10"/>
          <p:cNvSpPr txBox="1"/>
          <p:nvPr/>
        </p:nvSpPr>
        <p:spPr>
          <a:xfrm>
            <a:off x="0" y="6488668"/>
            <a:ext cx="178595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chemeClr val="tx2"/>
                </a:solidFill>
              </a:rPr>
              <a:t>القبعة </a:t>
            </a:r>
            <a:r>
              <a:rPr lang="ar-SA" b="1" dirty="0" err="1" smtClean="0">
                <a:solidFill>
                  <a:schemeClr val="tx2"/>
                </a:solidFill>
              </a:rPr>
              <a:t>السودا</a:t>
            </a:r>
            <a:endParaRPr lang="ar-SA" b="1" dirty="0">
              <a:solidFill>
                <a:schemeClr val="tx2"/>
              </a:solidFill>
            </a:endParaRPr>
          </a:p>
        </p:txBody>
      </p:sp>
      <p:sp>
        <p:nvSpPr>
          <p:cNvPr id="12" name="مربع نص 11"/>
          <p:cNvSpPr txBox="1"/>
          <p:nvPr/>
        </p:nvSpPr>
        <p:spPr>
          <a:xfrm>
            <a:off x="6572264" y="6488668"/>
            <a:ext cx="178595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b="1" dirty="0" smtClean="0">
                <a:solidFill>
                  <a:schemeClr val="tx2"/>
                </a:solidFill>
              </a:rPr>
              <a:t>القبعة البيضاء</a:t>
            </a:r>
            <a:endParaRPr lang="ar-SA" b="1" dirty="0">
              <a:solidFill>
                <a:schemeClr val="tx2"/>
              </a:solidFill>
            </a:endParaRPr>
          </a:p>
        </p:txBody>
      </p:sp>
      <p:sp>
        <p:nvSpPr>
          <p:cNvPr id="13" name="شكل بيضاوي 12"/>
          <p:cNvSpPr/>
          <p:nvPr/>
        </p:nvSpPr>
        <p:spPr>
          <a:xfrm>
            <a:off x="1374622" y="5442899"/>
            <a:ext cx="2500330" cy="1428736"/>
          </a:xfrm>
          <a:prstGeom prst="ellipse">
            <a:avLst/>
          </a:prstGeom>
          <a:solidFill>
            <a:schemeClr val="tx2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 smtClean="0"/>
              <a:t>ماذا فعل طارق ليستعيد الكرة ؟ وكيف كان رد الجار على طارق	</a:t>
            </a:r>
            <a:endParaRPr lang="ar-SA" b="1" dirty="0"/>
          </a:p>
        </p:txBody>
      </p:sp>
      <p:sp>
        <p:nvSpPr>
          <p:cNvPr id="14" name="شكل بيضاوي 13"/>
          <p:cNvSpPr/>
          <p:nvPr/>
        </p:nvSpPr>
        <p:spPr>
          <a:xfrm>
            <a:off x="5214942" y="5143524"/>
            <a:ext cx="3429024" cy="171447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b="1" dirty="0" smtClean="0">
                <a:solidFill>
                  <a:schemeClr val="tx2"/>
                </a:solidFill>
              </a:rPr>
              <a:t> من ركل الكرة في المرة الثانية ؟ وكيف تعامل زياد مع الجار ليستعيد الكره ؟ ولماذا رفض الجار ان يعطي زياد الكرة ؟ </a:t>
            </a:r>
            <a:endParaRPr lang="ar-SA" b="1" dirty="0">
              <a:solidFill>
                <a:schemeClr val="tx2"/>
              </a:solidFill>
            </a:endParaRPr>
          </a:p>
        </p:txBody>
      </p:sp>
      <p:sp>
        <p:nvSpPr>
          <p:cNvPr id="15" name="مربع نص 14"/>
          <p:cNvSpPr txBox="1"/>
          <p:nvPr/>
        </p:nvSpPr>
        <p:spPr>
          <a:xfrm>
            <a:off x="1785918" y="0"/>
            <a:ext cx="642942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dirty="0" err="1" smtClean="0">
                <a:solidFill>
                  <a:schemeClr val="accent2">
                    <a:lumMod val="5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استراتيجية</a:t>
            </a:r>
            <a:r>
              <a:rPr lang="ar-SA" sz="4400" dirty="0" smtClean="0">
                <a:solidFill>
                  <a:schemeClr val="accent2">
                    <a:lumMod val="50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القبعات الست</a:t>
            </a:r>
            <a:endParaRPr lang="ar-SA" sz="4400" dirty="0">
              <a:solidFill>
                <a:schemeClr val="accent2">
                  <a:lumMod val="50000"/>
                </a:schemeClr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16" name="مربع نص 15"/>
          <p:cNvSpPr txBox="1"/>
          <p:nvPr/>
        </p:nvSpPr>
        <p:spPr>
          <a:xfrm>
            <a:off x="214282" y="857232"/>
            <a:ext cx="864399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اختاري </a:t>
            </a:r>
            <a:r>
              <a:rPr lang="ar-SA" sz="3200" dirty="0" err="1" smtClean="0">
                <a:solidFill>
                  <a:schemeClr val="accent3">
                    <a:lumMod val="75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احدى</a:t>
            </a:r>
            <a:r>
              <a:rPr lang="ar-SA" sz="3200" dirty="0" smtClean="0">
                <a:solidFill>
                  <a:schemeClr val="accent3">
                    <a:lumMod val="75000"/>
                  </a:schemeClr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 القبعات الموجودة أمامك  ثم أجيبي عن السؤال </a:t>
            </a:r>
            <a:endParaRPr lang="ar-SA" sz="3200" dirty="0">
              <a:solidFill>
                <a:schemeClr val="accent3">
                  <a:lumMod val="75000"/>
                </a:schemeClr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290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/>
      <p:bldP spid="13" grpId="0" animBg="1"/>
      <p:bldP spid="14" grpId="0" animBg="1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مربع نص 2"/>
          <p:cNvSpPr txBox="1"/>
          <p:nvPr/>
        </p:nvSpPr>
        <p:spPr>
          <a:xfrm>
            <a:off x="3419872" y="980728"/>
            <a:ext cx="79208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800" b="1" dirty="0" smtClean="0">
                <a:solidFill>
                  <a:srgbClr val="FF0000"/>
                </a:solidFill>
                <a:latin typeface="Century Schoolbook"/>
              </a:rPr>
              <a:t>√</a:t>
            </a:r>
            <a:endParaRPr lang="ar-SA" sz="4800" b="1" dirty="0">
              <a:solidFill>
                <a:srgbClr val="FF0000"/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1763688" y="1722986"/>
            <a:ext cx="79208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800" b="1" dirty="0" smtClean="0">
                <a:solidFill>
                  <a:srgbClr val="FF0000"/>
                </a:solidFill>
                <a:latin typeface="Century Schoolbook"/>
              </a:rPr>
              <a:t>√</a:t>
            </a:r>
            <a:endParaRPr lang="ar-SA" sz="4800" b="1" dirty="0">
              <a:solidFill>
                <a:srgbClr val="FF00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3419872" y="2348880"/>
            <a:ext cx="79208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800" b="1" dirty="0" smtClean="0">
                <a:solidFill>
                  <a:srgbClr val="FF0000"/>
                </a:solidFill>
                <a:latin typeface="Century Schoolbook"/>
              </a:rPr>
              <a:t>√</a:t>
            </a:r>
            <a:endParaRPr lang="ar-SA" sz="4800" b="1" dirty="0">
              <a:solidFill>
                <a:srgbClr val="FF0000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3419872" y="3013500"/>
            <a:ext cx="79208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800" b="1" dirty="0" smtClean="0">
                <a:solidFill>
                  <a:srgbClr val="FF0000"/>
                </a:solidFill>
                <a:latin typeface="Century Schoolbook"/>
              </a:rPr>
              <a:t>√</a:t>
            </a:r>
            <a:endParaRPr lang="ar-SA" sz="4800" b="1" dirty="0">
              <a:solidFill>
                <a:srgbClr val="FF0000"/>
              </a:solidFill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8460432" y="4653136"/>
            <a:ext cx="79208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800" b="1" dirty="0" smtClean="0">
                <a:solidFill>
                  <a:srgbClr val="FF0000"/>
                </a:solidFill>
                <a:latin typeface="Century Schoolbook"/>
              </a:rPr>
              <a:t>√</a:t>
            </a:r>
            <a:endParaRPr lang="ar-SA" sz="4800" b="1" dirty="0">
              <a:solidFill>
                <a:srgbClr val="FF00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8351911" y="6027003"/>
            <a:ext cx="79208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800" b="1" dirty="0" smtClean="0">
                <a:solidFill>
                  <a:srgbClr val="FF0000"/>
                </a:solidFill>
                <a:latin typeface="Century Schoolbook"/>
              </a:rPr>
              <a:t>√</a:t>
            </a:r>
            <a:endParaRPr lang="ar-SA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744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124744"/>
            <a:ext cx="6984775" cy="31996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4294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620688"/>
            <a:ext cx="7848871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مربع نص 2"/>
          <p:cNvSpPr txBox="1"/>
          <p:nvPr/>
        </p:nvSpPr>
        <p:spPr>
          <a:xfrm>
            <a:off x="7884368" y="1844824"/>
            <a:ext cx="79208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800" b="1" dirty="0" smtClean="0">
                <a:solidFill>
                  <a:srgbClr val="FF0000"/>
                </a:solidFill>
                <a:latin typeface="Century Schoolbook"/>
              </a:rPr>
              <a:t>√</a:t>
            </a:r>
            <a:endParaRPr lang="ar-SA" sz="4800" b="1" dirty="0">
              <a:solidFill>
                <a:srgbClr val="FF0000"/>
              </a:solidFill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7884368" y="2437437"/>
            <a:ext cx="79208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800" b="1" dirty="0" smtClean="0">
                <a:solidFill>
                  <a:srgbClr val="FF0000"/>
                </a:solidFill>
                <a:latin typeface="Century Schoolbook"/>
              </a:rPr>
              <a:t>√</a:t>
            </a:r>
            <a:endParaRPr lang="ar-SA" sz="4800" b="1" dirty="0">
              <a:solidFill>
                <a:srgbClr val="FF0000"/>
              </a:solidFill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7884368" y="3176811"/>
            <a:ext cx="79208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800" b="1" dirty="0">
                <a:solidFill>
                  <a:srgbClr val="FF0000"/>
                </a:solidFill>
                <a:latin typeface="Century Schoolbook"/>
              </a:rPr>
              <a:t>×</a:t>
            </a:r>
            <a:endParaRPr lang="ar-SA" sz="4800" b="1" dirty="0">
              <a:solidFill>
                <a:srgbClr val="FF0000"/>
              </a:solidFill>
            </a:endParaRPr>
          </a:p>
        </p:txBody>
      </p:sp>
      <p:sp>
        <p:nvSpPr>
          <p:cNvPr id="6" name="مربع نص 5"/>
          <p:cNvSpPr txBox="1"/>
          <p:nvPr/>
        </p:nvSpPr>
        <p:spPr>
          <a:xfrm>
            <a:off x="7969493" y="3773966"/>
            <a:ext cx="79208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800" b="1" dirty="0">
                <a:solidFill>
                  <a:srgbClr val="FF0000"/>
                </a:solidFill>
                <a:latin typeface="Century Schoolbook"/>
              </a:rPr>
              <a:t>×</a:t>
            </a:r>
            <a:endParaRPr lang="ar-SA" sz="4800" b="1" dirty="0">
              <a:solidFill>
                <a:srgbClr val="FF0000"/>
              </a:solidFill>
            </a:endParaRPr>
          </a:p>
        </p:txBody>
      </p:sp>
      <p:sp>
        <p:nvSpPr>
          <p:cNvPr id="8" name="مربع نص 7"/>
          <p:cNvSpPr txBox="1"/>
          <p:nvPr/>
        </p:nvSpPr>
        <p:spPr>
          <a:xfrm>
            <a:off x="7939338" y="4254187"/>
            <a:ext cx="792088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800" b="1" dirty="0" smtClean="0">
                <a:solidFill>
                  <a:srgbClr val="FF0000"/>
                </a:solidFill>
                <a:latin typeface="Century Schoolbook"/>
              </a:rPr>
              <a:t>√</a:t>
            </a:r>
            <a:endParaRPr lang="ar-SA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817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27" y="967589"/>
            <a:ext cx="8136903" cy="411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مستطيل 2"/>
          <p:cNvSpPr/>
          <p:nvPr/>
        </p:nvSpPr>
        <p:spPr>
          <a:xfrm>
            <a:off x="6042613" y="3196983"/>
            <a:ext cx="12634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فناء المنزل </a:t>
            </a:r>
            <a:endParaRPr lang="ar-SA" sz="20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5999634" y="4037159"/>
            <a:ext cx="15167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امام منزل الجار</a:t>
            </a:r>
            <a:endParaRPr lang="ar-SA" sz="20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2059059" y="2996928"/>
            <a:ext cx="6431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طارق</a:t>
            </a:r>
            <a:endParaRPr lang="ar-SA" sz="20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2085509" y="3463592"/>
            <a:ext cx="5902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زياد</a:t>
            </a:r>
            <a:endParaRPr lang="ar-SA" sz="20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2102618" y="4055061"/>
            <a:ext cx="6431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000" dirty="0" smtClean="0">
                <a:solidFill>
                  <a:srgbClr val="FF0000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الجار </a:t>
            </a:r>
            <a:endParaRPr lang="ar-SA" sz="2000" dirty="0">
              <a:solidFill>
                <a:srgbClr val="FF0000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23193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" y="0"/>
            <a:ext cx="9145016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834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files.softicons.com/download/object-icons/elements-alone-icons-by-babasse/png/256/Plan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1571612"/>
            <a:ext cx="2438400" cy="2438400"/>
          </a:xfrm>
          <a:prstGeom prst="rect">
            <a:avLst/>
          </a:prstGeom>
          <a:noFill/>
        </p:spPr>
      </p:pic>
      <p:pic>
        <p:nvPicPr>
          <p:cNvPr id="3" name="Picture 4" descr="http://www.clker.com/cliparts/a/R/c/i/g/j/bicicleta-hi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1928802"/>
            <a:ext cx="2786042" cy="1538274"/>
          </a:xfrm>
          <a:prstGeom prst="rect">
            <a:avLst/>
          </a:prstGeom>
          <a:noFill/>
        </p:spPr>
      </p:pic>
      <p:pic>
        <p:nvPicPr>
          <p:cNvPr id="4" name="Picture 6" descr="http://2.bp.blogspot.com/-EmoxilBftlE/UwilfX9jQYI/AAAAAAAAAk8/8aE9SKcaMis/s1600/%D8%B5%D9%88%D8%B1%D8%A9+%D8%A8%D8%A7%D8%B5+%D8%A7%D9%84%D9%85%D8%AF%D8%B1%D8%B3%D8%A9+%D8%A8%D9%82%D8%B5%D8%A7%D8%B5%D8%A9+%D8%AA%D8%B5%D9%85%D9%8A%D9%85+%D9%85%D9%81%D8%B1%D8%BA%D8%A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06" y="3643314"/>
            <a:ext cx="3833806" cy="2476484"/>
          </a:xfrm>
          <a:prstGeom prst="rect">
            <a:avLst/>
          </a:prstGeom>
          <a:noFill/>
        </p:spPr>
      </p:pic>
      <p:sp>
        <p:nvSpPr>
          <p:cNvPr id="5" name="مربع نص 4"/>
          <p:cNvSpPr txBox="1"/>
          <p:nvPr/>
        </p:nvSpPr>
        <p:spPr>
          <a:xfrm>
            <a:off x="1000100" y="642918"/>
            <a:ext cx="707236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400" b="1" u="sng" dirty="0" smtClean="0">
                <a:solidFill>
                  <a:schemeClr val="tx2"/>
                </a:solidFill>
                <a:latin typeface="Monotype Koufi" pitchFamily="2" charset="-78"/>
                <a:ea typeface="Monotype Koufi" pitchFamily="2" charset="-78"/>
                <a:cs typeface="Monotype Koufi" pitchFamily="2" charset="-78"/>
              </a:rPr>
              <a:t>اختاري</a:t>
            </a:r>
            <a:endParaRPr lang="ar-SA" sz="4400" b="1" dirty="0">
              <a:solidFill>
                <a:schemeClr val="tx2"/>
              </a:solidFill>
              <a:latin typeface="Monotype Koufi" pitchFamily="2" charset="-78"/>
              <a:ea typeface="Monotype Koufi" pitchFamily="2" charset="-78"/>
              <a:cs typeface="Monotype Koufi" pitchFamily="2" charset="-78"/>
            </a:endParaRPr>
          </a:p>
        </p:txBody>
      </p:sp>
      <p:sp>
        <p:nvSpPr>
          <p:cNvPr id="6" name="انفجار 1 5"/>
          <p:cNvSpPr/>
          <p:nvPr/>
        </p:nvSpPr>
        <p:spPr>
          <a:xfrm>
            <a:off x="285720" y="4286232"/>
            <a:ext cx="3286148" cy="2571768"/>
          </a:xfrm>
          <a:prstGeom prst="irregularSeal1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b="1" dirty="0" smtClean="0"/>
              <a:t>قدمي نصيحة لصديقاتك</a:t>
            </a:r>
            <a:endParaRPr lang="ar-SA" sz="2800" b="1" dirty="0"/>
          </a:p>
        </p:txBody>
      </p:sp>
      <p:sp>
        <p:nvSpPr>
          <p:cNvPr id="7" name="انفجار 1 6"/>
          <p:cNvSpPr/>
          <p:nvPr/>
        </p:nvSpPr>
        <p:spPr>
          <a:xfrm>
            <a:off x="-214346" y="4071942"/>
            <a:ext cx="4214842" cy="3000396"/>
          </a:xfrm>
          <a:prstGeom prst="irregularSeal1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b="1" dirty="0" smtClean="0"/>
              <a:t>اسألي زميلتك سؤال يتعلق بدرس اليوم</a:t>
            </a:r>
            <a:endParaRPr lang="ar-SA" sz="3600" b="1" dirty="0"/>
          </a:p>
        </p:txBody>
      </p:sp>
      <p:sp>
        <p:nvSpPr>
          <p:cNvPr id="8" name="انفجار 1 7"/>
          <p:cNvSpPr/>
          <p:nvPr/>
        </p:nvSpPr>
        <p:spPr>
          <a:xfrm>
            <a:off x="0" y="4071918"/>
            <a:ext cx="3714776" cy="2786082"/>
          </a:xfrm>
          <a:prstGeom prst="irregularSeal1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b="1" dirty="0" err="1" smtClean="0"/>
              <a:t>مارأيك</a:t>
            </a:r>
            <a:r>
              <a:rPr lang="ar-SA" sz="3600" b="1" dirty="0" smtClean="0"/>
              <a:t> في درس اليوم</a:t>
            </a:r>
            <a:endParaRPr lang="ar-SA" sz="3600" b="1" dirty="0"/>
          </a:p>
        </p:txBody>
      </p:sp>
      <p:grpSp>
        <p:nvGrpSpPr>
          <p:cNvPr id="9" name="مجموعة 13"/>
          <p:cNvGrpSpPr/>
          <p:nvPr/>
        </p:nvGrpSpPr>
        <p:grpSpPr>
          <a:xfrm>
            <a:off x="7429520" y="5000636"/>
            <a:ext cx="1550230" cy="1638559"/>
            <a:chOff x="-1445298" y="3158593"/>
            <a:chExt cx="1550230" cy="1638559"/>
          </a:xfrm>
        </p:grpSpPr>
        <p:pic>
          <p:nvPicPr>
            <p:cNvPr id="10" name="Picture 6" descr="نتيجة بحث الصور عن ‪direction clipart‬‏"/>
            <p:cNvPicPr>
              <a:picLocks noChangeAspect="1" noChangeArrowheads="1"/>
            </p:cNvPicPr>
            <p:nvPr/>
          </p:nvPicPr>
          <p:blipFill rotWithShape="1">
            <a:blip r:embed="rId5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584" b="50958"/>
            <a:stretch/>
          </p:blipFill>
          <p:spPr bwMode="auto">
            <a:xfrm>
              <a:off x="-1445298" y="3158593"/>
              <a:ext cx="1550230" cy="16385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مستطيل 10">
              <a:hlinkClick r:id="" action="ppaction://hlinkshowjump?jump=nextslide"/>
            </p:cNvPr>
            <p:cNvSpPr/>
            <p:nvPr/>
          </p:nvSpPr>
          <p:spPr>
            <a:xfrm>
              <a:off x="-1260648" y="3615493"/>
              <a:ext cx="1152128" cy="24555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sz="2000" b="1" dirty="0" smtClean="0">
                  <a:solidFill>
                    <a:schemeClr val="bg1"/>
                  </a:solidFill>
                  <a:latin typeface="Comic Sans MS" pitchFamily="66" charset="0"/>
                </a:rPr>
                <a:t>Next</a:t>
              </a:r>
              <a:endParaRPr lang="ar-SA" sz="2000" b="1" dirty="0">
                <a:solidFill>
                  <a:schemeClr val="bg1"/>
                </a:solidFill>
                <a:latin typeface="Comic Sans MS" pitchFamily="66" charset="0"/>
              </a:endParaRPr>
            </a:p>
          </p:txBody>
        </p:sp>
        <p:sp>
          <p:nvSpPr>
            <p:cNvPr id="12" name="مستطيل 11">
              <a:hlinkClick r:id="" action="ppaction://hlinkshowjump?jump=previousslide"/>
            </p:cNvPr>
            <p:cNvSpPr/>
            <p:nvPr/>
          </p:nvSpPr>
          <p:spPr>
            <a:xfrm>
              <a:off x="-1332656" y="3933056"/>
              <a:ext cx="1152128" cy="24555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sz="2000" b="1" dirty="0" smtClean="0">
                  <a:solidFill>
                    <a:schemeClr val="bg1"/>
                  </a:solidFill>
                  <a:latin typeface="Comic Sans MS" pitchFamily="66" charset="0"/>
                </a:rPr>
                <a:t>Back </a:t>
              </a:r>
              <a:endParaRPr lang="ar-SA" sz="2000" b="1" dirty="0">
                <a:solidFill>
                  <a:schemeClr val="bg1"/>
                </a:solidFill>
                <a:latin typeface="Comic Sans MS" pitchFamily="66" charset="0"/>
              </a:endParaRPr>
            </a:p>
          </p:txBody>
        </p:sp>
        <p:sp>
          <p:nvSpPr>
            <p:cNvPr id="13" name="مستطيل 12">
              <a:hlinkClick r:id="rId6" action="ppaction://hlinksldjump"/>
            </p:cNvPr>
            <p:cNvSpPr/>
            <p:nvPr/>
          </p:nvSpPr>
          <p:spPr>
            <a:xfrm>
              <a:off x="-1332656" y="3284984"/>
              <a:ext cx="1152128" cy="24555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en-US" sz="2000" b="1" dirty="0" smtClean="0">
                  <a:solidFill>
                    <a:schemeClr val="bg1"/>
                  </a:solidFill>
                  <a:latin typeface="Comic Sans MS" pitchFamily="66" charset="0"/>
                </a:rPr>
                <a:t>Home</a:t>
              </a:r>
              <a:endParaRPr lang="ar-SA" sz="2000" b="1" dirty="0">
                <a:solidFill>
                  <a:schemeClr val="bg1"/>
                </a:solidFill>
                <a:latin typeface="Comic Sans MS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4218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2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3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32" presetClass="emph" presetSubtype="0" repeatCount="indefinit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2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indefinite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2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3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4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465" y="5184"/>
            <a:ext cx="9227007" cy="685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94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166</Words>
  <Application>Microsoft Office PowerPoint</Application>
  <PresentationFormat>عرض على الشاشة (3:4)‏</PresentationFormat>
  <Paragraphs>54</Paragraphs>
  <Slides>19</Slides>
  <Notes>1</Notes>
  <HiddenSlides>0</HiddenSlides>
  <MMClips>1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0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DELL</dc:creator>
  <cp:lastModifiedBy>DELL</cp:lastModifiedBy>
  <cp:revision>16</cp:revision>
  <dcterms:created xsi:type="dcterms:W3CDTF">2020-08-28T15:05:31Z</dcterms:created>
  <dcterms:modified xsi:type="dcterms:W3CDTF">2020-08-29T03:52:08Z</dcterms:modified>
  <cp:contentStatus/>
</cp:coreProperties>
</file>