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369" r:id="rId4"/>
    <p:sldId id="384" r:id="rId5"/>
    <p:sldId id="335" r:id="rId6"/>
    <p:sldId id="386" r:id="rId7"/>
    <p:sldId id="388" r:id="rId8"/>
    <p:sldId id="392" r:id="rId9"/>
    <p:sldId id="385" r:id="rId10"/>
    <p:sldId id="389" r:id="rId11"/>
    <p:sldId id="390" r:id="rId12"/>
    <p:sldId id="377" r:id="rId13"/>
    <p:sldId id="375" r:id="rId14"/>
    <p:sldId id="391" r:id="rId15"/>
    <p:sldId id="340" r:id="rId16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9933FF"/>
    <a:srgbClr val="00CC99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26"/>
      </p:cViewPr>
      <p:guideLst>
        <p:guide orient="horz" pos="2069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97A61CED-E2B9-436D-8068-6EE4030F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0822">
            <a:off x="8012948" y="4707104"/>
            <a:ext cx="6383543" cy="3479031"/>
          </a:xfrm>
          <a:prstGeom prst="rect">
            <a:avLst/>
          </a:prstGeom>
        </p:spPr>
      </p:pic>
      <p:pic>
        <p:nvPicPr>
          <p:cNvPr id="51" name="Picture 50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BACAF892-DE81-458C-90C7-DCE3F9244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80" y="6356520"/>
            <a:ext cx="2820912" cy="1537397"/>
          </a:xfrm>
          <a:prstGeom prst="rect">
            <a:avLst/>
          </a:prstGeom>
        </p:spPr>
      </p:pic>
      <p:pic>
        <p:nvPicPr>
          <p:cNvPr id="50" name="Picture 49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0545C141-EDC9-48CC-9395-30DE38976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26" y="6226752"/>
            <a:ext cx="2820912" cy="153739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A847AD-E146-4FBD-AA2A-F329BBDBF4C7}"/>
              </a:ext>
            </a:extLst>
          </p:cNvPr>
          <p:cNvGrpSpPr/>
          <p:nvPr/>
        </p:nvGrpSpPr>
        <p:grpSpPr>
          <a:xfrm>
            <a:off x="4702126" y="1330686"/>
            <a:ext cx="2787748" cy="4281825"/>
            <a:chOff x="4702126" y="1330686"/>
            <a:chExt cx="2787748" cy="428182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17CAA8-B2B0-4DA7-8C6D-2CFA6695DC07}"/>
                </a:ext>
              </a:extLst>
            </p:cNvPr>
            <p:cNvSpPr/>
            <p:nvPr/>
          </p:nvSpPr>
          <p:spPr>
            <a:xfrm>
              <a:off x="4887830" y="2205649"/>
              <a:ext cx="599872" cy="3218548"/>
            </a:xfrm>
            <a:custGeom>
              <a:avLst/>
              <a:gdLst>
                <a:gd name="connsiteX0" fmla="*/ 299936 w 599872"/>
                <a:gd name="connsiteY0" fmla="*/ 191 h 3218548"/>
                <a:gd name="connsiteX1" fmla="*/ 590308 w 599872"/>
                <a:gd name="connsiteY1" fmla="*/ 389540 h 3218548"/>
                <a:gd name="connsiteX2" fmla="*/ 597988 w 599872"/>
                <a:gd name="connsiteY2" fmla="*/ 445627 h 3218548"/>
                <a:gd name="connsiteX3" fmla="*/ 599872 w 599872"/>
                <a:gd name="connsiteY3" fmla="*/ 445627 h 3218548"/>
                <a:gd name="connsiteX4" fmla="*/ 599872 w 599872"/>
                <a:gd name="connsiteY4" fmla="*/ 3218548 h 3218548"/>
                <a:gd name="connsiteX5" fmla="*/ 0 w 599872"/>
                <a:gd name="connsiteY5" fmla="*/ 3218548 h 3218548"/>
                <a:gd name="connsiteX6" fmla="*/ 0 w 599872"/>
                <a:gd name="connsiteY6" fmla="*/ 445627 h 3218548"/>
                <a:gd name="connsiteX7" fmla="*/ 2064 w 599872"/>
                <a:gd name="connsiteY7" fmla="*/ 445627 h 3218548"/>
                <a:gd name="connsiteX8" fmla="*/ 9564 w 599872"/>
                <a:gd name="connsiteY8" fmla="*/ 392513 h 3218548"/>
                <a:gd name="connsiteX9" fmla="*/ 299936 w 599872"/>
                <a:gd name="connsiteY9" fmla="*/ 191 h 321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872" h="3218548">
                  <a:moveTo>
                    <a:pt x="299936" y="191"/>
                  </a:moveTo>
                  <a:cubicBezTo>
                    <a:pt x="427472" y="-7737"/>
                    <a:pt x="555008" y="233097"/>
                    <a:pt x="590308" y="389540"/>
                  </a:cubicBezTo>
                  <a:lnTo>
                    <a:pt x="597988" y="445627"/>
                  </a:lnTo>
                  <a:lnTo>
                    <a:pt x="599872" y="445627"/>
                  </a:lnTo>
                  <a:lnTo>
                    <a:pt x="599872" y="3218548"/>
                  </a:lnTo>
                  <a:lnTo>
                    <a:pt x="0" y="3218548"/>
                  </a:lnTo>
                  <a:lnTo>
                    <a:pt x="0" y="445627"/>
                  </a:lnTo>
                  <a:lnTo>
                    <a:pt x="2064" y="445627"/>
                  </a:lnTo>
                  <a:lnTo>
                    <a:pt x="9564" y="392513"/>
                  </a:lnTo>
                  <a:cubicBezTo>
                    <a:pt x="44864" y="241024"/>
                    <a:pt x="172400" y="8117"/>
                    <a:pt x="299936" y="19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D2AB39-E670-4678-A96E-6F7B60503671}"/>
                </a:ext>
              </a:extLst>
            </p:cNvPr>
            <p:cNvSpPr/>
            <p:nvPr/>
          </p:nvSpPr>
          <p:spPr>
            <a:xfrm>
              <a:off x="4992743" y="5407946"/>
              <a:ext cx="399243" cy="17803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100A4E-E0FB-4BC6-8234-1C0714759352}"/>
                </a:ext>
              </a:extLst>
            </p:cNvPr>
            <p:cNvSpPr/>
            <p:nvPr/>
          </p:nvSpPr>
          <p:spPr>
            <a:xfrm>
              <a:off x="4992743" y="5540123"/>
              <a:ext cx="399243" cy="723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CD9F49-FC43-489F-AAE9-4D251DBFAFCC}"/>
                </a:ext>
              </a:extLst>
            </p:cNvPr>
            <p:cNvGrpSpPr/>
            <p:nvPr/>
          </p:nvGrpSpPr>
          <p:grpSpPr>
            <a:xfrm>
              <a:off x="6677849" y="2205649"/>
              <a:ext cx="599872" cy="3406841"/>
              <a:chOff x="9274907" y="2171801"/>
              <a:chExt cx="599872" cy="3406841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C9251F-5494-438A-B72F-D96DB5E66C46}"/>
                  </a:ext>
                </a:extLst>
              </p:cNvPr>
              <p:cNvSpPr/>
              <p:nvPr/>
            </p:nvSpPr>
            <p:spPr>
              <a:xfrm>
                <a:off x="9274907" y="2171801"/>
                <a:ext cx="599872" cy="3218548"/>
              </a:xfrm>
              <a:custGeom>
                <a:avLst/>
                <a:gdLst>
                  <a:gd name="connsiteX0" fmla="*/ 299936 w 599872"/>
                  <a:gd name="connsiteY0" fmla="*/ 191 h 3218548"/>
                  <a:gd name="connsiteX1" fmla="*/ 590308 w 599872"/>
                  <a:gd name="connsiteY1" fmla="*/ 389540 h 3218548"/>
                  <a:gd name="connsiteX2" fmla="*/ 597988 w 599872"/>
                  <a:gd name="connsiteY2" fmla="*/ 445627 h 3218548"/>
                  <a:gd name="connsiteX3" fmla="*/ 599872 w 599872"/>
                  <a:gd name="connsiteY3" fmla="*/ 445627 h 3218548"/>
                  <a:gd name="connsiteX4" fmla="*/ 599872 w 599872"/>
                  <a:gd name="connsiteY4" fmla="*/ 3218548 h 3218548"/>
                  <a:gd name="connsiteX5" fmla="*/ 0 w 599872"/>
                  <a:gd name="connsiteY5" fmla="*/ 3218548 h 3218548"/>
                  <a:gd name="connsiteX6" fmla="*/ 0 w 599872"/>
                  <a:gd name="connsiteY6" fmla="*/ 445627 h 3218548"/>
                  <a:gd name="connsiteX7" fmla="*/ 2064 w 599872"/>
                  <a:gd name="connsiteY7" fmla="*/ 445627 h 3218548"/>
                  <a:gd name="connsiteX8" fmla="*/ 9564 w 599872"/>
                  <a:gd name="connsiteY8" fmla="*/ 392513 h 3218548"/>
                  <a:gd name="connsiteX9" fmla="*/ 299936 w 599872"/>
                  <a:gd name="connsiteY9" fmla="*/ 191 h 321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9872" h="3218548">
                    <a:moveTo>
                      <a:pt x="299936" y="191"/>
                    </a:moveTo>
                    <a:cubicBezTo>
                      <a:pt x="427472" y="-7737"/>
                      <a:pt x="555008" y="233097"/>
                      <a:pt x="590308" y="389540"/>
                    </a:cubicBezTo>
                    <a:lnTo>
                      <a:pt x="597988" y="445627"/>
                    </a:lnTo>
                    <a:lnTo>
                      <a:pt x="599872" y="445627"/>
                    </a:lnTo>
                    <a:lnTo>
                      <a:pt x="599872" y="3218548"/>
                    </a:lnTo>
                    <a:lnTo>
                      <a:pt x="0" y="3218548"/>
                    </a:lnTo>
                    <a:lnTo>
                      <a:pt x="0" y="445627"/>
                    </a:lnTo>
                    <a:lnTo>
                      <a:pt x="2064" y="445627"/>
                    </a:lnTo>
                    <a:lnTo>
                      <a:pt x="9564" y="392513"/>
                    </a:lnTo>
                    <a:cubicBezTo>
                      <a:pt x="44864" y="241024"/>
                      <a:pt x="172400" y="8117"/>
                      <a:pt x="299936" y="19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0BD77A1-6626-449F-BA40-237B19461D46}"/>
                  </a:ext>
                </a:extLst>
              </p:cNvPr>
              <p:cNvGrpSpPr/>
              <p:nvPr/>
            </p:nvGrpSpPr>
            <p:grpSpPr>
              <a:xfrm>
                <a:off x="9379820" y="5374078"/>
                <a:ext cx="399243" cy="204564"/>
                <a:chOff x="6011993" y="5368363"/>
                <a:chExt cx="624334" cy="241298"/>
              </a:xfrm>
            </p:grpSpPr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FF031438-8B66-4F02-A8BD-8BFF66B8A600}"/>
                    </a:ext>
                  </a:extLst>
                </p:cNvPr>
                <p:cNvSpPr/>
                <p:nvPr/>
              </p:nvSpPr>
              <p:spPr>
                <a:xfrm>
                  <a:off x="6011993" y="5368363"/>
                  <a:ext cx="624334" cy="21000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56840EA0-3FB7-4D05-B68B-181737E9C5B8}"/>
                    </a:ext>
                  </a:extLst>
                </p:cNvPr>
                <p:cNvSpPr/>
                <p:nvPr/>
              </p:nvSpPr>
              <p:spPr>
                <a:xfrm>
                  <a:off x="6011993" y="5524275"/>
                  <a:ext cx="624334" cy="8538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E362B2A-6AF1-4954-ABBB-67EDC1833459}"/>
                </a:ext>
              </a:extLst>
            </p:cNvPr>
            <p:cNvGrpSpPr/>
            <p:nvPr/>
          </p:nvGrpSpPr>
          <p:grpSpPr>
            <a:xfrm>
              <a:off x="5792620" y="5113260"/>
              <a:ext cx="598702" cy="306762"/>
              <a:chOff x="6011993" y="5368363"/>
              <a:chExt cx="624334" cy="24129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82EA3E7-8354-4879-A55C-51834E0FF44A}"/>
                  </a:ext>
                </a:extLst>
              </p:cNvPr>
              <p:cNvSpPr/>
              <p:nvPr/>
            </p:nvSpPr>
            <p:spPr>
              <a:xfrm>
                <a:off x="6011993" y="5368363"/>
                <a:ext cx="624334" cy="21000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46CA0CF-4C0E-4252-A2B0-4A3361387719}"/>
                  </a:ext>
                </a:extLst>
              </p:cNvPr>
              <p:cNvSpPr/>
              <p:nvPr/>
            </p:nvSpPr>
            <p:spPr>
              <a:xfrm>
                <a:off x="6011993" y="5524275"/>
                <a:ext cx="624334" cy="8538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994715B-CBE1-4065-AAE0-7E3753A78C5C}"/>
                </a:ext>
              </a:extLst>
            </p:cNvPr>
            <p:cNvSpPr/>
            <p:nvPr/>
          </p:nvSpPr>
          <p:spPr>
            <a:xfrm>
              <a:off x="5492099" y="1330686"/>
              <a:ext cx="1184752" cy="3740743"/>
            </a:xfrm>
            <a:custGeom>
              <a:avLst/>
              <a:gdLst>
                <a:gd name="connsiteX0" fmla="*/ 926355 w 1852709"/>
                <a:gd name="connsiteY0" fmla="*/ 507 h 4412487"/>
                <a:gd name="connsiteX1" fmla="*/ 1852625 w 1852709"/>
                <a:gd name="connsiteY1" fmla="*/ 1222403 h 4412487"/>
                <a:gd name="connsiteX2" fmla="*/ 1850681 w 1852709"/>
                <a:gd name="connsiteY2" fmla="*/ 1247256 h 4412487"/>
                <a:gd name="connsiteX3" fmla="*/ 1852709 w 1852709"/>
                <a:gd name="connsiteY3" fmla="*/ 1247256 h 4412487"/>
                <a:gd name="connsiteX4" fmla="*/ 1852709 w 1852709"/>
                <a:gd name="connsiteY4" fmla="*/ 4412487 h 4412487"/>
                <a:gd name="connsiteX5" fmla="*/ 0 w 1852709"/>
                <a:gd name="connsiteY5" fmla="*/ 4412487 h 4412487"/>
                <a:gd name="connsiteX6" fmla="*/ 0 w 1852709"/>
                <a:gd name="connsiteY6" fmla="*/ 1247256 h 4412487"/>
                <a:gd name="connsiteX7" fmla="*/ 1891 w 1852709"/>
                <a:gd name="connsiteY7" fmla="*/ 1247256 h 4412487"/>
                <a:gd name="connsiteX8" fmla="*/ 85 w 1852709"/>
                <a:gd name="connsiteY8" fmla="*/ 1224711 h 4412487"/>
                <a:gd name="connsiteX9" fmla="*/ 926355 w 1852709"/>
                <a:gd name="connsiteY9" fmla="*/ 507 h 441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2709" h="4412487">
                  <a:moveTo>
                    <a:pt x="926355" y="507"/>
                  </a:moveTo>
                  <a:cubicBezTo>
                    <a:pt x="1385901" y="-24112"/>
                    <a:pt x="1845445" y="852633"/>
                    <a:pt x="1852625" y="1222403"/>
                  </a:cubicBezTo>
                  <a:lnTo>
                    <a:pt x="1850681" y="1247256"/>
                  </a:lnTo>
                  <a:lnTo>
                    <a:pt x="1852709" y="1247256"/>
                  </a:lnTo>
                  <a:lnTo>
                    <a:pt x="1852709" y="4412487"/>
                  </a:lnTo>
                  <a:lnTo>
                    <a:pt x="0" y="4412487"/>
                  </a:lnTo>
                  <a:lnTo>
                    <a:pt x="0" y="1247256"/>
                  </a:lnTo>
                  <a:lnTo>
                    <a:pt x="1891" y="1247256"/>
                  </a:lnTo>
                  <a:lnTo>
                    <a:pt x="85" y="1224711"/>
                  </a:lnTo>
                  <a:cubicBezTo>
                    <a:pt x="7266" y="864942"/>
                    <a:pt x="466810" y="25126"/>
                    <a:pt x="926355" y="5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065541B-1DAA-4B7A-AEC4-74685943C523}"/>
                </a:ext>
              </a:extLst>
            </p:cNvPr>
            <p:cNvSpPr/>
            <p:nvPr/>
          </p:nvSpPr>
          <p:spPr>
            <a:xfrm>
              <a:off x="5492099" y="1369124"/>
              <a:ext cx="1184752" cy="3721956"/>
            </a:xfrm>
            <a:custGeom>
              <a:avLst/>
              <a:gdLst>
                <a:gd name="connsiteX0" fmla="*/ 1067976 w 1852709"/>
                <a:gd name="connsiteY0" fmla="*/ 0 h 4390326"/>
                <a:gd name="connsiteX1" fmla="*/ 1097801 w 1852709"/>
                <a:gd name="connsiteY1" fmla="*/ 8615 h 4390326"/>
                <a:gd name="connsiteX2" fmla="*/ 1852625 w 1852709"/>
                <a:gd name="connsiteY2" fmla="*/ 1200242 h 4390326"/>
                <a:gd name="connsiteX3" fmla="*/ 1850681 w 1852709"/>
                <a:gd name="connsiteY3" fmla="*/ 1225095 h 4390326"/>
                <a:gd name="connsiteX4" fmla="*/ 1852709 w 1852709"/>
                <a:gd name="connsiteY4" fmla="*/ 1225095 h 4390326"/>
                <a:gd name="connsiteX5" fmla="*/ 1852709 w 1852709"/>
                <a:gd name="connsiteY5" fmla="*/ 4390326 h 4390326"/>
                <a:gd name="connsiteX6" fmla="*/ 0 w 1852709"/>
                <a:gd name="connsiteY6" fmla="*/ 4390326 h 4390326"/>
                <a:gd name="connsiteX7" fmla="*/ 0 w 1852709"/>
                <a:gd name="connsiteY7" fmla="*/ 4389078 h 4390326"/>
                <a:gd name="connsiteX8" fmla="*/ 1638152 w 1852709"/>
                <a:gd name="connsiteY8" fmla="*/ 4389078 h 4390326"/>
                <a:gd name="connsiteX9" fmla="*/ 1638152 w 1852709"/>
                <a:gd name="connsiteY9" fmla="*/ 1132182 h 4390326"/>
                <a:gd name="connsiteX10" fmla="*/ 1636124 w 1852709"/>
                <a:gd name="connsiteY10" fmla="*/ 1132182 h 4390326"/>
                <a:gd name="connsiteX11" fmla="*/ 1638068 w 1852709"/>
                <a:gd name="connsiteY11" fmla="*/ 1106609 h 4390326"/>
                <a:gd name="connsiteX12" fmla="*/ 1204931 w 1852709"/>
                <a:gd name="connsiteY12" fmla="*/ 135685 h 4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52709" h="4390326">
                  <a:moveTo>
                    <a:pt x="1067976" y="0"/>
                  </a:moveTo>
                  <a:lnTo>
                    <a:pt x="1097801" y="8615"/>
                  </a:lnTo>
                  <a:cubicBezTo>
                    <a:pt x="1493719" y="164992"/>
                    <a:pt x="1846343" y="876693"/>
                    <a:pt x="1852625" y="1200242"/>
                  </a:cubicBezTo>
                  <a:lnTo>
                    <a:pt x="1850681" y="1225095"/>
                  </a:lnTo>
                  <a:lnTo>
                    <a:pt x="1852709" y="1225095"/>
                  </a:lnTo>
                  <a:lnTo>
                    <a:pt x="1852709" y="4390326"/>
                  </a:lnTo>
                  <a:lnTo>
                    <a:pt x="0" y="4390326"/>
                  </a:lnTo>
                  <a:lnTo>
                    <a:pt x="0" y="4389078"/>
                  </a:lnTo>
                  <a:lnTo>
                    <a:pt x="1638152" y="4389078"/>
                  </a:lnTo>
                  <a:lnTo>
                    <a:pt x="1638152" y="1132182"/>
                  </a:lnTo>
                  <a:lnTo>
                    <a:pt x="1636124" y="1132182"/>
                  </a:lnTo>
                  <a:lnTo>
                    <a:pt x="1638068" y="1106609"/>
                  </a:lnTo>
                  <a:cubicBezTo>
                    <a:pt x="1633580" y="868810"/>
                    <a:pt x="1452388" y="427238"/>
                    <a:pt x="1204931" y="13568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B06EE2-4DC5-4C05-8BA7-E1E30146F28C}"/>
                </a:ext>
              </a:extLst>
            </p:cNvPr>
            <p:cNvSpPr/>
            <p:nvPr/>
          </p:nvSpPr>
          <p:spPr>
            <a:xfrm>
              <a:off x="6484712" y="3292162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571867 w 1571867"/>
                <a:gd name="connsiteY1" fmla="*/ 1503414 h 2162083"/>
                <a:gd name="connsiteX2" fmla="*/ 1571867 w 1571867"/>
                <a:gd name="connsiteY2" fmla="*/ 2162083 h 2162083"/>
                <a:gd name="connsiteX3" fmla="*/ 0 w 1571867"/>
                <a:gd name="connsiteY3" fmla="*/ 2162083 h 2162083"/>
                <a:gd name="connsiteX4" fmla="*/ 0 w 1571867"/>
                <a:gd name="connsiteY4" fmla="*/ 1503414 h 2162083"/>
                <a:gd name="connsiteX5" fmla="*/ 1971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571867" y="1503414"/>
                  </a:lnTo>
                  <a:lnTo>
                    <a:pt x="1571867" y="2162083"/>
                  </a:lnTo>
                  <a:lnTo>
                    <a:pt x="0" y="2162083"/>
                  </a:lnTo>
                  <a:lnTo>
                    <a:pt x="0" y="1503414"/>
                  </a:lnTo>
                  <a:lnTo>
                    <a:pt x="1971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6B7BF7-3E0B-485F-95B7-420166D8036C}"/>
                </a:ext>
              </a:extLst>
            </p:cNvPr>
            <p:cNvSpPr/>
            <p:nvPr/>
          </p:nvSpPr>
          <p:spPr>
            <a:xfrm>
              <a:off x="5699229" y="2353425"/>
              <a:ext cx="785483" cy="2825339"/>
            </a:xfrm>
            <a:custGeom>
              <a:avLst/>
              <a:gdLst>
                <a:gd name="connsiteX0" fmla="*/ 614168 w 1228334"/>
                <a:gd name="connsiteY0" fmla="*/ 397 h 3332699"/>
                <a:gd name="connsiteX1" fmla="*/ 1228278 w 1228334"/>
                <a:gd name="connsiteY1" fmla="*/ 956462 h 3332699"/>
                <a:gd name="connsiteX2" fmla="*/ 1226210 w 1228334"/>
                <a:gd name="connsiteY2" fmla="*/ 987671 h 3332699"/>
                <a:gd name="connsiteX3" fmla="*/ 1228334 w 1228334"/>
                <a:gd name="connsiteY3" fmla="*/ 987671 h 3332699"/>
                <a:gd name="connsiteX4" fmla="*/ 1228334 w 1228334"/>
                <a:gd name="connsiteY4" fmla="*/ 3332699 h 3332699"/>
                <a:gd name="connsiteX5" fmla="*/ 0 w 1228334"/>
                <a:gd name="connsiteY5" fmla="*/ 3332699 h 3332699"/>
                <a:gd name="connsiteX6" fmla="*/ 0 w 1228334"/>
                <a:gd name="connsiteY6" fmla="*/ 987671 h 3332699"/>
                <a:gd name="connsiteX7" fmla="*/ 2053 w 1228334"/>
                <a:gd name="connsiteY7" fmla="*/ 987671 h 3332699"/>
                <a:gd name="connsiteX8" fmla="*/ 57 w 1228334"/>
                <a:gd name="connsiteY8" fmla="*/ 958268 h 3332699"/>
                <a:gd name="connsiteX9" fmla="*/ 614168 w 1228334"/>
                <a:gd name="connsiteY9" fmla="*/ 397 h 333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8334" h="3332699">
                  <a:moveTo>
                    <a:pt x="614168" y="397"/>
                  </a:moveTo>
                  <a:cubicBezTo>
                    <a:pt x="918843" y="-18866"/>
                    <a:pt x="1223518" y="667138"/>
                    <a:pt x="1228278" y="956462"/>
                  </a:cubicBezTo>
                  <a:lnTo>
                    <a:pt x="1226210" y="987671"/>
                  </a:lnTo>
                  <a:lnTo>
                    <a:pt x="1228334" y="987671"/>
                  </a:lnTo>
                  <a:lnTo>
                    <a:pt x="1228334" y="3332699"/>
                  </a:lnTo>
                  <a:lnTo>
                    <a:pt x="0" y="3332699"/>
                  </a:lnTo>
                  <a:lnTo>
                    <a:pt x="0" y="987671"/>
                  </a:lnTo>
                  <a:lnTo>
                    <a:pt x="2053" y="987671"/>
                  </a:lnTo>
                  <a:lnTo>
                    <a:pt x="57" y="958268"/>
                  </a:lnTo>
                  <a:cubicBezTo>
                    <a:pt x="4817" y="676769"/>
                    <a:pt x="309492" y="19660"/>
                    <a:pt x="614168" y="3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496DCE-A65D-482D-B02A-AD4A58AF494C}"/>
                </a:ext>
              </a:extLst>
            </p:cNvPr>
            <p:cNvSpPr/>
            <p:nvPr/>
          </p:nvSpPr>
          <p:spPr>
            <a:xfrm>
              <a:off x="6877689" y="3781075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808EB9A-48BE-4138-9B96-4A91E30A4899}"/>
                </a:ext>
              </a:extLst>
            </p:cNvPr>
            <p:cNvSpPr/>
            <p:nvPr/>
          </p:nvSpPr>
          <p:spPr>
            <a:xfrm>
              <a:off x="7182946" y="4168624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968EF62-F085-4879-B0E0-ED3DF7A55895}"/>
                </a:ext>
              </a:extLst>
            </p:cNvPr>
            <p:cNvSpPr/>
            <p:nvPr/>
          </p:nvSpPr>
          <p:spPr>
            <a:xfrm flipH="1">
              <a:off x="4702126" y="3265329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971 w 1571867"/>
                <a:gd name="connsiteY1" fmla="*/ 1503414 h 2162083"/>
                <a:gd name="connsiteX2" fmla="*/ 0 w 1571867"/>
                <a:gd name="connsiteY2" fmla="*/ 1503414 h 2162083"/>
                <a:gd name="connsiteX3" fmla="*/ 0 w 1571867"/>
                <a:gd name="connsiteY3" fmla="*/ 2162083 h 2162083"/>
                <a:gd name="connsiteX4" fmla="*/ 1571867 w 1571867"/>
                <a:gd name="connsiteY4" fmla="*/ 2162083 h 2162083"/>
                <a:gd name="connsiteX5" fmla="*/ 1571867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971" y="1503414"/>
                  </a:lnTo>
                  <a:lnTo>
                    <a:pt x="0" y="1503414"/>
                  </a:lnTo>
                  <a:lnTo>
                    <a:pt x="0" y="2162083"/>
                  </a:lnTo>
                  <a:lnTo>
                    <a:pt x="1571867" y="2162083"/>
                  </a:lnTo>
                  <a:lnTo>
                    <a:pt x="1571867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C9CD6EA-6318-4CBA-B3CF-F083FA0467F2}"/>
                </a:ext>
              </a:extLst>
            </p:cNvPr>
            <p:cNvSpPr/>
            <p:nvPr/>
          </p:nvSpPr>
          <p:spPr>
            <a:xfrm flipH="1">
              <a:off x="5249293" y="3754242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402D123-5C28-43E7-BE3E-A29901DCCB51}"/>
                </a:ext>
              </a:extLst>
            </p:cNvPr>
            <p:cNvSpPr/>
            <p:nvPr/>
          </p:nvSpPr>
          <p:spPr>
            <a:xfrm flipH="1">
              <a:off x="4944037" y="4141791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Moon 102">
              <a:extLst>
                <a:ext uri="{FF2B5EF4-FFF2-40B4-BE49-F238E27FC236}">
                  <a16:creationId xmlns:a16="http://schemas.microsoft.com/office/drawing/2014/main" id="{818537AB-2700-4628-9C06-A9F78CBB4765}"/>
                </a:ext>
              </a:extLst>
            </p:cNvPr>
            <p:cNvSpPr/>
            <p:nvPr/>
          </p:nvSpPr>
          <p:spPr>
            <a:xfrm rot="5400000">
              <a:off x="6003992" y="2556204"/>
              <a:ext cx="175958" cy="365868"/>
            </a:xfrm>
            <a:prstGeom prst="mo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1EF80CE-D533-4D49-B8E2-5CE2E5389992}"/>
                </a:ext>
              </a:extLst>
            </p:cNvPr>
            <p:cNvSpPr/>
            <p:nvPr/>
          </p:nvSpPr>
          <p:spPr>
            <a:xfrm>
              <a:off x="6029191" y="4554644"/>
              <a:ext cx="110565" cy="692107"/>
            </a:xfrm>
            <a:custGeom>
              <a:avLst/>
              <a:gdLst>
                <a:gd name="connsiteX0" fmla="*/ 0 w 821795"/>
                <a:gd name="connsiteY0" fmla="*/ 603199 h 1206397"/>
                <a:gd name="connsiteX1" fmla="*/ 410898 w 821795"/>
                <a:gd name="connsiteY1" fmla="*/ 0 h 1206397"/>
                <a:gd name="connsiteX2" fmla="*/ 821796 w 821795"/>
                <a:gd name="connsiteY2" fmla="*/ 603199 h 1206397"/>
                <a:gd name="connsiteX3" fmla="*/ 410898 w 821795"/>
                <a:gd name="connsiteY3" fmla="*/ 1206398 h 1206397"/>
                <a:gd name="connsiteX4" fmla="*/ 0 w 821795"/>
                <a:gd name="connsiteY4" fmla="*/ 603199 h 1206397"/>
                <a:gd name="connsiteX0" fmla="*/ 0 w 821796"/>
                <a:gd name="connsiteY0" fmla="*/ 603199 h 1208350"/>
                <a:gd name="connsiteX1" fmla="*/ 410898 w 821796"/>
                <a:gd name="connsiteY1" fmla="*/ 0 h 1208350"/>
                <a:gd name="connsiteX2" fmla="*/ 821796 w 821796"/>
                <a:gd name="connsiteY2" fmla="*/ 603199 h 1208350"/>
                <a:gd name="connsiteX3" fmla="*/ 410898 w 821796"/>
                <a:gd name="connsiteY3" fmla="*/ 1206398 h 1208350"/>
                <a:gd name="connsiteX4" fmla="*/ 0 w 821796"/>
                <a:gd name="connsiteY4" fmla="*/ 603199 h 12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796" h="1208350">
                  <a:moveTo>
                    <a:pt x="0" y="603199"/>
                  </a:moveTo>
                  <a:cubicBezTo>
                    <a:pt x="0" y="270061"/>
                    <a:pt x="183965" y="0"/>
                    <a:pt x="410898" y="0"/>
                  </a:cubicBezTo>
                  <a:cubicBezTo>
                    <a:pt x="637831" y="0"/>
                    <a:pt x="821796" y="270061"/>
                    <a:pt x="821796" y="603199"/>
                  </a:cubicBezTo>
                  <a:cubicBezTo>
                    <a:pt x="821796" y="936337"/>
                    <a:pt x="492688" y="1235427"/>
                    <a:pt x="410898" y="1206398"/>
                  </a:cubicBezTo>
                  <a:cubicBezTo>
                    <a:pt x="329108" y="1177369"/>
                    <a:pt x="0" y="936337"/>
                    <a:pt x="0" y="60319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96DE284-631E-47DD-9933-095B18D0A7CE}"/>
                </a:ext>
              </a:extLst>
            </p:cNvPr>
            <p:cNvSpPr/>
            <p:nvPr/>
          </p:nvSpPr>
          <p:spPr>
            <a:xfrm>
              <a:off x="6203223" y="2426321"/>
              <a:ext cx="277449" cy="2765499"/>
            </a:xfrm>
            <a:custGeom>
              <a:avLst/>
              <a:gdLst>
                <a:gd name="connsiteX0" fmla="*/ 0 w 433874"/>
                <a:gd name="connsiteY0" fmla="*/ 0 h 3262113"/>
                <a:gd name="connsiteX1" fmla="*/ 43528 w 433874"/>
                <a:gd name="connsiteY1" fmla="*/ 30384 h 3262113"/>
                <a:gd name="connsiteX2" fmla="*/ 433818 w 433874"/>
                <a:gd name="connsiteY2" fmla="*/ 885876 h 3262113"/>
                <a:gd name="connsiteX3" fmla="*/ 431750 w 433874"/>
                <a:gd name="connsiteY3" fmla="*/ 917085 h 3262113"/>
                <a:gd name="connsiteX4" fmla="*/ 433874 w 433874"/>
                <a:gd name="connsiteY4" fmla="*/ 917085 h 3262113"/>
                <a:gd name="connsiteX5" fmla="*/ 433874 w 433874"/>
                <a:gd name="connsiteY5" fmla="*/ 3262113 h 3262113"/>
                <a:gd name="connsiteX6" fmla="*/ 310318 w 433874"/>
                <a:gd name="connsiteY6" fmla="*/ 3262113 h 3262113"/>
                <a:gd name="connsiteX7" fmla="*/ 310318 w 433874"/>
                <a:gd name="connsiteY7" fmla="*/ 826503 h 3262113"/>
                <a:gd name="connsiteX8" fmla="*/ 308194 w 433874"/>
                <a:gd name="connsiteY8" fmla="*/ 826503 h 3262113"/>
                <a:gd name="connsiteX9" fmla="*/ 310262 w 433874"/>
                <a:gd name="connsiteY9" fmla="*/ 794089 h 3262113"/>
                <a:gd name="connsiteX10" fmla="*/ 23096 w 433874"/>
                <a:gd name="connsiteY10" fmla="*/ 27258 h 32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874" h="3262113">
                  <a:moveTo>
                    <a:pt x="0" y="0"/>
                  </a:moveTo>
                  <a:lnTo>
                    <a:pt x="43528" y="30384"/>
                  </a:lnTo>
                  <a:cubicBezTo>
                    <a:pt x="257976" y="228758"/>
                    <a:pt x="430248" y="668883"/>
                    <a:pt x="433818" y="885876"/>
                  </a:cubicBezTo>
                  <a:lnTo>
                    <a:pt x="431750" y="917085"/>
                  </a:lnTo>
                  <a:lnTo>
                    <a:pt x="433874" y="917085"/>
                  </a:lnTo>
                  <a:lnTo>
                    <a:pt x="433874" y="3262113"/>
                  </a:lnTo>
                  <a:lnTo>
                    <a:pt x="310318" y="3262113"/>
                  </a:lnTo>
                  <a:lnTo>
                    <a:pt x="310318" y="826503"/>
                  </a:lnTo>
                  <a:lnTo>
                    <a:pt x="308194" y="826503"/>
                  </a:lnTo>
                  <a:lnTo>
                    <a:pt x="310262" y="794089"/>
                  </a:lnTo>
                  <a:cubicBezTo>
                    <a:pt x="307287" y="606276"/>
                    <a:pt x="187158" y="257525"/>
                    <a:pt x="23096" y="2725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Oval 83">
            <a:extLst>
              <a:ext uri="{FF2B5EF4-FFF2-40B4-BE49-F238E27FC236}">
                <a16:creationId xmlns:a16="http://schemas.microsoft.com/office/drawing/2014/main" id="{92025928-DE58-479B-AE5F-36E067152AB5}"/>
              </a:ext>
            </a:extLst>
          </p:cNvPr>
          <p:cNvSpPr/>
          <p:nvPr/>
        </p:nvSpPr>
        <p:spPr>
          <a:xfrm rot="20040933">
            <a:off x="5569980" y="5048889"/>
            <a:ext cx="1104722" cy="1500618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83">
            <a:extLst>
              <a:ext uri="{FF2B5EF4-FFF2-40B4-BE49-F238E27FC236}">
                <a16:creationId xmlns:a16="http://schemas.microsoft.com/office/drawing/2014/main" id="{CD268EBD-E7E4-4983-A89C-E67E7C76F17E}"/>
              </a:ext>
            </a:extLst>
          </p:cNvPr>
          <p:cNvSpPr/>
          <p:nvPr/>
        </p:nvSpPr>
        <p:spPr>
          <a:xfrm rot="20040933">
            <a:off x="4842603" y="5300455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83">
            <a:extLst>
              <a:ext uri="{FF2B5EF4-FFF2-40B4-BE49-F238E27FC236}">
                <a16:creationId xmlns:a16="http://schemas.microsoft.com/office/drawing/2014/main" id="{2749BEFA-1D48-4B8D-8819-8A6DBF27BE89}"/>
              </a:ext>
            </a:extLst>
          </p:cNvPr>
          <p:cNvSpPr/>
          <p:nvPr/>
        </p:nvSpPr>
        <p:spPr>
          <a:xfrm rot="20040933">
            <a:off x="6623164" y="5309674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88316331-BE69-4542-96C2-DD27D1360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46" y="5727366"/>
            <a:ext cx="3810000" cy="2076450"/>
          </a:xfrm>
          <a:prstGeom prst="rect">
            <a:avLst/>
          </a:prstGeom>
        </p:spPr>
      </p:pic>
      <p:pic>
        <p:nvPicPr>
          <p:cNvPr id="53" name="Picture 52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1C0F869B-8EE0-4454-A9D5-9DE794AD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810">
            <a:off x="-1560397" y="4896001"/>
            <a:ext cx="6383543" cy="34790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8DFA9-DAD5-4646-92B8-5F3E3B4F2FFE}"/>
              </a:ext>
            </a:extLst>
          </p:cNvPr>
          <p:cNvGrpSpPr/>
          <p:nvPr/>
        </p:nvGrpSpPr>
        <p:grpSpPr>
          <a:xfrm>
            <a:off x="3182900" y="2185922"/>
            <a:ext cx="6416843" cy="2682044"/>
            <a:chOff x="3133525" y="2587057"/>
            <a:chExt cx="6416843" cy="26820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243E4AF-2107-4B54-9926-6CD83323B2D9}"/>
                </a:ext>
              </a:extLst>
            </p:cNvPr>
            <p:cNvGrpSpPr/>
            <p:nvPr/>
          </p:nvGrpSpPr>
          <p:grpSpPr>
            <a:xfrm>
              <a:off x="3133526" y="2587057"/>
              <a:ext cx="6416842" cy="2682044"/>
              <a:chOff x="3133526" y="2587057"/>
              <a:chExt cx="6416842" cy="268204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B8C313A-F2E2-4934-B1FC-4157F37CDC7A}"/>
                  </a:ext>
                </a:extLst>
              </p:cNvPr>
              <p:cNvSpPr/>
              <p:nvPr/>
            </p:nvSpPr>
            <p:spPr>
              <a:xfrm>
                <a:off x="3133526" y="2587057"/>
                <a:ext cx="6416842" cy="26820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C1B436C-4FFA-43D8-897E-4EA1704907D0}"/>
                  </a:ext>
                </a:extLst>
              </p:cNvPr>
              <p:cNvSpPr/>
              <p:nvPr/>
            </p:nvSpPr>
            <p:spPr>
              <a:xfrm>
                <a:off x="3215089" y="2662065"/>
                <a:ext cx="6253715" cy="2518793"/>
              </a:xfrm>
              <a:prstGeom prst="rect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26FE6C-A249-43C6-8EC1-5289A6C35CF2}"/>
                </a:ext>
              </a:extLst>
            </p:cNvPr>
            <p:cNvSpPr txBox="1"/>
            <p:nvPr/>
          </p:nvSpPr>
          <p:spPr>
            <a:xfrm>
              <a:off x="3133525" y="3543444"/>
              <a:ext cx="64168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dirty="0">
                  <a:solidFill>
                    <a:srgbClr val="FF0000"/>
                  </a:solidFill>
                  <a:latin typeface="Oswald" panose="02000503000000000000" pitchFamily="2" charset="0"/>
                </a:rPr>
                <a:t>المولود الجديد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43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 p14:presetBounceEnd="6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7709477" y="1174701"/>
            <a:ext cx="3950407" cy="985807"/>
            <a:chOff x="1437352" y="1240017"/>
            <a:chExt cx="6560469" cy="985807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17"/>
              <a:ext cx="62468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6" y="1517938"/>
              <a:ext cx="61704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كيف أساعد في  رعاية المولود الجديد ؟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63278" y="3473413"/>
            <a:ext cx="1887249" cy="2471238"/>
            <a:chOff x="10083005" y="2824919"/>
            <a:chExt cx="1887249" cy="24712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83005" y="2824919"/>
              <a:ext cx="1887249" cy="2471238"/>
              <a:chOff x="392713" y="4308237"/>
              <a:chExt cx="1887249" cy="24712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748150"/>
                <a:ext cx="1871561" cy="203132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8880" y="3855174"/>
              <a:ext cx="889017" cy="1226086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E8AFE-3E78-4D03-A125-290B322F1E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839"/>
          <a:stretch/>
        </p:blipFill>
        <p:spPr>
          <a:xfrm>
            <a:off x="3007488" y="1891800"/>
            <a:ext cx="5379153" cy="419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2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 1: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19"/>
            <a:ext cx="8913323" cy="672825"/>
            <a:chOff x="1437366" y="1240009"/>
            <a:chExt cx="16395240" cy="672825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6" y="1240009"/>
              <a:ext cx="6779789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ماذا نقول لمن رزقت بمولود جديد ؟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726716" y="3837468"/>
              <a:ext cx="728954" cy="1005335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937" y="4645889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7270151" y="4677188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533485" y="2742156"/>
            <a:ext cx="3590923" cy="25093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بارك الله لك في الموهوب لك و شكرت الواهب و بلغ  أشده و رزقت بره</a:t>
            </a:r>
          </a:p>
        </p:txBody>
      </p:sp>
    </p:spTree>
    <p:extLst>
      <p:ext uri="{BB962C8B-B14F-4D97-AF65-F5344CB8AC3E}">
        <p14:creationId xmlns:p14="http://schemas.microsoft.com/office/powerpoint/2010/main" val="245401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7709477" y="1174701"/>
            <a:ext cx="3950407" cy="985807"/>
            <a:chOff x="1437352" y="1240017"/>
            <a:chExt cx="6560469" cy="985807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17"/>
              <a:ext cx="62468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6" y="1517938"/>
              <a:ext cx="61704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كيف أساعد في  رعاية المولود الجديد ؟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63278" y="3473413"/>
            <a:ext cx="1887249" cy="2471238"/>
            <a:chOff x="10083005" y="2824919"/>
            <a:chExt cx="1887249" cy="24712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83005" y="2824919"/>
              <a:ext cx="1887249" cy="2471238"/>
              <a:chOff x="392713" y="4308237"/>
              <a:chExt cx="1887249" cy="24712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748150"/>
                <a:ext cx="1871561" cy="203132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8880" y="3855174"/>
              <a:ext cx="889017" cy="1226086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8953B1-8B8D-43EB-93AA-637159FA6C2B}"/>
              </a:ext>
            </a:extLst>
          </p:cNvPr>
          <p:cNvGrpSpPr/>
          <p:nvPr/>
        </p:nvGrpSpPr>
        <p:grpSpPr>
          <a:xfrm flipH="1">
            <a:off x="7709477" y="2087713"/>
            <a:ext cx="3950407" cy="678031"/>
            <a:chOff x="1437352" y="1240017"/>
            <a:chExt cx="6560469" cy="678031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C537D4A-F931-48D1-B430-14742797D0FB}"/>
                </a:ext>
              </a:extLst>
            </p:cNvPr>
            <p:cNvSpPr/>
            <p:nvPr/>
          </p:nvSpPr>
          <p:spPr>
            <a:xfrm flipV="1">
              <a:off x="1437352" y="1240017"/>
              <a:ext cx="62468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3EE90E-6342-4CE7-9835-2E0A4FB0708A}"/>
                </a:ext>
              </a:extLst>
            </p:cNvPr>
            <p:cNvSpPr txBox="1"/>
            <p:nvPr/>
          </p:nvSpPr>
          <p:spPr>
            <a:xfrm>
              <a:off x="1827406" y="1517938"/>
              <a:ext cx="61704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لا أزعج المولود و هو نائم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2A08D0-79F6-4E09-926B-74F878AD7FDB}"/>
              </a:ext>
            </a:extLst>
          </p:cNvPr>
          <p:cNvGrpSpPr/>
          <p:nvPr/>
        </p:nvGrpSpPr>
        <p:grpSpPr>
          <a:xfrm flipH="1">
            <a:off x="5853420" y="3000723"/>
            <a:ext cx="5806463" cy="985809"/>
            <a:chOff x="1437354" y="1240015"/>
            <a:chExt cx="9642834" cy="98580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863FA30-30B0-4125-88B6-33DBE28453E7}"/>
                </a:ext>
              </a:extLst>
            </p:cNvPr>
            <p:cNvSpPr/>
            <p:nvPr/>
          </p:nvSpPr>
          <p:spPr>
            <a:xfrm flipV="1">
              <a:off x="1437354" y="1240015"/>
              <a:ext cx="9229268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2AA11A-3DE1-4CA0-8DF1-E8FA25448914}"/>
                </a:ext>
              </a:extLst>
            </p:cNvPr>
            <p:cNvSpPr txBox="1"/>
            <p:nvPr/>
          </p:nvSpPr>
          <p:spPr>
            <a:xfrm>
              <a:off x="1827407" y="1517938"/>
              <a:ext cx="92527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أنا أعلم أن الأم هي التي تعتني بالمولود فلا أرهقها بل أساعدها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DAF343-0B42-42E7-9D08-FC309B513B2A}"/>
              </a:ext>
            </a:extLst>
          </p:cNvPr>
          <p:cNvGrpSpPr/>
          <p:nvPr/>
        </p:nvGrpSpPr>
        <p:grpSpPr>
          <a:xfrm flipH="1">
            <a:off x="6102450" y="3930664"/>
            <a:ext cx="5557434" cy="985808"/>
            <a:chOff x="1437352" y="1240016"/>
            <a:chExt cx="9229269" cy="985808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DC7B2A-DB27-4CA1-81AE-9ACFFD82B5BE}"/>
                </a:ext>
              </a:extLst>
            </p:cNvPr>
            <p:cNvSpPr/>
            <p:nvPr/>
          </p:nvSpPr>
          <p:spPr>
            <a:xfrm flipV="1">
              <a:off x="1437352" y="1240016"/>
              <a:ext cx="9229269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1759E7-BDC0-4E61-B81F-22C97B011DF4}"/>
                </a:ext>
              </a:extLst>
            </p:cNvPr>
            <p:cNvSpPr txBox="1"/>
            <p:nvPr/>
          </p:nvSpPr>
          <p:spPr>
            <a:xfrm>
              <a:off x="1827406" y="1517938"/>
              <a:ext cx="85858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أساعد أمي في حمل حقيبة المولود عند الخروج من المنزل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37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44FFE29-0D27-431A-8674-782CD414CF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9925" y="1327150"/>
            <a:ext cx="10120313" cy="5414963"/>
          </a:xfrm>
        </p:spPr>
      </p:pic>
      <p:sp>
        <p:nvSpPr>
          <p:cNvPr id="9219" name="عنوان 1">
            <a:extLst>
              <a:ext uri="{FF2B5EF4-FFF2-40B4-BE49-F238E27FC236}">
                <a16:creationId xmlns:a16="http://schemas.microsoft.com/office/drawing/2014/main" id="{074684BA-13B0-4BC6-85A9-81482F6BF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1588"/>
            <a:ext cx="71485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7200" b="1">
                <a:latin typeface="Calibri Light" panose="020F0302020204030204" pitchFamily="34" charset="0"/>
                <a:cs typeface="Times New Roman" panose="02020603050405020304" pitchFamily="18" charset="0"/>
              </a:rPr>
              <a:t>تجدنا  في جوجل</a:t>
            </a:r>
            <a:endParaRPr lang="en-US" altLang="en-US" sz="7200" b="1">
              <a:latin typeface="Calibri Light" panose="020F0302020204030204" pitchFamily="34" charset="0"/>
            </a:endParaRPr>
          </a:p>
        </p:txBody>
      </p:sp>
      <p:grpSp>
        <p:nvGrpSpPr>
          <p:cNvPr id="9220" name="مجموعة 1">
            <a:extLst>
              <a:ext uri="{FF2B5EF4-FFF2-40B4-BE49-F238E27FC236}">
                <a16:creationId xmlns:a16="http://schemas.microsoft.com/office/drawing/2014/main" id="{DF0D9641-B441-4B0E-AF19-C32F6586048E}"/>
              </a:ext>
            </a:extLst>
          </p:cNvPr>
          <p:cNvGrpSpPr>
            <a:grpSpLocks/>
          </p:cNvGrpSpPr>
          <p:nvPr/>
        </p:nvGrpSpPr>
        <p:grpSpPr bwMode="auto">
          <a:xfrm>
            <a:off x="1939925" y="392113"/>
            <a:ext cx="3149600" cy="858837"/>
            <a:chOff x="3491684" y="207150"/>
            <a:chExt cx="3149600" cy="858981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194922D5-7807-4ABA-B59C-B6E7B17AF667}"/>
                </a:ext>
              </a:extLst>
            </p:cNvPr>
            <p:cNvSpPr/>
            <p:nvPr/>
          </p:nvSpPr>
          <p:spPr>
            <a:xfrm>
              <a:off x="3491684" y="207150"/>
              <a:ext cx="3149600" cy="858981"/>
            </a:xfrm>
            <a:prstGeom prst="rect">
              <a:avLst/>
            </a:prstGeom>
            <a:solidFill>
              <a:srgbClr val="0563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9222" name="صورة 2" descr="صورة تحتوي على نص, قصاصة فنية&#10;&#10;تم إنشاء الوصف تلقائياً">
              <a:extLst>
                <a:ext uri="{FF2B5EF4-FFF2-40B4-BE49-F238E27FC236}">
                  <a16:creationId xmlns:a16="http://schemas.microsoft.com/office/drawing/2014/main" id="{405642E0-F41A-42BA-9034-2F9BDA9BE7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6" y="238846"/>
              <a:ext cx="2932055" cy="79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7709477" y="1174701"/>
            <a:ext cx="3950407" cy="985807"/>
            <a:chOff x="1437352" y="1240017"/>
            <a:chExt cx="6560469" cy="985807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17"/>
              <a:ext cx="62468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6" y="1517938"/>
              <a:ext cx="61704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أنا أحب مولودنا الجديد ولا أوذيه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63278" y="3473413"/>
            <a:ext cx="1887249" cy="2471238"/>
            <a:chOff x="10083005" y="2824919"/>
            <a:chExt cx="1887249" cy="24712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83005" y="2824919"/>
              <a:ext cx="1887249" cy="2471238"/>
              <a:chOff x="392713" y="4308237"/>
              <a:chExt cx="1887249" cy="24712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748150"/>
                <a:ext cx="1871561" cy="203132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8880" y="3855174"/>
              <a:ext cx="889017" cy="1226086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AA84ED-A52C-4481-A671-FF3573AEE856}"/>
              </a:ext>
            </a:extLst>
          </p:cNvPr>
          <p:cNvGrpSpPr/>
          <p:nvPr/>
        </p:nvGrpSpPr>
        <p:grpSpPr>
          <a:xfrm flipH="1">
            <a:off x="7709477" y="2034527"/>
            <a:ext cx="3950407" cy="985807"/>
            <a:chOff x="1437352" y="1240017"/>
            <a:chExt cx="6560469" cy="985807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3AB77D0-1D32-4843-B469-8B4027E80C68}"/>
                </a:ext>
              </a:extLst>
            </p:cNvPr>
            <p:cNvSpPr/>
            <p:nvPr/>
          </p:nvSpPr>
          <p:spPr>
            <a:xfrm flipV="1">
              <a:off x="1437352" y="1240017"/>
              <a:ext cx="62468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5A4043D-33D9-473C-811D-78ACAE5964E0}"/>
                </a:ext>
              </a:extLst>
            </p:cNvPr>
            <p:cNvSpPr txBox="1"/>
            <p:nvPr/>
          </p:nvSpPr>
          <p:spPr>
            <a:xfrm>
              <a:off x="1827406" y="1517938"/>
              <a:ext cx="61704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مولودنا الصغير يكبر مع الأيام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A779D0EC-E053-424C-ABF6-81AF73B80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9600" y="550350"/>
            <a:ext cx="1886396" cy="1994576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B215A187-8A00-4B2D-92F6-B2028F4225CE}"/>
              </a:ext>
            </a:extLst>
          </p:cNvPr>
          <p:cNvGrpSpPr/>
          <p:nvPr/>
        </p:nvGrpSpPr>
        <p:grpSpPr>
          <a:xfrm>
            <a:off x="3505230" y="353418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213E6BA-8262-459E-8FCF-AAADFE03376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Trapezoid 10">
              <a:extLst>
                <a:ext uri="{FF2B5EF4-FFF2-40B4-BE49-F238E27FC236}">
                  <a16:creationId xmlns:a16="http://schemas.microsoft.com/office/drawing/2014/main" id="{60656A61-6B5B-4B5A-9A62-774319D0584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9F811C4-9227-4A37-A940-223D8111111D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C66672C1-F770-4960-B5CC-CF8D4F3709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9610" y="2050589"/>
            <a:ext cx="1886396" cy="2045906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E3BCCCB2-905E-48BC-9143-F657B6FE0DDC}"/>
              </a:ext>
            </a:extLst>
          </p:cNvPr>
          <p:cNvGrpSpPr/>
          <p:nvPr/>
        </p:nvGrpSpPr>
        <p:grpSpPr>
          <a:xfrm>
            <a:off x="5765240" y="1879322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AEFB858-682A-45C6-9AE4-D5B535022E0A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Trapezoid 10">
              <a:extLst>
                <a:ext uri="{FF2B5EF4-FFF2-40B4-BE49-F238E27FC236}">
                  <a16:creationId xmlns:a16="http://schemas.microsoft.com/office/drawing/2014/main" id="{3B00E310-19E6-48A1-AFAD-3AC9139CC814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5D762B8-252F-4B5C-AF8F-C7BD11A6C8DF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FB02DAE6-C92E-4DFD-BAAB-A2A9833693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1077" y="3290444"/>
            <a:ext cx="1886396" cy="2243898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05BE683C-3E1D-43BC-A01A-E5E129F41A1D}"/>
              </a:ext>
            </a:extLst>
          </p:cNvPr>
          <p:cNvGrpSpPr/>
          <p:nvPr/>
        </p:nvGrpSpPr>
        <p:grpSpPr>
          <a:xfrm>
            <a:off x="3136707" y="3218173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6BE33B0-393C-43D7-A5DA-AB7B14F736AE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A9C9FD8B-D2DB-4546-A583-A2DD72BCB1FD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839712F-858C-417B-B376-258A5DC927B6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11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6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9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2" dur="200" fill="hold"/>
                                        <p:tgtEl>
                                          <p:spTgt spid="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7709477" y="1174701"/>
            <a:ext cx="3950407" cy="985807"/>
            <a:chOff x="1437352" y="1240017"/>
            <a:chExt cx="6560469" cy="985807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17"/>
              <a:ext cx="62468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6" y="1517938"/>
              <a:ext cx="61704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أنا أحب مولودنا الجديد ولا أوذيه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63278" y="3473413"/>
            <a:ext cx="1887249" cy="2471238"/>
            <a:chOff x="10083005" y="2824919"/>
            <a:chExt cx="1887249" cy="24712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83005" y="2824919"/>
              <a:ext cx="1887249" cy="2471238"/>
              <a:chOff x="392713" y="4308237"/>
              <a:chExt cx="1887249" cy="24712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748150"/>
                <a:ext cx="1871561" cy="203132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8880" y="3855174"/>
              <a:ext cx="889017" cy="1226086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779D0EC-E053-424C-ABF6-81AF73B80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9678" y="550350"/>
            <a:ext cx="1446239" cy="1994576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B215A187-8A00-4B2D-92F6-B2028F4225CE}"/>
              </a:ext>
            </a:extLst>
          </p:cNvPr>
          <p:cNvGrpSpPr/>
          <p:nvPr/>
        </p:nvGrpSpPr>
        <p:grpSpPr>
          <a:xfrm>
            <a:off x="3505230" y="353418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213E6BA-8262-459E-8FCF-AAADFE03376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9" name="Trapezoid 10">
              <a:extLst>
                <a:ext uri="{FF2B5EF4-FFF2-40B4-BE49-F238E27FC236}">
                  <a16:creationId xmlns:a16="http://schemas.microsoft.com/office/drawing/2014/main" id="{60656A61-6B5B-4B5A-9A62-774319D0584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9F811C4-9227-4A37-A940-223D8111111D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C66672C1-F770-4960-B5CC-CF8D4F3709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6166" y="2050589"/>
            <a:ext cx="1673283" cy="2045906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E3BCCCB2-905E-48BC-9143-F657B6FE0DDC}"/>
              </a:ext>
            </a:extLst>
          </p:cNvPr>
          <p:cNvGrpSpPr/>
          <p:nvPr/>
        </p:nvGrpSpPr>
        <p:grpSpPr>
          <a:xfrm>
            <a:off x="5765240" y="1879322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AEFB858-682A-45C6-9AE4-D5B535022E0A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Trapezoid 10">
              <a:extLst>
                <a:ext uri="{FF2B5EF4-FFF2-40B4-BE49-F238E27FC236}">
                  <a16:creationId xmlns:a16="http://schemas.microsoft.com/office/drawing/2014/main" id="{3B00E310-19E6-48A1-AFAD-3AC9139CC814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B5D762B8-252F-4B5C-AF8F-C7BD11A6C8DF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FB02DAE6-C92E-4DFD-BAAB-A2A9833693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8355" y="3290444"/>
            <a:ext cx="1711839" cy="2243898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05BE683C-3E1D-43BC-A01A-E5E129F41A1D}"/>
              </a:ext>
            </a:extLst>
          </p:cNvPr>
          <p:cNvGrpSpPr/>
          <p:nvPr/>
        </p:nvGrpSpPr>
        <p:grpSpPr>
          <a:xfrm>
            <a:off x="3136707" y="3218173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6BE33B0-393C-43D7-A5DA-AB7B14F736AE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A9C9FD8B-D2DB-4546-A583-A2DD72BCB1FD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839712F-858C-417B-B376-258A5DC927B6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E50DD07C-9A90-4D43-A72A-EE163D5197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009" y="4580220"/>
            <a:ext cx="1835215" cy="2241938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A0809E96-3DD2-4EF2-ACBE-CFFC7BE5ED8C}"/>
              </a:ext>
            </a:extLst>
          </p:cNvPr>
          <p:cNvGrpSpPr/>
          <p:nvPr/>
        </p:nvGrpSpPr>
        <p:grpSpPr>
          <a:xfrm>
            <a:off x="5305049" y="4506969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0596BA5-82DE-4625-88E2-A6A3FE4E047D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5" name="Trapezoid 10">
              <a:extLst>
                <a:ext uri="{FF2B5EF4-FFF2-40B4-BE49-F238E27FC236}">
                  <a16:creationId xmlns:a16="http://schemas.microsoft.com/office/drawing/2014/main" id="{ACFEF0B6-581F-4A13-A19D-055881532A77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E2CA305-123F-4138-B76C-EAFD7C12C425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09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8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1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7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 2: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18"/>
            <a:ext cx="8913322" cy="672826"/>
            <a:chOff x="1437368" y="1240008"/>
            <a:chExt cx="16395238" cy="6728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8" y="1240008"/>
              <a:ext cx="8422667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اذكري تصرفات يجب تجنبها لأنها تؤذي المولود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726716" y="3837468"/>
              <a:ext cx="728954" cy="1005335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937" y="4645889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7270151" y="4677188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533485" y="2742156"/>
            <a:ext cx="3590923" cy="25093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هز المولود بقوة</a:t>
            </a:r>
          </a:p>
          <a:p>
            <a:pPr algn="ctr"/>
            <a:r>
              <a:rPr lang="ar-SY" sz="2000" dirty="0"/>
              <a:t>استخدام اللهاية</a:t>
            </a:r>
          </a:p>
          <a:p>
            <a:pPr algn="ctr"/>
            <a:r>
              <a:rPr lang="ar-SY" sz="2000" dirty="0"/>
              <a:t>تكحيل عين المولود</a:t>
            </a:r>
          </a:p>
        </p:txBody>
      </p:sp>
    </p:spTree>
    <p:extLst>
      <p:ext uri="{BB962C8B-B14F-4D97-AF65-F5344CB8AC3E}">
        <p14:creationId xmlns:p14="http://schemas.microsoft.com/office/powerpoint/2010/main" val="179647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 2: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18"/>
            <a:ext cx="8913322" cy="672826"/>
            <a:chOff x="1437368" y="1240008"/>
            <a:chExt cx="16395238" cy="6728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8" y="1240008"/>
              <a:ext cx="8422667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عندما يولد الطفل يسمى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726716" y="3837468"/>
              <a:ext cx="728954" cy="1005335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937" y="4645889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7270151" y="4677188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533485" y="2742156"/>
            <a:ext cx="3590923" cy="25093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وليدا</a:t>
            </a:r>
          </a:p>
        </p:txBody>
      </p:sp>
    </p:spTree>
    <p:extLst>
      <p:ext uri="{BB962C8B-B14F-4D97-AF65-F5344CB8AC3E}">
        <p14:creationId xmlns:p14="http://schemas.microsoft.com/office/powerpoint/2010/main" val="179150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 2: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18"/>
            <a:ext cx="8913322" cy="672826"/>
            <a:chOff x="1437368" y="1240008"/>
            <a:chExt cx="16395238" cy="6728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8" y="1240008"/>
              <a:ext cx="8422667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و إذا رضع  من الثدي يسمى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726716" y="3837468"/>
              <a:ext cx="728954" cy="1005335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937" y="4645889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7270151" y="4677188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533485" y="2742156"/>
            <a:ext cx="3590923" cy="25093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رضيعا</a:t>
            </a:r>
          </a:p>
        </p:txBody>
      </p:sp>
    </p:spTree>
    <p:extLst>
      <p:ext uri="{BB962C8B-B14F-4D97-AF65-F5344CB8AC3E}">
        <p14:creationId xmlns:p14="http://schemas.microsoft.com/office/powerpoint/2010/main" val="16459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 2: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18"/>
            <a:ext cx="8913322" cy="672826"/>
            <a:chOff x="1437368" y="1240008"/>
            <a:chExt cx="16395238" cy="6728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8" y="1240008"/>
              <a:ext cx="8422667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و إذا أكمل سنتين يسمى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726716" y="3837468"/>
              <a:ext cx="728954" cy="1005335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937" y="4645889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7270151" y="4677188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533485" y="2742156"/>
            <a:ext cx="3590923" cy="25093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فطيما</a:t>
            </a:r>
          </a:p>
        </p:txBody>
      </p:sp>
    </p:spTree>
    <p:extLst>
      <p:ext uri="{BB962C8B-B14F-4D97-AF65-F5344CB8AC3E}">
        <p14:creationId xmlns:p14="http://schemas.microsoft.com/office/powerpoint/2010/main" val="147336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769492" y="525204"/>
            <a:ext cx="2040973" cy="656228"/>
            <a:chOff x="1437352" y="1240020"/>
            <a:chExt cx="4247313" cy="656228"/>
          </a:xfrm>
        </p:grpSpPr>
        <p:sp>
          <p:nvSpPr>
            <p:cNvPr id="137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إرشادات عامة :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0A874D0-1DC2-4B80-9009-7B708B072098}"/>
              </a:ext>
            </a:extLst>
          </p:cNvPr>
          <p:cNvGrpSpPr/>
          <p:nvPr/>
        </p:nvGrpSpPr>
        <p:grpSpPr>
          <a:xfrm>
            <a:off x="585823" y="3413215"/>
            <a:ext cx="1887249" cy="2471238"/>
            <a:chOff x="10083005" y="2824919"/>
            <a:chExt cx="1887249" cy="247123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75DB8F-9891-438B-A0B6-BC3337378D97}"/>
                </a:ext>
              </a:extLst>
            </p:cNvPr>
            <p:cNvGrpSpPr/>
            <p:nvPr/>
          </p:nvGrpSpPr>
          <p:grpSpPr>
            <a:xfrm rot="21371849">
              <a:off x="10083005" y="2824919"/>
              <a:ext cx="1887249" cy="2471238"/>
              <a:chOff x="392713" y="4308237"/>
              <a:chExt cx="1887249" cy="24712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6CA2150-715E-4F86-B5A0-17CE76F17C46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2FD7445-ECB0-453E-ABED-1007DF467EFE}"/>
                  </a:ext>
                </a:extLst>
              </p:cNvPr>
              <p:cNvSpPr txBox="1"/>
              <p:nvPr/>
            </p:nvSpPr>
            <p:spPr>
              <a:xfrm>
                <a:off x="392713" y="4748150"/>
                <a:ext cx="1871561" cy="203132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</a:p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7C0285D-B081-478F-81C3-FB993D3A3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69624" y="3784897"/>
              <a:ext cx="749161" cy="1033204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8858567-22F7-4185-9E9C-9A4B165F3458}"/>
              </a:ext>
            </a:extLst>
          </p:cNvPr>
          <p:cNvGrpSpPr/>
          <p:nvPr/>
        </p:nvGrpSpPr>
        <p:grpSpPr>
          <a:xfrm>
            <a:off x="521776" y="1183249"/>
            <a:ext cx="2244499" cy="2434510"/>
            <a:chOff x="7624954" y="1603531"/>
            <a:chExt cx="2244499" cy="2434510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76744FC-B1FA-4CF3-A037-7F5FC6808D79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75132994-272C-4414-AD34-FDA281D23816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Rectangle: Top Corners One Rounded and One Snipped 129">
                <a:extLst>
                  <a:ext uri="{FF2B5EF4-FFF2-40B4-BE49-F238E27FC236}">
                    <a16:creationId xmlns:a16="http://schemas.microsoft.com/office/drawing/2014/main" id="{04D2D0A0-BFB9-48BF-AA0F-87289510F0A7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ight Triangle 19">
                <a:extLst>
                  <a:ext uri="{FF2B5EF4-FFF2-40B4-BE49-F238E27FC236}">
                    <a16:creationId xmlns:a16="http://schemas.microsoft.com/office/drawing/2014/main" id="{0EEC8579-EBD6-4F8A-AA1D-8CEC08CE2B4F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334D1F3-79D1-4E7D-9B65-064717BF53F6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128" name="Graphic 127" descr="Target Audience">
              <a:extLst>
                <a:ext uri="{FF2B5EF4-FFF2-40B4-BE49-F238E27FC236}">
                  <a16:creationId xmlns:a16="http://schemas.microsoft.com/office/drawing/2014/main" id="{6FD2B305-B17B-4419-BF9C-DAA8CBA78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D06412E-26F0-40B5-8037-2625D84BA16E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645B2BC8-7A58-4BB5-B29D-83031CA1D7E3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8FC8173A-3F32-4900-A52A-207736055005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rapezoid 10">
              <a:extLst>
                <a:ext uri="{FF2B5EF4-FFF2-40B4-BE49-F238E27FC236}">
                  <a16:creationId xmlns:a16="http://schemas.microsoft.com/office/drawing/2014/main" id="{FB7E5F81-3A83-4011-A1C9-1FECF1CDA69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42AB040-2EDF-4378-9C49-866B5B30E1FD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0" name="Rectangle 21">
            <a:extLst>
              <a:ext uri="{FF2B5EF4-FFF2-40B4-BE49-F238E27FC236}">
                <a16:creationId xmlns:a16="http://schemas.microsoft.com/office/drawing/2014/main" id="{457A9667-4B5C-49C6-95BF-74AB3EFB807C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65BC21B-183B-4F74-BFEB-6E9C7CB3993E}"/>
              </a:ext>
            </a:extLst>
          </p:cNvPr>
          <p:cNvGrpSpPr/>
          <p:nvPr/>
        </p:nvGrpSpPr>
        <p:grpSpPr>
          <a:xfrm>
            <a:off x="4947984" y="2407666"/>
            <a:ext cx="1891595" cy="1776660"/>
            <a:chOff x="2702838" y="2407666"/>
            <a:chExt cx="1891595" cy="177666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6B3C3B7-8C22-4A05-913E-5C1D5512FFCD}"/>
                </a:ext>
              </a:extLst>
            </p:cNvPr>
            <p:cNvGrpSpPr/>
            <p:nvPr/>
          </p:nvGrpSpPr>
          <p:grpSpPr>
            <a:xfrm>
              <a:off x="2702838" y="2407666"/>
              <a:ext cx="1891595" cy="1761563"/>
              <a:chOff x="4993062" y="2407666"/>
              <a:chExt cx="1891595" cy="1761563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392F610-38FB-4CDC-9347-E7E968CD3B38}"/>
                  </a:ext>
                </a:extLst>
              </p:cNvPr>
              <p:cNvSpPr/>
              <p:nvPr/>
            </p:nvSpPr>
            <p:spPr>
              <a:xfrm>
                <a:off x="4993062" y="2407666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77FF0DB-AF5F-454F-B7C0-9CE9FE93A2FE}"/>
                  </a:ext>
                </a:extLst>
              </p:cNvPr>
              <p:cNvSpPr/>
              <p:nvPr/>
            </p:nvSpPr>
            <p:spPr>
              <a:xfrm>
                <a:off x="5362174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9900FF"/>
                  </a:gs>
                  <a:gs pos="100000">
                    <a:srgbClr val="FF33CC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A643ABA-0E37-48E2-8108-134AF03DCAD2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5CBC1C8-F32C-4A6C-944B-1FDAF6809B9F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3BDAF34-7B6A-407A-B6E4-3D226B8CA2B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3314D6-6AF1-4F2B-9415-DEEC511AB4BB}"/>
                </a:ext>
              </a:extLst>
            </p:cNvPr>
            <p:cNvSpPr txBox="1"/>
            <p:nvPr/>
          </p:nvSpPr>
          <p:spPr>
            <a:xfrm>
              <a:off x="3585302" y="3810957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57190A1-599C-443B-904E-8D7C774B5488}"/>
              </a:ext>
            </a:extLst>
          </p:cNvPr>
          <p:cNvGrpSpPr/>
          <p:nvPr/>
        </p:nvGrpSpPr>
        <p:grpSpPr>
          <a:xfrm>
            <a:off x="8354873" y="2688771"/>
            <a:ext cx="1839018" cy="1889526"/>
            <a:chOff x="5285756" y="2688771"/>
            <a:chExt cx="1839018" cy="188952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877A73A-B4C5-4587-B234-359CF8207803}"/>
                </a:ext>
              </a:extLst>
            </p:cNvPr>
            <p:cNvGrpSpPr/>
            <p:nvPr/>
          </p:nvGrpSpPr>
          <p:grpSpPr>
            <a:xfrm>
              <a:off x="5285756" y="2688771"/>
              <a:ext cx="1839018" cy="1889526"/>
              <a:chOff x="5321858" y="2688771"/>
              <a:chExt cx="1839018" cy="1889526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E6D48349-0602-4E3D-A544-00D2FFD734D0}"/>
                  </a:ext>
                </a:extLst>
              </p:cNvPr>
              <p:cNvSpPr/>
              <p:nvPr/>
            </p:nvSpPr>
            <p:spPr>
              <a:xfrm>
                <a:off x="5399313" y="2816734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C2EC854-5A57-4EA4-AEBF-A787333E5F25}"/>
                  </a:ext>
                </a:extLst>
              </p:cNvPr>
              <p:cNvSpPr/>
              <p:nvPr/>
            </p:nvSpPr>
            <p:spPr>
              <a:xfrm>
                <a:off x="5358837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900"/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8DCC0EC-7D2B-45E1-9328-BBA64D67E133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C16F72F-72AE-4FBE-849D-D89481DBBB14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761B505C-6F39-4402-96B2-FC1BE5843E0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9168EAD-9266-4D87-8529-ED68FFC8EBF2}"/>
                </a:ext>
              </a:extLst>
            </p:cNvPr>
            <p:cNvSpPr txBox="1"/>
            <p:nvPr/>
          </p:nvSpPr>
          <p:spPr>
            <a:xfrm>
              <a:off x="5816065" y="2700410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3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9A4FE7-8CE0-47F9-BF72-3471DD46DD31}"/>
              </a:ext>
            </a:extLst>
          </p:cNvPr>
          <p:cNvGrpSpPr/>
          <p:nvPr/>
        </p:nvGrpSpPr>
        <p:grpSpPr>
          <a:xfrm>
            <a:off x="4793809" y="3912941"/>
            <a:ext cx="2307767" cy="1312171"/>
            <a:chOff x="2643913" y="4304826"/>
            <a:chExt cx="2307767" cy="131217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9C63F33-9BF2-45DE-84B6-C32ACAEB4521}"/>
                </a:ext>
              </a:extLst>
            </p:cNvPr>
            <p:cNvSpPr txBox="1"/>
            <p:nvPr/>
          </p:nvSpPr>
          <p:spPr>
            <a:xfrm>
              <a:off x="3145450" y="4304826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F45D654-8A3D-4186-9529-919428B1BFBF}"/>
                </a:ext>
              </a:extLst>
            </p:cNvPr>
            <p:cNvSpPr txBox="1"/>
            <p:nvPr/>
          </p:nvSpPr>
          <p:spPr>
            <a:xfrm>
              <a:off x="2643913" y="4693667"/>
              <a:ext cx="23077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latin typeface="Century Gothic" panose="020B0502020202020204" pitchFamily="34" charset="0"/>
                </a:rPr>
                <a:t>المولود قد يصاب بالعدوى فلا تقتربي منه و أنت مريضة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CFFD33-3390-4751-95F0-957655634B05}"/>
              </a:ext>
            </a:extLst>
          </p:cNvPr>
          <p:cNvGrpSpPr/>
          <p:nvPr/>
        </p:nvGrpSpPr>
        <p:grpSpPr>
          <a:xfrm>
            <a:off x="7963962" y="1760349"/>
            <a:ext cx="2307767" cy="749422"/>
            <a:chOff x="4920245" y="1430149"/>
            <a:chExt cx="2307767" cy="74942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06381C8-78D5-47F3-9C12-23DBA9F57958}"/>
                </a:ext>
              </a:extLst>
            </p:cNvPr>
            <p:cNvSpPr txBox="1"/>
            <p:nvPr/>
          </p:nvSpPr>
          <p:spPr>
            <a:xfrm>
              <a:off x="5345582" y="1430149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9B2260-976A-4AD4-A544-1EC9768D7BD3}"/>
                </a:ext>
              </a:extLst>
            </p:cNvPr>
            <p:cNvSpPr txBox="1"/>
            <p:nvPr/>
          </p:nvSpPr>
          <p:spPr>
            <a:xfrm>
              <a:off x="4920245" y="1533240"/>
              <a:ext cx="2307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latin typeface="Century Gothic" panose="020B0502020202020204" pitchFamily="34" charset="0"/>
                </a:rPr>
                <a:t>أدوات المولود لا تناسبك فلا تستخدميها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FE8EBDF-6A14-4FED-A0E5-77A2C3C6C672}"/>
              </a:ext>
            </a:extLst>
          </p:cNvPr>
          <p:cNvGrpSpPr/>
          <p:nvPr/>
        </p:nvGrpSpPr>
        <p:grpSpPr>
          <a:xfrm>
            <a:off x="8585042" y="4169229"/>
            <a:ext cx="1073326" cy="2688771"/>
            <a:chOff x="5515925" y="4169229"/>
            <a:chExt cx="1073326" cy="2688771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C03731B-AC93-4B4E-9B70-1CEB363FEF67}"/>
                </a:ext>
              </a:extLst>
            </p:cNvPr>
            <p:cNvCxnSpPr>
              <a:cxnSpLocks/>
            </p:cNvCxnSpPr>
            <p:nvPr/>
          </p:nvCxnSpPr>
          <p:spPr>
            <a:xfrm>
              <a:off x="6042942" y="4169229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10">
              <a:extLst>
                <a:ext uri="{FF2B5EF4-FFF2-40B4-BE49-F238E27FC236}">
                  <a16:creationId xmlns:a16="http://schemas.microsoft.com/office/drawing/2014/main" id="{5B34CB0C-CB1E-4FC9-BF6E-2BC14DDB0074}"/>
                </a:ext>
              </a:extLst>
            </p:cNvPr>
            <p:cNvSpPr/>
            <p:nvPr/>
          </p:nvSpPr>
          <p:spPr>
            <a:xfrm rot="2962180">
              <a:off x="6087273" y="5877526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10">
              <a:extLst>
                <a:ext uri="{FF2B5EF4-FFF2-40B4-BE49-F238E27FC236}">
                  <a16:creationId xmlns:a16="http://schemas.microsoft.com/office/drawing/2014/main" id="{A13A86F4-E6D5-4FF0-AD73-3AD22B93059F}"/>
                </a:ext>
              </a:extLst>
            </p:cNvPr>
            <p:cNvSpPr/>
            <p:nvPr/>
          </p:nvSpPr>
          <p:spPr>
            <a:xfrm rot="18857659">
              <a:off x="5609322" y="5430632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B198094-0550-4DBE-B31F-9BFEA50E8F95}"/>
              </a:ext>
            </a:extLst>
          </p:cNvPr>
          <p:cNvGrpSpPr/>
          <p:nvPr/>
        </p:nvGrpSpPr>
        <p:grpSpPr>
          <a:xfrm>
            <a:off x="5493308" y="0"/>
            <a:ext cx="1116894" cy="2688771"/>
            <a:chOff x="3248162" y="0"/>
            <a:chExt cx="1116894" cy="2688771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08E226E-15BE-4C1E-A0F7-144A8CF86E18}"/>
                </a:ext>
              </a:extLst>
            </p:cNvPr>
            <p:cNvCxnSpPr>
              <a:cxnSpLocks/>
            </p:cNvCxnSpPr>
            <p:nvPr/>
          </p:nvCxnSpPr>
          <p:spPr>
            <a:xfrm>
              <a:off x="3788820" y="0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">
              <a:extLst>
                <a:ext uri="{FF2B5EF4-FFF2-40B4-BE49-F238E27FC236}">
                  <a16:creationId xmlns:a16="http://schemas.microsoft.com/office/drawing/2014/main" id="{48A3CB7D-9808-4524-8E63-C09F601CB22C}"/>
                </a:ext>
              </a:extLst>
            </p:cNvPr>
            <p:cNvSpPr/>
            <p:nvPr/>
          </p:nvSpPr>
          <p:spPr>
            <a:xfrm rot="7311439">
              <a:off x="3863078" y="1427843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">
              <a:extLst>
                <a:ext uri="{FF2B5EF4-FFF2-40B4-BE49-F238E27FC236}">
                  <a16:creationId xmlns:a16="http://schemas.microsoft.com/office/drawing/2014/main" id="{11B5B171-19BA-4C56-8607-B0C87846569F}"/>
                </a:ext>
              </a:extLst>
            </p:cNvPr>
            <p:cNvSpPr/>
            <p:nvPr/>
          </p:nvSpPr>
          <p:spPr>
            <a:xfrm rot="3332744">
              <a:off x="3341559" y="1179961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43">
            <a:extLst>
              <a:ext uri="{FF2B5EF4-FFF2-40B4-BE49-F238E27FC236}">
                <a16:creationId xmlns:a16="http://schemas.microsoft.com/office/drawing/2014/main" id="{057190A1-599C-443B-904E-8D7C774B5488}"/>
              </a:ext>
            </a:extLst>
          </p:cNvPr>
          <p:cNvGrpSpPr/>
          <p:nvPr/>
        </p:nvGrpSpPr>
        <p:grpSpPr>
          <a:xfrm>
            <a:off x="2893710" y="2681517"/>
            <a:ext cx="1839018" cy="1889526"/>
            <a:chOff x="5285756" y="2688771"/>
            <a:chExt cx="1839018" cy="1889526"/>
          </a:xfrm>
        </p:grpSpPr>
        <p:grpSp>
          <p:nvGrpSpPr>
            <p:cNvPr id="108" name="Group 44">
              <a:extLst>
                <a:ext uri="{FF2B5EF4-FFF2-40B4-BE49-F238E27FC236}">
                  <a16:creationId xmlns:a16="http://schemas.microsoft.com/office/drawing/2014/main" id="{9877A73A-B4C5-4587-B234-359CF8207803}"/>
                </a:ext>
              </a:extLst>
            </p:cNvPr>
            <p:cNvGrpSpPr/>
            <p:nvPr/>
          </p:nvGrpSpPr>
          <p:grpSpPr>
            <a:xfrm>
              <a:off x="5285756" y="2688771"/>
              <a:ext cx="1839018" cy="1889526"/>
              <a:chOff x="5321858" y="2688771"/>
              <a:chExt cx="1839018" cy="1889526"/>
            </a:xfrm>
          </p:grpSpPr>
          <p:sp>
            <p:nvSpPr>
              <p:cNvPr id="111" name="Oval 47">
                <a:extLst>
                  <a:ext uri="{FF2B5EF4-FFF2-40B4-BE49-F238E27FC236}">
                    <a16:creationId xmlns:a16="http://schemas.microsoft.com/office/drawing/2014/main" id="{E6D48349-0602-4E3D-A544-00D2FFD734D0}"/>
                  </a:ext>
                </a:extLst>
              </p:cNvPr>
              <p:cNvSpPr/>
              <p:nvPr/>
            </p:nvSpPr>
            <p:spPr>
              <a:xfrm>
                <a:off x="5399313" y="2816734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: Shape 48">
                <a:extLst>
                  <a:ext uri="{FF2B5EF4-FFF2-40B4-BE49-F238E27FC236}">
                    <a16:creationId xmlns:a16="http://schemas.microsoft.com/office/drawing/2014/main" id="{3C2EC854-5A57-4EA4-AEBF-A787333E5F25}"/>
                  </a:ext>
                </a:extLst>
              </p:cNvPr>
              <p:cNvSpPr/>
              <p:nvPr/>
            </p:nvSpPr>
            <p:spPr>
              <a:xfrm>
                <a:off x="5358837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900"/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49">
                <a:extLst>
                  <a:ext uri="{FF2B5EF4-FFF2-40B4-BE49-F238E27FC236}">
                    <a16:creationId xmlns:a16="http://schemas.microsoft.com/office/drawing/2014/main" id="{A8DCC0EC-7D2B-45E1-9328-BBA64D67E133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50">
                <a:extLst>
                  <a:ext uri="{FF2B5EF4-FFF2-40B4-BE49-F238E27FC236}">
                    <a16:creationId xmlns:a16="http://schemas.microsoft.com/office/drawing/2014/main" id="{9C16F72F-72AE-4FBE-849D-D89481DBBB14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Freeform: Shape 52">
                <a:extLst>
                  <a:ext uri="{FF2B5EF4-FFF2-40B4-BE49-F238E27FC236}">
                    <a16:creationId xmlns:a16="http://schemas.microsoft.com/office/drawing/2014/main" id="{761B505C-6F39-4402-96B2-FC1BE5843E0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0" name="TextBox 46">
              <a:extLst>
                <a:ext uri="{FF2B5EF4-FFF2-40B4-BE49-F238E27FC236}">
                  <a16:creationId xmlns:a16="http://schemas.microsoft.com/office/drawing/2014/main" id="{B9168EAD-9266-4D87-8529-ED68FFC8EBF2}"/>
                </a:ext>
              </a:extLst>
            </p:cNvPr>
            <p:cNvSpPr txBox="1"/>
            <p:nvPr/>
          </p:nvSpPr>
          <p:spPr>
            <a:xfrm>
              <a:off x="5816065" y="2700410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</p:grpSp>
      <p:grpSp>
        <p:nvGrpSpPr>
          <p:cNvPr id="116" name="Group 84">
            <a:extLst>
              <a:ext uri="{FF2B5EF4-FFF2-40B4-BE49-F238E27FC236}">
                <a16:creationId xmlns:a16="http://schemas.microsoft.com/office/drawing/2014/main" id="{16CFFD33-3390-4751-95F0-957655634B05}"/>
              </a:ext>
            </a:extLst>
          </p:cNvPr>
          <p:cNvGrpSpPr/>
          <p:nvPr/>
        </p:nvGrpSpPr>
        <p:grpSpPr>
          <a:xfrm>
            <a:off x="2669711" y="1422895"/>
            <a:ext cx="2307767" cy="1035172"/>
            <a:chOff x="4960157" y="1430149"/>
            <a:chExt cx="2307767" cy="1035172"/>
          </a:xfrm>
        </p:grpSpPr>
        <p:sp>
          <p:nvSpPr>
            <p:cNvPr id="117" name="TextBox 85">
              <a:extLst>
                <a:ext uri="{FF2B5EF4-FFF2-40B4-BE49-F238E27FC236}">
                  <a16:creationId xmlns:a16="http://schemas.microsoft.com/office/drawing/2014/main" id="{E06381C8-78D5-47F3-9C12-23DBA9F57958}"/>
                </a:ext>
              </a:extLst>
            </p:cNvPr>
            <p:cNvSpPr txBox="1"/>
            <p:nvPr/>
          </p:nvSpPr>
          <p:spPr>
            <a:xfrm>
              <a:off x="5345582" y="1430149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8" name="TextBox 86">
              <a:extLst>
                <a:ext uri="{FF2B5EF4-FFF2-40B4-BE49-F238E27FC236}">
                  <a16:creationId xmlns:a16="http://schemas.microsoft.com/office/drawing/2014/main" id="{7F9B2260-976A-4AD4-A544-1EC9768D7BD3}"/>
                </a:ext>
              </a:extLst>
            </p:cNvPr>
            <p:cNvSpPr txBox="1"/>
            <p:nvPr/>
          </p:nvSpPr>
          <p:spPr>
            <a:xfrm>
              <a:off x="4960157" y="1818990"/>
              <a:ext cx="2307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err="1"/>
                <a:t>الأم</a:t>
              </a:r>
              <a:r>
                <a:rPr lang="en-GB" dirty="0"/>
                <a:t> </a:t>
              </a:r>
              <a:r>
                <a:rPr lang="en-GB" dirty="0" err="1"/>
                <a:t>تحب</a:t>
              </a:r>
              <a:r>
                <a:rPr lang="en-GB" dirty="0"/>
                <a:t> ج</a:t>
              </a:r>
              <a:r>
                <a:rPr lang="ar-SY" dirty="0"/>
                <a:t>م</a:t>
              </a:r>
              <a:r>
                <a:rPr lang="en-GB" dirty="0" err="1"/>
                <a:t>يع</a:t>
              </a:r>
              <a:r>
                <a:rPr lang="en-GB" dirty="0"/>
                <a:t> </a:t>
              </a:r>
              <a:r>
                <a:rPr lang="en-GB" dirty="0" err="1"/>
                <a:t>أولادها</a:t>
              </a:r>
              <a:r>
                <a:rPr lang="en-GB" dirty="0"/>
                <a:t> و </a:t>
              </a:r>
              <a:r>
                <a:rPr lang="en-GB" dirty="0" err="1"/>
                <a:t>إن</a:t>
              </a:r>
              <a:r>
                <a:rPr lang="en-GB" dirty="0"/>
                <a:t> </a:t>
              </a:r>
              <a:r>
                <a:rPr lang="en-GB" dirty="0" err="1"/>
                <a:t>صاروا</a:t>
              </a:r>
              <a:r>
                <a:rPr lang="en-GB" dirty="0"/>
                <a:t> </a:t>
              </a:r>
              <a:r>
                <a:rPr lang="en-GB" dirty="0" err="1"/>
                <a:t>كبارا</a:t>
              </a:r>
              <a:r>
                <a:rPr lang="en-GB" dirty="0"/>
                <a:t> </a:t>
              </a:r>
            </a:p>
          </p:txBody>
        </p:sp>
      </p:grpSp>
      <p:grpSp>
        <p:nvGrpSpPr>
          <p:cNvPr id="119" name="Group 90">
            <a:extLst>
              <a:ext uri="{FF2B5EF4-FFF2-40B4-BE49-F238E27FC236}">
                <a16:creationId xmlns:a16="http://schemas.microsoft.com/office/drawing/2014/main" id="{AFE8EBDF-6A14-4FED-A0E5-77A2C3C6C672}"/>
              </a:ext>
            </a:extLst>
          </p:cNvPr>
          <p:cNvGrpSpPr/>
          <p:nvPr/>
        </p:nvGrpSpPr>
        <p:grpSpPr>
          <a:xfrm>
            <a:off x="3123879" y="4161975"/>
            <a:ext cx="1073326" cy="2688771"/>
            <a:chOff x="5515925" y="4169229"/>
            <a:chExt cx="1073326" cy="2688771"/>
          </a:xfrm>
        </p:grpSpPr>
        <p:cxnSp>
          <p:nvCxnSpPr>
            <p:cNvPr id="120" name="Straight Connector 91">
              <a:extLst>
                <a:ext uri="{FF2B5EF4-FFF2-40B4-BE49-F238E27FC236}">
                  <a16:creationId xmlns:a16="http://schemas.microsoft.com/office/drawing/2014/main" id="{AC03731B-AC93-4B4E-9B70-1CEB363FEF67}"/>
                </a:ext>
              </a:extLst>
            </p:cNvPr>
            <p:cNvCxnSpPr>
              <a:cxnSpLocks/>
            </p:cNvCxnSpPr>
            <p:nvPr/>
          </p:nvCxnSpPr>
          <p:spPr>
            <a:xfrm>
              <a:off x="6042942" y="4169229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0">
              <a:extLst>
                <a:ext uri="{FF2B5EF4-FFF2-40B4-BE49-F238E27FC236}">
                  <a16:creationId xmlns:a16="http://schemas.microsoft.com/office/drawing/2014/main" id="{5B34CB0C-CB1E-4FC9-BF6E-2BC14DDB0074}"/>
                </a:ext>
              </a:extLst>
            </p:cNvPr>
            <p:cNvSpPr/>
            <p:nvPr/>
          </p:nvSpPr>
          <p:spPr>
            <a:xfrm rot="2962180">
              <a:off x="6087273" y="5877526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0">
              <a:extLst>
                <a:ext uri="{FF2B5EF4-FFF2-40B4-BE49-F238E27FC236}">
                  <a16:creationId xmlns:a16="http://schemas.microsoft.com/office/drawing/2014/main" id="{A13A86F4-E6D5-4FF0-AD73-3AD22B93059F}"/>
                </a:ext>
              </a:extLst>
            </p:cNvPr>
            <p:cNvSpPr/>
            <p:nvPr/>
          </p:nvSpPr>
          <p:spPr>
            <a:xfrm rot="18857659">
              <a:off x="5609322" y="5430632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833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AE39B4-0373-42FD-8B51-B963DAB2D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587" y="1853044"/>
            <a:ext cx="5014913" cy="4609668"/>
          </a:xfrm>
          <a:prstGeom prst="rect">
            <a:avLst/>
          </a:pr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923710" y="26030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هيا نمرح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84652" y="897637"/>
            <a:ext cx="8913326" cy="672821"/>
            <a:chOff x="1437360" y="1240013"/>
            <a:chExt cx="16395246" cy="67282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0" y="1240013"/>
              <a:ext cx="9537660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أحيط بدائرة احتياجات المولود الصغير :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 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15396" y="3754046"/>
              <a:ext cx="798239" cy="1100889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8379" y="1315666"/>
            <a:ext cx="2244499" cy="2347759"/>
            <a:chOff x="7624954" y="1603531"/>
            <a:chExt cx="2244499" cy="2347759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347759"/>
              <a:chOff x="2728686" y="1944914"/>
              <a:chExt cx="3055724" cy="3196305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6208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BDA3803-B6D2-433A-94FF-01C4F14158BA}"/>
              </a:ext>
            </a:extLst>
          </p:cNvPr>
          <p:cNvSpPr/>
          <p:nvPr/>
        </p:nvSpPr>
        <p:spPr>
          <a:xfrm>
            <a:off x="6096000" y="3563900"/>
            <a:ext cx="1225196" cy="1225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A6D48DD-36B6-4D75-8B2D-5B091ADB6426}"/>
              </a:ext>
            </a:extLst>
          </p:cNvPr>
          <p:cNvSpPr/>
          <p:nvPr/>
        </p:nvSpPr>
        <p:spPr>
          <a:xfrm>
            <a:off x="4387394" y="3876860"/>
            <a:ext cx="1219302" cy="1219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E37FD89-FECC-4823-9D6C-BD159280E9A2}"/>
              </a:ext>
            </a:extLst>
          </p:cNvPr>
          <p:cNvSpPr/>
          <p:nvPr/>
        </p:nvSpPr>
        <p:spPr>
          <a:xfrm>
            <a:off x="5762307" y="1843169"/>
            <a:ext cx="1225196" cy="1225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DB846B7-7DF4-4A11-A4E7-3F11FF7035FB}"/>
              </a:ext>
            </a:extLst>
          </p:cNvPr>
          <p:cNvSpPr/>
          <p:nvPr/>
        </p:nvSpPr>
        <p:spPr>
          <a:xfrm>
            <a:off x="4427839" y="2369078"/>
            <a:ext cx="1225196" cy="1225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536386D-991A-4FE9-B589-C9350C28BD16}"/>
              </a:ext>
            </a:extLst>
          </p:cNvPr>
          <p:cNvSpPr/>
          <p:nvPr/>
        </p:nvSpPr>
        <p:spPr>
          <a:xfrm>
            <a:off x="6299603" y="5347765"/>
            <a:ext cx="1225196" cy="1225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0673753-B7D9-4F13-9771-2FF2F38E041F}"/>
              </a:ext>
            </a:extLst>
          </p:cNvPr>
          <p:cNvSpPr/>
          <p:nvPr/>
        </p:nvSpPr>
        <p:spPr>
          <a:xfrm>
            <a:off x="3122914" y="5237516"/>
            <a:ext cx="1225196" cy="1225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67760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6" grpId="0" animBg="1"/>
      <p:bldP spid="33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923710" y="26030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هيا نمرح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84652" y="897637"/>
            <a:ext cx="8913326" cy="672821"/>
            <a:chOff x="1437360" y="1240013"/>
            <a:chExt cx="16395246" cy="67282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0" y="1240013"/>
              <a:ext cx="9537660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أرتب مراحل نمو الطفل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1230" y="3413367"/>
            <a:ext cx="1887249" cy="2332738"/>
            <a:chOff x="10078412" y="2825071"/>
            <a:chExt cx="1887249" cy="233273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المولود الجديد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15396" y="3754046"/>
              <a:ext cx="798239" cy="1100889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8379" y="1315666"/>
            <a:ext cx="2244499" cy="2347759"/>
            <a:chOff x="7624954" y="1603531"/>
            <a:chExt cx="2244499" cy="2347759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347759"/>
              <a:chOff x="2728686" y="1944914"/>
              <a:chExt cx="3055724" cy="3196305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6208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0163A4-B746-48FC-AD9B-97F8EEAEF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5612" y="1738654"/>
            <a:ext cx="4798559" cy="47764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42A81E-61DD-4977-A356-7F1ABC89BFB0}"/>
              </a:ext>
            </a:extLst>
          </p:cNvPr>
          <p:cNvSpPr txBox="1"/>
          <p:nvPr/>
        </p:nvSpPr>
        <p:spPr>
          <a:xfrm>
            <a:off x="6981582" y="4892786"/>
            <a:ext cx="68296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/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F7C237C-9CC0-47A2-9943-A2F2CA45AE62}"/>
              </a:ext>
            </a:extLst>
          </p:cNvPr>
          <p:cNvSpPr txBox="1"/>
          <p:nvPr/>
        </p:nvSpPr>
        <p:spPr>
          <a:xfrm>
            <a:off x="4608495" y="1824274"/>
            <a:ext cx="68296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/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F73B95E-112D-40F0-903B-E8FEAB22B9CB}"/>
              </a:ext>
            </a:extLst>
          </p:cNvPr>
          <p:cNvSpPr txBox="1"/>
          <p:nvPr/>
        </p:nvSpPr>
        <p:spPr>
          <a:xfrm>
            <a:off x="6981582" y="1814719"/>
            <a:ext cx="68296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/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002A904-E0D9-4370-B695-76616EE18193}"/>
              </a:ext>
            </a:extLst>
          </p:cNvPr>
          <p:cNvSpPr txBox="1"/>
          <p:nvPr/>
        </p:nvSpPr>
        <p:spPr>
          <a:xfrm>
            <a:off x="4633606" y="4892786"/>
            <a:ext cx="68296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40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6998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5" grpId="0"/>
      <p:bldP spid="80" grpId="0"/>
      <p:bldP spid="81" grpId="0"/>
      <p:bldP spid="8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97A61CED-E2B9-436D-8068-6EE4030F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0822">
            <a:off x="8012948" y="4707104"/>
            <a:ext cx="6383543" cy="3479031"/>
          </a:xfrm>
          <a:prstGeom prst="rect">
            <a:avLst/>
          </a:prstGeom>
        </p:spPr>
      </p:pic>
      <p:pic>
        <p:nvPicPr>
          <p:cNvPr id="51" name="Picture 50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BACAF892-DE81-458C-90C7-DCE3F9244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80" y="6356520"/>
            <a:ext cx="2820912" cy="1537397"/>
          </a:xfrm>
          <a:prstGeom prst="rect">
            <a:avLst/>
          </a:prstGeom>
        </p:spPr>
      </p:pic>
      <p:pic>
        <p:nvPicPr>
          <p:cNvPr id="50" name="Picture 49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0545C141-EDC9-48CC-9395-30DE38976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26" y="6226752"/>
            <a:ext cx="2820912" cy="153739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A847AD-E146-4FBD-AA2A-F329BBDBF4C7}"/>
              </a:ext>
            </a:extLst>
          </p:cNvPr>
          <p:cNvGrpSpPr/>
          <p:nvPr/>
        </p:nvGrpSpPr>
        <p:grpSpPr>
          <a:xfrm>
            <a:off x="4702126" y="1330686"/>
            <a:ext cx="2787748" cy="4281825"/>
            <a:chOff x="4702126" y="1330686"/>
            <a:chExt cx="2787748" cy="428182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17CAA8-B2B0-4DA7-8C6D-2CFA6695DC07}"/>
                </a:ext>
              </a:extLst>
            </p:cNvPr>
            <p:cNvSpPr/>
            <p:nvPr/>
          </p:nvSpPr>
          <p:spPr>
            <a:xfrm>
              <a:off x="4887830" y="2205649"/>
              <a:ext cx="599872" cy="3218548"/>
            </a:xfrm>
            <a:custGeom>
              <a:avLst/>
              <a:gdLst>
                <a:gd name="connsiteX0" fmla="*/ 299936 w 599872"/>
                <a:gd name="connsiteY0" fmla="*/ 191 h 3218548"/>
                <a:gd name="connsiteX1" fmla="*/ 590308 w 599872"/>
                <a:gd name="connsiteY1" fmla="*/ 389540 h 3218548"/>
                <a:gd name="connsiteX2" fmla="*/ 597988 w 599872"/>
                <a:gd name="connsiteY2" fmla="*/ 445627 h 3218548"/>
                <a:gd name="connsiteX3" fmla="*/ 599872 w 599872"/>
                <a:gd name="connsiteY3" fmla="*/ 445627 h 3218548"/>
                <a:gd name="connsiteX4" fmla="*/ 599872 w 599872"/>
                <a:gd name="connsiteY4" fmla="*/ 3218548 h 3218548"/>
                <a:gd name="connsiteX5" fmla="*/ 0 w 599872"/>
                <a:gd name="connsiteY5" fmla="*/ 3218548 h 3218548"/>
                <a:gd name="connsiteX6" fmla="*/ 0 w 599872"/>
                <a:gd name="connsiteY6" fmla="*/ 445627 h 3218548"/>
                <a:gd name="connsiteX7" fmla="*/ 2064 w 599872"/>
                <a:gd name="connsiteY7" fmla="*/ 445627 h 3218548"/>
                <a:gd name="connsiteX8" fmla="*/ 9564 w 599872"/>
                <a:gd name="connsiteY8" fmla="*/ 392513 h 3218548"/>
                <a:gd name="connsiteX9" fmla="*/ 299936 w 599872"/>
                <a:gd name="connsiteY9" fmla="*/ 191 h 321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872" h="3218548">
                  <a:moveTo>
                    <a:pt x="299936" y="191"/>
                  </a:moveTo>
                  <a:cubicBezTo>
                    <a:pt x="427472" y="-7737"/>
                    <a:pt x="555008" y="233097"/>
                    <a:pt x="590308" y="389540"/>
                  </a:cubicBezTo>
                  <a:lnTo>
                    <a:pt x="597988" y="445627"/>
                  </a:lnTo>
                  <a:lnTo>
                    <a:pt x="599872" y="445627"/>
                  </a:lnTo>
                  <a:lnTo>
                    <a:pt x="599872" y="3218548"/>
                  </a:lnTo>
                  <a:lnTo>
                    <a:pt x="0" y="3218548"/>
                  </a:lnTo>
                  <a:lnTo>
                    <a:pt x="0" y="445627"/>
                  </a:lnTo>
                  <a:lnTo>
                    <a:pt x="2064" y="445627"/>
                  </a:lnTo>
                  <a:lnTo>
                    <a:pt x="9564" y="392513"/>
                  </a:lnTo>
                  <a:cubicBezTo>
                    <a:pt x="44864" y="241024"/>
                    <a:pt x="172400" y="8117"/>
                    <a:pt x="299936" y="19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D2AB39-E670-4678-A96E-6F7B60503671}"/>
                </a:ext>
              </a:extLst>
            </p:cNvPr>
            <p:cNvSpPr/>
            <p:nvPr/>
          </p:nvSpPr>
          <p:spPr>
            <a:xfrm>
              <a:off x="4992743" y="5407946"/>
              <a:ext cx="399243" cy="17803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100A4E-E0FB-4BC6-8234-1C0714759352}"/>
                </a:ext>
              </a:extLst>
            </p:cNvPr>
            <p:cNvSpPr/>
            <p:nvPr/>
          </p:nvSpPr>
          <p:spPr>
            <a:xfrm>
              <a:off x="4992743" y="5540123"/>
              <a:ext cx="399243" cy="723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CD9F49-FC43-489F-AAE9-4D251DBFAFCC}"/>
                </a:ext>
              </a:extLst>
            </p:cNvPr>
            <p:cNvGrpSpPr/>
            <p:nvPr/>
          </p:nvGrpSpPr>
          <p:grpSpPr>
            <a:xfrm>
              <a:off x="6677849" y="2205649"/>
              <a:ext cx="599872" cy="3406841"/>
              <a:chOff x="9274907" y="2171801"/>
              <a:chExt cx="599872" cy="3406841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C9251F-5494-438A-B72F-D96DB5E66C46}"/>
                  </a:ext>
                </a:extLst>
              </p:cNvPr>
              <p:cNvSpPr/>
              <p:nvPr/>
            </p:nvSpPr>
            <p:spPr>
              <a:xfrm>
                <a:off x="9274907" y="2171801"/>
                <a:ext cx="599872" cy="3218548"/>
              </a:xfrm>
              <a:custGeom>
                <a:avLst/>
                <a:gdLst>
                  <a:gd name="connsiteX0" fmla="*/ 299936 w 599872"/>
                  <a:gd name="connsiteY0" fmla="*/ 191 h 3218548"/>
                  <a:gd name="connsiteX1" fmla="*/ 590308 w 599872"/>
                  <a:gd name="connsiteY1" fmla="*/ 389540 h 3218548"/>
                  <a:gd name="connsiteX2" fmla="*/ 597988 w 599872"/>
                  <a:gd name="connsiteY2" fmla="*/ 445627 h 3218548"/>
                  <a:gd name="connsiteX3" fmla="*/ 599872 w 599872"/>
                  <a:gd name="connsiteY3" fmla="*/ 445627 h 3218548"/>
                  <a:gd name="connsiteX4" fmla="*/ 599872 w 599872"/>
                  <a:gd name="connsiteY4" fmla="*/ 3218548 h 3218548"/>
                  <a:gd name="connsiteX5" fmla="*/ 0 w 599872"/>
                  <a:gd name="connsiteY5" fmla="*/ 3218548 h 3218548"/>
                  <a:gd name="connsiteX6" fmla="*/ 0 w 599872"/>
                  <a:gd name="connsiteY6" fmla="*/ 445627 h 3218548"/>
                  <a:gd name="connsiteX7" fmla="*/ 2064 w 599872"/>
                  <a:gd name="connsiteY7" fmla="*/ 445627 h 3218548"/>
                  <a:gd name="connsiteX8" fmla="*/ 9564 w 599872"/>
                  <a:gd name="connsiteY8" fmla="*/ 392513 h 3218548"/>
                  <a:gd name="connsiteX9" fmla="*/ 299936 w 599872"/>
                  <a:gd name="connsiteY9" fmla="*/ 191 h 321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9872" h="3218548">
                    <a:moveTo>
                      <a:pt x="299936" y="191"/>
                    </a:moveTo>
                    <a:cubicBezTo>
                      <a:pt x="427472" y="-7737"/>
                      <a:pt x="555008" y="233097"/>
                      <a:pt x="590308" y="389540"/>
                    </a:cubicBezTo>
                    <a:lnTo>
                      <a:pt x="597988" y="445627"/>
                    </a:lnTo>
                    <a:lnTo>
                      <a:pt x="599872" y="445627"/>
                    </a:lnTo>
                    <a:lnTo>
                      <a:pt x="599872" y="3218548"/>
                    </a:lnTo>
                    <a:lnTo>
                      <a:pt x="0" y="3218548"/>
                    </a:lnTo>
                    <a:lnTo>
                      <a:pt x="0" y="445627"/>
                    </a:lnTo>
                    <a:lnTo>
                      <a:pt x="2064" y="445627"/>
                    </a:lnTo>
                    <a:lnTo>
                      <a:pt x="9564" y="392513"/>
                    </a:lnTo>
                    <a:cubicBezTo>
                      <a:pt x="44864" y="241024"/>
                      <a:pt x="172400" y="8117"/>
                      <a:pt x="299936" y="19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0BD77A1-6626-449F-BA40-237B19461D46}"/>
                  </a:ext>
                </a:extLst>
              </p:cNvPr>
              <p:cNvGrpSpPr/>
              <p:nvPr/>
            </p:nvGrpSpPr>
            <p:grpSpPr>
              <a:xfrm>
                <a:off x="9379820" y="5374078"/>
                <a:ext cx="399243" cy="204564"/>
                <a:chOff x="6011993" y="5368363"/>
                <a:chExt cx="624334" cy="241298"/>
              </a:xfrm>
            </p:grpSpPr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FF031438-8B66-4F02-A8BD-8BFF66B8A600}"/>
                    </a:ext>
                  </a:extLst>
                </p:cNvPr>
                <p:cNvSpPr/>
                <p:nvPr/>
              </p:nvSpPr>
              <p:spPr>
                <a:xfrm>
                  <a:off x="6011993" y="5368363"/>
                  <a:ext cx="624334" cy="21000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56840EA0-3FB7-4D05-B68B-181737E9C5B8}"/>
                    </a:ext>
                  </a:extLst>
                </p:cNvPr>
                <p:cNvSpPr/>
                <p:nvPr/>
              </p:nvSpPr>
              <p:spPr>
                <a:xfrm>
                  <a:off x="6011993" y="5524275"/>
                  <a:ext cx="624334" cy="8538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E362B2A-6AF1-4954-ABBB-67EDC1833459}"/>
                </a:ext>
              </a:extLst>
            </p:cNvPr>
            <p:cNvGrpSpPr/>
            <p:nvPr/>
          </p:nvGrpSpPr>
          <p:grpSpPr>
            <a:xfrm>
              <a:off x="5792620" y="5113260"/>
              <a:ext cx="598702" cy="306762"/>
              <a:chOff x="6011993" y="5368363"/>
              <a:chExt cx="624334" cy="24129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82EA3E7-8354-4879-A55C-51834E0FF44A}"/>
                  </a:ext>
                </a:extLst>
              </p:cNvPr>
              <p:cNvSpPr/>
              <p:nvPr/>
            </p:nvSpPr>
            <p:spPr>
              <a:xfrm>
                <a:off x="6011993" y="5368363"/>
                <a:ext cx="624334" cy="21000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46CA0CF-4C0E-4252-A2B0-4A3361387719}"/>
                  </a:ext>
                </a:extLst>
              </p:cNvPr>
              <p:cNvSpPr/>
              <p:nvPr/>
            </p:nvSpPr>
            <p:spPr>
              <a:xfrm>
                <a:off x="6011993" y="5524275"/>
                <a:ext cx="624334" cy="8538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994715B-CBE1-4065-AAE0-7E3753A78C5C}"/>
                </a:ext>
              </a:extLst>
            </p:cNvPr>
            <p:cNvSpPr/>
            <p:nvPr/>
          </p:nvSpPr>
          <p:spPr>
            <a:xfrm>
              <a:off x="5492099" y="1330686"/>
              <a:ext cx="1184752" cy="3740743"/>
            </a:xfrm>
            <a:custGeom>
              <a:avLst/>
              <a:gdLst>
                <a:gd name="connsiteX0" fmla="*/ 926355 w 1852709"/>
                <a:gd name="connsiteY0" fmla="*/ 507 h 4412487"/>
                <a:gd name="connsiteX1" fmla="*/ 1852625 w 1852709"/>
                <a:gd name="connsiteY1" fmla="*/ 1222403 h 4412487"/>
                <a:gd name="connsiteX2" fmla="*/ 1850681 w 1852709"/>
                <a:gd name="connsiteY2" fmla="*/ 1247256 h 4412487"/>
                <a:gd name="connsiteX3" fmla="*/ 1852709 w 1852709"/>
                <a:gd name="connsiteY3" fmla="*/ 1247256 h 4412487"/>
                <a:gd name="connsiteX4" fmla="*/ 1852709 w 1852709"/>
                <a:gd name="connsiteY4" fmla="*/ 4412487 h 4412487"/>
                <a:gd name="connsiteX5" fmla="*/ 0 w 1852709"/>
                <a:gd name="connsiteY5" fmla="*/ 4412487 h 4412487"/>
                <a:gd name="connsiteX6" fmla="*/ 0 w 1852709"/>
                <a:gd name="connsiteY6" fmla="*/ 1247256 h 4412487"/>
                <a:gd name="connsiteX7" fmla="*/ 1891 w 1852709"/>
                <a:gd name="connsiteY7" fmla="*/ 1247256 h 4412487"/>
                <a:gd name="connsiteX8" fmla="*/ 85 w 1852709"/>
                <a:gd name="connsiteY8" fmla="*/ 1224711 h 4412487"/>
                <a:gd name="connsiteX9" fmla="*/ 926355 w 1852709"/>
                <a:gd name="connsiteY9" fmla="*/ 507 h 441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2709" h="4412487">
                  <a:moveTo>
                    <a:pt x="926355" y="507"/>
                  </a:moveTo>
                  <a:cubicBezTo>
                    <a:pt x="1385901" y="-24112"/>
                    <a:pt x="1845445" y="852633"/>
                    <a:pt x="1852625" y="1222403"/>
                  </a:cubicBezTo>
                  <a:lnTo>
                    <a:pt x="1850681" y="1247256"/>
                  </a:lnTo>
                  <a:lnTo>
                    <a:pt x="1852709" y="1247256"/>
                  </a:lnTo>
                  <a:lnTo>
                    <a:pt x="1852709" y="4412487"/>
                  </a:lnTo>
                  <a:lnTo>
                    <a:pt x="0" y="4412487"/>
                  </a:lnTo>
                  <a:lnTo>
                    <a:pt x="0" y="1247256"/>
                  </a:lnTo>
                  <a:lnTo>
                    <a:pt x="1891" y="1247256"/>
                  </a:lnTo>
                  <a:lnTo>
                    <a:pt x="85" y="1224711"/>
                  </a:lnTo>
                  <a:cubicBezTo>
                    <a:pt x="7266" y="864942"/>
                    <a:pt x="466810" y="25126"/>
                    <a:pt x="926355" y="5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065541B-1DAA-4B7A-AEC4-74685943C523}"/>
                </a:ext>
              </a:extLst>
            </p:cNvPr>
            <p:cNvSpPr/>
            <p:nvPr/>
          </p:nvSpPr>
          <p:spPr>
            <a:xfrm>
              <a:off x="5492099" y="1369124"/>
              <a:ext cx="1184752" cy="3721956"/>
            </a:xfrm>
            <a:custGeom>
              <a:avLst/>
              <a:gdLst>
                <a:gd name="connsiteX0" fmla="*/ 1067976 w 1852709"/>
                <a:gd name="connsiteY0" fmla="*/ 0 h 4390326"/>
                <a:gd name="connsiteX1" fmla="*/ 1097801 w 1852709"/>
                <a:gd name="connsiteY1" fmla="*/ 8615 h 4390326"/>
                <a:gd name="connsiteX2" fmla="*/ 1852625 w 1852709"/>
                <a:gd name="connsiteY2" fmla="*/ 1200242 h 4390326"/>
                <a:gd name="connsiteX3" fmla="*/ 1850681 w 1852709"/>
                <a:gd name="connsiteY3" fmla="*/ 1225095 h 4390326"/>
                <a:gd name="connsiteX4" fmla="*/ 1852709 w 1852709"/>
                <a:gd name="connsiteY4" fmla="*/ 1225095 h 4390326"/>
                <a:gd name="connsiteX5" fmla="*/ 1852709 w 1852709"/>
                <a:gd name="connsiteY5" fmla="*/ 4390326 h 4390326"/>
                <a:gd name="connsiteX6" fmla="*/ 0 w 1852709"/>
                <a:gd name="connsiteY6" fmla="*/ 4390326 h 4390326"/>
                <a:gd name="connsiteX7" fmla="*/ 0 w 1852709"/>
                <a:gd name="connsiteY7" fmla="*/ 4389078 h 4390326"/>
                <a:gd name="connsiteX8" fmla="*/ 1638152 w 1852709"/>
                <a:gd name="connsiteY8" fmla="*/ 4389078 h 4390326"/>
                <a:gd name="connsiteX9" fmla="*/ 1638152 w 1852709"/>
                <a:gd name="connsiteY9" fmla="*/ 1132182 h 4390326"/>
                <a:gd name="connsiteX10" fmla="*/ 1636124 w 1852709"/>
                <a:gd name="connsiteY10" fmla="*/ 1132182 h 4390326"/>
                <a:gd name="connsiteX11" fmla="*/ 1638068 w 1852709"/>
                <a:gd name="connsiteY11" fmla="*/ 1106609 h 4390326"/>
                <a:gd name="connsiteX12" fmla="*/ 1204931 w 1852709"/>
                <a:gd name="connsiteY12" fmla="*/ 135685 h 4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52709" h="4390326">
                  <a:moveTo>
                    <a:pt x="1067976" y="0"/>
                  </a:moveTo>
                  <a:lnTo>
                    <a:pt x="1097801" y="8615"/>
                  </a:lnTo>
                  <a:cubicBezTo>
                    <a:pt x="1493719" y="164992"/>
                    <a:pt x="1846343" y="876693"/>
                    <a:pt x="1852625" y="1200242"/>
                  </a:cubicBezTo>
                  <a:lnTo>
                    <a:pt x="1850681" y="1225095"/>
                  </a:lnTo>
                  <a:lnTo>
                    <a:pt x="1852709" y="1225095"/>
                  </a:lnTo>
                  <a:lnTo>
                    <a:pt x="1852709" y="4390326"/>
                  </a:lnTo>
                  <a:lnTo>
                    <a:pt x="0" y="4390326"/>
                  </a:lnTo>
                  <a:lnTo>
                    <a:pt x="0" y="4389078"/>
                  </a:lnTo>
                  <a:lnTo>
                    <a:pt x="1638152" y="4389078"/>
                  </a:lnTo>
                  <a:lnTo>
                    <a:pt x="1638152" y="1132182"/>
                  </a:lnTo>
                  <a:lnTo>
                    <a:pt x="1636124" y="1132182"/>
                  </a:lnTo>
                  <a:lnTo>
                    <a:pt x="1638068" y="1106609"/>
                  </a:lnTo>
                  <a:cubicBezTo>
                    <a:pt x="1633580" y="868810"/>
                    <a:pt x="1452388" y="427238"/>
                    <a:pt x="1204931" y="13568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B06EE2-4DC5-4C05-8BA7-E1E30146F28C}"/>
                </a:ext>
              </a:extLst>
            </p:cNvPr>
            <p:cNvSpPr/>
            <p:nvPr/>
          </p:nvSpPr>
          <p:spPr>
            <a:xfrm>
              <a:off x="6484712" y="3292162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571867 w 1571867"/>
                <a:gd name="connsiteY1" fmla="*/ 1503414 h 2162083"/>
                <a:gd name="connsiteX2" fmla="*/ 1571867 w 1571867"/>
                <a:gd name="connsiteY2" fmla="*/ 2162083 h 2162083"/>
                <a:gd name="connsiteX3" fmla="*/ 0 w 1571867"/>
                <a:gd name="connsiteY3" fmla="*/ 2162083 h 2162083"/>
                <a:gd name="connsiteX4" fmla="*/ 0 w 1571867"/>
                <a:gd name="connsiteY4" fmla="*/ 1503414 h 2162083"/>
                <a:gd name="connsiteX5" fmla="*/ 1971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571867" y="1503414"/>
                  </a:lnTo>
                  <a:lnTo>
                    <a:pt x="1571867" y="2162083"/>
                  </a:lnTo>
                  <a:lnTo>
                    <a:pt x="0" y="2162083"/>
                  </a:lnTo>
                  <a:lnTo>
                    <a:pt x="0" y="1503414"/>
                  </a:lnTo>
                  <a:lnTo>
                    <a:pt x="1971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6B7BF7-3E0B-485F-95B7-420166D8036C}"/>
                </a:ext>
              </a:extLst>
            </p:cNvPr>
            <p:cNvSpPr/>
            <p:nvPr/>
          </p:nvSpPr>
          <p:spPr>
            <a:xfrm>
              <a:off x="5699229" y="2353425"/>
              <a:ext cx="785483" cy="2825339"/>
            </a:xfrm>
            <a:custGeom>
              <a:avLst/>
              <a:gdLst>
                <a:gd name="connsiteX0" fmla="*/ 614168 w 1228334"/>
                <a:gd name="connsiteY0" fmla="*/ 397 h 3332699"/>
                <a:gd name="connsiteX1" fmla="*/ 1228278 w 1228334"/>
                <a:gd name="connsiteY1" fmla="*/ 956462 h 3332699"/>
                <a:gd name="connsiteX2" fmla="*/ 1226210 w 1228334"/>
                <a:gd name="connsiteY2" fmla="*/ 987671 h 3332699"/>
                <a:gd name="connsiteX3" fmla="*/ 1228334 w 1228334"/>
                <a:gd name="connsiteY3" fmla="*/ 987671 h 3332699"/>
                <a:gd name="connsiteX4" fmla="*/ 1228334 w 1228334"/>
                <a:gd name="connsiteY4" fmla="*/ 3332699 h 3332699"/>
                <a:gd name="connsiteX5" fmla="*/ 0 w 1228334"/>
                <a:gd name="connsiteY5" fmla="*/ 3332699 h 3332699"/>
                <a:gd name="connsiteX6" fmla="*/ 0 w 1228334"/>
                <a:gd name="connsiteY6" fmla="*/ 987671 h 3332699"/>
                <a:gd name="connsiteX7" fmla="*/ 2053 w 1228334"/>
                <a:gd name="connsiteY7" fmla="*/ 987671 h 3332699"/>
                <a:gd name="connsiteX8" fmla="*/ 57 w 1228334"/>
                <a:gd name="connsiteY8" fmla="*/ 958268 h 3332699"/>
                <a:gd name="connsiteX9" fmla="*/ 614168 w 1228334"/>
                <a:gd name="connsiteY9" fmla="*/ 397 h 333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8334" h="3332699">
                  <a:moveTo>
                    <a:pt x="614168" y="397"/>
                  </a:moveTo>
                  <a:cubicBezTo>
                    <a:pt x="918843" y="-18866"/>
                    <a:pt x="1223518" y="667138"/>
                    <a:pt x="1228278" y="956462"/>
                  </a:cubicBezTo>
                  <a:lnTo>
                    <a:pt x="1226210" y="987671"/>
                  </a:lnTo>
                  <a:lnTo>
                    <a:pt x="1228334" y="987671"/>
                  </a:lnTo>
                  <a:lnTo>
                    <a:pt x="1228334" y="3332699"/>
                  </a:lnTo>
                  <a:lnTo>
                    <a:pt x="0" y="3332699"/>
                  </a:lnTo>
                  <a:lnTo>
                    <a:pt x="0" y="987671"/>
                  </a:lnTo>
                  <a:lnTo>
                    <a:pt x="2053" y="987671"/>
                  </a:lnTo>
                  <a:lnTo>
                    <a:pt x="57" y="958268"/>
                  </a:lnTo>
                  <a:cubicBezTo>
                    <a:pt x="4817" y="676769"/>
                    <a:pt x="309492" y="19660"/>
                    <a:pt x="614168" y="3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496DCE-A65D-482D-B02A-AD4A58AF494C}"/>
                </a:ext>
              </a:extLst>
            </p:cNvPr>
            <p:cNvSpPr/>
            <p:nvPr/>
          </p:nvSpPr>
          <p:spPr>
            <a:xfrm>
              <a:off x="6877689" y="3781075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808EB9A-48BE-4138-9B96-4A91E30A4899}"/>
                </a:ext>
              </a:extLst>
            </p:cNvPr>
            <p:cNvSpPr/>
            <p:nvPr/>
          </p:nvSpPr>
          <p:spPr>
            <a:xfrm>
              <a:off x="7182946" y="4168624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968EF62-F085-4879-B0E0-ED3DF7A55895}"/>
                </a:ext>
              </a:extLst>
            </p:cNvPr>
            <p:cNvSpPr/>
            <p:nvPr/>
          </p:nvSpPr>
          <p:spPr>
            <a:xfrm flipH="1">
              <a:off x="4702126" y="3265329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971 w 1571867"/>
                <a:gd name="connsiteY1" fmla="*/ 1503414 h 2162083"/>
                <a:gd name="connsiteX2" fmla="*/ 0 w 1571867"/>
                <a:gd name="connsiteY2" fmla="*/ 1503414 h 2162083"/>
                <a:gd name="connsiteX3" fmla="*/ 0 w 1571867"/>
                <a:gd name="connsiteY3" fmla="*/ 2162083 h 2162083"/>
                <a:gd name="connsiteX4" fmla="*/ 1571867 w 1571867"/>
                <a:gd name="connsiteY4" fmla="*/ 2162083 h 2162083"/>
                <a:gd name="connsiteX5" fmla="*/ 1571867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971" y="1503414"/>
                  </a:lnTo>
                  <a:lnTo>
                    <a:pt x="0" y="1503414"/>
                  </a:lnTo>
                  <a:lnTo>
                    <a:pt x="0" y="2162083"/>
                  </a:lnTo>
                  <a:lnTo>
                    <a:pt x="1571867" y="2162083"/>
                  </a:lnTo>
                  <a:lnTo>
                    <a:pt x="1571867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C9CD6EA-6318-4CBA-B3CF-F083FA0467F2}"/>
                </a:ext>
              </a:extLst>
            </p:cNvPr>
            <p:cNvSpPr/>
            <p:nvPr/>
          </p:nvSpPr>
          <p:spPr>
            <a:xfrm flipH="1">
              <a:off x="5249293" y="3754242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402D123-5C28-43E7-BE3E-A29901DCCB51}"/>
                </a:ext>
              </a:extLst>
            </p:cNvPr>
            <p:cNvSpPr/>
            <p:nvPr/>
          </p:nvSpPr>
          <p:spPr>
            <a:xfrm flipH="1">
              <a:off x="4944037" y="4141791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Moon 102">
              <a:extLst>
                <a:ext uri="{FF2B5EF4-FFF2-40B4-BE49-F238E27FC236}">
                  <a16:creationId xmlns:a16="http://schemas.microsoft.com/office/drawing/2014/main" id="{818537AB-2700-4628-9C06-A9F78CBB4765}"/>
                </a:ext>
              </a:extLst>
            </p:cNvPr>
            <p:cNvSpPr/>
            <p:nvPr/>
          </p:nvSpPr>
          <p:spPr>
            <a:xfrm rot="5400000">
              <a:off x="6003992" y="2556204"/>
              <a:ext cx="175958" cy="365868"/>
            </a:xfrm>
            <a:prstGeom prst="mo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1EF80CE-D533-4D49-B8E2-5CE2E5389992}"/>
                </a:ext>
              </a:extLst>
            </p:cNvPr>
            <p:cNvSpPr/>
            <p:nvPr/>
          </p:nvSpPr>
          <p:spPr>
            <a:xfrm>
              <a:off x="6029191" y="4554644"/>
              <a:ext cx="110565" cy="692107"/>
            </a:xfrm>
            <a:custGeom>
              <a:avLst/>
              <a:gdLst>
                <a:gd name="connsiteX0" fmla="*/ 0 w 821795"/>
                <a:gd name="connsiteY0" fmla="*/ 603199 h 1206397"/>
                <a:gd name="connsiteX1" fmla="*/ 410898 w 821795"/>
                <a:gd name="connsiteY1" fmla="*/ 0 h 1206397"/>
                <a:gd name="connsiteX2" fmla="*/ 821796 w 821795"/>
                <a:gd name="connsiteY2" fmla="*/ 603199 h 1206397"/>
                <a:gd name="connsiteX3" fmla="*/ 410898 w 821795"/>
                <a:gd name="connsiteY3" fmla="*/ 1206398 h 1206397"/>
                <a:gd name="connsiteX4" fmla="*/ 0 w 821795"/>
                <a:gd name="connsiteY4" fmla="*/ 603199 h 1206397"/>
                <a:gd name="connsiteX0" fmla="*/ 0 w 821796"/>
                <a:gd name="connsiteY0" fmla="*/ 603199 h 1208350"/>
                <a:gd name="connsiteX1" fmla="*/ 410898 w 821796"/>
                <a:gd name="connsiteY1" fmla="*/ 0 h 1208350"/>
                <a:gd name="connsiteX2" fmla="*/ 821796 w 821796"/>
                <a:gd name="connsiteY2" fmla="*/ 603199 h 1208350"/>
                <a:gd name="connsiteX3" fmla="*/ 410898 w 821796"/>
                <a:gd name="connsiteY3" fmla="*/ 1206398 h 1208350"/>
                <a:gd name="connsiteX4" fmla="*/ 0 w 821796"/>
                <a:gd name="connsiteY4" fmla="*/ 603199 h 12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796" h="1208350">
                  <a:moveTo>
                    <a:pt x="0" y="603199"/>
                  </a:moveTo>
                  <a:cubicBezTo>
                    <a:pt x="0" y="270061"/>
                    <a:pt x="183965" y="0"/>
                    <a:pt x="410898" y="0"/>
                  </a:cubicBezTo>
                  <a:cubicBezTo>
                    <a:pt x="637831" y="0"/>
                    <a:pt x="821796" y="270061"/>
                    <a:pt x="821796" y="603199"/>
                  </a:cubicBezTo>
                  <a:cubicBezTo>
                    <a:pt x="821796" y="936337"/>
                    <a:pt x="492688" y="1235427"/>
                    <a:pt x="410898" y="1206398"/>
                  </a:cubicBezTo>
                  <a:cubicBezTo>
                    <a:pt x="329108" y="1177369"/>
                    <a:pt x="0" y="936337"/>
                    <a:pt x="0" y="60319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96DE284-631E-47DD-9933-095B18D0A7CE}"/>
                </a:ext>
              </a:extLst>
            </p:cNvPr>
            <p:cNvSpPr/>
            <p:nvPr/>
          </p:nvSpPr>
          <p:spPr>
            <a:xfrm>
              <a:off x="6203223" y="2426321"/>
              <a:ext cx="277449" cy="2765499"/>
            </a:xfrm>
            <a:custGeom>
              <a:avLst/>
              <a:gdLst>
                <a:gd name="connsiteX0" fmla="*/ 0 w 433874"/>
                <a:gd name="connsiteY0" fmla="*/ 0 h 3262113"/>
                <a:gd name="connsiteX1" fmla="*/ 43528 w 433874"/>
                <a:gd name="connsiteY1" fmla="*/ 30384 h 3262113"/>
                <a:gd name="connsiteX2" fmla="*/ 433818 w 433874"/>
                <a:gd name="connsiteY2" fmla="*/ 885876 h 3262113"/>
                <a:gd name="connsiteX3" fmla="*/ 431750 w 433874"/>
                <a:gd name="connsiteY3" fmla="*/ 917085 h 3262113"/>
                <a:gd name="connsiteX4" fmla="*/ 433874 w 433874"/>
                <a:gd name="connsiteY4" fmla="*/ 917085 h 3262113"/>
                <a:gd name="connsiteX5" fmla="*/ 433874 w 433874"/>
                <a:gd name="connsiteY5" fmla="*/ 3262113 h 3262113"/>
                <a:gd name="connsiteX6" fmla="*/ 310318 w 433874"/>
                <a:gd name="connsiteY6" fmla="*/ 3262113 h 3262113"/>
                <a:gd name="connsiteX7" fmla="*/ 310318 w 433874"/>
                <a:gd name="connsiteY7" fmla="*/ 826503 h 3262113"/>
                <a:gd name="connsiteX8" fmla="*/ 308194 w 433874"/>
                <a:gd name="connsiteY8" fmla="*/ 826503 h 3262113"/>
                <a:gd name="connsiteX9" fmla="*/ 310262 w 433874"/>
                <a:gd name="connsiteY9" fmla="*/ 794089 h 3262113"/>
                <a:gd name="connsiteX10" fmla="*/ 23096 w 433874"/>
                <a:gd name="connsiteY10" fmla="*/ 27258 h 32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874" h="3262113">
                  <a:moveTo>
                    <a:pt x="0" y="0"/>
                  </a:moveTo>
                  <a:lnTo>
                    <a:pt x="43528" y="30384"/>
                  </a:lnTo>
                  <a:cubicBezTo>
                    <a:pt x="257976" y="228758"/>
                    <a:pt x="430248" y="668883"/>
                    <a:pt x="433818" y="885876"/>
                  </a:cubicBezTo>
                  <a:lnTo>
                    <a:pt x="431750" y="917085"/>
                  </a:lnTo>
                  <a:lnTo>
                    <a:pt x="433874" y="917085"/>
                  </a:lnTo>
                  <a:lnTo>
                    <a:pt x="433874" y="3262113"/>
                  </a:lnTo>
                  <a:lnTo>
                    <a:pt x="310318" y="3262113"/>
                  </a:lnTo>
                  <a:lnTo>
                    <a:pt x="310318" y="826503"/>
                  </a:lnTo>
                  <a:lnTo>
                    <a:pt x="308194" y="826503"/>
                  </a:lnTo>
                  <a:lnTo>
                    <a:pt x="310262" y="794089"/>
                  </a:lnTo>
                  <a:cubicBezTo>
                    <a:pt x="307287" y="606276"/>
                    <a:pt x="187158" y="257525"/>
                    <a:pt x="23096" y="2725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Oval 83">
            <a:extLst>
              <a:ext uri="{FF2B5EF4-FFF2-40B4-BE49-F238E27FC236}">
                <a16:creationId xmlns:a16="http://schemas.microsoft.com/office/drawing/2014/main" id="{92025928-DE58-479B-AE5F-36E067152AB5}"/>
              </a:ext>
            </a:extLst>
          </p:cNvPr>
          <p:cNvSpPr/>
          <p:nvPr/>
        </p:nvSpPr>
        <p:spPr>
          <a:xfrm rot="20040933">
            <a:off x="5569980" y="5048889"/>
            <a:ext cx="1104722" cy="1500618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83">
            <a:extLst>
              <a:ext uri="{FF2B5EF4-FFF2-40B4-BE49-F238E27FC236}">
                <a16:creationId xmlns:a16="http://schemas.microsoft.com/office/drawing/2014/main" id="{CD268EBD-E7E4-4983-A89C-E67E7C76F17E}"/>
              </a:ext>
            </a:extLst>
          </p:cNvPr>
          <p:cNvSpPr/>
          <p:nvPr/>
        </p:nvSpPr>
        <p:spPr>
          <a:xfrm rot="20040933">
            <a:off x="4842603" y="5300455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83">
            <a:extLst>
              <a:ext uri="{FF2B5EF4-FFF2-40B4-BE49-F238E27FC236}">
                <a16:creationId xmlns:a16="http://schemas.microsoft.com/office/drawing/2014/main" id="{2749BEFA-1D48-4B8D-8819-8A6DBF27BE89}"/>
              </a:ext>
            </a:extLst>
          </p:cNvPr>
          <p:cNvSpPr/>
          <p:nvPr/>
        </p:nvSpPr>
        <p:spPr>
          <a:xfrm rot="20040933">
            <a:off x="6623164" y="5309674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88316331-BE69-4542-96C2-DD27D1360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46" y="5727366"/>
            <a:ext cx="3810000" cy="2076450"/>
          </a:xfrm>
          <a:prstGeom prst="rect">
            <a:avLst/>
          </a:prstGeom>
        </p:spPr>
      </p:pic>
      <p:pic>
        <p:nvPicPr>
          <p:cNvPr id="53" name="Picture 52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1C0F869B-8EE0-4454-A9D5-9DE794AD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810">
            <a:off x="-1560397" y="4896001"/>
            <a:ext cx="6383543" cy="34790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8DFA9-DAD5-4646-92B8-5F3E3B4F2FFE}"/>
              </a:ext>
            </a:extLst>
          </p:cNvPr>
          <p:cNvGrpSpPr/>
          <p:nvPr/>
        </p:nvGrpSpPr>
        <p:grpSpPr>
          <a:xfrm>
            <a:off x="3182901" y="2185922"/>
            <a:ext cx="6416842" cy="2682044"/>
            <a:chOff x="3133526" y="2587057"/>
            <a:chExt cx="6416842" cy="26820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243E4AF-2107-4B54-9926-6CD83323B2D9}"/>
                </a:ext>
              </a:extLst>
            </p:cNvPr>
            <p:cNvGrpSpPr/>
            <p:nvPr/>
          </p:nvGrpSpPr>
          <p:grpSpPr>
            <a:xfrm>
              <a:off x="3133526" y="2587057"/>
              <a:ext cx="6416842" cy="2682044"/>
              <a:chOff x="3133526" y="2587057"/>
              <a:chExt cx="6416842" cy="268204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B8C313A-F2E2-4934-B1FC-4157F37CDC7A}"/>
                  </a:ext>
                </a:extLst>
              </p:cNvPr>
              <p:cNvSpPr/>
              <p:nvPr/>
            </p:nvSpPr>
            <p:spPr>
              <a:xfrm>
                <a:off x="3133526" y="2587057"/>
                <a:ext cx="6416842" cy="26820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C1B436C-4FFA-43D8-897E-4EA1704907D0}"/>
                  </a:ext>
                </a:extLst>
              </p:cNvPr>
              <p:cNvSpPr/>
              <p:nvPr/>
            </p:nvSpPr>
            <p:spPr>
              <a:xfrm>
                <a:off x="3215089" y="2662065"/>
                <a:ext cx="6253715" cy="2518793"/>
              </a:xfrm>
              <a:prstGeom prst="rect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26FE6C-A249-43C6-8EC1-5289A6C35CF2}"/>
                </a:ext>
              </a:extLst>
            </p:cNvPr>
            <p:cNvSpPr txBox="1"/>
            <p:nvPr/>
          </p:nvSpPr>
          <p:spPr>
            <a:xfrm>
              <a:off x="3733847" y="3543444"/>
              <a:ext cx="5314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dirty="0">
                  <a:solidFill>
                    <a:srgbClr val="FF0000"/>
                  </a:solidFill>
                  <a:latin typeface="Oswald" panose="02000503000000000000" pitchFamily="2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48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 p14:presetBounceEnd="6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251</Words>
  <Application>Microsoft Office PowerPoint</Application>
  <PresentationFormat>شاشة عريضة</PresentationFormat>
  <Paragraphs>186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Open Sans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282</cp:revision>
  <dcterms:created xsi:type="dcterms:W3CDTF">2020-10-10T04:32:51Z</dcterms:created>
  <dcterms:modified xsi:type="dcterms:W3CDTF">2021-01-22T10:45:09Z</dcterms:modified>
</cp:coreProperties>
</file>