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301" r:id="rId3"/>
    <p:sldId id="261" r:id="rId4"/>
    <p:sldId id="256" r:id="rId5"/>
    <p:sldId id="257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300" r:id="rId14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3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3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4B7E-FCB7-4853-A38B-F55516E0C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ED605-642D-4912-B5DA-E6B6D799C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6C72C-753C-4FA3-A3AD-511D8CB1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82C4F-FE53-4158-B1BA-7098D2DBC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50CBA-3CEB-4721-BBF6-12A797CF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79607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FF2BC-BA9F-46D4-ADDE-AF4020B2C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529AA-AD6C-4461-915F-5977566E3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2FC18-EF1C-4114-A674-78DAFC7A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DECC8-9AD4-41D3-96FE-7D9B45624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FFFF9-D44E-4D1A-8B8C-0ECBA1D4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62066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7848CA-8E7F-496F-8EE4-89D6C0B36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F4A17-641E-4231-83EF-E09418947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16B73-570C-452A-8877-FAB6E555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8ABF3-9439-4566-9D46-D086DDDF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95307-9B3F-4FFD-871B-044C3522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72593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6EFB-372A-4755-9A45-0FC265DBA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324B2-58B6-435D-8C7F-EDA1EF04D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CDB3F-B2B9-4200-9CFD-B9AD50CD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1A7FD-6B0B-4193-B92C-0084786B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38B5D-E9D3-4548-B0C5-3E9CA42F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63218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59A5-166F-402C-9E5E-61799DE66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8E448-12F2-4A12-8D38-565A0534E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9E6E6-E577-417B-900C-76C648C9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322B2-BE5B-4974-839C-F2F553DD0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8B4E1-5C32-4680-8D40-578558DF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33664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839C-B4A5-4A67-A22D-DE57EFFC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35416-1E8C-4CF2-B7F8-613D45022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1DAB2-90BF-4B8D-B1C0-9BC1296F8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170AA-2AB5-44DF-9B1F-A9913B47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24283-C92A-4110-A4F2-5945B5899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9B7DB-E6A4-4035-B9B7-EC7927F2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4040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1541-4F0F-443C-B5CB-EBA43193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B9F7D-4FED-432A-9F0F-27031414A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2DB2-64D7-4A3F-8472-BAEAC1963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A46AD-B0FD-4A6D-BCA0-59D44ED4D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AE4933-86BD-4D51-9B55-1972A184B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CC243C-5A84-4934-B44A-FD170A4F8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D1DE5-5F02-4317-9504-2B346552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67D95-F6C2-47E5-9D87-B8BE1C17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61139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C61B-50E2-431A-BA7E-6F8C1EB3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B40A6-DE56-44B4-89FE-A5782EC41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9D8AE-FB47-4809-A096-06BDF89D1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6680E1-33C4-411F-9E3A-51BEEAE8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92685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F21F6E-97D1-44FD-8F67-48D1F2C4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D6D09-6EC1-42FE-A6A6-BC32769F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6DA86-3F57-4F92-B848-13EE3E9C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99477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2DDCF-B589-45BD-A78A-08C0F7798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EAF0B-7FBA-4A58-AB87-593AF428A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BC61A-1C99-46E1-914A-1E025F0C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F542B-97B6-4218-BE20-F9C7B421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DB9E9-5884-4E2B-9DF1-7B8CB53E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1D9FB-999A-4CFF-960D-BF4D42FE5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64533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0D83B-3396-4CDC-A46A-C90CAD78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1E2EA-B851-4201-A9D1-9FE683EE1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DC308-D636-4899-9101-F4886E31A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9795A-1C06-46D9-9260-226089E0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79570-33E6-410F-8DE0-5AC7A1DFC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0188-2376-4958-AB52-866F3D1B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08129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A3B1E-AC47-4BA2-BFC1-AD4A247B1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8B687-D330-4D3F-9F59-7958B09DD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2720B-A7E4-4FA4-8A21-BA024D49A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31D26-9430-4410-8A0C-78BA3579A32F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412F3-44CB-4FEB-84EB-5E6D77A4F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61B15-2FFC-43FF-AD76-F973F71C1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900-F2CF-44B2-9752-E5936B9BB3B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940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ulul.onlin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>
            <a:off x="9198889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2285828" y="3111551"/>
              <a:ext cx="2220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الدرس الّأول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7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1.41901 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5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960D061-CC00-4274-B6C2-AB2FF4E184A6}"/>
              </a:ext>
            </a:extLst>
          </p:cNvPr>
          <p:cNvGrpSpPr/>
          <p:nvPr/>
        </p:nvGrpSpPr>
        <p:grpSpPr>
          <a:xfrm rot="10800000">
            <a:off x="1734584" y="1878012"/>
            <a:ext cx="2177177" cy="5003965"/>
            <a:chOff x="350783" y="-3550529"/>
            <a:chExt cx="3147090" cy="70463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C088DB5-8910-4472-B6EF-2DBFD1D222D9}"/>
                </a:ext>
              </a:extLst>
            </p:cNvPr>
            <p:cNvGrpSpPr/>
            <p:nvPr/>
          </p:nvGrpSpPr>
          <p:grpSpPr>
            <a:xfrm>
              <a:off x="350783" y="-3550529"/>
              <a:ext cx="3147090" cy="7046350"/>
              <a:chOff x="3493477" y="-5872304"/>
              <a:chExt cx="5205046" cy="1165412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3FDD8C-B54A-4E7C-B6CD-5A5427FC08CF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08A4D93-8541-49AA-B816-AAA1AD071CE1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48" name="Trapezoid 7">
                  <a:extLst>
                    <a:ext uri="{FF2B5EF4-FFF2-40B4-BE49-F238E27FC236}">
                      <a16:creationId xmlns:a16="http://schemas.microsoft.com/office/drawing/2014/main" id="{848F5FDE-A85F-43CE-A273-C34FC104DCD2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rapezoid 48">
                  <a:extLst>
                    <a:ext uri="{FF2B5EF4-FFF2-40B4-BE49-F238E27FC236}">
                      <a16:creationId xmlns:a16="http://schemas.microsoft.com/office/drawing/2014/main" id="{2CCC6CFE-E411-4D6C-BEDA-765EA8C0F7A2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rapezoid 7">
                  <a:extLst>
                    <a:ext uri="{FF2B5EF4-FFF2-40B4-BE49-F238E27FC236}">
                      <a16:creationId xmlns:a16="http://schemas.microsoft.com/office/drawing/2014/main" id="{9D28F0F8-09E9-48D9-AE73-03B66309767A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BA30DDE-2A5F-4029-A98C-32E006C9F1A4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45" name="Trapezoid 7">
                  <a:extLst>
                    <a:ext uri="{FF2B5EF4-FFF2-40B4-BE49-F238E27FC236}">
                      <a16:creationId xmlns:a16="http://schemas.microsoft.com/office/drawing/2014/main" id="{3E960997-3346-44C5-9CD5-249DD0A8A9FE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rapezoid 45">
                  <a:extLst>
                    <a:ext uri="{FF2B5EF4-FFF2-40B4-BE49-F238E27FC236}">
                      <a16:creationId xmlns:a16="http://schemas.microsoft.com/office/drawing/2014/main" id="{4715B590-D976-4CF9-940F-2EA2AC4924B0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apezoid 7">
                  <a:extLst>
                    <a:ext uri="{FF2B5EF4-FFF2-40B4-BE49-F238E27FC236}">
                      <a16:creationId xmlns:a16="http://schemas.microsoft.com/office/drawing/2014/main" id="{B69185B8-8EAF-49C7-9EA5-0A54CEA0CEAD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C157A6B-E9A2-4D94-B208-79B71BAB7B7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5872304"/>
                <a:ext cx="0" cy="769000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D7962C9-EAA3-46AD-8D2C-358011F95E2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5872304"/>
                <a:ext cx="0" cy="769000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AE1B498-C162-421E-A1C0-46D01C1BDD0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AEB5570-B662-42C3-8A53-C102D60817FC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9B9DE3-0BF0-4D47-B3BE-016B7AE96DC0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A7D211A-D279-4C53-BA2D-8995699ED702}"/>
              </a:ext>
            </a:extLst>
          </p:cNvPr>
          <p:cNvGrpSpPr/>
          <p:nvPr/>
        </p:nvGrpSpPr>
        <p:grpSpPr>
          <a:xfrm rot="10800000">
            <a:off x="4026572" y="2653024"/>
            <a:ext cx="2177177" cy="4271667"/>
            <a:chOff x="350783" y="-2519341"/>
            <a:chExt cx="3147090" cy="601516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C9FAB1D-8EB6-4A4D-BA84-722151DBEEE3}"/>
                </a:ext>
              </a:extLst>
            </p:cNvPr>
            <p:cNvGrpSpPr/>
            <p:nvPr/>
          </p:nvGrpSpPr>
          <p:grpSpPr>
            <a:xfrm>
              <a:off x="350783" y="-2519341"/>
              <a:ext cx="3147090" cy="6015162"/>
              <a:chOff x="3493477" y="-4166798"/>
              <a:chExt cx="5205046" cy="994861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5629A0F-9701-4AEB-B676-AF5D1BF28885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F52134C-B616-42DB-8D6A-0992A07B5687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96" name="Trapezoid 7">
                  <a:extLst>
                    <a:ext uri="{FF2B5EF4-FFF2-40B4-BE49-F238E27FC236}">
                      <a16:creationId xmlns:a16="http://schemas.microsoft.com/office/drawing/2014/main" id="{726046B0-7050-46FE-A5C1-A6A36F817C57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Trapezoid 96">
                  <a:extLst>
                    <a:ext uri="{FF2B5EF4-FFF2-40B4-BE49-F238E27FC236}">
                      <a16:creationId xmlns:a16="http://schemas.microsoft.com/office/drawing/2014/main" id="{7E9BDC43-E4CB-481C-A4C8-7ADCFBA772D5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rapezoid 7">
                  <a:extLst>
                    <a:ext uri="{FF2B5EF4-FFF2-40B4-BE49-F238E27FC236}">
                      <a16:creationId xmlns:a16="http://schemas.microsoft.com/office/drawing/2014/main" id="{A04EA69E-E0FC-4EA7-9D4A-38D02A5A1C2E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7C6A443-CB56-4173-99B3-6EC2B029C269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93" name="Trapezoid 7">
                  <a:extLst>
                    <a:ext uri="{FF2B5EF4-FFF2-40B4-BE49-F238E27FC236}">
                      <a16:creationId xmlns:a16="http://schemas.microsoft.com/office/drawing/2014/main" id="{C10A20AF-31EE-4202-A671-B01922A7D47D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Trapezoid 93">
                  <a:extLst>
                    <a:ext uri="{FF2B5EF4-FFF2-40B4-BE49-F238E27FC236}">
                      <a16:creationId xmlns:a16="http://schemas.microsoft.com/office/drawing/2014/main" id="{E43EA447-E5C6-47FE-AD97-E06B6DA1EA07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Trapezoid 7">
                  <a:extLst>
                    <a:ext uri="{FF2B5EF4-FFF2-40B4-BE49-F238E27FC236}">
                      <a16:creationId xmlns:a16="http://schemas.microsoft.com/office/drawing/2014/main" id="{C7AF6122-CA33-404A-8670-E95F2B4966E3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E0B060B-BB56-4B5A-A160-99365D45669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4166798"/>
                <a:ext cx="0" cy="59845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9F71DB1-41E6-47F7-8517-1C16CC5B8DB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3612299"/>
                <a:ext cx="0" cy="54300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B22FEF7-4681-4786-ADF3-A76323A7DFF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1579223-906A-46B9-9252-B55D95E712ED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D3BD2E5-0C77-4B69-B2C0-886E9F34E1C0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788BE0C-8663-423A-B322-973A7E052F4C}"/>
              </a:ext>
            </a:extLst>
          </p:cNvPr>
          <p:cNvGrpSpPr/>
          <p:nvPr/>
        </p:nvGrpSpPr>
        <p:grpSpPr>
          <a:xfrm rot="10800000">
            <a:off x="2945810" y="4359482"/>
            <a:ext cx="2177177" cy="4271667"/>
            <a:chOff x="350782" y="-2519341"/>
            <a:chExt cx="3147090" cy="601516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2010B60-8150-40BC-9D96-0F0FDA58E5DB}"/>
                </a:ext>
              </a:extLst>
            </p:cNvPr>
            <p:cNvGrpSpPr/>
            <p:nvPr/>
          </p:nvGrpSpPr>
          <p:grpSpPr>
            <a:xfrm>
              <a:off x="350782" y="-2519341"/>
              <a:ext cx="3147090" cy="6015162"/>
              <a:chOff x="3493475" y="-4166798"/>
              <a:chExt cx="5205046" cy="9948619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C73F441-224B-4035-90BF-BA664782C6CE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80" name="Trapezoid 7">
                  <a:extLst>
                    <a:ext uri="{FF2B5EF4-FFF2-40B4-BE49-F238E27FC236}">
                      <a16:creationId xmlns:a16="http://schemas.microsoft.com/office/drawing/2014/main" id="{072484DC-35F4-4F37-A85E-DBE48FB7F9D1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rapezoid 80">
                  <a:extLst>
                    <a:ext uri="{FF2B5EF4-FFF2-40B4-BE49-F238E27FC236}">
                      <a16:creationId xmlns:a16="http://schemas.microsoft.com/office/drawing/2014/main" id="{8C99FF7B-8CFD-4F5A-AEE5-4256A05852F8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Trapezoid 7">
                  <a:extLst>
                    <a:ext uri="{FF2B5EF4-FFF2-40B4-BE49-F238E27FC236}">
                      <a16:creationId xmlns:a16="http://schemas.microsoft.com/office/drawing/2014/main" id="{08DA2C83-9EDF-4831-88E5-0CC544F2E791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2E7B7BB-EE36-4EE4-967D-EE6885BC8DE1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77" name="Trapezoid 7">
                  <a:extLst>
                    <a:ext uri="{FF2B5EF4-FFF2-40B4-BE49-F238E27FC236}">
                      <a16:creationId xmlns:a16="http://schemas.microsoft.com/office/drawing/2014/main" id="{594AC4F2-D876-4579-8853-4E12DB033D77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Trapezoid 77">
                  <a:extLst>
                    <a:ext uri="{FF2B5EF4-FFF2-40B4-BE49-F238E27FC236}">
                      <a16:creationId xmlns:a16="http://schemas.microsoft.com/office/drawing/2014/main" id="{4745FDBE-8D5E-4652-BD33-4CA4DA9BDF25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rapezoid 7">
                  <a:extLst>
                    <a:ext uri="{FF2B5EF4-FFF2-40B4-BE49-F238E27FC236}">
                      <a16:creationId xmlns:a16="http://schemas.microsoft.com/office/drawing/2014/main" id="{62BDFE9F-47CC-4911-ACE2-25B667A91D64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9DC4FC3-553F-47F7-B3F0-96969734CB2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4166798"/>
                <a:ext cx="0" cy="59845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B11B043-11A9-4C8B-BC0A-A72C233FEFA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3612299"/>
                <a:ext cx="0" cy="54300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03F6945-3885-4CDB-A3E6-B0F1226BE271}"/>
                  </a:ext>
                </a:extLst>
              </p:cNvPr>
              <p:cNvSpPr/>
              <p:nvPr/>
            </p:nvSpPr>
            <p:spPr>
              <a:xfrm>
                <a:off x="3493475" y="2166425"/>
                <a:ext cx="5205046" cy="36153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E8BC47F-ADCE-4973-BC0D-0DB39570321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555A9B0-D922-4DE6-940E-FCDFE6BB87E9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E9D612-32E6-4EA4-93CD-D4E8A86EF42F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93DAA3E-6693-4FED-B105-53631B71B079}"/>
              </a:ext>
            </a:extLst>
          </p:cNvPr>
          <p:cNvGrpSpPr/>
          <p:nvPr/>
        </p:nvGrpSpPr>
        <p:grpSpPr>
          <a:xfrm rot="10800000">
            <a:off x="6570413" y="3385022"/>
            <a:ext cx="2177177" cy="4271667"/>
            <a:chOff x="350782" y="-2519341"/>
            <a:chExt cx="3147090" cy="6015162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E46934C-F3D2-4514-BBA8-4860498D8234}"/>
                </a:ext>
              </a:extLst>
            </p:cNvPr>
            <p:cNvGrpSpPr/>
            <p:nvPr/>
          </p:nvGrpSpPr>
          <p:grpSpPr>
            <a:xfrm>
              <a:off x="350782" y="-2519341"/>
              <a:ext cx="3147090" cy="6015162"/>
              <a:chOff x="3493475" y="-4166798"/>
              <a:chExt cx="5205046" cy="9948619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0EF43F24-2BB7-4FA0-999C-3468E610FE93}"/>
                  </a:ext>
                </a:extLst>
              </p:cNvPr>
              <p:cNvSpPr/>
              <p:nvPr/>
            </p:nvSpPr>
            <p:spPr>
              <a:xfrm>
                <a:off x="3493475" y="2166425"/>
                <a:ext cx="5205046" cy="36153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40B18D5E-7D0D-45E6-8F40-6D0CDE9BA101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45" name="Trapezoid 7">
                  <a:extLst>
                    <a:ext uri="{FF2B5EF4-FFF2-40B4-BE49-F238E27FC236}">
                      <a16:creationId xmlns:a16="http://schemas.microsoft.com/office/drawing/2014/main" id="{FBE33E2C-63BB-4423-B2D1-7B2015BF63BD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Trapezoid 145">
                  <a:extLst>
                    <a:ext uri="{FF2B5EF4-FFF2-40B4-BE49-F238E27FC236}">
                      <a16:creationId xmlns:a16="http://schemas.microsoft.com/office/drawing/2014/main" id="{B1333447-2231-45CE-834C-F2547E9C2E6E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Trapezoid 7">
                  <a:extLst>
                    <a:ext uri="{FF2B5EF4-FFF2-40B4-BE49-F238E27FC236}">
                      <a16:creationId xmlns:a16="http://schemas.microsoft.com/office/drawing/2014/main" id="{C287CEAA-9394-4330-8538-AFA08DBA1CFC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F96A486E-15BB-4462-8ED7-A104DBF0483E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42" name="Trapezoid 7">
                  <a:extLst>
                    <a:ext uri="{FF2B5EF4-FFF2-40B4-BE49-F238E27FC236}">
                      <a16:creationId xmlns:a16="http://schemas.microsoft.com/office/drawing/2014/main" id="{70DEF966-8EE8-401E-8423-3751CE7ED8C3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Trapezoid 142">
                  <a:extLst>
                    <a:ext uri="{FF2B5EF4-FFF2-40B4-BE49-F238E27FC236}">
                      <a16:creationId xmlns:a16="http://schemas.microsoft.com/office/drawing/2014/main" id="{0777756E-926E-48DD-943E-6AFDDA415CF3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Trapezoid 7">
                  <a:extLst>
                    <a:ext uri="{FF2B5EF4-FFF2-40B4-BE49-F238E27FC236}">
                      <a16:creationId xmlns:a16="http://schemas.microsoft.com/office/drawing/2014/main" id="{31629293-9D16-4100-BA46-0C6A95DB47B7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5EE0E16F-FAB5-46A3-93DA-059B6BEEF9D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4166798"/>
                <a:ext cx="0" cy="59845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68B7FF49-C50F-4A10-B8FB-B1F35AF3319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3612299"/>
                <a:ext cx="0" cy="54300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4EC93084-240D-4DE9-B4A3-C5C924E9ECB5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54A4AEC-810E-4D2B-952F-81BF80F25F5A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25A7261F-5A02-41E4-B1BD-E6D4EDBC201C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55E1AA-C4F6-477B-B3B4-0E80D3172B8A}"/>
              </a:ext>
            </a:extLst>
          </p:cNvPr>
          <p:cNvGrpSpPr/>
          <p:nvPr/>
        </p:nvGrpSpPr>
        <p:grpSpPr>
          <a:xfrm>
            <a:off x="5754679" y="2086271"/>
            <a:ext cx="6947759" cy="480937"/>
            <a:chOff x="7351755" y="1000956"/>
            <a:chExt cx="4115230" cy="480937"/>
          </a:xfrm>
          <a:solidFill>
            <a:schemeClr val="bg1">
              <a:alpha val="46000"/>
            </a:schemeClr>
          </a:soli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6AB655-1AB0-47A2-893E-A529C57D7978}"/>
                </a:ext>
              </a:extLst>
            </p:cNvPr>
            <p:cNvSpPr txBox="1"/>
            <p:nvPr/>
          </p:nvSpPr>
          <p:spPr>
            <a:xfrm>
              <a:off x="7351755" y="1000956"/>
              <a:ext cx="3756074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النَّباتاتُ الْمُخْتَلِفَةُ تَحْتاجُ إِلى أَنْواعٍ مُخْتَلِفَة مِنَ التُّرْبَةِ لِكَي تَنْمُوَ وتَعيشَ.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50C9626-BCC6-41D1-9CDD-40307C5FB1DF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EAF04AB-0D64-485E-94FB-A051E370D88E}"/>
              </a:ext>
            </a:extLst>
          </p:cNvPr>
          <p:cNvGrpSpPr/>
          <p:nvPr/>
        </p:nvGrpSpPr>
        <p:grpSpPr>
          <a:xfrm>
            <a:off x="5539779" y="2762299"/>
            <a:ext cx="6528068" cy="707886"/>
            <a:chOff x="7710911" y="1019346"/>
            <a:chExt cx="3866643" cy="707886"/>
          </a:xfrm>
          <a:solidFill>
            <a:schemeClr val="bg1">
              <a:alpha val="46000"/>
            </a:schemeClr>
          </a:solidFill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18DBB77-956A-4AE0-95F0-879CF1003720}"/>
                </a:ext>
              </a:extLst>
            </p:cNvPr>
            <p:cNvSpPr txBox="1"/>
            <p:nvPr/>
          </p:nvSpPr>
          <p:spPr>
            <a:xfrm>
              <a:off x="7821480" y="1019346"/>
              <a:ext cx="375607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لِلنَّبَاتَاتِ الَّتِي تَعِيشُ فِي الأَمَاكِنِ الجَافَّة أَوْرَاقٌ مُدَبَّبَةٌ تَسْتَطِعُ الاحْتِفَاظَ بِالمَاءِ.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3EDD3D2-9475-463C-AFF1-B47C1E674035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5560633-3A8A-49AF-950E-8C4ECE7CB926}"/>
              </a:ext>
            </a:extLst>
          </p:cNvPr>
          <p:cNvGrpSpPr/>
          <p:nvPr/>
        </p:nvGrpSpPr>
        <p:grpSpPr>
          <a:xfrm>
            <a:off x="5461258" y="3650074"/>
            <a:ext cx="7192719" cy="1763544"/>
            <a:chOff x="7206662" y="-281651"/>
            <a:chExt cx="4260323" cy="1763544"/>
          </a:xfrm>
          <a:solidFill>
            <a:schemeClr val="bg1">
              <a:alpha val="46000"/>
            </a:schemeClr>
          </a:solidFill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0804F2A-9B5E-420C-B6AE-2E77C1DA527B}"/>
                </a:ext>
              </a:extLst>
            </p:cNvPr>
            <p:cNvSpPr txBox="1"/>
            <p:nvPr/>
          </p:nvSpPr>
          <p:spPr>
            <a:xfrm>
              <a:off x="7206662" y="-281651"/>
              <a:ext cx="375607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هيأ الله لهذا النبات أوراقا تخزن الماء</a:t>
              </a:r>
            </a:p>
            <a:p>
              <a:pPr algn="r" rtl="1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 لأنه يعيش  في مكان جاف 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8E6833E-BBC1-45AE-889F-AF70BC0D9094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EDD9B7-F8D9-475E-B852-AA1B33BE3126}"/>
              </a:ext>
            </a:extLst>
          </p:cNvPr>
          <p:cNvGrpSpPr/>
          <p:nvPr/>
        </p:nvGrpSpPr>
        <p:grpSpPr>
          <a:xfrm>
            <a:off x="1437861" y="795384"/>
            <a:ext cx="5188607" cy="1036307"/>
            <a:chOff x="1437861" y="795384"/>
            <a:chExt cx="5188607" cy="10363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F1B00E-C68A-421F-B878-51DFFA40A036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DA5C775-FDF3-43D2-89C4-D3F433C66A99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A2B0E6-7997-44DD-AABC-2FF749681402}"/>
                </a:ext>
              </a:extLst>
            </p:cNvPr>
            <p:cNvSpPr/>
            <p:nvPr/>
          </p:nvSpPr>
          <p:spPr>
            <a:xfrm>
              <a:off x="1437861" y="1113005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كَيْفَ تتكيف النباتات مع مَواطِنَها؟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BF60B73-569B-4444-ADD5-469AC8CC70F6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55F0F5D-8E87-4F7D-BB16-B851318A3042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CDD5E49-22E4-467A-8827-2983A04D9404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34825F-6535-4496-91DB-1E83982F05D2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BC0099F-6E49-4999-A418-B628F743A10D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F7DBFD0-F025-46C9-831F-2551CD46E12A}"/>
              </a:ext>
            </a:extLst>
          </p:cNvPr>
          <p:cNvSpPr/>
          <p:nvPr/>
        </p:nvSpPr>
        <p:spPr>
          <a:xfrm>
            <a:off x="1058179" y="407963"/>
            <a:ext cx="507102" cy="6147582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468BE7-C861-408F-A42F-13EAD309BB45}"/>
              </a:ext>
            </a:extLst>
          </p:cNvPr>
          <p:cNvSpPr/>
          <p:nvPr/>
        </p:nvSpPr>
        <p:spPr>
          <a:xfrm>
            <a:off x="618979" y="119575"/>
            <a:ext cx="954702" cy="6738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utoShape 2" descr="Eastern Cottontail RABBIT hiding in Prairie dog hole #1307988">
            <a:extLst>
              <a:ext uri="{FF2B5EF4-FFF2-40B4-BE49-F238E27FC236}">
                <a16:creationId xmlns:a16="http://schemas.microsoft.com/office/drawing/2014/main" id="{43E5F71F-CC4B-482E-AF37-89CE422A77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Y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2F1D39-2341-4526-BBF8-A29A034C8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053" b="3614"/>
          <a:stretch/>
        </p:blipFill>
        <p:spPr>
          <a:xfrm>
            <a:off x="1839536" y="1967723"/>
            <a:ext cx="1963626" cy="1321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25C8B9-4033-408D-8820-B6B2CA6CE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424" y="2734769"/>
            <a:ext cx="1768476" cy="136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3C362B-6D82-478A-88AB-F02F9CF63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823" y="4461361"/>
            <a:ext cx="1891311" cy="1297126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6B18A34D-5E53-4809-AD96-4C5C2EFFB122}"/>
              </a:ext>
            </a:extLst>
          </p:cNvPr>
          <p:cNvSpPr txBox="1"/>
          <p:nvPr/>
        </p:nvSpPr>
        <p:spPr>
          <a:xfrm>
            <a:off x="1669276" y="1216529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07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D7CF655-6FE2-4B79-9C6B-477BEE001283}"/>
              </a:ext>
            </a:extLst>
          </p:cNvPr>
          <p:cNvGrpSpPr/>
          <p:nvPr/>
        </p:nvGrpSpPr>
        <p:grpSpPr>
          <a:xfrm>
            <a:off x="5635145" y="5203949"/>
            <a:ext cx="6918671" cy="1230142"/>
            <a:chOff x="7368984" y="251751"/>
            <a:chExt cx="4098001" cy="1230142"/>
          </a:xfrm>
          <a:solidFill>
            <a:schemeClr val="bg1">
              <a:alpha val="46000"/>
            </a:schemeClr>
          </a:solidFill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A209A41-2220-4C88-9E50-82BE2BCE54B8}"/>
                </a:ext>
              </a:extLst>
            </p:cNvPr>
            <p:cNvSpPr txBox="1"/>
            <p:nvPr/>
          </p:nvSpPr>
          <p:spPr>
            <a:xfrm>
              <a:off x="7368984" y="251751"/>
              <a:ext cx="375607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أَمَّا النَّبَاتَاتُ الَّتي تَعِيشُ فِي الأَمَاكِنِ الرَّطْبَةِ فَلَهَا أَوْرَاقٌ كَبِيرَةٌ تُسَاعِدُهَا عَلَى التَّخَلُّصِ مِنَ المَاءِ الزَّائِدِ.</a:t>
              </a: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5807813-9166-46C2-8985-75F70483699E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B40191F-7340-4272-8D1C-B0F1C5D95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4364" y="3443758"/>
            <a:ext cx="2010828" cy="147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8003B1B5-D6D5-4A51-8BB3-FAD7AFDEC02D}"/>
              </a:ext>
            </a:extLst>
          </p:cNvPr>
          <p:cNvGrpSpPr/>
          <p:nvPr/>
        </p:nvGrpSpPr>
        <p:grpSpPr>
          <a:xfrm>
            <a:off x="1378226" y="795384"/>
            <a:ext cx="5248242" cy="1036307"/>
            <a:chOff x="1378226" y="795384"/>
            <a:chExt cx="5248242" cy="1036307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CB454F5-CF07-4C5D-868C-8A234581BDA9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25AD93E-B744-413E-92E8-9DF927BCFFBF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C46EB2E-C5B5-48F9-9713-112AF7CBADA3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نشاط :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C83E2F8-0906-4AD9-8B38-321090A9CD48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9FEACE28-0CC2-4E9E-9BF0-17EA117A72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0DBC7BC-8FB9-4F1F-BAFD-AA11F806304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0466E84-50E7-4270-A14B-410071D80F9D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DAC2A5F-9A30-44E2-B5B1-896559883E8D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CC163C-18BE-4AE7-BF67-D06DF878429A}"/>
              </a:ext>
            </a:extLst>
          </p:cNvPr>
          <p:cNvGrpSpPr/>
          <p:nvPr/>
        </p:nvGrpSpPr>
        <p:grpSpPr>
          <a:xfrm>
            <a:off x="7143749" y="2279621"/>
            <a:ext cx="6164517" cy="707886"/>
            <a:chOff x="7180504" y="1020047"/>
            <a:chExt cx="6164518" cy="707886"/>
          </a:xfrm>
          <a:solidFill>
            <a:schemeClr val="bg1">
              <a:alpha val="82000"/>
            </a:schemeClr>
          </a:solidFill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C75900-8547-4726-B3B8-D03F9D40565A}"/>
                </a:ext>
              </a:extLst>
            </p:cNvPr>
            <p:cNvSpPr txBox="1"/>
            <p:nvPr/>
          </p:nvSpPr>
          <p:spPr>
            <a:xfrm>
              <a:off x="7180504" y="1020047"/>
              <a:ext cx="4286482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/>
              </a:pPr>
              <a:r>
                <a:rPr lang="ar-SY" sz="2000" dirty="0">
                  <a:solidFill>
                    <a:srgbClr val="FF0000"/>
                  </a:solidFill>
                </a:rPr>
                <a:t>أحضر</a:t>
              </a: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 صورة لموطن</a:t>
              </a:r>
              <a:r>
                <a:rPr lang="ar-SA" sz="2000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</a:p>
            <a:p>
              <a:pPr algn="r"/>
              <a:endParaRPr lang="ar-SY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F60B92-8927-40D3-8D4A-376CCF4CE6B8}"/>
                </a:ext>
              </a:extLst>
            </p:cNvPr>
            <p:cNvCxnSpPr>
              <a:cxnSpLocks/>
            </p:cNvCxnSpPr>
            <p:nvPr/>
          </p:nvCxnSpPr>
          <p:spPr>
            <a:xfrm>
              <a:off x="9588948" y="1424826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C86B92-60E4-4047-AC7E-02036079FED6}"/>
              </a:ext>
            </a:extLst>
          </p:cNvPr>
          <p:cNvGrpSpPr/>
          <p:nvPr/>
        </p:nvGrpSpPr>
        <p:grpSpPr>
          <a:xfrm>
            <a:off x="7143749" y="3093227"/>
            <a:ext cx="4286481" cy="1093718"/>
            <a:chOff x="7180504" y="388175"/>
            <a:chExt cx="4286482" cy="1093718"/>
          </a:xfrm>
          <a:solidFill>
            <a:schemeClr val="bg1">
              <a:alpha val="82000"/>
            </a:schemeClr>
          </a:solidFill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01FDB6-F78F-487F-8070-EC29A910FF7C}"/>
                </a:ext>
              </a:extLst>
            </p:cNvPr>
            <p:cNvSpPr txBox="1"/>
            <p:nvPr/>
          </p:nvSpPr>
          <p:spPr>
            <a:xfrm>
              <a:off x="7180504" y="388175"/>
              <a:ext cx="428648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FF0000"/>
                  </a:solidFill>
                </a:rPr>
                <a:t>2 -  أرْسُمُ </a:t>
              </a: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ماذا يمكن ان يَعيشُ فيهِ و أكتب عنه.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E93BFCC-1A62-4B0B-8528-6F767B1D6FB6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9B05059-1DD0-4D11-8A60-223AC39F149E}"/>
              </a:ext>
            </a:extLst>
          </p:cNvPr>
          <p:cNvCxnSpPr>
            <a:cxnSpLocks/>
          </p:cNvCxnSpPr>
          <p:nvPr/>
        </p:nvCxnSpPr>
        <p:spPr>
          <a:xfrm>
            <a:off x="7758976" y="5944873"/>
            <a:ext cx="3756073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34FC164B-31CE-4ECB-A5F7-447452AA6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778" r="90000">
                        <a14:foregroundMark x1="39667" y1="40889" x2="39667" y2="40889"/>
                        <a14:foregroundMark x1="45111" y1="45111" x2="35000" y2="40000"/>
                        <a14:foregroundMark x1="54889" y1="89556" x2="55889" y2="89556"/>
                        <a14:foregroundMark x1="23111" y1="89556" x2="27333" y2="90333"/>
                        <a14:foregroundMark x1="8778" y1="74333" x2="9333" y2="77889"/>
                        <a14:foregroundMark x1="21444" y1="31778" x2="19556" y2="31556"/>
                        <a14:foregroundMark x1="18444" y1="52111" x2="18222" y2="52444"/>
                        <a14:foregroundMark x1="18222" y1="57333" x2="18222" y2="57333"/>
                        <a14:foregroundMark x1="66333" y1="55889" x2="66333" y2="55889"/>
                        <a14:foregroundMark x1="66333" y1="60778" x2="66333" y2="60778"/>
                        <a14:foregroundMark x1="66333" y1="65222" x2="66333" y2="65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3088" y="2093589"/>
            <a:ext cx="4286481" cy="42864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DE93F0-1322-4446-8F75-D534B7052409}"/>
              </a:ext>
            </a:extLst>
          </p:cNvPr>
          <p:cNvSpPr/>
          <p:nvPr/>
        </p:nvSpPr>
        <p:spPr>
          <a:xfrm>
            <a:off x="1058179" y="407963"/>
            <a:ext cx="507102" cy="6147582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C8EEB3-950A-40A7-BD4F-E9BB5E56953F}"/>
              </a:ext>
            </a:extLst>
          </p:cNvPr>
          <p:cNvSpPr/>
          <p:nvPr/>
        </p:nvSpPr>
        <p:spPr>
          <a:xfrm>
            <a:off x="618979" y="119575"/>
            <a:ext cx="954702" cy="6738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54B9949-BA36-4A5D-828A-85FC56008412}"/>
              </a:ext>
            </a:extLst>
          </p:cNvPr>
          <p:cNvSpPr txBox="1"/>
          <p:nvPr/>
        </p:nvSpPr>
        <p:spPr>
          <a:xfrm>
            <a:off x="1669276" y="1216529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44460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A9EB21-1314-4772-81F7-B0FE616D46D8}"/>
              </a:ext>
            </a:extLst>
          </p:cNvPr>
          <p:cNvGrpSpPr/>
          <p:nvPr/>
        </p:nvGrpSpPr>
        <p:grpSpPr>
          <a:xfrm>
            <a:off x="7143750" y="913127"/>
            <a:ext cx="4286481" cy="1662883"/>
            <a:chOff x="7180504" y="680603"/>
            <a:chExt cx="4286482" cy="1662883"/>
          </a:xfrm>
          <a:solidFill>
            <a:schemeClr val="bg1">
              <a:alpha val="82000"/>
            </a:schemeClr>
          </a:solidFill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FACF3C-A7BA-4FB4-92B9-6A66629248D5}"/>
                </a:ext>
              </a:extLst>
            </p:cNvPr>
            <p:cNvSpPr txBox="1"/>
            <p:nvPr/>
          </p:nvSpPr>
          <p:spPr>
            <a:xfrm>
              <a:off x="8245483" y="680603"/>
              <a:ext cx="322150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1 -  ألخص.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8DD1B9-2547-408E-9412-DF2E416710C7}"/>
                </a:ext>
              </a:extLst>
            </p:cNvPr>
            <p:cNvSpPr txBox="1"/>
            <p:nvPr/>
          </p:nvSpPr>
          <p:spPr>
            <a:xfrm>
              <a:off x="7180504" y="1020047"/>
              <a:ext cx="4286482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كيف تختلف المواطن ؟</a:t>
              </a:r>
            </a:p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كيف تعيش النباتات في مواطنها ؟</a:t>
              </a:r>
            </a:p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اكتب ما أعرفه عن موطة حار و جاف و أصف ما يمكن أن يوجد فيه.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AC0931E-1992-4BAD-BF63-C80DDD7A03E8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1F60B92-8927-40D3-8D4A-376CCF4CE6B8}"/>
              </a:ext>
            </a:extLst>
          </p:cNvPr>
          <p:cNvCxnSpPr>
            <a:cxnSpLocks/>
          </p:cNvCxnSpPr>
          <p:nvPr/>
        </p:nvCxnSpPr>
        <p:spPr>
          <a:xfrm>
            <a:off x="9552193" y="2684400"/>
            <a:ext cx="3756073" cy="0"/>
          </a:xfrm>
          <a:prstGeom prst="line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E93BFCC-1A62-4B0B-8528-6F767B1D6FB6}"/>
              </a:ext>
            </a:extLst>
          </p:cNvPr>
          <p:cNvCxnSpPr>
            <a:cxnSpLocks/>
          </p:cNvCxnSpPr>
          <p:nvPr/>
        </p:nvCxnSpPr>
        <p:spPr>
          <a:xfrm>
            <a:off x="7674156" y="4186945"/>
            <a:ext cx="3756073" cy="0"/>
          </a:xfrm>
          <a:prstGeom prst="line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1C78A5-F236-4B6D-8EC7-E52BAC926EA2}"/>
              </a:ext>
            </a:extLst>
          </p:cNvPr>
          <p:cNvGrpSpPr/>
          <p:nvPr/>
        </p:nvGrpSpPr>
        <p:grpSpPr>
          <a:xfrm>
            <a:off x="7272548" y="4398818"/>
            <a:ext cx="4286481" cy="1584942"/>
            <a:chOff x="7180503" y="-103049"/>
            <a:chExt cx="4286482" cy="158494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E0DCB1-8769-4D30-BA33-C6D76A5365FD}"/>
                </a:ext>
              </a:extLst>
            </p:cNvPr>
            <p:cNvSpPr txBox="1"/>
            <p:nvPr/>
          </p:nvSpPr>
          <p:spPr>
            <a:xfrm>
              <a:off x="7180503" y="-103049"/>
              <a:ext cx="4201662" cy="707886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/>
              </a:pPr>
              <a:r>
                <a:rPr lang="ar-SY" sz="2000" b="1" dirty="0">
                  <a:solidFill>
                    <a:srgbClr val="FF0000"/>
                  </a:solidFill>
                </a:rPr>
                <a:t>ارسم</a:t>
              </a: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 صورة لموطن أرغب بزيارته ، كيف أحصل فيه على ما أحتاج إليه ؟ 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9B05059-1DD0-4D11-8A60-223AC39F149E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3F5422D-E451-4EBB-9AC7-F881C2584D47}"/>
              </a:ext>
            </a:extLst>
          </p:cNvPr>
          <p:cNvGrpSpPr/>
          <p:nvPr/>
        </p:nvGrpSpPr>
        <p:grpSpPr>
          <a:xfrm flipH="1">
            <a:off x="9552193" y="-27867"/>
            <a:ext cx="2639807" cy="886688"/>
            <a:chOff x="1378226" y="795384"/>
            <a:chExt cx="5248242" cy="103630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841AE1-A962-4080-9DC4-BCAA0E6395E0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DDA98A3-762B-4F85-A910-BE1AD07F04F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EAE3909-64E6-4302-A0FB-C7DBE3DF9886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أٌفَكِّرُ وَأَتَحَدَّثُ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3BB0C61-F372-4775-A446-7A4F1C25A5F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92AADBC-2E48-4F69-98E3-C31947CE8A26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11525E3-88C6-4C84-9999-69DA7D228CEC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DD5914-42E7-4B59-8D1F-64C98E37D825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6EE6EE8-FF1A-43CF-8D05-E8E15EF8FD63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A99FD01-D596-4D99-9B7E-B04C0436F8D7}"/>
              </a:ext>
            </a:extLst>
          </p:cNvPr>
          <p:cNvGrpSpPr/>
          <p:nvPr/>
        </p:nvGrpSpPr>
        <p:grpSpPr>
          <a:xfrm flipH="1">
            <a:off x="9529446" y="3494234"/>
            <a:ext cx="2639807" cy="886688"/>
            <a:chOff x="1378226" y="795384"/>
            <a:chExt cx="5248242" cy="103630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3E56906-0730-4326-98E0-D12769580741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87E50B-5EFA-4719-8520-6EC91DCEC706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BF0A30C-80EC-4991-A0DC-003EC024866C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العلوم و الفن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40E48E0-92D2-4F8F-A527-886E43257A60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E539098-2ECD-45A2-B8DF-26B94B06C036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E0A668A-2362-44DC-B456-9834BA5EE9C0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7BF6C8-ADA3-46E3-B2B7-678A0E7BE590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FB12DE5-60BA-4350-A2A9-7656BF0A59B0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E54B9949-BA36-4A5D-828A-85FC56008412}"/>
              </a:ext>
            </a:extLst>
          </p:cNvPr>
          <p:cNvSpPr txBox="1"/>
          <p:nvPr/>
        </p:nvSpPr>
        <p:spPr>
          <a:xfrm>
            <a:off x="1669276" y="1216529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8F64B-2E10-4091-933A-0C9DF830F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687830" y="0"/>
            <a:ext cx="504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7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 flipH="1">
            <a:off x="-4987587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2266492" y="3119515"/>
              <a:ext cx="2220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انتهى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3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1.48148E-6 L 1.23737 -0.0025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1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EBFC5EC9-B011-4F7F-A9A2-CF3FC7046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73" y="0"/>
            <a:ext cx="2997457" cy="299745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4942CA7-2236-42F3-B93C-E0D8517FF5D4}"/>
              </a:ext>
            </a:extLst>
          </p:cNvPr>
          <p:cNvSpPr txBox="1"/>
          <p:nvPr/>
        </p:nvSpPr>
        <p:spPr>
          <a:xfrm>
            <a:off x="1141208" y="2900834"/>
            <a:ext cx="8624454" cy="1569660"/>
          </a:xfrm>
          <a:prstGeom prst="rect">
            <a:avLst/>
          </a:prstGeom>
          <a:solidFill>
            <a:srgbClr val="80A895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>
                    <a:lumMod val="95000"/>
                  </a:schemeClr>
                </a:solidFill>
              </a:rPr>
              <a:t>تم تصميم الدرس بواسطة : </a:t>
            </a:r>
          </a:p>
          <a:p>
            <a:pPr algn="ctr" rtl="1"/>
            <a:r>
              <a:rPr lang="ar-SA" sz="4800" b="1" dirty="0">
                <a:solidFill>
                  <a:schemeClr val="bg1">
                    <a:lumMod val="95000"/>
                  </a:schemeClr>
                </a:solidFill>
              </a:rPr>
              <a:t>موقع حلول </a:t>
            </a:r>
            <a:r>
              <a:rPr lang="en-US" sz="48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hulul.online</a:t>
            </a:r>
            <a:endParaRPr lang="en-US" sz="6600" b="1" dirty="0">
              <a:latin typeface="Calibri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A89069C-5529-4A34-9056-DE8CCFB2E79C}"/>
              </a:ext>
            </a:extLst>
          </p:cNvPr>
          <p:cNvSpPr txBox="1"/>
          <p:nvPr/>
        </p:nvSpPr>
        <p:spPr>
          <a:xfrm>
            <a:off x="1138412" y="4561854"/>
            <a:ext cx="8624454" cy="830997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قناة </a:t>
            </a:r>
            <a:r>
              <a:rPr lang="ar-SA" sz="4800" b="1" dirty="0" err="1">
                <a:solidFill>
                  <a:schemeClr val="accent6">
                    <a:lumMod val="50000"/>
                  </a:schemeClr>
                </a:solidFill>
              </a:rPr>
              <a:t>تليجرام</a:t>
            </a:r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 : </a:t>
            </a:r>
            <a:r>
              <a:rPr lang="en-US" sz="4800" b="1" dirty="0" err="1">
                <a:solidFill>
                  <a:srgbClr val="3F3D4A"/>
                </a:solidFill>
              </a:rPr>
              <a:t>hulul_online</a:t>
            </a:r>
            <a:r>
              <a:rPr lang="ar-SA" sz="3200" b="1" dirty="0">
                <a:solidFill>
                  <a:srgbClr val="3F3D4A"/>
                </a:solidFill>
              </a:rPr>
              <a:t>@</a:t>
            </a:r>
            <a:endParaRPr lang="en-US" sz="6600" b="1" dirty="0">
              <a:solidFill>
                <a:srgbClr val="3F3D4A"/>
              </a:solidFill>
              <a:latin typeface="Calibri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38F87A5-2E2F-4675-898B-082395821913}"/>
              </a:ext>
            </a:extLst>
          </p:cNvPr>
          <p:cNvSpPr txBox="1"/>
          <p:nvPr/>
        </p:nvSpPr>
        <p:spPr>
          <a:xfrm>
            <a:off x="1138412" y="5484211"/>
            <a:ext cx="8624454" cy="461665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لا نحلل حذف الحقوق</a:t>
            </a:r>
            <a:endParaRPr lang="en-US" sz="3600" b="1" dirty="0">
              <a:solidFill>
                <a:srgbClr val="3F3D4A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3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97CFE6B-9710-4A35-9423-58C8C21720F1}"/>
              </a:ext>
            </a:extLst>
          </p:cNvPr>
          <p:cNvGrpSpPr/>
          <p:nvPr/>
        </p:nvGrpSpPr>
        <p:grpSpPr>
          <a:xfrm rot="18900000">
            <a:off x="7768272" y="257639"/>
            <a:ext cx="596595" cy="2272176"/>
            <a:chOff x="5486400" y="-2"/>
            <a:chExt cx="2743200" cy="621211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F6DE985-D16B-44B5-AC01-ACBC39AFF324}"/>
                </a:ext>
              </a:extLst>
            </p:cNvPr>
            <p:cNvSpPr/>
            <p:nvPr/>
          </p:nvSpPr>
          <p:spPr>
            <a:xfrm flipV="1">
              <a:off x="5486400" y="3643083"/>
              <a:ext cx="2743200" cy="2569030"/>
            </a:xfrm>
            <a:prstGeom prst="triangle">
              <a:avLst/>
            </a:prstGeom>
            <a:gradFill flip="none" rotWithShape="1">
              <a:gsLst>
                <a:gs pos="0">
                  <a:srgbClr val="948D78"/>
                </a:gs>
                <a:gs pos="100000">
                  <a:srgbClr val="AAA494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2CF80382-B6DC-4E4A-87F5-CFEFD48F53D0}"/>
                </a:ext>
              </a:extLst>
            </p:cNvPr>
            <p:cNvSpPr/>
            <p:nvPr/>
          </p:nvSpPr>
          <p:spPr>
            <a:xfrm>
              <a:off x="5486400" y="0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F4A518"/>
                </a:gs>
                <a:gs pos="100000">
                  <a:srgbClr val="F6B848"/>
                </a:gs>
              </a:gsLst>
              <a:lin ang="0" scaled="1"/>
              <a:tileRect/>
            </a:gra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8B105EA7-83E9-4B1F-94B5-7A13F410C130}"/>
                </a:ext>
              </a:extLst>
            </p:cNvPr>
            <p:cNvSpPr/>
            <p:nvPr/>
          </p:nvSpPr>
          <p:spPr>
            <a:xfrm>
              <a:off x="6400800" y="-1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EB9B0B"/>
            </a:soli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65B5EF0A-8123-479D-893D-B3418543167D}"/>
                </a:ext>
              </a:extLst>
            </p:cNvPr>
            <p:cNvSpPr/>
            <p:nvPr/>
          </p:nvSpPr>
          <p:spPr>
            <a:xfrm>
              <a:off x="7315200" y="-2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F4A518"/>
            </a:soli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0804F8-EA02-45B8-B66F-C3DCC8D412AE}"/>
                </a:ext>
              </a:extLst>
            </p:cNvPr>
            <p:cNvSpPr/>
            <p:nvPr/>
          </p:nvSpPr>
          <p:spPr>
            <a:xfrm flipV="1">
              <a:off x="6524786" y="5587998"/>
              <a:ext cx="666428" cy="624115"/>
            </a:xfrm>
            <a:custGeom>
              <a:avLst/>
              <a:gdLst>
                <a:gd name="connsiteX0" fmla="*/ 0 w 666428"/>
                <a:gd name="connsiteY0" fmla="*/ 624115 h 624115"/>
                <a:gd name="connsiteX1" fmla="*/ 666428 w 666428"/>
                <a:gd name="connsiteY1" fmla="*/ 624115 h 624115"/>
                <a:gd name="connsiteX2" fmla="*/ 333214 w 666428"/>
                <a:gd name="connsiteY2" fmla="*/ 0 h 62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428" h="624115">
                  <a:moveTo>
                    <a:pt x="0" y="624115"/>
                  </a:moveTo>
                  <a:lnTo>
                    <a:pt x="666428" y="624115"/>
                  </a:lnTo>
                  <a:lnTo>
                    <a:pt x="3332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CAF639-6308-4D08-B76F-5EC896145449}"/>
              </a:ext>
            </a:extLst>
          </p:cNvPr>
          <p:cNvGrpSpPr/>
          <p:nvPr/>
        </p:nvGrpSpPr>
        <p:grpSpPr>
          <a:xfrm>
            <a:off x="8710068" y="2567675"/>
            <a:ext cx="596595" cy="2272176"/>
            <a:chOff x="5486400" y="-2"/>
            <a:chExt cx="2743200" cy="6212115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1FF2B69-9DCB-489B-A601-084D9AA42151}"/>
                </a:ext>
              </a:extLst>
            </p:cNvPr>
            <p:cNvSpPr/>
            <p:nvPr/>
          </p:nvSpPr>
          <p:spPr>
            <a:xfrm flipV="1">
              <a:off x="5486400" y="3643083"/>
              <a:ext cx="2743200" cy="2569030"/>
            </a:xfrm>
            <a:prstGeom prst="triangle">
              <a:avLst/>
            </a:prstGeom>
            <a:gradFill flip="none" rotWithShape="1">
              <a:gsLst>
                <a:gs pos="0">
                  <a:srgbClr val="948D78"/>
                </a:gs>
                <a:gs pos="100000">
                  <a:srgbClr val="AAA494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A9CE0D2E-0032-4B37-941F-F3DB34F06C73}"/>
                </a:ext>
              </a:extLst>
            </p:cNvPr>
            <p:cNvSpPr/>
            <p:nvPr/>
          </p:nvSpPr>
          <p:spPr>
            <a:xfrm>
              <a:off x="5486400" y="0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07477D38-30F6-477C-80EF-1319E7C47C9A}"/>
                </a:ext>
              </a:extLst>
            </p:cNvPr>
            <p:cNvSpPr/>
            <p:nvPr/>
          </p:nvSpPr>
          <p:spPr>
            <a:xfrm>
              <a:off x="6400800" y="-1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5A55CDFE-9206-4C7D-864C-5584C09FC168}"/>
                </a:ext>
              </a:extLst>
            </p:cNvPr>
            <p:cNvSpPr/>
            <p:nvPr/>
          </p:nvSpPr>
          <p:spPr>
            <a:xfrm>
              <a:off x="7315200" y="-2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9D395D-ED61-46B0-9626-01A247E3AB91}"/>
                </a:ext>
              </a:extLst>
            </p:cNvPr>
            <p:cNvSpPr/>
            <p:nvPr/>
          </p:nvSpPr>
          <p:spPr>
            <a:xfrm flipV="1">
              <a:off x="6524786" y="5587998"/>
              <a:ext cx="666428" cy="624115"/>
            </a:xfrm>
            <a:custGeom>
              <a:avLst/>
              <a:gdLst>
                <a:gd name="connsiteX0" fmla="*/ 0 w 666428"/>
                <a:gd name="connsiteY0" fmla="*/ 624115 h 624115"/>
                <a:gd name="connsiteX1" fmla="*/ 666428 w 666428"/>
                <a:gd name="connsiteY1" fmla="*/ 624115 h 624115"/>
                <a:gd name="connsiteX2" fmla="*/ 333214 w 666428"/>
                <a:gd name="connsiteY2" fmla="*/ 0 h 62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428" h="624115">
                  <a:moveTo>
                    <a:pt x="0" y="624115"/>
                  </a:moveTo>
                  <a:lnTo>
                    <a:pt x="666428" y="624115"/>
                  </a:lnTo>
                  <a:lnTo>
                    <a:pt x="3332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24CCCA-C8CE-448E-83BB-B191FE599EB3}"/>
              </a:ext>
            </a:extLst>
          </p:cNvPr>
          <p:cNvGrpSpPr/>
          <p:nvPr/>
        </p:nvGrpSpPr>
        <p:grpSpPr>
          <a:xfrm rot="2700000">
            <a:off x="7368384" y="4970709"/>
            <a:ext cx="596595" cy="2272176"/>
            <a:chOff x="5486400" y="-2"/>
            <a:chExt cx="2743200" cy="6212115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9E1CA280-7163-42AD-BEAD-4305E5046761}"/>
                </a:ext>
              </a:extLst>
            </p:cNvPr>
            <p:cNvSpPr/>
            <p:nvPr/>
          </p:nvSpPr>
          <p:spPr>
            <a:xfrm flipV="1">
              <a:off x="5486400" y="3643083"/>
              <a:ext cx="2743200" cy="2569030"/>
            </a:xfrm>
            <a:prstGeom prst="triangle">
              <a:avLst/>
            </a:prstGeom>
            <a:gradFill flip="none" rotWithShape="1">
              <a:gsLst>
                <a:gs pos="0">
                  <a:srgbClr val="948D78"/>
                </a:gs>
                <a:gs pos="100000">
                  <a:srgbClr val="AAA494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9DA9D1A5-0E31-4AD8-BD01-EC5ED4938B2C}"/>
                </a:ext>
              </a:extLst>
            </p:cNvPr>
            <p:cNvSpPr/>
            <p:nvPr/>
          </p:nvSpPr>
          <p:spPr>
            <a:xfrm>
              <a:off x="5486400" y="0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F4A518"/>
                </a:gs>
                <a:gs pos="100000">
                  <a:srgbClr val="F6B848"/>
                </a:gs>
              </a:gsLst>
              <a:lin ang="0" scaled="1"/>
              <a:tileRect/>
            </a:gra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CEB09C03-6493-4CB6-9F90-AF9093D67FD9}"/>
                </a:ext>
              </a:extLst>
            </p:cNvPr>
            <p:cNvSpPr/>
            <p:nvPr/>
          </p:nvSpPr>
          <p:spPr>
            <a:xfrm>
              <a:off x="6400800" y="-1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EB9B0B"/>
            </a:soli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543D7CF7-550A-424D-B402-C1DB9913F757}"/>
                </a:ext>
              </a:extLst>
            </p:cNvPr>
            <p:cNvSpPr/>
            <p:nvPr/>
          </p:nvSpPr>
          <p:spPr>
            <a:xfrm>
              <a:off x="7315200" y="-2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F4A518"/>
            </a:soli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7C702B2-1BDD-42DB-8ED8-63A9F12E6D57}"/>
                </a:ext>
              </a:extLst>
            </p:cNvPr>
            <p:cNvSpPr/>
            <p:nvPr/>
          </p:nvSpPr>
          <p:spPr>
            <a:xfrm flipV="1">
              <a:off x="6524786" y="5587998"/>
              <a:ext cx="666428" cy="624115"/>
            </a:xfrm>
            <a:custGeom>
              <a:avLst/>
              <a:gdLst>
                <a:gd name="connsiteX0" fmla="*/ 0 w 666428"/>
                <a:gd name="connsiteY0" fmla="*/ 624115 h 624115"/>
                <a:gd name="connsiteX1" fmla="*/ 666428 w 666428"/>
                <a:gd name="connsiteY1" fmla="*/ 624115 h 624115"/>
                <a:gd name="connsiteX2" fmla="*/ 333214 w 666428"/>
                <a:gd name="connsiteY2" fmla="*/ 0 h 62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428" h="624115">
                  <a:moveTo>
                    <a:pt x="0" y="624115"/>
                  </a:moveTo>
                  <a:lnTo>
                    <a:pt x="666428" y="624115"/>
                  </a:lnTo>
                  <a:lnTo>
                    <a:pt x="3332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D0BD2F-D983-491C-96D0-0A80FC38F550}"/>
              </a:ext>
            </a:extLst>
          </p:cNvPr>
          <p:cNvGrpSpPr/>
          <p:nvPr/>
        </p:nvGrpSpPr>
        <p:grpSpPr>
          <a:xfrm rot="6300000">
            <a:off x="4503283" y="4907804"/>
            <a:ext cx="596595" cy="2272176"/>
            <a:chOff x="5486400" y="-2"/>
            <a:chExt cx="2743200" cy="6212115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CC0FF0E-9A9F-42A8-BF80-82CC8EA6BC10}"/>
                </a:ext>
              </a:extLst>
            </p:cNvPr>
            <p:cNvSpPr/>
            <p:nvPr/>
          </p:nvSpPr>
          <p:spPr>
            <a:xfrm flipV="1">
              <a:off x="5486400" y="3643083"/>
              <a:ext cx="2743200" cy="2569030"/>
            </a:xfrm>
            <a:prstGeom prst="triangle">
              <a:avLst/>
            </a:prstGeom>
            <a:gradFill flip="none" rotWithShape="1">
              <a:gsLst>
                <a:gs pos="0">
                  <a:srgbClr val="948D78"/>
                </a:gs>
                <a:gs pos="100000">
                  <a:srgbClr val="AAA494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02AC8EAF-2DB6-4410-B032-7EF9FB3C0A76}"/>
                </a:ext>
              </a:extLst>
            </p:cNvPr>
            <p:cNvSpPr/>
            <p:nvPr/>
          </p:nvSpPr>
          <p:spPr>
            <a:xfrm>
              <a:off x="5486400" y="0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F4A518"/>
                </a:gs>
                <a:gs pos="100000">
                  <a:srgbClr val="F6B848"/>
                </a:gs>
              </a:gsLst>
              <a:lin ang="0" scaled="1"/>
              <a:tileRect/>
            </a:gra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201A9F71-9AE4-41EE-A7C6-0C69817583CC}"/>
                </a:ext>
              </a:extLst>
            </p:cNvPr>
            <p:cNvSpPr/>
            <p:nvPr/>
          </p:nvSpPr>
          <p:spPr>
            <a:xfrm>
              <a:off x="6400800" y="-1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EB9B0B"/>
            </a:soli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C4DA02D1-655F-46D8-BD71-96CDC4617641}"/>
                </a:ext>
              </a:extLst>
            </p:cNvPr>
            <p:cNvSpPr/>
            <p:nvPr/>
          </p:nvSpPr>
          <p:spPr>
            <a:xfrm>
              <a:off x="7315200" y="-2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F4A518"/>
            </a:soli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223E748-A166-42D6-AC71-455E2197CB30}"/>
                </a:ext>
              </a:extLst>
            </p:cNvPr>
            <p:cNvSpPr/>
            <p:nvPr/>
          </p:nvSpPr>
          <p:spPr>
            <a:xfrm flipV="1">
              <a:off x="6524786" y="5587998"/>
              <a:ext cx="666428" cy="624115"/>
            </a:xfrm>
            <a:custGeom>
              <a:avLst/>
              <a:gdLst>
                <a:gd name="connsiteX0" fmla="*/ 0 w 666428"/>
                <a:gd name="connsiteY0" fmla="*/ 624115 h 624115"/>
                <a:gd name="connsiteX1" fmla="*/ 666428 w 666428"/>
                <a:gd name="connsiteY1" fmla="*/ 624115 h 624115"/>
                <a:gd name="connsiteX2" fmla="*/ 333214 w 666428"/>
                <a:gd name="connsiteY2" fmla="*/ 0 h 62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428" h="624115">
                  <a:moveTo>
                    <a:pt x="0" y="624115"/>
                  </a:moveTo>
                  <a:lnTo>
                    <a:pt x="666428" y="624115"/>
                  </a:lnTo>
                  <a:lnTo>
                    <a:pt x="3332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4A587-CEC1-4E2C-B625-E478347E8B45}"/>
              </a:ext>
            </a:extLst>
          </p:cNvPr>
          <p:cNvGrpSpPr/>
          <p:nvPr/>
        </p:nvGrpSpPr>
        <p:grpSpPr>
          <a:xfrm rot="10800000">
            <a:off x="3108167" y="2379560"/>
            <a:ext cx="596595" cy="2272176"/>
            <a:chOff x="5486400" y="-2"/>
            <a:chExt cx="2743200" cy="6212115"/>
          </a:xfrm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964650E-52A9-40D0-ACD3-5B2FE0A22183}"/>
                </a:ext>
              </a:extLst>
            </p:cNvPr>
            <p:cNvSpPr/>
            <p:nvPr/>
          </p:nvSpPr>
          <p:spPr>
            <a:xfrm flipV="1">
              <a:off x="5486400" y="3643083"/>
              <a:ext cx="2743200" cy="2569030"/>
            </a:xfrm>
            <a:prstGeom prst="triangle">
              <a:avLst/>
            </a:prstGeom>
            <a:gradFill flip="none" rotWithShape="1">
              <a:gsLst>
                <a:gs pos="0">
                  <a:srgbClr val="948D78"/>
                </a:gs>
                <a:gs pos="100000">
                  <a:srgbClr val="AAA494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Top Corners Rounded 32">
              <a:extLst>
                <a:ext uri="{FF2B5EF4-FFF2-40B4-BE49-F238E27FC236}">
                  <a16:creationId xmlns:a16="http://schemas.microsoft.com/office/drawing/2014/main" id="{53E40838-79C7-4F01-836B-575E16124A06}"/>
                </a:ext>
              </a:extLst>
            </p:cNvPr>
            <p:cNvSpPr/>
            <p:nvPr/>
          </p:nvSpPr>
          <p:spPr>
            <a:xfrm>
              <a:off x="5486400" y="0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F4A518"/>
                </a:gs>
                <a:gs pos="100000">
                  <a:srgbClr val="F6B848"/>
                </a:gs>
              </a:gsLst>
              <a:lin ang="0" scaled="1"/>
              <a:tileRect/>
            </a:gra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A29795A2-3FD0-47E0-A886-E5B95C7E9F71}"/>
                </a:ext>
              </a:extLst>
            </p:cNvPr>
            <p:cNvSpPr/>
            <p:nvPr/>
          </p:nvSpPr>
          <p:spPr>
            <a:xfrm>
              <a:off x="6400800" y="-1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EB9B0B"/>
            </a:soli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Top Corners Rounded 34">
              <a:extLst>
                <a:ext uri="{FF2B5EF4-FFF2-40B4-BE49-F238E27FC236}">
                  <a16:creationId xmlns:a16="http://schemas.microsoft.com/office/drawing/2014/main" id="{2583B075-4C1D-4566-9A21-4C5E4746BC4A}"/>
                </a:ext>
              </a:extLst>
            </p:cNvPr>
            <p:cNvSpPr/>
            <p:nvPr/>
          </p:nvSpPr>
          <p:spPr>
            <a:xfrm>
              <a:off x="7315200" y="-2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F4A518"/>
            </a:soli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642D392-890C-49D2-926E-D1B7F3F40280}"/>
                </a:ext>
              </a:extLst>
            </p:cNvPr>
            <p:cNvSpPr/>
            <p:nvPr/>
          </p:nvSpPr>
          <p:spPr>
            <a:xfrm flipV="1">
              <a:off x="6524786" y="5587998"/>
              <a:ext cx="666428" cy="624115"/>
            </a:xfrm>
            <a:custGeom>
              <a:avLst/>
              <a:gdLst>
                <a:gd name="connsiteX0" fmla="*/ 0 w 666428"/>
                <a:gd name="connsiteY0" fmla="*/ 624115 h 624115"/>
                <a:gd name="connsiteX1" fmla="*/ 666428 w 666428"/>
                <a:gd name="connsiteY1" fmla="*/ 624115 h 624115"/>
                <a:gd name="connsiteX2" fmla="*/ 333214 w 666428"/>
                <a:gd name="connsiteY2" fmla="*/ 0 h 62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428" h="624115">
                  <a:moveTo>
                    <a:pt x="0" y="624115"/>
                  </a:moveTo>
                  <a:lnTo>
                    <a:pt x="666428" y="624115"/>
                  </a:lnTo>
                  <a:lnTo>
                    <a:pt x="3332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49CE08-67AF-4ADB-AA2C-918FFFE48667}"/>
              </a:ext>
            </a:extLst>
          </p:cNvPr>
          <p:cNvGrpSpPr/>
          <p:nvPr/>
        </p:nvGrpSpPr>
        <p:grpSpPr>
          <a:xfrm rot="14400000">
            <a:off x="4679831" y="-183501"/>
            <a:ext cx="596595" cy="2272176"/>
            <a:chOff x="5486400" y="-2"/>
            <a:chExt cx="2743200" cy="6212115"/>
          </a:xfrm>
        </p:grpSpPr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51C31F2F-82BE-4872-98E6-8936F913CC90}"/>
                </a:ext>
              </a:extLst>
            </p:cNvPr>
            <p:cNvSpPr/>
            <p:nvPr/>
          </p:nvSpPr>
          <p:spPr>
            <a:xfrm flipV="1">
              <a:off x="5486400" y="3643083"/>
              <a:ext cx="2743200" cy="2569030"/>
            </a:xfrm>
            <a:prstGeom prst="triangle">
              <a:avLst/>
            </a:prstGeom>
            <a:gradFill flip="none" rotWithShape="1">
              <a:gsLst>
                <a:gs pos="0">
                  <a:srgbClr val="948D78"/>
                </a:gs>
                <a:gs pos="100000">
                  <a:srgbClr val="AAA494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B9FB03EF-20A8-4B1B-9CF3-335D33D896FF}"/>
                </a:ext>
              </a:extLst>
            </p:cNvPr>
            <p:cNvSpPr/>
            <p:nvPr/>
          </p:nvSpPr>
          <p:spPr>
            <a:xfrm>
              <a:off x="5486400" y="0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F4A518"/>
                </a:gs>
                <a:gs pos="100000">
                  <a:srgbClr val="F6B848"/>
                </a:gs>
              </a:gsLst>
              <a:lin ang="0" scaled="1"/>
              <a:tileRect/>
            </a:gra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74C7EA18-165F-4AE6-A631-41FF1FA1FF7D}"/>
                </a:ext>
              </a:extLst>
            </p:cNvPr>
            <p:cNvSpPr/>
            <p:nvPr/>
          </p:nvSpPr>
          <p:spPr>
            <a:xfrm>
              <a:off x="6400800" y="-1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EB9B0B"/>
            </a:soli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Top Corners Rounded 40">
              <a:extLst>
                <a:ext uri="{FF2B5EF4-FFF2-40B4-BE49-F238E27FC236}">
                  <a16:creationId xmlns:a16="http://schemas.microsoft.com/office/drawing/2014/main" id="{99752F01-5E96-4A94-9CB2-F876C9647650}"/>
                </a:ext>
              </a:extLst>
            </p:cNvPr>
            <p:cNvSpPr/>
            <p:nvPr/>
          </p:nvSpPr>
          <p:spPr>
            <a:xfrm>
              <a:off x="7315200" y="-2"/>
              <a:ext cx="914400" cy="406556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rgbClr val="F4A518"/>
            </a:solidFill>
            <a:ln>
              <a:solidFill>
                <a:srgbClr val="EB9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BFD148D-D699-4899-B085-A15D9D6D0DBC}"/>
                </a:ext>
              </a:extLst>
            </p:cNvPr>
            <p:cNvSpPr/>
            <p:nvPr/>
          </p:nvSpPr>
          <p:spPr>
            <a:xfrm flipV="1">
              <a:off x="6524786" y="5587998"/>
              <a:ext cx="666428" cy="624115"/>
            </a:xfrm>
            <a:custGeom>
              <a:avLst/>
              <a:gdLst>
                <a:gd name="connsiteX0" fmla="*/ 0 w 666428"/>
                <a:gd name="connsiteY0" fmla="*/ 624115 h 624115"/>
                <a:gd name="connsiteX1" fmla="*/ 666428 w 666428"/>
                <a:gd name="connsiteY1" fmla="*/ 624115 h 624115"/>
                <a:gd name="connsiteX2" fmla="*/ 333214 w 666428"/>
                <a:gd name="connsiteY2" fmla="*/ 0 h 62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428" h="624115">
                  <a:moveTo>
                    <a:pt x="0" y="624115"/>
                  </a:moveTo>
                  <a:lnTo>
                    <a:pt x="666428" y="624115"/>
                  </a:lnTo>
                  <a:lnTo>
                    <a:pt x="3332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06F7CC-74DD-4A6B-949B-64F3FAD94E94}"/>
              </a:ext>
            </a:extLst>
          </p:cNvPr>
          <p:cNvGrpSpPr/>
          <p:nvPr/>
        </p:nvGrpSpPr>
        <p:grpSpPr>
          <a:xfrm>
            <a:off x="7133333" y="-199254"/>
            <a:ext cx="555442" cy="1387249"/>
            <a:chOff x="7133333" y="-199254"/>
            <a:chExt cx="555442" cy="138724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8ABEE18-9251-420E-98C0-242D04B3BFF0}"/>
                </a:ext>
              </a:extLst>
            </p:cNvPr>
            <p:cNvSpPr/>
            <p:nvPr/>
          </p:nvSpPr>
          <p:spPr>
            <a:xfrm rot="1962285">
              <a:off x="7360037" y="69501"/>
              <a:ext cx="300456" cy="986498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114300" dist="635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68662AF-BA5B-4015-B63F-F18223E76B22}"/>
                </a:ext>
              </a:extLst>
            </p:cNvPr>
            <p:cNvSpPr/>
            <p:nvPr/>
          </p:nvSpPr>
          <p:spPr>
            <a:xfrm rot="18009520">
              <a:off x="6717429" y="216650"/>
              <a:ext cx="1387249" cy="555442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2641BC-CEA1-42F0-A104-9B6608D45C8C}"/>
              </a:ext>
            </a:extLst>
          </p:cNvPr>
          <p:cNvGrpSpPr/>
          <p:nvPr/>
        </p:nvGrpSpPr>
        <p:grpSpPr>
          <a:xfrm>
            <a:off x="8295256" y="2183489"/>
            <a:ext cx="1387249" cy="555442"/>
            <a:chOff x="8576947" y="2123786"/>
            <a:chExt cx="1387249" cy="55544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F44F8AE-B036-4A83-9B16-5BEBC1F5F230}"/>
                </a:ext>
              </a:extLst>
            </p:cNvPr>
            <p:cNvSpPr/>
            <p:nvPr/>
          </p:nvSpPr>
          <p:spPr>
            <a:xfrm rot="3687144">
              <a:off x="9120343" y="2029736"/>
              <a:ext cx="300456" cy="986498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1016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290817C-E64E-42F2-8247-DC7F999E9634}"/>
                </a:ext>
              </a:extLst>
            </p:cNvPr>
            <p:cNvSpPr/>
            <p:nvPr/>
          </p:nvSpPr>
          <p:spPr>
            <a:xfrm rot="19957788">
              <a:off x="8576947" y="2123786"/>
              <a:ext cx="1387249" cy="555442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95EC75C-FEB3-43C1-8358-211E53A4E61C}"/>
              </a:ext>
            </a:extLst>
          </p:cNvPr>
          <p:cNvGrpSpPr/>
          <p:nvPr/>
        </p:nvGrpSpPr>
        <p:grpSpPr>
          <a:xfrm>
            <a:off x="7861907" y="4883259"/>
            <a:ext cx="1387249" cy="555442"/>
            <a:chOff x="8143598" y="4823556"/>
            <a:chExt cx="1387249" cy="55544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43EA2D-8F1D-4471-8C7C-C45696C2E281}"/>
                </a:ext>
              </a:extLst>
            </p:cNvPr>
            <p:cNvSpPr/>
            <p:nvPr/>
          </p:nvSpPr>
          <p:spPr>
            <a:xfrm rot="7238583">
              <a:off x="8619402" y="4716799"/>
              <a:ext cx="300456" cy="986498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1016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81EDD5C-FC4B-41BF-82B3-9A20379DD293}"/>
                </a:ext>
              </a:extLst>
            </p:cNvPr>
            <p:cNvSpPr/>
            <p:nvPr/>
          </p:nvSpPr>
          <p:spPr>
            <a:xfrm rot="1810797">
              <a:off x="8143598" y="4823556"/>
              <a:ext cx="1387249" cy="555442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2A12DFA-02C3-47ED-AEB2-D55FA0DA33E8}"/>
              </a:ext>
            </a:extLst>
          </p:cNvPr>
          <p:cNvGrpSpPr/>
          <p:nvPr/>
        </p:nvGrpSpPr>
        <p:grpSpPr>
          <a:xfrm>
            <a:off x="5760191" y="5643959"/>
            <a:ext cx="594088" cy="1387249"/>
            <a:chOff x="6041882" y="5584256"/>
            <a:chExt cx="594088" cy="138724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A44ACF3-C979-4715-8985-AB3E6218E575}"/>
                </a:ext>
              </a:extLst>
            </p:cNvPr>
            <p:cNvSpPr/>
            <p:nvPr/>
          </p:nvSpPr>
          <p:spPr>
            <a:xfrm rot="12529930">
              <a:off x="6041882" y="5784982"/>
              <a:ext cx="300456" cy="986498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889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2343F1C-C678-4676-863A-D7BC3B4EF127}"/>
                </a:ext>
              </a:extLst>
            </p:cNvPr>
            <p:cNvSpPr/>
            <p:nvPr/>
          </p:nvSpPr>
          <p:spPr>
            <a:xfrm rot="7248803">
              <a:off x="5664624" y="6000160"/>
              <a:ext cx="1387249" cy="555442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7B6FEAF-000C-4D59-AE31-BF9280612353}"/>
              </a:ext>
            </a:extLst>
          </p:cNvPr>
          <p:cNvGrpSpPr/>
          <p:nvPr/>
        </p:nvGrpSpPr>
        <p:grpSpPr>
          <a:xfrm>
            <a:off x="2812270" y="4546454"/>
            <a:ext cx="1387249" cy="555442"/>
            <a:chOff x="3340783" y="4647035"/>
            <a:chExt cx="1387249" cy="55544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4FFF0DF-F585-4555-8441-5D6398F456C9}"/>
                </a:ext>
              </a:extLst>
            </p:cNvPr>
            <p:cNvSpPr/>
            <p:nvPr/>
          </p:nvSpPr>
          <p:spPr>
            <a:xfrm rot="15368081">
              <a:off x="3816910" y="4319862"/>
              <a:ext cx="300456" cy="986498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8CAADBD-3D29-4A0D-9423-2FBF26E551CE}"/>
                </a:ext>
              </a:extLst>
            </p:cNvPr>
            <p:cNvSpPr/>
            <p:nvPr/>
          </p:nvSpPr>
          <p:spPr>
            <a:xfrm rot="9903161">
              <a:off x="3340783" y="4647035"/>
              <a:ext cx="1387249" cy="555442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68A6890-285A-47E5-BFF4-A1956373C1D3}"/>
              </a:ext>
            </a:extLst>
          </p:cNvPr>
          <p:cNvGrpSpPr/>
          <p:nvPr/>
        </p:nvGrpSpPr>
        <p:grpSpPr>
          <a:xfrm>
            <a:off x="3616068" y="785125"/>
            <a:ext cx="555442" cy="1387249"/>
            <a:chOff x="3916805" y="944291"/>
            <a:chExt cx="555442" cy="138724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3B8AF3A-F6A0-4DCF-A420-C850316B80BA}"/>
                </a:ext>
              </a:extLst>
            </p:cNvPr>
            <p:cNvSpPr/>
            <p:nvPr/>
          </p:nvSpPr>
          <p:spPr>
            <a:xfrm rot="20830801">
              <a:off x="4140110" y="1115185"/>
              <a:ext cx="300456" cy="986498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34DE4F9-5C71-46B0-A155-B5BEBE78F3B3}"/>
                </a:ext>
              </a:extLst>
            </p:cNvPr>
            <p:cNvSpPr/>
            <p:nvPr/>
          </p:nvSpPr>
          <p:spPr>
            <a:xfrm rot="15335835">
              <a:off x="3500901" y="1360195"/>
              <a:ext cx="1387249" cy="555442"/>
            </a:xfrm>
            <a:prstGeom prst="rect">
              <a:avLst/>
            </a:prstGeom>
            <a:solidFill>
              <a:srgbClr val="E1D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AD69410-26AC-4E90-AD58-8E033EADE269}"/>
              </a:ext>
            </a:extLst>
          </p:cNvPr>
          <p:cNvGrpSpPr/>
          <p:nvPr/>
        </p:nvGrpSpPr>
        <p:grpSpPr>
          <a:xfrm>
            <a:off x="9721851" y="2693310"/>
            <a:ext cx="2250345" cy="833556"/>
            <a:chOff x="9721851" y="2693310"/>
            <a:chExt cx="2250345" cy="833556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66D43C64-A1B3-41EE-B947-523723A39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21851" y="2693310"/>
              <a:ext cx="489363" cy="489363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2B9FA0B-C04E-4B4D-AF6D-C5B17B00A981}"/>
                </a:ext>
              </a:extLst>
            </p:cNvPr>
            <p:cNvSpPr txBox="1"/>
            <p:nvPr/>
          </p:nvSpPr>
          <p:spPr>
            <a:xfrm>
              <a:off x="9721851" y="3065201"/>
              <a:ext cx="2250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400" dirty="0">
                  <a:solidFill>
                    <a:srgbClr val="00B0F0"/>
                  </a:solidFill>
                  <a:latin typeface="Times New Roman" pitchFamily="18" charset="0"/>
                </a:rPr>
                <a:t>أَيْنَ تَعيشُ الْحَيَواناتُ؟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6A44465-ED66-454A-99E0-C4ACE86BBF2D}"/>
              </a:ext>
            </a:extLst>
          </p:cNvPr>
          <p:cNvGrpSpPr/>
          <p:nvPr/>
        </p:nvGrpSpPr>
        <p:grpSpPr>
          <a:xfrm>
            <a:off x="8130455" y="371110"/>
            <a:ext cx="3131217" cy="620427"/>
            <a:chOff x="8412146" y="311407"/>
            <a:chExt cx="3131217" cy="620427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A1374EE7-D689-4690-9662-46BB93FB3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12146" y="311407"/>
              <a:ext cx="456411" cy="4602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44E82AE-9D8E-42A4-9C8A-1694DE4BBD75}"/>
                </a:ext>
              </a:extLst>
            </p:cNvPr>
            <p:cNvSpPr txBox="1"/>
            <p:nvPr/>
          </p:nvSpPr>
          <p:spPr>
            <a:xfrm>
              <a:off x="9018817" y="470169"/>
              <a:ext cx="25245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dirty="0">
                  <a:solidFill>
                    <a:srgbClr val="00B0F0"/>
                  </a:solidFill>
                  <a:latin typeface="Times New Roman" pitchFamily="18" charset="0"/>
                </a:rPr>
                <a:t>ما هي أماكن العيش ؟ 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7E42486-FA7D-4221-99B7-312C03D3D047}"/>
              </a:ext>
            </a:extLst>
          </p:cNvPr>
          <p:cNvGrpSpPr/>
          <p:nvPr/>
        </p:nvGrpSpPr>
        <p:grpSpPr>
          <a:xfrm>
            <a:off x="8472080" y="5423397"/>
            <a:ext cx="3719920" cy="1303291"/>
            <a:chOff x="8472080" y="5423397"/>
            <a:chExt cx="3719920" cy="1303291"/>
          </a:xfrm>
        </p:grpSpPr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A58538F2-247A-440F-BDE9-7DD2FFE18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2080" y="5423397"/>
              <a:ext cx="1108281" cy="1108281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A395BF5-1145-4527-B5BE-33381C1466F7}"/>
                </a:ext>
              </a:extLst>
            </p:cNvPr>
            <p:cNvSpPr txBox="1"/>
            <p:nvPr/>
          </p:nvSpPr>
          <p:spPr>
            <a:xfrm>
              <a:off x="8638131" y="6265023"/>
              <a:ext cx="3553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Y" sz="2400" dirty="0">
                  <a:solidFill>
                    <a:srgbClr val="00B0F0"/>
                  </a:solidFill>
                  <a:latin typeface="Times New Roman" pitchFamily="18" charset="0"/>
                </a:rPr>
                <a:t>ما الْمَوْطِنُ؟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8E288A6-29FD-41AC-AAF8-64D46D36E7CE}"/>
              </a:ext>
            </a:extLst>
          </p:cNvPr>
          <p:cNvGrpSpPr/>
          <p:nvPr/>
        </p:nvGrpSpPr>
        <p:grpSpPr>
          <a:xfrm>
            <a:off x="-312078" y="6329241"/>
            <a:ext cx="5008473" cy="513244"/>
            <a:chOff x="-30387" y="6269538"/>
            <a:chExt cx="5008473" cy="513244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1EA7298E-2D35-4AE3-9161-AD71C9A79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059" y="6334755"/>
              <a:ext cx="448027" cy="44802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1A28720-9FEE-4426-AB5C-A1B12D535270}"/>
                </a:ext>
              </a:extLst>
            </p:cNvPr>
            <p:cNvSpPr txBox="1"/>
            <p:nvPr/>
          </p:nvSpPr>
          <p:spPr>
            <a:xfrm>
              <a:off x="-30387" y="6269538"/>
              <a:ext cx="4511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A" sz="2400" dirty="0">
                  <a:solidFill>
                    <a:srgbClr val="00B0F0"/>
                  </a:solidFill>
                  <a:latin typeface="Times New Roman" pitchFamily="18" charset="0"/>
                </a:rPr>
                <a:t>ما هي أنواع المواطن ؟ 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47CE58-DFA5-4662-BEF3-E37EA49F8382}"/>
              </a:ext>
            </a:extLst>
          </p:cNvPr>
          <p:cNvGrpSpPr/>
          <p:nvPr/>
        </p:nvGrpSpPr>
        <p:grpSpPr>
          <a:xfrm>
            <a:off x="-100616" y="3739905"/>
            <a:ext cx="3040506" cy="830997"/>
            <a:chOff x="181075" y="3680202"/>
            <a:chExt cx="3040506" cy="830997"/>
          </a:xfrm>
        </p:grpSpPr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587DF9BB-6187-48F6-A411-2183FF9E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4554" y="3782773"/>
              <a:ext cx="467027" cy="261884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B45FA24-D95C-4021-83D8-1B207400EBC5}"/>
                </a:ext>
              </a:extLst>
            </p:cNvPr>
            <p:cNvSpPr txBox="1"/>
            <p:nvPr/>
          </p:nvSpPr>
          <p:spPr>
            <a:xfrm>
              <a:off x="181075" y="3680202"/>
              <a:ext cx="26110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panose="020B0604020202020204" pitchFamily="34" charset="0"/>
                </a:rPr>
                <a:t>كَيْفَ تَسْتَخْدِمُ الْمَخْلوقاتُ الْحَيَّةُ مَواطِنَها؟</a:t>
              </a:r>
              <a:endParaRPr kumimoji="0" lang="ar-SA" sz="2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CB3F9B5-D244-4C78-A39B-0672898DEBF8}"/>
              </a:ext>
            </a:extLst>
          </p:cNvPr>
          <p:cNvGrpSpPr/>
          <p:nvPr/>
        </p:nvGrpSpPr>
        <p:grpSpPr>
          <a:xfrm>
            <a:off x="-103629" y="245207"/>
            <a:ext cx="4527213" cy="551663"/>
            <a:chOff x="197108" y="404373"/>
            <a:chExt cx="4527213" cy="55166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403B48A4-7BEB-45C1-B1BE-291B2E067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7195" y="404373"/>
              <a:ext cx="497126" cy="519446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639E95-63F1-4B56-AF3B-5ACF2A69507F}"/>
                </a:ext>
              </a:extLst>
            </p:cNvPr>
            <p:cNvSpPr txBox="1"/>
            <p:nvPr/>
          </p:nvSpPr>
          <p:spPr>
            <a:xfrm>
              <a:off x="197108" y="494371"/>
              <a:ext cx="4075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dirty="0">
                  <a:solidFill>
                    <a:srgbClr val="00B0F0"/>
                  </a:solidFill>
                  <a:latin typeface="Times New Roman" pitchFamily="18" charset="0"/>
                </a:rPr>
                <a:t>ما هو </a:t>
              </a:r>
              <a:r>
                <a:rPr lang="ar-SA" sz="2400" dirty="0">
                  <a:solidFill>
                    <a:srgbClr val="00B0F0"/>
                  </a:solidFill>
                  <a:latin typeface="Times New Roman" pitchFamily="18" charset="0"/>
                </a:rPr>
                <a:t>موطن الغابة</a:t>
              </a:r>
              <a:r>
                <a:rPr lang="ar-SY" sz="2400" dirty="0">
                  <a:solidFill>
                    <a:srgbClr val="00B0F0"/>
                  </a:solidFill>
                  <a:latin typeface="Times New Roman" pitchFamily="18" charset="0"/>
                </a:rPr>
                <a:t> ؟</a:t>
              </a:r>
              <a:endParaRPr lang="ar-SA" sz="2400" dirty="0">
                <a:solidFill>
                  <a:srgbClr val="00B0F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86" name="Graphic 85" descr="School boy">
            <a:extLst>
              <a:ext uri="{FF2B5EF4-FFF2-40B4-BE49-F238E27FC236}">
                <a16:creationId xmlns:a16="http://schemas.microsoft.com/office/drawing/2014/main" id="{31A620EF-7CF6-4ED4-8A16-36237212B5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66520" y="2078363"/>
            <a:ext cx="2123244" cy="212324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2184A829-5A18-4740-BFBE-03B19C943C47}"/>
              </a:ext>
            </a:extLst>
          </p:cNvPr>
          <p:cNvSpPr txBox="1"/>
          <p:nvPr/>
        </p:nvSpPr>
        <p:spPr>
          <a:xfrm>
            <a:off x="4923721" y="3870476"/>
            <a:ext cx="2197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Y" sz="2800" b="1" dirty="0">
                <a:solidFill>
                  <a:srgbClr val="FF0000"/>
                </a:solidFill>
              </a:rPr>
              <a:t>أماكن العيش </a:t>
            </a:r>
          </a:p>
        </p:txBody>
      </p:sp>
    </p:spTree>
    <p:extLst>
      <p:ext uri="{BB962C8B-B14F-4D97-AF65-F5344CB8AC3E}">
        <p14:creationId xmlns:p14="http://schemas.microsoft.com/office/powerpoint/2010/main" val="21135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072DB20-1F6B-4678-8325-E0993F13F727}"/>
              </a:ext>
            </a:extLst>
          </p:cNvPr>
          <p:cNvGrpSpPr/>
          <p:nvPr/>
        </p:nvGrpSpPr>
        <p:grpSpPr>
          <a:xfrm rot="10800000">
            <a:off x="1874184" y="4471259"/>
            <a:ext cx="2768198" cy="3156477"/>
            <a:chOff x="350783" y="0"/>
            <a:chExt cx="3147090" cy="3495821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A36E8F0-C9ED-44B3-B6B3-5CDD68A5CB21}"/>
                </a:ext>
              </a:extLst>
            </p:cNvPr>
            <p:cNvGrpSpPr/>
            <p:nvPr/>
          </p:nvGrpSpPr>
          <p:grpSpPr>
            <a:xfrm>
              <a:off x="350783" y="0"/>
              <a:ext cx="3147090" cy="3495821"/>
              <a:chOff x="3493477" y="0"/>
              <a:chExt cx="5205046" cy="5781821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300869A-4016-4B0C-9B95-A3D73405A94D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D2249951-516E-431D-90A5-FC2B6DD2B494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24" name="Trapezoid 7">
                  <a:extLst>
                    <a:ext uri="{FF2B5EF4-FFF2-40B4-BE49-F238E27FC236}">
                      <a16:creationId xmlns:a16="http://schemas.microsoft.com/office/drawing/2014/main" id="{C8D456B5-A65A-4987-82CC-3F380371A8A2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Trapezoid 124">
                  <a:extLst>
                    <a:ext uri="{FF2B5EF4-FFF2-40B4-BE49-F238E27FC236}">
                      <a16:creationId xmlns:a16="http://schemas.microsoft.com/office/drawing/2014/main" id="{99627ECC-20CB-49F7-8A52-2948849A1E9F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Trapezoid 7">
                  <a:extLst>
                    <a:ext uri="{FF2B5EF4-FFF2-40B4-BE49-F238E27FC236}">
                      <a16:creationId xmlns:a16="http://schemas.microsoft.com/office/drawing/2014/main" id="{5851B9AC-9141-4288-85F5-89B9B5192501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4306CA7-7463-418A-A521-4417DAEE316D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21" name="Trapezoid 7">
                  <a:extLst>
                    <a:ext uri="{FF2B5EF4-FFF2-40B4-BE49-F238E27FC236}">
                      <a16:creationId xmlns:a16="http://schemas.microsoft.com/office/drawing/2014/main" id="{FB66CA23-BD4B-4ECF-AA31-3E2A1FAEF98A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Trapezoid 121">
                  <a:extLst>
                    <a:ext uri="{FF2B5EF4-FFF2-40B4-BE49-F238E27FC236}">
                      <a16:creationId xmlns:a16="http://schemas.microsoft.com/office/drawing/2014/main" id="{13FFEAE3-B3E8-4C81-9AEE-8A862F1596D4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Trapezoid 7">
                  <a:extLst>
                    <a:ext uri="{FF2B5EF4-FFF2-40B4-BE49-F238E27FC236}">
                      <a16:creationId xmlns:a16="http://schemas.microsoft.com/office/drawing/2014/main" id="{284B8C85-0ABC-42F0-89D7-7CCF7FE9AAE2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69E5341D-5415-47D1-9A36-F9ED598AA7C6}"/>
                  </a:ext>
                </a:extLst>
              </p:cNvPr>
              <p:cNvCxnSpPr/>
              <p:nvPr/>
            </p:nvCxnSpPr>
            <p:spPr>
              <a:xfrm flipV="1">
                <a:off x="4027715" y="0"/>
                <a:ext cx="0" cy="1817702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F248102A-9697-48F1-A5F8-92F01F841737}"/>
                  </a:ext>
                </a:extLst>
              </p:cNvPr>
              <p:cNvCxnSpPr/>
              <p:nvPr/>
            </p:nvCxnSpPr>
            <p:spPr>
              <a:xfrm flipV="1">
                <a:off x="8148024" y="0"/>
                <a:ext cx="0" cy="1817702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E679E28-FAA8-4E6B-96EA-E8773C1F380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180BF48-FBC8-43A1-9E2B-6520BAB4E40A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3777E42-DF67-4CFA-84DF-977B1E35A4AD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0A82A9F-DA55-495A-9780-BC6944294342}"/>
              </a:ext>
            </a:extLst>
          </p:cNvPr>
          <p:cNvCxnSpPr>
            <a:cxnSpLocks/>
          </p:cNvCxnSpPr>
          <p:nvPr/>
        </p:nvCxnSpPr>
        <p:spPr>
          <a:xfrm flipV="1">
            <a:off x="6231675" y="-541344"/>
            <a:ext cx="19276" cy="2987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201A160-3BF4-412B-A3E6-2167D9B5B2DF}"/>
              </a:ext>
            </a:extLst>
          </p:cNvPr>
          <p:cNvCxnSpPr/>
          <p:nvPr/>
        </p:nvCxnSpPr>
        <p:spPr>
          <a:xfrm flipH="1" flipV="1">
            <a:off x="9143548" y="-541344"/>
            <a:ext cx="26434" cy="296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82DB56C-E939-4E1F-9882-856DDB3E7116}"/>
              </a:ext>
            </a:extLst>
          </p:cNvPr>
          <p:cNvCxnSpPr>
            <a:cxnSpLocks/>
            <a:stCxn id="88" idx="0"/>
          </p:cNvCxnSpPr>
          <p:nvPr/>
        </p:nvCxnSpPr>
        <p:spPr>
          <a:xfrm flipH="1" flipV="1">
            <a:off x="3342236" y="-541343"/>
            <a:ext cx="26434" cy="296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6C901D-375E-49C7-AB3C-C4BE970B8544}"/>
              </a:ext>
            </a:extLst>
          </p:cNvPr>
          <p:cNvGrpSpPr/>
          <p:nvPr/>
        </p:nvGrpSpPr>
        <p:grpSpPr>
          <a:xfrm>
            <a:off x="1378226" y="795384"/>
            <a:ext cx="5248242" cy="1036307"/>
            <a:chOff x="1378226" y="795384"/>
            <a:chExt cx="5248242" cy="103630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C8A8B16-96A5-4121-87FF-84F073BABA20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5D45A38-52A1-4309-AAE7-B25DD76B8973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54CDEC-5F4B-47B3-BA09-53CE01B7D1FC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ما هي أماكن العيش ؟ 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C4130C-89CE-4B6B-A3D1-754E61869C03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E3BAE3F-E639-4F58-A2C6-CA2E987FA992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13F5F3C-5C31-4381-940D-48725D9797A1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129CE91-CF6B-4EFD-8F29-7A9AD76484EC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FFC1A49-5651-4B3C-BC59-728D3E43EA29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24CED45-9E90-4038-8295-0D284AF98C76}"/>
              </a:ext>
            </a:extLst>
          </p:cNvPr>
          <p:cNvSpPr txBox="1"/>
          <p:nvPr/>
        </p:nvSpPr>
        <p:spPr>
          <a:xfrm>
            <a:off x="1669276" y="1216529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0C7C046-D00F-4520-87F2-6EB8E6B4C7B3}"/>
              </a:ext>
            </a:extLst>
          </p:cNvPr>
          <p:cNvGrpSpPr/>
          <p:nvPr/>
        </p:nvGrpSpPr>
        <p:grpSpPr>
          <a:xfrm>
            <a:off x="7674157" y="913127"/>
            <a:ext cx="3756074" cy="1047330"/>
            <a:chOff x="7710911" y="680603"/>
            <a:chExt cx="3756075" cy="104733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913A43D-3E4D-4A87-9B7B-C1E98252C39B}"/>
                </a:ext>
              </a:extLst>
            </p:cNvPr>
            <p:cNvSpPr txBox="1"/>
            <p:nvPr/>
          </p:nvSpPr>
          <p:spPr>
            <a:xfrm>
              <a:off x="8245483" y="680603"/>
              <a:ext cx="3221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أنظر وأتساءل</a:t>
              </a:r>
              <a:endParaRPr lang="en-US" sz="2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C2158B9-876B-4BB3-9741-23D1B3366456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ماذَا أعْرِفُ عَنِ الْمَكانِ الّذي تَعيشُ فيهِ هَذِهِ </a:t>
              </a:r>
            </a:p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النَّباتاتُ  وَالْحَيَوانات؟ 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8D0F0A8-F3F5-4B93-8919-8C220A498F52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3"/>
            <a:ext cx="507102" cy="6147582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5"/>
            <a:ext cx="954702" cy="6738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BFBEBE9-917D-4004-9074-371B4B86D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997" y="4610205"/>
            <a:ext cx="2269320" cy="170862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889A43-2C59-45E4-9567-1BE89A105C02}"/>
              </a:ext>
            </a:extLst>
          </p:cNvPr>
          <p:cNvCxnSpPr>
            <a:cxnSpLocks/>
          </p:cNvCxnSpPr>
          <p:nvPr/>
        </p:nvCxnSpPr>
        <p:spPr>
          <a:xfrm flipH="1" flipV="1">
            <a:off x="4878518" y="4062726"/>
            <a:ext cx="565078" cy="3565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rapezoid 85">
            <a:extLst>
              <a:ext uri="{FF2B5EF4-FFF2-40B4-BE49-F238E27FC236}">
                <a16:creationId xmlns:a16="http://schemas.microsoft.com/office/drawing/2014/main" id="{81EEC4B0-ABAA-477D-8B91-C010369B19E2}"/>
              </a:ext>
            </a:extLst>
          </p:cNvPr>
          <p:cNvSpPr/>
          <p:nvPr/>
        </p:nvSpPr>
        <p:spPr>
          <a:xfrm>
            <a:off x="2094954" y="2780932"/>
            <a:ext cx="2547428" cy="1308297"/>
          </a:xfrm>
          <a:prstGeom prst="trapezoid">
            <a:avLst>
              <a:gd name="adj" fmla="val 61758"/>
            </a:avLst>
          </a:prstGeom>
          <a:gradFill flip="none" rotWithShape="1">
            <a:gsLst>
              <a:gs pos="86000">
                <a:schemeClr val="accent4">
                  <a:lumMod val="40000"/>
                  <a:lumOff val="60000"/>
                </a:schemeClr>
              </a:gs>
              <a:gs pos="25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6FA05F12-5328-4791-BB2D-A75A71DF59A3}"/>
              </a:ext>
            </a:extLst>
          </p:cNvPr>
          <p:cNvSpPr/>
          <p:nvPr/>
        </p:nvSpPr>
        <p:spPr>
          <a:xfrm>
            <a:off x="3222100" y="2717569"/>
            <a:ext cx="293141" cy="364479"/>
          </a:xfrm>
          <a:custGeom>
            <a:avLst/>
            <a:gdLst>
              <a:gd name="connsiteX0" fmla="*/ 350020 w 914400"/>
              <a:gd name="connsiteY0" fmla="*/ 0 h 1136926"/>
              <a:gd name="connsiteX1" fmla="*/ 564380 w 914400"/>
              <a:gd name="connsiteY1" fmla="*/ 0 h 1136926"/>
              <a:gd name="connsiteX2" fmla="*/ 676961 w 914400"/>
              <a:gd name="connsiteY2" fmla="*/ 281142 h 1136926"/>
              <a:gd name="connsiteX3" fmla="*/ 712825 w 914400"/>
              <a:gd name="connsiteY3" fmla="*/ 300609 h 1136926"/>
              <a:gd name="connsiteX4" fmla="*/ 914400 w 914400"/>
              <a:gd name="connsiteY4" fmla="*/ 679726 h 1136926"/>
              <a:gd name="connsiteX5" fmla="*/ 457200 w 914400"/>
              <a:gd name="connsiteY5" fmla="*/ 1136926 h 1136926"/>
              <a:gd name="connsiteX6" fmla="*/ 0 w 914400"/>
              <a:gd name="connsiteY6" fmla="*/ 679726 h 1136926"/>
              <a:gd name="connsiteX7" fmla="*/ 201575 w 914400"/>
              <a:gd name="connsiteY7" fmla="*/ 300609 h 1136926"/>
              <a:gd name="connsiteX8" fmla="*/ 237439 w 914400"/>
              <a:gd name="connsiteY8" fmla="*/ 281142 h 113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1136926">
                <a:moveTo>
                  <a:pt x="350020" y="0"/>
                </a:moveTo>
                <a:lnTo>
                  <a:pt x="564380" y="0"/>
                </a:lnTo>
                <a:lnTo>
                  <a:pt x="676961" y="281142"/>
                </a:lnTo>
                <a:lnTo>
                  <a:pt x="712825" y="300609"/>
                </a:lnTo>
                <a:cubicBezTo>
                  <a:pt x="834441" y="382771"/>
                  <a:pt x="914400" y="521911"/>
                  <a:pt x="914400" y="679726"/>
                </a:cubicBezTo>
                <a:cubicBezTo>
                  <a:pt x="914400" y="932231"/>
                  <a:pt x="709705" y="1136926"/>
                  <a:pt x="457200" y="1136926"/>
                </a:cubicBezTo>
                <a:cubicBezTo>
                  <a:pt x="204695" y="1136926"/>
                  <a:pt x="0" y="932231"/>
                  <a:pt x="0" y="679726"/>
                </a:cubicBezTo>
                <a:cubicBezTo>
                  <a:pt x="0" y="521911"/>
                  <a:pt x="79959" y="382771"/>
                  <a:pt x="201575" y="300609"/>
                </a:cubicBezTo>
                <a:lnTo>
                  <a:pt x="237439" y="28114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rapezoid 87">
            <a:extLst>
              <a:ext uri="{FF2B5EF4-FFF2-40B4-BE49-F238E27FC236}">
                <a16:creationId xmlns:a16="http://schemas.microsoft.com/office/drawing/2014/main" id="{11E1DE16-2879-434D-A882-5384AC1B5BDE}"/>
              </a:ext>
            </a:extLst>
          </p:cNvPr>
          <p:cNvSpPr/>
          <p:nvPr/>
        </p:nvSpPr>
        <p:spPr>
          <a:xfrm>
            <a:off x="2891541" y="2427902"/>
            <a:ext cx="954257" cy="365759"/>
          </a:xfrm>
          <a:prstGeom prst="trapezoid">
            <a:avLst>
              <a:gd name="adj" fmla="val 70813"/>
            </a:avLst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rapezoid 95">
            <a:extLst>
              <a:ext uri="{FF2B5EF4-FFF2-40B4-BE49-F238E27FC236}">
                <a16:creationId xmlns:a16="http://schemas.microsoft.com/office/drawing/2014/main" id="{9262434B-4758-4920-81A0-D67A0B79271F}"/>
              </a:ext>
            </a:extLst>
          </p:cNvPr>
          <p:cNvSpPr/>
          <p:nvPr/>
        </p:nvSpPr>
        <p:spPr>
          <a:xfrm>
            <a:off x="4991108" y="2780932"/>
            <a:ext cx="2547428" cy="1308297"/>
          </a:xfrm>
          <a:prstGeom prst="trapezoid">
            <a:avLst>
              <a:gd name="adj" fmla="val 61758"/>
            </a:avLst>
          </a:prstGeom>
          <a:gradFill flip="none" rotWithShape="1">
            <a:gsLst>
              <a:gs pos="86000">
                <a:schemeClr val="accent4">
                  <a:lumMod val="40000"/>
                  <a:lumOff val="60000"/>
                </a:schemeClr>
              </a:gs>
              <a:gs pos="25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2FE0F17E-E6C5-4FD7-887A-D2F75FEBE9AA}"/>
              </a:ext>
            </a:extLst>
          </p:cNvPr>
          <p:cNvSpPr/>
          <p:nvPr/>
        </p:nvSpPr>
        <p:spPr>
          <a:xfrm>
            <a:off x="6118254" y="2717569"/>
            <a:ext cx="293141" cy="364479"/>
          </a:xfrm>
          <a:custGeom>
            <a:avLst/>
            <a:gdLst>
              <a:gd name="connsiteX0" fmla="*/ 350020 w 914400"/>
              <a:gd name="connsiteY0" fmla="*/ 0 h 1136926"/>
              <a:gd name="connsiteX1" fmla="*/ 564380 w 914400"/>
              <a:gd name="connsiteY1" fmla="*/ 0 h 1136926"/>
              <a:gd name="connsiteX2" fmla="*/ 676961 w 914400"/>
              <a:gd name="connsiteY2" fmla="*/ 281142 h 1136926"/>
              <a:gd name="connsiteX3" fmla="*/ 712825 w 914400"/>
              <a:gd name="connsiteY3" fmla="*/ 300609 h 1136926"/>
              <a:gd name="connsiteX4" fmla="*/ 914400 w 914400"/>
              <a:gd name="connsiteY4" fmla="*/ 679726 h 1136926"/>
              <a:gd name="connsiteX5" fmla="*/ 457200 w 914400"/>
              <a:gd name="connsiteY5" fmla="*/ 1136926 h 1136926"/>
              <a:gd name="connsiteX6" fmla="*/ 0 w 914400"/>
              <a:gd name="connsiteY6" fmla="*/ 679726 h 1136926"/>
              <a:gd name="connsiteX7" fmla="*/ 201575 w 914400"/>
              <a:gd name="connsiteY7" fmla="*/ 300609 h 1136926"/>
              <a:gd name="connsiteX8" fmla="*/ 237439 w 914400"/>
              <a:gd name="connsiteY8" fmla="*/ 281142 h 113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1136926">
                <a:moveTo>
                  <a:pt x="350020" y="0"/>
                </a:moveTo>
                <a:lnTo>
                  <a:pt x="564380" y="0"/>
                </a:lnTo>
                <a:lnTo>
                  <a:pt x="676961" y="281142"/>
                </a:lnTo>
                <a:lnTo>
                  <a:pt x="712825" y="300609"/>
                </a:lnTo>
                <a:cubicBezTo>
                  <a:pt x="834441" y="382771"/>
                  <a:pt x="914400" y="521911"/>
                  <a:pt x="914400" y="679726"/>
                </a:cubicBezTo>
                <a:cubicBezTo>
                  <a:pt x="914400" y="932231"/>
                  <a:pt x="709705" y="1136926"/>
                  <a:pt x="457200" y="1136926"/>
                </a:cubicBezTo>
                <a:cubicBezTo>
                  <a:pt x="204695" y="1136926"/>
                  <a:pt x="0" y="932231"/>
                  <a:pt x="0" y="679726"/>
                </a:cubicBezTo>
                <a:cubicBezTo>
                  <a:pt x="0" y="521911"/>
                  <a:pt x="79959" y="382771"/>
                  <a:pt x="201575" y="300609"/>
                </a:cubicBezTo>
                <a:lnTo>
                  <a:pt x="237439" y="28114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rapezoid 97">
            <a:extLst>
              <a:ext uri="{FF2B5EF4-FFF2-40B4-BE49-F238E27FC236}">
                <a16:creationId xmlns:a16="http://schemas.microsoft.com/office/drawing/2014/main" id="{8D3412DB-C835-4C85-B7CB-CD039D65F645}"/>
              </a:ext>
            </a:extLst>
          </p:cNvPr>
          <p:cNvSpPr/>
          <p:nvPr/>
        </p:nvSpPr>
        <p:spPr>
          <a:xfrm>
            <a:off x="5787695" y="2427902"/>
            <a:ext cx="954257" cy="365759"/>
          </a:xfrm>
          <a:prstGeom prst="trapezoid">
            <a:avLst>
              <a:gd name="adj" fmla="val 70813"/>
            </a:avLst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rapezoid 99">
            <a:extLst>
              <a:ext uri="{FF2B5EF4-FFF2-40B4-BE49-F238E27FC236}">
                <a16:creationId xmlns:a16="http://schemas.microsoft.com/office/drawing/2014/main" id="{5F95F34B-0415-4729-B948-E9610DCEEBB4}"/>
              </a:ext>
            </a:extLst>
          </p:cNvPr>
          <p:cNvSpPr/>
          <p:nvPr/>
        </p:nvSpPr>
        <p:spPr>
          <a:xfrm>
            <a:off x="7887262" y="2780932"/>
            <a:ext cx="2547428" cy="1308297"/>
          </a:xfrm>
          <a:prstGeom prst="trapezoid">
            <a:avLst>
              <a:gd name="adj" fmla="val 61758"/>
            </a:avLst>
          </a:prstGeom>
          <a:gradFill flip="none" rotWithShape="1">
            <a:gsLst>
              <a:gs pos="86000">
                <a:schemeClr val="accent4">
                  <a:lumMod val="40000"/>
                  <a:lumOff val="60000"/>
                </a:schemeClr>
              </a:gs>
              <a:gs pos="25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5DAF1E24-EEB1-4855-93BC-4EB118187480}"/>
              </a:ext>
            </a:extLst>
          </p:cNvPr>
          <p:cNvSpPr/>
          <p:nvPr/>
        </p:nvSpPr>
        <p:spPr>
          <a:xfrm>
            <a:off x="9014408" y="2717569"/>
            <a:ext cx="293141" cy="364479"/>
          </a:xfrm>
          <a:custGeom>
            <a:avLst/>
            <a:gdLst>
              <a:gd name="connsiteX0" fmla="*/ 350020 w 914400"/>
              <a:gd name="connsiteY0" fmla="*/ 0 h 1136926"/>
              <a:gd name="connsiteX1" fmla="*/ 564380 w 914400"/>
              <a:gd name="connsiteY1" fmla="*/ 0 h 1136926"/>
              <a:gd name="connsiteX2" fmla="*/ 676961 w 914400"/>
              <a:gd name="connsiteY2" fmla="*/ 281142 h 1136926"/>
              <a:gd name="connsiteX3" fmla="*/ 712825 w 914400"/>
              <a:gd name="connsiteY3" fmla="*/ 300609 h 1136926"/>
              <a:gd name="connsiteX4" fmla="*/ 914400 w 914400"/>
              <a:gd name="connsiteY4" fmla="*/ 679726 h 1136926"/>
              <a:gd name="connsiteX5" fmla="*/ 457200 w 914400"/>
              <a:gd name="connsiteY5" fmla="*/ 1136926 h 1136926"/>
              <a:gd name="connsiteX6" fmla="*/ 0 w 914400"/>
              <a:gd name="connsiteY6" fmla="*/ 679726 h 1136926"/>
              <a:gd name="connsiteX7" fmla="*/ 201575 w 914400"/>
              <a:gd name="connsiteY7" fmla="*/ 300609 h 1136926"/>
              <a:gd name="connsiteX8" fmla="*/ 237439 w 914400"/>
              <a:gd name="connsiteY8" fmla="*/ 281142 h 113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1136926">
                <a:moveTo>
                  <a:pt x="350020" y="0"/>
                </a:moveTo>
                <a:lnTo>
                  <a:pt x="564380" y="0"/>
                </a:lnTo>
                <a:lnTo>
                  <a:pt x="676961" y="281142"/>
                </a:lnTo>
                <a:lnTo>
                  <a:pt x="712825" y="300609"/>
                </a:lnTo>
                <a:cubicBezTo>
                  <a:pt x="834441" y="382771"/>
                  <a:pt x="914400" y="521911"/>
                  <a:pt x="914400" y="679726"/>
                </a:cubicBezTo>
                <a:cubicBezTo>
                  <a:pt x="914400" y="932231"/>
                  <a:pt x="709705" y="1136926"/>
                  <a:pt x="457200" y="1136926"/>
                </a:cubicBezTo>
                <a:cubicBezTo>
                  <a:pt x="204695" y="1136926"/>
                  <a:pt x="0" y="932231"/>
                  <a:pt x="0" y="679726"/>
                </a:cubicBezTo>
                <a:cubicBezTo>
                  <a:pt x="0" y="521911"/>
                  <a:pt x="79959" y="382771"/>
                  <a:pt x="201575" y="300609"/>
                </a:cubicBezTo>
                <a:lnTo>
                  <a:pt x="237439" y="28114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rapezoid 101">
            <a:extLst>
              <a:ext uri="{FF2B5EF4-FFF2-40B4-BE49-F238E27FC236}">
                <a16:creationId xmlns:a16="http://schemas.microsoft.com/office/drawing/2014/main" id="{9B166CB5-E44B-4098-8DA2-67234499B157}"/>
              </a:ext>
            </a:extLst>
          </p:cNvPr>
          <p:cNvSpPr/>
          <p:nvPr/>
        </p:nvSpPr>
        <p:spPr>
          <a:xfrm>
            <a:off x="8683849" y="2427902"/>
            <a:ext cx="954257" cy="365759"/>
          </a:xfrm>
          <a:prstGeom prst="trapezoid">
            <a:avLst>
              <a:gd name="adj" fmla="val 70813"/>
            </a:avLst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EDBB49B-99D4-4EB7-8D3E-3EEF27828FB6}"/>
              </a:ext>
            </a:extLst>
          </p:cNvPr>
          <p:cNvGrpSpPr/>
          <p:nvPr/>
        </p:nvGrpSpPr>
        <p:grpSpPr>
          <a:xfrm rot="10800000">
            <a:off x="4868223" y="4471259"/>
            <a:ext cx="2768198" cy="3156477"/>
            <a:chOff x="350783" y="0"/>
            <a:chExt cx="3147090" cy="3495821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6D574243-C833-47C1-9BB4-9F005468E4E5}"/>
                </a:ext>
              </a:extLst>
            </p:cNvPr>
            <p:cNvGrpSpPr/>
            <p:nvPr/>
          </p:nvGrpSpPr>
          <p:grpSpPr>
            <a:xfrm>
              <a:off x="350783" y="0"/>
              <a:ext cx="3147090" cy="3495821"/>
              <a:chOff x="3493477" y="0"/>
              <a:chExt cx="5205046" cy="5781821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F6DECD03-5366-44D9-B80D-21C198E17D97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3DF5AF0-0A8A-4334-AF4E-25F346919454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40" name="Trapezoid 7">
                  <a:extLst>
                    <a:ext uri="{FF2B5EF4-FFF2-40B4-BE49-F238E27FC236}">
                      <a16:creationId xmlns:a16="http://schemas.microsoft.com/office/drawing/2014/main" id="{2C22979A-A3F5-4612-A102-DED9A9369752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Trapezoid 140">
                  <a:extLst>
                    <a:ext uri="{FF2B5EF4-FFF2-40B4-BE49-F238E27FC236}">
                      <a16:creationId xmlns:a16="http://schemas.microsoft.com/office/drawing/2014/main" id="{A79D0E2E-7351-4E1B-94F4-661B542FA552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Trapezoid 7">
                  <a:extLst>
                    <a:ext uri="{FF2B5EF4-FFF2-40B4-BE49-F238E27FC236}">
                      <a16:creationId xmlns:a16="http://schemas.microsoft.com/office/drawing/2014/main" id="{B2C586A8-AC29-47BD-91EB-6668C11F91A8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57CCA623-C001-4F3B-B1ED-979C1FE23EB2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37" name="Trapezoid 7">
                  <a:extLst>
                    <a:ext uri="{FF2B5EF4-FFF2-40B4-BE49-F238E27FC236}">
                      <a16:creationId xmlns:a16="http://schemas.microsoft.com/office/drawing/2014/main" id="{84DE5BE3-91F6-4266-AE5E-65C951FA2ADF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Trapezoid 137">
                  <a:extLst>
                    <a:ext uri="{FF2B5EF4-FFF2-40B4-BE49-F238E27FC236}">
                      <a16:creationId xmlns:a16="http://schemas.microsoft.com/office/drawing/2014/main" id="{3C43F34C-0BD9-4CA9-B9A2-FB6F7A43D734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7">
                  <a:extLst>
                    <a:ext uri="{FF2B5EF4-FFF2-40B4-BE49-F238E27FC236}">
                      <a16:creationId xmlns:a16="http://schemas.microsoft.com/office/drawing/2014/main" id="{F59731B6-29C6-44C0-B246-4E28FE82DAB0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F2BA1446-4AA8-4BF1-9C81-7F1D28A9502E}"/>
                  </a:ext>
                </a:extLst>
              </p:cNvPr>
              <p:cNvCxnSpPr/>
              <p:nvPr/>
            </p:nvCxnSpPr>
            <p:spPr>
              <a:xfrm flipV="1">
                <a:off x="4027715" y="0"/>
                <a:ext cx="0" cy="1817702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6876B1F8-E4D4-45D2-8BE9-A0C5CC19CA70}"/>
                  </a:ext>
                </a:extLst>
              </p:cNvPr>
              <p:cNvCxnSpPr/>
              <p:nvPr/>
            </p:nvCxnSpPr>
            <p:spPr>
              <a:xfrm flipV="1">
                <a:off x="8148024" y="0"/>
                <a:ext cx="0" cy="1817702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9A8A7CDA-F904-47B1-956E-11A11DE85F5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B3F8944-5D5D-45A2-BEC2-B45D8768DF3A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8132587-EDB8-4926-A3DE-C648D0DEBC08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AFBB173-F130-432F-8D50-CE7F0697FBE2}"/>
              </a:ext>
            </a:extLst>
          </p:cNvPr>
          <p:cNvGrpSpPr/>
          <p:nvPr/>
        </p:nvGrpSpPr>
        <p:grpSpPr>
          <a:xfrm rot="10800000">
            <a:off x="7862262" y="4471259"/>
            <a:ext cx="2768198" cy="3156477"/>
            <a:chOff x="350783" y="0"/>
            <a:chExt cx="3147090" cy="3495821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782767F8-49ED-4E5B-806B-727A2D8B0EAD}"/>
                </a:ext>
              </a:extLst>
            </p:cNvPr>
            <p:cNvGrpSpPr/>
            <p:nvPr/>
          </p:nvGrpSpPr>
          <p:grpSpPr>
            <a:xfrm>
              <a:off x="350783" y="0"/>
              <a:ext cx="3147090" cy="3495821"/>
              <a:chOff x="3493477" y="0"/>
              <a:chExt cx="5205046" cy="5781821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51EB1709-396D-492E-9868-2CB95FF43DC1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0E760E6D-C3C3-48A9-95F0-7EF890798B3B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57" name="Trapezoid 7">
                  <a:extLst>
                    <a:ext uri="{FF2B5EF4-FFF2-40B4-BE49-F238E27FC236}">
                      <a16:creationId xmlns:a16="http://schemas.microsoft.com/office/drawing/2014/main" id="{E7A9F672-593F-45BE-AED2-0375310ED38D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Trapezoid 157">
                  <a:extLst>
                    <a:ext uri="{FF2B5EF4-FFF2-40B4-BE49-F238E27FC236}">
                      <a16:creationId xmlns:a16="http://schemas.microsoft.com/office/drawing/2014/main" id="{956DA1D6-D2D7-4402-9276-7EA76B24086C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Trapezoid 7">
                  <a:extLst>
                    <a:ext uri="{FF2B5EF4-FFF2-40B4-BE49-F238E27FC236}">
                      <a16:creationId xmlns:a16="http://schemas.microsoft.com/office/drawing/2014/main" id="{22EB9BF1-BA34-4CC8-BDC0-5EFA2E8CFAD2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C108C7D-1FFD-458F-80E2-9453E3970934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54" name="Trapezoid 7">
                  <a:extLst>
                    <a:ext uri="{FF2B5EF4-FFF2-40B4-BE49-F238E27FC236}">
                      <a16:creationId xmlns:a16="http://schemas.microsoft.com/office/drawing/2014/main" id="{8B66293F-EDF1-42BF-BAD5-03D5D19BB4B4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Trapezoid 154">
                  <a:extLst>
                    <a:ext uri="{FF2B5EF4-FFF2-40B4-BE49-F238E27FC236}">
                      <a16:creationId xmlns:a16="http://schemas.microsoft.com/office/drawing/2014/main" id="{E432E309-DE27-4B03-B1A1-6E370DF1C39F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Trapezoid 7">
                  <a:extLst>
                    <a:ext uri="{FF2B5EF4-FFF2-40B4-BE49-F238E27FC236}">
                      <a16:creationId xmlns:a16="http://schemas.microsoft.com/office/drawing/2014/main" id="{81C25F81-25E9-4AEF-99FD-3491F6D750BC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8634E7B0-CE56-4928-9680-A21BA5D805F3}"/>
                  </a:ext>
                </a:extLst>
              </p:cNvPr>
              <p:cNvCxnSpPr/>
              <p:nvPr/>
            </p:nvCxnSpPr>
            <p:spPr>
              <a:xfrm flipV="1">
                <a:off x="4027715" y="0"/>
                <a:ext cx="0" cy="1817702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FD1E477F-AD0F-413C-B147-B8C7A860919E}"/>
                  </a:ext>
                </a:extLst>
              </p:cNvPr>
              <p:cNvCxnSpPr/>
              <p:nvPr/>
            </p:nvCxnSpPr>
            <p:spPr>
              <a:xfrm flipV="1">
                <a:off x="8148024" y="0"/>
                <a:ext cx="0" cy="1817702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0E5A01F6-C476-4E68-9694-E2F42FC14F8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0C611B4-0875-4C65-9CDF-F78BC6517BE6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6082680B-418D-45AF-837A-0BE265F2C527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pic>
        <p:nvPicPr>
          <p:cNvPr id="161" name="Picture 160">
            <a:extLst>
              <a:ext uri="{FF2B5EF4-FFF2-40B4-BE49-F238E27FC236}">
                <a16:creationId xmlns:a16="http://schemas.microsoft.com/office/drawing/2014/main" id="{E94447A5-C90E-4D92-82F2-2DF15A015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249" y="4601245"/>
            <a:ext cx="2420974" cy="1720621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6D79FB35-9FF1-44F6-BB5F-AA70EE5E9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0637" y="4610205"/>
            <a:ext cx="2503308" cy="16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86" grpId="0" animBg="1"/>
      <p:bldP spid="87" grpId="0" animBg="1"/>
      <p:bldP spid="88" grpId="0" animBg="1"/>
      <p:bldP spid="96" grpId="0" animBg="1"/>
      <p:bldP spid="97" grpId="0" animBg="1"/>
      <p:bldP spid="98" grpId="0" animBg="1"/>
      <p:bldP spid="100" grpId="0" animBg="1"/>
      <p:bldP spid="101" grpId="0" animBg="1"/>
      <p:bldP spid="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63F5422D-E451-4EBB-9AC7-F881C2584D47}"/>
              </a:ext>
            </a:extLst>
          </p:cNvPr>
          <p:cNvGrpSpPr/>
          <p:nvPr/>
        </p:nvGrpSpPr>
        <p:grpSpPr>
          <a:xfrm flipH="1">
            <a:off x="9553557" y="-91304"/>
            <a:ext cx="2639807" cy="886688"/>
            <a:chOff x="1378226" y="795384"/>
            <a:chExt cx="5248242" cy="103630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841AE1-A962-4080-9DC4-BCAA0E6395E0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DDA98A3-762B-4F85-A910-BE1AD07F04F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EAE3909-64E6-4302-A0FB-C7DBE3DF9886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أٌفَكِّرُ وَأَتَحَدَّثُ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3BB0C61-F372-4775-A446-7A4F1C25A5F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92AADBC-2E48-4F69-98E3-C31947CE8A26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11525E3-88C6-4C84-9999-69DA7D228CEC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DD5914-42E7-4B59-8D1F-64C98E37D825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6EE6EE8-FF1A-43CF-8D05-E8E15EF8FD63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A99FD01-D596-4D99-9B7E-B04C0436F8D7}"/>
              </a:ext>
            </a:extLst>
          </p:cNvPr>
          <p:cNvGrpSpPr/>
          <p:nvPr/>
        </p:nvGrpSpPr>
        <p:grpSpPr>
          <a:xfrm flipH="1">
            <a:off x="9572102" y="3491636"/>
            <a:ext cx="2639807" cy="886688"/>
            <a:chOff x="1378226" y="795384"/>
            <a:chExt cx="5248242" cy="103630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3E56906-0730-4326-98E0-D12769580741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87E50B-5EFA-4719-8520-6EC91DCEC706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BF0A30C-80EC-4991-A0DC-003EC024866C}"/>
                </a:ext>
              </a:extLst>
            </p:cNvPr>
            <p:cNvSpPr/>
            <p:nvPr/>
          </p:nvSpPr>
          <p:spPr>
            <a:xfrm>
              <a:off x="1378226" y="1113182"/>
              <a:ext cx="4505739" cy="662608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أستكشف </a:t>
              </a:r>
              <a:r>
                <a:rPr lang="ar-SA" sz="2400" b="1" dirty="0">
                  <a:solidFill>
                    <a:schemeClr val="tx1"/>
                  </a:solidFill>
                  <a:latin typeface="Times New Roman" pitchFamily="18" charset="0"/>
                </a:rPr>
                <a:t>أَكْثَرَ</a:t>
              </a:r>
              <a:endParaRPr lang="ar-SY" sz="2400" b="1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40E48E0-92D2-4F8F-A527-886E43257A60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E539098-2ECD-45A2-B8DF-26B94B06C036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E0A668A-2362-44DC-B456-9834BA5EE9C0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7BF6C8-ADA3-46E3-B2B7-678A0E7BE590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FB12DE5-60BA-4350-A2A9-7656BF0A59B0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CF785-6853-4087-8849-BD946966C985}"/>
              </a:ext>
            </a:extLst>
          </p:cNvPr>
          <p:cNvGrpSpPr/>
          <p:nvPr/>
        </p:nvGrpSpPr>
        <p:grpSpPr>
          <a:xfrm rot="10800000">
            <a:off x="1874184" y="3477318"/>
            <a:ext cx="3234758" cy="4150417"/>
            <a:chOff x="350783" y="0"/>
            <a:chExt cx="3147090" cy="34958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AC2A27-80D0-43BB-A9E9-B7B5A2191A92}"/>
                </a:ext>
              </a:extLst>
            </p:cNvPr>
            <p:cNvGrpSpPr/>
            <p:nvPr/>
          </p:nvGrpSpPr>
          <p:grpSpPr>
            <a:xfrm>
              <a:off x="350783" y="0"/>
              <a:ext cx="3147090" cy="3495821"/>
              <a:chOff x="3493477" y="0"/>
              <a:chExt cx="5205046" cy="578182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17A5C8-AFF5-4D38-800D-BD7BF25C4E77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D42836-A76F-48CE-8C2F-53F5D9D20B1E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31" name="Trapezoid 7">
                  <a:extLst>
                    <a:ext uri="{FF2B5EF4-FFF2-40B4-BE49-F238E27FC236}">
                      <a16:creationId xmlns:a16="http://schemas.microsoft.com/office/drawing/2014/main" id="{6A71890C-8DA7-4C89-A583-CAF5D6B88461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rapezoid 31">
                  <a:extLst>
                    <a:ext uri="{FF2B5EF4-FFF2-40B4-BE49-F238E27FC236}">
                      <a16:creationId xmlns:a16="http://schemas.microsoft.com/office/drawing/2014/main" id="{ADF0F280-3382-41EB-ADBF-F35ABD9E5824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rapezoid 7">
                  <a:extLst>
                    <a:ext uri="{FF2B5EF4-FFF2-40B4-BE49-F238E27FC236}">
                      <a16:creationId xmlns:a16="http://schemas.microsoft.com/office/drawing/2014/main" id="{37CCD7CB-5FEE-4D40-83FF-BE12A1821742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2FE28E9-2D18-43AA-8F0B-2EA62C25643C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28" name="Trapezoid 7">
                  <a:extLst>
                    <a:ext uri="{FF2B5EF4-FFF2-40B4-BE49-F238E27FC236}">
                      <a16:creationId xmlns:a16="http://schemas.microsoft.com/office/drawing/2014/main" id="{7A5F7E88-5A72-4E8C-AED3-56795E072800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rapezoid 28">
                  <a:extLst>
                    <a:ext uri="{FF2B5EF4-FFF2-40B4-BE49-F238E27FC236}">
                      <a16:creationId xmlns:a16="http://schemas.microsoft.com/office/drawing/2014/main" id="{7DECD9EE-E029-4689-82BB-CD74E5153375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rapezoid 7">
                  <a:extLst>
                    <a:ext uri="{FF2B5EF4-FFF2-40B4-BE49-F238E27FC236}">
                      <a16:creationId xmlns:a16="http://schemas.microsoft.com/office/drawing/2014/main" id="{053CDA76-ED4A-4EFF-AB7C-F282042DF164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0F8FAAD-68B5-4D7E-8EA2-37AC1E6D6981}"/>
                  </a:ext>
                </a:extLst>
              </p:cNvPr>
              <p:cNvCxnSpPr/>
              <p:nvPr/>
            </p:nvCxnSpPr>
            <p:spPr>
              <a:xfrm flipV="1">
                <a:off x="4027715" y="0"/>
                <a:ext cx="0" cy="1817702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667AB57-0ECC-4E1F-ADA3-65290F74A59F}"/>
                  </a:ext>
                </a:extLst>
              </p:cNvPr>
              <p:cNvCxnSpPr/>
              <p:nvPr/>
            </p:nvCxnSpPr>
            <p:spPr>
              <a:xfrm flipV="1">
                <a:off x="8148024" y="0"/>
                <a:ext cx="0" cy="1817702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1082904-946E-47CF-9816-97C6E479B3BA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6AE9764-77DC-4690-89BC-033DF43F0256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6702CD-3C47-4344-BCE9-F7BFB57B26C5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A9EB21-1314-4772-81F7-B0FE616D46D8}"/>
              </a:ext>
            </a:extLst>
          </p:cNvPr>
          <p:cNvGrpSpPr/>
          <p:nvPr/>
        </p:nvGrpSpPr>
        <p:grpSpPr>
          <a:xfrm>
            <a:off x="7143750" y="913127"/>
            <a:ext cx="4286481" cy="1047330"/>
            <a:chOff x="7180504" y="680603"/>
            <a:chExt cx="4286482" cy="1047330"/>
          </a:xfrm>
          <a:solidFill>
            <a:schemeClr val="bg1">
              <a:alpha val="82000"/>
            </a:schemeClr>
          </a:solidFill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FACF3C-A7BA-4FB4-92B9-6A66629248D5}"/>
                </a:ext>
              </a:extLst>
            </p:cNvPr>
            <p:cNvSpPr txBox="1"/>
            <p:nvPr/>
          </p:nvSpPr>
          <p:spPr>
            <a:xfrm>
              <a:off x="8245483" y="680603"/>
              <a:ext cx="322150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1 -  أُلاحِظُ.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8DD1B9-2547-408E-9412-DF2E416710C7}"/>
                </a:ext>
              </a:extLst>
            </p:cNvPr>
            <p:cNvSpPr txBox="1"/>
            <p:nvPr/>
          </p:nvSpPr>
          <p:spPr>
            <a:xfrm>
              <a:off x="7180504" y="1020047"/>
              <a:ext cx="4286482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أنْظُرُ إِلى آثارِ الْقَدَمَيْنِ في الصُّوْرَةِ أَسْفَلَ الصَّفْحَةِ. </a:t>
              </a:r>
            </a:p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أَيُّ الْحَيَواناتِ لَهُ هَذِهِ الآثارُ؟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AC0931E-1992-4BAD-BF63-C80DDD7A03E8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5">
            <a:extLst>
              <a:ext uri="{FF2B5EF4-FFF2-40B4-BE49-F238E27FC236}">
                <a16:creationId xmlns:a16="http://schemas.microsoft.com/office/drawing/2014/main" id="{906D60FD-AD41-4605-961A-450720E8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117" y="3794924"/>
            <a:ext cx="2665796" cy="194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0CC163C-18BE-4AE7-BF67-D06DF878429A}"/>
              </a:ext>
            </a:extLst>
          </p:cNvPr>
          <p:cNvGrpSpPr/>
          <p:nvPr/>
        </p:nvGrpSpPr>
        <p:grpSpPr>
          <a:xfrm>
            <a:off x="7143749" y="1940177"/>
            <a:ext cx="6164517" cy="1355107"/>
            <a:chOff x="7180504" y="680603"/>
            <a:chExt cx="6164518" cy="1355107"/>
          </a:xfrm>
          <a:solidFill>
            <a:schemeClr val="bg1">
              <a:alpha val="82000"/>
            </a:schemeClr>
          </a:solidFill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227B781-CA97-42A2-9311-CABE5590BB39}"/>
                </a:ext>
              </a:extLst>
            </p:cNvPr>
            <p:cNvSpPr txBox="1"/>
            <p:nvPr/>
          </p:nvSpPr>
          <p:spPr>
            <a:xfrm>
              <a:off x="8245483" y="680603"/>
              <a:ext cx="322150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2 -  أسْتَنْتِجُ.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C75900-8547-4726-B3B8-D03F9D40565A}"/>
                </a:ext>
              </a:extLst>
            </p:cNvPr>
            <p:cNvSpPr txBox="1"/>
            <p:nvPr/>
          </p:nvSpPr>
          <p:spPr>
            <a:xfrm>
              <a:off x="7180504" y="1020047"/>
              <a:ext cx="4286482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كَيْفَ يُساعِدُ هَذا الْحَيَوانَ شَكْلُ قَدَمَيْهِ؟</a:t>
              </a:r>
            </a:p>
            <a:p>
              <a:pPr algn="r"/>
              <a:r>
                <a:rPr lang="ar-SA" sz="2000" dirty="0">
                  <a:solidFill>
                    <a:schemeClr val="bg2">
                      <a:lumMod val="50000"/>
                    </a:schemeClr>
                  </a:solidFill>
                </a:rPr>
                <a:t>أشَارِكُ زُمَلائِي في فِكْرَتِي.</a:t>
              </a:r>
            </a:p>
            <a:p>
              <a:pPr algn="r"/>
              <a:endParaRPr lang="ar-SY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F60B92-8927-40D3-8D4A-376CCF4CE6B8}"/>
                </a:ext>
              </a:extLst>
            </p:cNvPr>
            <p:cNvCxnSpPr>
              <a:cxnSpLocks/>
            </p:cNvCxnSpPr>
            <p:nvPr/>
          </p:nvCxnSpPr>
          <p:spPr>
            <a:xfrm>
              <a:off x="9588948" y="1424826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C86B92-60E4-4047-AC7E-02036079FED6}"/>
              </a:ext>
            </a:extLst>
          </p:cNvPr>
          <p:cNvGrpSpPr/>
          <p:nvPr/>
        </p:nvGrpSpPr>
        <p:grpSpPr>
          <a:xfrm>
            <a:off x="7143749" y="3093227"/>
            <a:ext cx="4286481" cy="1093718"/>
            <a:chOff x="7180504" y="388175"/>
            <a:chExt cx="4286482" cy="1093718"/>
          </a:xfrm>
          <a:solidFill>
            <a:schemeClr val="bg1">
              <a:alpha val="82000"/>
            </a:schemeClr>
          </a:solidFill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01FDB6-F78F-487F-8070-EC29A910FF7C}"/>
                </a:ext>
              </a:extLst>
            </p:cNvPr>
            <p:cNvSpPr txBox="1"/>
            <p:nvPr/>
          </p:nvSpPr>
          <p:spPr>
            <a:xfrm>
              <a:off x="7180504" y="388175"/>
              <a:ext cx="42864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FF0000"/>
                  </a:solidFill>
                </a:rPr>
                <a:t>3 -  أرْسُمُ </a:t>
              </a: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صورَةً لِلْحَيَوانِ في الْمَكانِ الَّذي يَعيشُ فيهِ.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E93BFCC-1A62-4B0B-8528-6F767B1D6FB6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1C78A5-F236-4B6D-8EC7-E52BAC926EA2}"/>
              </a:ext>
            </a:extLst>
          </p:cNvPr>
          <p:cNvGrpSpPr/>
          <p:nvPr/>
        </p:nvGrpSpPr>
        <p:grpSpPr>
          <a:xfrm>
            <a:off x="7228568" y="4359931"/>
            <a:ext cx="4286481" cy="2246769"/>
            <a:chOff x="7180503" y="-103049"/>
            <a:chExt cx="4286482" cy="224676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E0DCB1-8769-4D30-BA33-C6D76A5365FD}"/>
                </a:ext>
              </a:extLst>
            </p:cNvPr>
            <p:cNvSpPr txBox="1"/>
            <p:nvPr/>
          </p:nvSpPr>
          <p:spPr>
            <a:xfrm>
              <a:off x="7180503" y="-103049"/>
              <a:ext cx="4201662" cy="2246769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rgbClr val="FF0000"/>
                  </a:solidFill>
                </a:rPr>
                <a:t>4 -</a:t>
              </a: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 أتَواصَلُ. </a:t>
              </a:r>
            </a:p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ما الْحَيَواناتُ الأُخْرى الَّتي يُمْكِنُ أَنْ تَعيشَ بِالْقُرْبِ مِنْ هَذا الْحَيَوانِ؟</a:t>
              </a:r>
            </a:p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ما الَّذي أَحْتاجُ إليهِ لكَي أَعيشَ؟ </a:t>
              </a:r>
            </a:p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وَكَيْفَ أَحْصُلُ عَلى الْغِذاءِ وَالْماءِ؟ </a:t>
              </a:r>
            </a:p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أرْسُمُ لَوْحَةً تُوَضِّحُ هَذِهِ الأفْكارَ.</a:t>
              </a:r>
            </a:p>
            <a:p>
              <a:pPr algn="r"/>
              <a:endParaRPr lang="ar-SY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9B05059-1DD0-4D11-8A60-223AC39F149E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34FC164B-31CE-4ECB-A5F7-447452AA6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222" l="8778" r="90000">
                        <a14:foregroundMark x1="39667" y1="40889" x2="39667" y2="40889"/>
                        <a14:foregroundMark x1="45111" y1="45111" x2="35000" y2="40000"/>
                        <a14:foregroundMark x1="54889" y1="89556" x2="55889" y2="89556"/>
                        <a14:foregroundMark x1="23111" y1="89556" x2="27333" y2="90333"/>
                        <a14:foregroundMark x1="8778" y1="74333" x2="9333" y2="77889"/>
                        <a14:foregroundMark x1="21444" y1="31778" x2="19556" y2="31556"/>
                        <a14:foregroundMark x1="18444" y1="52111" x2="18222" y2="52444"/>
                        <a14:foregroundMark x1="18222" y1="57333" x2="18222" y2="57333"/>
                        <a14:foregroundMark x1="66333" y1="55889" x2="66333" y2="55889"/>
                        <a14:foregroundMark x1="66333" y1="60778" x2="66333" y2="60778"/>
                        <a14:foregroundMark x1="66333" y1="65222" x2="66333" y2="65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6111" y="2314927"/>
            <a:ext cx="2145913" cy="21459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DE93F0-1322-4446-8F75-D534B7052409}"/>
              </a:ext>
            </a:extLst>
          </p:cNvPr>
          <p:cNvSpPr/>
          <p:nvPr/>
        </p:nvSpPr>
        <p:spPr>
          <a:xfrm>
            <a:off x="1058179" y="407963"/>
            <a:ext cx="507102" cy="6147582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54B9949-BA36-4A5D-828A-85FC56008412}"/>
              </a:ext>
            </a:extLst>
          </p:cNvPr>
          <p:cNvSpPr txBox="1"/>
          <p:nvPr/>
        </p:nvSpPr>
        <p:spPr>
          <a:xfrm>
            <a:off x="1669276" y="1216529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B4CB309-4C9A-4E8A-AA4F-2D1F78BAAA5D}"/>
              </a:ext>
            </a:extLst>
          </p:cNvPr>
          <p:cNvGrpSpPr/>
          <p:nvPr/>
        </p:nvGrpSpPr>
        <p:grpSpPr>
          <a:xfrm>
            <a:off x="1378226" y="795384"/>
            <a:ext cx="5248242" cy="1036307"/>
            <a:chOff x="1378226" y="795384"/>
            <a:chExt cx="5248242" cy="1036307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AE40812-01F0-4F5B-8FF5-393CD9DBBE98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7A38879-0AF0-4739-8C01-36A5A899DFAD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C254C7E-179A-4B44-84CF-9DC0E5F2FFD2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ما هي أماكن العيش ؟ 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41FED36-2689-4E5D-9B92-ED9A1F10F40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121386CE-71F2-4B5F-BC99-0C4F73ADB083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9BFCCDC-BCBC-49AF-A6AF-98605776BE71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4F2FD31-9F5D-4616-89F7-6BD0FC541544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1EBE2D1-0B9E-4982-8169-14A1A782DA01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34ED0FCC-4256-478E-B03C-50307ED03B66}"/>
              </a:ext>
            </a:extLst>
          </p:cNvPr>
          <p:cNvSpPr txBox="1"/>
          <p:nvPr/>
        </p:nvSpPr>
        <p:spPr>
          <a:xfrm>
            <a:off x="1669276" y="1216529"/>
            <a:ext cx="50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</a:p>
          <a:p>
            <a:endParaRPr lang="en-US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0EE35D6-F589-4221-92CE-1786C77A2888}"/>
              </a:ext>
            </a:extLst>
          </p:cNvPr>
          <p:cNvSpPr/>
          <p:nvPr/>
        </p:nvSpPr>
        <p:spPr>
          <a:xfrm>
            <a:off x="1058179" y="407963"/>
            <a:ext cx="507102" cy="6147582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A2CB2C7-7DC9-48B3-BA63-8CBF36475A62}"/>
              </a:ext>
            </a:extLst>
          </p:cNvPr>
          <p:cNvSpPr/>
          <p:nvPr/>
        </p:nvSpPr>
        <p:spPr>
          <a:xfrm>
            <a:off x="618979" y="119575"/>
            <a:ext cx="954702" cy="6738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9E5F7A68-A96D-47EB-B19A-0EDAD95A3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687830" y="0"/>
            <a:ext cx="504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3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EF5B8-D0CF-4C1C-8A29-848F710994D1}"/>
              </a:ext>
            </a:extLst>
          </p:cNvPr>
          <p:cNvGrpSpPr/>
          <p:nvPr/>
        </p:nvGrpSpPr>
        <p:grpSpPr>
          <a:xfrm>
            <a:off x="4786193" y="-1217601"/>
            <a:ext cx="2473100" cy="6265321"/>
            <a:chOff x="350783" y="-3406592"/>
            <a:chExt cx="3147090" cy="69024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5E08DEC-B4D0-4C36-A95B-75C643756B70}"/>
                </a:ext>
              </a:extLst>
            </p:cNvPr>
            <p:cNvGrpSpPr/>
            <p:nvPr/>
          </p:nvGrpSpPr>
          <p:grpSpPr>
            <a:xfrm>
              <a:off x="350783" y="-3406592"/>
              <a:ext cx="3147090" cy="6902413"/>
              <a:chOff x="3493477" y="-5634242"/>
              <a:chExt cx="5205046" cy="11416063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35A3823-C442-4701-A7F8-9E5C5B7D31D8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7F89AAF3-19D3-44C4-A1CB-34ECA0D23B97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77" name="Trapezoid 7">
                  <a:extLst>
                    <a:ext uri="{FF2B5EF4-FFF2-40B4-BE49-F238E27FC236}">
                      <a16:creationId xmlns:a16="http://schemas.microsoft.com/office/drawing/2014/main" id="{4F05DFF4-195D-45FA-B4AB-CAA647389016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Trapezoid 77">
                  <a:extLst>
                    <a:ext uri="{FF2B5EF4-FFF2-40B4-BE49-F238E27FC236}">
                      <a16:creationId xmlns:a16="http://schemas.microsoft.com/office/drawing/2014/main" id="{EF399448-C916-4830-97A9-A219E622A8EF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rapezoid 7">
                  <a:extLst>
                    <a:ext uri="{FF2B5EF4-FFF2-40B4-BE49-F238E27FC236}">
                      <a16:creationId xmlns:a16="http://schemas.microsoft.com/office/drawing/2014/main" id="{AC64271E-D1D9-4BEC-9703-3B9183C67B2A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3E82FF08-5D3D-4A91-9A11-1818DFB800FA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74" name="Trapezoid 7">
                  <a:extLst>
                    <a:ext uri="{FF2B5EF4-FFF2-40B4-BE49-F238E27FC236}">
                      <a16:creationId xmlns:a16="http://schemas.microsoft.com/office/drawing/2014/main" id="{BF2D6C81-96F5-428D-B907-8D19EA81D1D1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apezoid 74">
                  <a:extLst>
                    <a:ext uri="{FF2B5EF4-FFF2-40B4-BE49-F238E27FC236}">
                      <a16:creationId xmlns:a16="http://schemas.microsoft.com/office/drawing/2014/main" id="{1191D895-06D3-40F9-BFBC-90DF46A2F7E9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Trapezoid 7">
                  <a:extLst>
                    <a:ext uri="{FF2B5EF4-FFF2-40B4-BE49-F238E27FC236}">
                      <a16:creationId xmlns:a16="http://schemas.microsoft.com/office/drawing/2014/main" id="{E9643A60-C99E-40F7-9FA2-5F131CBAF77B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6C2AE0E-0FF2-4E6C-B33C-8E92296E8C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7715" y="-5634242"/>
                <a:ext cx="0" cy="745194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B2C5955-56AD-4C10-94E5-83470CD527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48025" y="-5634242"/>
                <a:ext cx="0" cy="7451945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943C619-224D-4DE3-8313-7AA430AB946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30B4455-E794-43C7-BDE5-6996CF17844E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FC7C4B4-AC13-4FBA-A59B-CBBB5C0A1587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F182709-4DE4-4B09-8FC0-9E0532EA9EC5}"/>
              </a:ext>
            </a:extLst>
          </p:cNvPr>
          <p:cNvGrpSpPr/>
          <p:nvPr/>
        </p:nvGrpSpPr>
        <p:grpSpPr>
          <a:xfrm>
            <a:off x="1893013" y="-336884"/>
            <a:ext cx="2473100" cy="6892429"/>
            <a:chOff x="350783" y="-4097468"/>
            <a:chExt cx="3147090" cy="7593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348BDF7-1062-49B7-8006-18397D7E11C6}"/>
                </a:ext>
              </a:extLst>
            </p:cNvPr>
            <p:cNvGrpSpPr/>
            <p:nvPr/>
          </p:nvGrpSpPr>
          <p:grpSpPr>
            <a:xfrm>
              <a:off x="350783" y="-4097468"/>
              <a:ext cx="3147090" cy="7593289"/>
              <a:chOff x="3493477" y="-6776899"/>
              <a:chExt cx="5205046" cy="1255872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7FBB84E-36C0-4AB7-81B4-F4A680B0FDDC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42837297-FC0B-4CB3-AD71-A7DF73388E03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61" name="Trapezoid 7">
                  <a:extLst>
                    <a:ext uri="{FF2B5EF4-FFF2-40B4-BE49-F238E27FC236}">
                      <a16:creationId xmlns:a16="http://schemas.microsoft.com/office/drawing/2014/main" id="{763D5863-1974-437A-95F0-4B66E50D8698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94D753BB-E3B6-4DF2-B6F1-781A833E6C67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rapezoid 7">
                  <a:extLst>
                    <a:ext uri="{FF2B5EF4-FFF2-40B4-BE49-F238E27FC236}">
                      <a16:creationId xmlns:a16="http://schemas.microsoft.com/office/drawing/2014/main" id="{8FA355F1-C8DA-4B55-BCC9-16F027BCEC0C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A0607228-6EDD-4D01-8D35-289ABB79546C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58" name="Trapezoid 7">
                  <a:extLst>
                    <a:ext uri="{FF2B5EF4-FFF2-40B4-BE49-F238E27FC236}">
                      <a16:creationId xmlns:a16="http://schemas.microsoft.com/office/drawing/2014/main" id="{BAE28BB3-0C0C-4C29-ACF0-8ED1CD2DAF83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7CD54D75-F437-4923-A9B0-E4B9B1FC02D6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rapezoid 7">
                  <a:extLst>
                    <a:ext uri="{FF2B5EF4-FFF2-40B4-BE49-F238E27FC236}">
                      <a16:creationId xmlns:a16="http://schemas.microsoft.com/office/drawing/2014/main" id="{54479126-3C79-42F1-9F2A-E2F72A31EDF4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614ECD9-2BFD-4373-B207-25C705EE3C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7715" y="-6776899"/>
                <a:ext cx="0" cy="85946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365524A-4669-4215-8774-B579BF33CB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48025" y="-6426135"/>
                <a:ext cx="0" cy="8243837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67AD0C2-71B7-4C5F-A1F5-8240E7C4FAD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F4F726F-4A1B-4A90-A1AE-4DCDEBCBC8B5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663EA06-2483-483A-B46C-F80C166F252F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00CE36-8EF9-4CA4-8B58-1CAE552DF5CD}"/>
              </a:ext>
            </a:extLst>
          </p:cNvPr>
          <p:cNvGrpSpPr/>
          <p:nvPr/>
        </p:nvGrpSpPr>
        <p:grpSpPr>
          <a:xfrm>
            <a:off x="1378226" y="795384"/>
            <a:ext cx="5248242" cy="1036307"/>
            <a:chOff x="1378226" y="795384"/>
            <a:chExt cx="5248242" cy="10363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49AD82-F7E2-4B21-98C5-B193AD75114E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609AB47-9A62-49FA-AD27-74C5C6012D40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A0F5D5-53C9-49F3-B9A2-9F0FD8B7EA08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ما الْمَوْطِنُ؟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DCB8A5B-3DEC-4F7B-B6DC-114862040F49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E327907-D1D6-4143-9C77-68C3A647990A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EBC7CD-92B3-49F2-9F42-00A7681FA3BD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2DF025E-6454-4D65-92CB-8F6B31EF9603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2D0318B-5E31-4E83-95D8-5E45A19CC693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DBC280A-953F-43EF-A1C0-7F684998B619}"/>
              </a:ext>
            </a:extLst>
          </p:cNvPr>
          <p:cNvSpPr txBox="1"/>
          <p:nvPr/>
        </p:nvSpPr>
        <p:spPr>
          <a:xfrm>
            <a:off x="1669276" y="1216529"/>
            <a:ext cx="50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</a:p>
          <a:p>
            <a:endParaRPr lang="en-US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AA3A5F-1075-42E7-8665-71E567C7B8E1}"/>
              </a:ext>
            </a:extLst>
          </p:cNvPr>
          <p:cNvGrpSpPr/>
          <p:nvPr/>
        </p:nvGrpSpPr>
        <p:grpSpPr>
          <a:xfrm>
            <a:off x="7674157" y="1252571"/>
            <a:ext cx="3756074" cy="707886"/>
            <a:chOff x="7710911" y="1020047"/>
            <a:chExt cx="3756075" cy="707886"/>
          </a:xfrm>
          <a:solidFill>
            <a:schemeClr val="bg1"/>
          </a:solidFill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F9E3FD-B5D3-4B86-8653-8703D951B48D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A" sz="2000" dirty="0">
                  <a:solidFill>
                    <a:schemeClr val="bg2">
                      <a:lumMod val="50000"/>
                    </a:schemeClr>
                  </a:solidFill>
                </a:rPr>
                <a:t>الَمْوَطْنِ هُوَ الْمَكانُ الَّذي تَعيشُ فيهِ النَّباتاتُ وَالْحَيَواناتُ</a:t>
              </a:r>
              <a:r>
                <a:rPr lang="ar-SA" sz="20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0593911-906C-40A7-AD3C-23DA8DC9DC61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3ABFC4B-6A0C-48BD-BA9E-E8264DA71E43}"/>
              </a:ext>
            </a:extLst>
          </p:cNvPr>
          <p:cNvSpPr/>
          <p:nvPr/>
        </p:nvSpPr>
        <p:spPr>
          <a:xfrm>
            <a:off x="1058179" y="407963"/>
            <a:ext cx="507102" cy="6147582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6BF120-42BD-405B-8AD4-A219E76C1825}"/>
              </a:ext>
            </a:extLst>
          </p:cNvPr>
          <p:cNvSpPr/>
          <p:nvPr/>
        </p:nvSpPr>
        <p:spPr>
          <a:xfrm>
            <a:off x="618979" y="119575"/>
            <a:ext cx="954702" cy="6738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1C71D48-40B3-4CC2-A46D-7F65C86F63F5}"/>
              </a:ext>
            </a:extLst>
          </p:cNvPr>
          <p:cNvGrpSpPr/>
          <p:nvPr/>
        </p:nvGrpSpPr>
        <p:grpSpPr>
          <a:xfrm>
            <a:off x="7674155" y="3642139"/>
            <a:ext cx="3756074" cy="1015663"/>
            <a:chOff x="7710911" y="1020047"/>
            <a:chExt cx="3756075" cy="1015663"/>
          </a:xfrm>
          <a:solidFill>
            <a:schemeClr val="bg1"/>
          </a:solidFill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178F3D-1E04-44A2-9ACF-AC33E047CABB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A" sz="2000" dirty="0">
                  <a:solidFill>
                    <a:schemeClr val="bg2">
                      <a:lumMod val="50000"/>
                    </a:schemeClr>
                  </a:solidFill>
                </a:rPr>
                <a:t>تَحْتاجُ النَّباتاتِ في مَوْطِنِها إِلى التُّرْبَةِ وَالْمَاءِ وَضَوْءِ الشَّمْسِ، وَتَحْتَاجُ كَذَلِكَ إِلى الْحَيَواناتِ لِكَيْ تَعيشَ.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43105BA-8ED5-4B4D-BB68-343806850BE6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D9400A-D38B-4CE8-B4C1-18FB66AB3887}"/>
              </a:ext>
            </a:extLst>
          </p:cNvPr>
          <p:cNvGrpSpPr/>
          <p:nvPr/>
        </p:nvGrpSpPr>
        <p:grpSpPr>
          <a:xfrm>
            <a:off x="7674155" y="2447355"/>
            <a:ext cx="3756074" cy="1015663"/>
            <a:chOff x="7710911" y="1020047"/>
            <a:chExt cx="3756075" cy="1015663"/>
          </a:xfrm>
          <a:solidFill>
            <a:schemeClr val="bg1"/>
          </a:solidFill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CA447D-ABD7-4F89-AEEF-8E1B1F619401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A" sz="2000" dirty="0">
                  <a:solidFill>
                    <a:schemeClr val="bg2">
                      <a:lumMod val="50000"/>
                    </a:schemeClr>
                  </a:solidFill>
                </a:rPr>
                <a:t>في الْمَوْطِنِ تَجِدُ الْحَيَواناتُ ما تَحْتاجُ إِلَيْهِ مِنْ مَأْوًى وَغِذاءٍ وَماءٍ لِكيْ تَعِيشَ. </a:t>
              </a:r>
            </a:p>
            <a:p>
              <a:pPr algn="r"/>
              <a:r>
                <a:rPr lang="ar-SA" sz="20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034D589-0ADC-4396-A311-29524CF2C0A8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6597E3C-0C92-43C6-9D87-4443F3811B49}"/>
              </a:ext>
            </a:extLst>
          </p:cNvPr>
          <p:cNvGrpSpPr/>
          <p:nvPr/>
        </p:nvGrpSpPr>
        <p:grpSpPr>
          <a:xfrm>
            <a:off x="7674155" y="5060181"/>
            <a:ext cx="3756074" cy="707886"/>
            <a:chOff x="7710911" y="1020047"/>
            <a:chExt cx="3756075" cy="707886"/>
          </a:xfrm>
          <a:solidFill>
            <a:schemeClr val="bg1"/>
          </a:solidFill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1A633B8-7D4E-419D-989E-22145BABD00E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A" sz="2000" dirty="0">
                  <a:solidFill>
                    <a:schemeClr val="bg2">
                      <a:lumMod val="50000"/>
                    </a:schemeClr>
                  </a:solidFill>
                </a:rPr>
                <a:t>تَحْتاجُ النَّباتاتُ وَالْحَيَواناتُ الْمُخْتَلِفَةُ إِلى مَواطِنَ مُخْتَلِفَةٍ لِتَعيشَ فِيها.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F805109-16F2-40BC-BB1A-171965A7356F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40EB69C-5918-4413-886D-61C32ED22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357" l="10000" r="90000">
                        <a14:foregroundMark x1="34524" y1="16071" x2="34524" y2="16071"/>
                        <a14:foregroundMark x1="23452" y1="27143" x2="23452" y2="27143"/>
                        <a14:foregroundMark x1="18333" y1="41429" x2="18333" y2="41429"/>
                        <a14:foregroundMark x1="18810" y1="58929" x2="18810" y2="58929"/>
                        <a14:foregroundMark x1="27381" y1="76429" x2="27381" y2="76429"/>
                        <a14:foregroundMark x1="39286" y1="82857" x2="39286" y2="82857"/>
                        <a14:foregroundMark x1="72738" y1="23929" x2="72738" y2="23929"/>
                        <a14:foregroundMark x1="59286" y1="16786" x2="59286" y2="16786"/>
                        <a14:foregroundMark x1="47143" y1="14643" x2="47143" y2="14643"/>
                        <a14:foregroundMark x1="82500" y1="38036" x2="82500" y2="38036"/>
                        <a14:foregroundMark x1="79286" y1="56964" x2="79286" y2="56964"/>
                        <a14:foregroundMark x1="72857" y1="79464" x2="72857" y2="79464"/>
                        <a14:foregroundMark x1="63571" y1="86071" x2="63571" y2="86071"/>
                        <a14:foregroundMark x1="51071" y1="90357" x2="51071" y2="90357"/>
                        <a14:foregroundMark x1="38571" y1="85714" x2="38571" y2="85714"/>
                        <a14:foregroundMark x1="25952" y1="78214" x2="25952" y2="78214"/>
                        <a14:foregroundMark x1="27262" y1="76250" x2="26190" y2="78393"/>
                        <a14:foregroundMark x1="19167" y1="59643" x2="18333" y2="5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055402">
            <a:off x="4571476" y="3273340"/>
            <a:ext cx="1652835" cy="11018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3ED5487-568A-4A9A-80A3-3696A56D5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0" b="89831" l="5328" r="94057">
                        <a14:foregroundMark x1="90984" y1="36158" x2="91803" y2="39266"/>
                        <a14:foregroundMark x1="93648" y1="34463" x2="94672" y2="33051"/>
                        <a14:foregroundMark x1="78689" y1="9322" x2="87090" y2="4802"/>
                        <a14:foregroundMark x1="8402" y1="59040" x2="8197" y2="89548"/>
                        <a14:foregroundMark x1="8197" y1="89548" x2="8197" y2="89548"/>
                        <a14:foregroundMark x1="5328" y1="60734" x2="7172" y2="69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0339" y="3865025"/>
            <a:ext cx="1724178" cy="12507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9918B03-7913-4710-9BD5-4002BB8E0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6048" y="4419894"/>
            <a:ext cx="1519466" cy="7766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767AEC5-DDAE-4A18-9502-D1E649049C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427" r="26295" b="3898"/>
          <a:stretch/>
        </p:blipFill>
        <p:spPr>
          <a:xfrm>
            <a:off x="2170482" y="4767581"/>
            <a:ext cx="1882307" cy="160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4B47099-C0C0-411F-B280-BD4731CE8D74}"/>
              </a:ext>
            </a:extLst>
          </p:cNvPr>
          <p:cNvGrpSpPr/>
          <p:nvPr/>
        </p:nvGrpSpPr>
        <p:grpSpPr>
          <a:xfrm rot="10800000">
            <a:off x="1801457" y="2105232"/>
            <a:ext cx="2177177" cy="5003965"/>
            <a:chOff x="350783" y="-3550529"/>
            <a:chExt cx="3147090" cy="7046350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8F5BCBCA-3A89-4513-B3C1-3E4436A97FF0}"/>
                </a:ext>
              </a:extLst>
            </p:cNvPr>
            <p:cNvGrpSpPr/>
            <p:nvPr/>
          </p:nvGrpSpPr>
          <p:grpSpPr>
            <a:xfrm>
              <a:off x="350783" y="-3550529"/>
              <a:ext cx="3147090" cy="7046350"/>
              <a:chOff x="3493477" y="-5872304"/>
              <a:chExt cx="5205046" cy="11654125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DB3ED6C-C04C-4B4A-8FB8-90F3CDA55C7D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489429B4-A97D-42C4-A76A-97CCF00CD0CD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56" name="Trapezoid 7">
                  <a:extLst>
                    <a:ext uri="{FF2B5EF4-FFF2-40B4-BE49-F238E27FC236}">
                      <a16:creationId xmlns:a16="http://schemas.microsoft.com/office/drawing/2014/main" id="{CAD3FB76-7404-4938-8DD5-92C670C2BC90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Trapezoid 156">
                  <a:extLst>
                    <a:ext uri="{FF2B5EF4-FFF2-40B4-BE49-F238E27FC236}">
                      <a16:creationId xmlns:a16="http://schemas.microsoft.com/office/drawing/2014/main" id="{59275520-2DE3-4ED2-91A6-BA009CFC0E75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Trapezoid 7">
                  <a:extLst>
                    <a:ext uri="{FF2B5EF4-FFF2-40B4-BE49-F238E27FC236}">
                      <a16:creationId xmlns:a16="http://schemas.microsoft.com/office/drawing/2014/main" id="{555869C4-496B-4D53-9259-8FEE25D19A17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0405ACE9-1E53-4C7E-968B-E25F9F3163E5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53" name="Trapezoid 7">
                  <a:extLst>
                    <a:ext uri="{FF2B5EF4-FFF2-40B4-BE49-F238E27FC236}">
                      <a16:creationId xmlns:a16="http://schemas.microsoft.com/office/drawing/2014/main" id="{3F344B26-29E4-470F-8250-0736BE47052B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Trapezoid 153">
                  <a:extLst>
                    <a:ext uri="{FF2B5EF4-FFF2-40B4-BE49-F238E27FC236}">
                      <a16:creationId xmlns:a16="http://schemas.microsoft.com/office/drawing/2014/main" id="{78BE5A4A-1218-4FB1-BF35-6DA6BB434AC6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Trapezoid 7">
                  <a:extLst>
                    <a:ext uri="{FF2B5EF4-FFF2-40B4-BE49-F238E27FC236}">
                      <a16:creationId xmlns:a16="http://schemas.microsoft.com/office/drawing/2014/main" id="{BE0D5566-E0A5-4496-8680-3974AC040062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F36A2B9-F08B-4CB6-8A06-189EFBA793B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5872304"/>
                <a:ext cx="0" cy="769000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5079133C-C1B0-452D-9704-B0E5A421E34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5872304"/>
                <a:ext cx="0" cy="769000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BD12646F-965B-45F3-AFC0-42F22CA9178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69D43FE-5078-4967-97A3-CB9F5E8B33F7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7D87F77-005C-4B80-8346-C4E23ABD0766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BB1DDF8-FC4D-4787-8CD5-A7C5B357AA20}"/>
              </a:ext>
            </a:extLst>
          </p:cNvPr>
          <p:cNvGrpSpPr/>
          <p:nvPr/>
        </p:nvGrpSpPr>
        <p:grpSpPr>
          <a:xfrm rot="10800000">
            <a:off x="6744391" y="3917192"/>
            <a:ext cx="2177177" cy="4271667"/>
            <a:chOff x="350783" y="-2519341"/>
            <a:chExt cx="3147090" cy="6015162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D638615-32E6-41F8-B2F1-A79F37267DEC}"/>
                </a:ext>
              </a:extLst>
            </p:cNvPr>
            <p:cNvGrpSpPr/>
            <p:nvPr/>
          </p:nvGrpSpPr>
          <p:grpSpPr>
            <a:xfrm>
              <a:off x="350783" y="-2519341"/>
              <a:ext cx="3147090" cy="6015162"/>
              <a:chOff x="3493477" y="-4166798"/>
              <a:chExt cx="5205046" cy="994861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211E270-6A8A-4F0F-9BFD-F520F9F7B78B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CCB84F75-1988-4AC1-A2FE-DB187824D6CF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20" name="Trapezoid 7">
                  <a:extLst>
                    <a:ext uri="{FF2B5EF4-FFF2-40B4-BE49-F238E27FC236}">
                      <a16:creationId xmlns:a16="http://schemas.microsoft.com/office/drawing/2014/main" id="{A0E6A8BC-8E6A-4B70-A6E4-0EEF57619149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Trapezoid 120">
                  <a:extLst>
                    <a:ext uri="{FF2B5EF4-FFF2-40B4-BE49-F238E27FC236}">
                      <a16:creationId xmlns:a16="http://schemas.microsoft.com/office/drawing/2014/main" id="{51F0AD37-6327-4C5A-A3ED-3189BBFCEAF5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Trapezoid 7">
                  <a:extLst>
                    <a:ext uri="{FF2B5EF4-FFF2-40B4-BE49-F238E27FC236}">
                      <a16:creationId xmlns:a16="http://schemas.microsoft.com/office/drawing/2014/main" id="{837EF031-CEA9-4A7D-A153-0E8E5A1BF99B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3AA8C76-6049-4240-8319-A116303F16C7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17" name="Trapezoid 7">
                  <a:extLst>
                    <a:ext uri="{FF2B5EF4-FFF2-40B4-BE49-F238E27FC236}">
                      <a16:creationId xmlns:a16="http://schemas.microsoft.com/office/drawing/2014/main" id="{4401A254-8284-4C10-9966-A3E00048C76C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Trapezoid 117">
                  <a:extLst>
                    <a:ext uri="{FF2B5EF4-FFF2-40B4-BE49-F238E27FC236}">
                      <a16:creationId xmlns:a16="http://schemas.microsoft.com/office/drawing/2014/main" id="{C8A211A3-D844-462F-8395-E678581F651A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Trapezoid 7">
                  <a:extLst>
                    <a:ext uri="{FF2B5EF4-FFF2-40B4-BE49-F238E27FC236}">
                      <a16:creationId xmlns:a16="http://schemas.microsoft.com/office/drawing/2014/main" id="{AEBD1514-552F-4303-9281-622611D12262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A36C7952-28A0-4839-A145-D37CE9F2355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4166798"/>
                <a:ext cx="0" cy="59845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11CE61E-0371-456E-BE85-C87E1F7FB08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3612299"/>
                <a:ext cx="0" cy="54300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3D5F2ADB-6217-4B8C-BEDF-33336D48C66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1CB60D8-9810-4F93-9822-40583BA0D0B0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D97C594-5F01-401D-AA06-5187BEE927D0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DD27F8C-5F46-4612-BC49-5203243685A1}"/>
              </a:ext>
            </a:extLst>
          </p:cNvPr>
          <p:cNvGrpSpPr/>
          <p:nvPr/>
        </p:nvGrpSpPr>
        <p:grpSpPr>
          <a:xfrm>
            <a:off x="1378226" y="795384"/>
            <a:ext cx="5248242" cy="1036307"/>
            <a:chOff x="1378226" y="795384"/>
            <a:chExt cx="5248242" cy="10363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FE72AA-524C-4197-B083-1851931A275E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953FB10-F6D0-40E9-9CCF-F8EA732E5BE5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CB4780-6351-43E0-BC44-92385126F907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بعض أنواع المواطن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C88ECC-BFAA-4B35-B83D-E4E603B382CE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12E4945-0406-45FE-BBCA-C5FC5F51AE9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711DC85-19EC-4EA2-AC04-050EE5A7398F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C7FDF5A-A104-4F8E-844F-B40EED00EE6C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3BCFE9A-8EBB-4E8A-8EAF-EADC1EA8AD16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33A8AC-7DEF-4E03-BE8E-052135ECA1F6}"/>
              </a:ext>
            </a:extLst>
          </p:cNvPr>
          <p:cNvGrpSpPr/>
          <p:nvPr/>
        </p:nvGrpSpPr>
        <p:grpSpPr>
          <a:xfrm>
            <a:off x="7745516" y="2008109"/>
            <a:ext cx="3756074" cy="523220"/>
            <a:chOff x="7710911" y="1020047"/>
            <a:chExt cx="3756075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8A3972-54F3-4020-ADEA-2F33A0E4F01D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 rtl="1">
                <a:buFont typeface="+mj-lt"/>
                <a:buAutoNum type="arabicPeriod"/>
              </a:pPr>
              <a:r>
                <a:rPr lang="ar-SY" sz="2800" b="1" dirty="0">
                  <a:solidFill>
                    <a:srgbClr val="FF0000"/>
                  </a:solidFill>
                </a:rPr>
                <a:t>حار جاف 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65FACE1-E22D-4944-9773-77A31757447E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CAC7AE8-96B6-46D0-B378-208CA5B98E5B}"/>
              </a:ext>
            </a:extLst>
          </p:cNvPr>
          <p:cNvSpPr/>
          <p:nvPr/>
        </p:nvSpPr>
        <p:spPr>
          <a:xfrm>
            <a:off x="1058179" y="407963"/>
            <a:ext cx="507102" cy="6147582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84D86F-DABC-4A09-936D-A4C17857AF88}"/>
              </a:ext>
            </a:extLst>
          </p:cNvPr>
          <p:cNvSpPr/>
          <p:nvPr/>
        </p:nvSpPr>
        <p:spPr>
          <a:xfrm>
            <a:off x="618979" y="119575"/>
            <a:ext cx="954702" cy="6738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FB0DB2-5C3A-43B1-A2AD-F8785C29838D}"/>
              </a:ext>
            </a:extLst>
          </p:cNvPr>
          <p:cNvSpPr txBox="1"/>
          <p:nvPr/>
        </p:nvSpPr>
        <p:spPr>
          <a:xfrm>
            <a:off x="1669276" y="1216529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FAC0FF-D7FA-44F5-84F4-C7FB4F7D5112}"/>
              </a:ext>
            </a:extLst>
          </p:cNvPr>
          <p:cNvGrpSpPr/>
          <p:nvPr/>
        </p:nvGrpSpPr>
        <p:grpSpPr>
          <a:xfrm>
            <a:off x="7745516" y="2731565"/>
            <a:ext cx="3756074" cy="523220"/>
            <a:chOff x="7710911" y="1020047"/>
            <a:chExt cx="3756075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74B087-77D9-4658-BE6A-90070BC25588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r" rtl="1">
                <a:buFont typeface="+mj-lt"/>
                <a:buAutoNum type="arabicPeriod" startAt="2"/>
              </a:pPr>
              <a:r>
                <a:rPr lang="ar-SY" sz="2800" b="1" dirty="0">
                  <a:solidFill>
                    <a:srgbClr val="FF0000"/>
                  </a:solidFill>
                </a:rPr>
                <a:t>بارد وفيه ثلوج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7A8963-FDED-4557-BA7E-1F1FE0CCA718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038DF2-C9B2-40B9-AB8A-C58CA2E0695D}"/>
              </a:ext>
            </a:extLst>
          </p:cNvPr>
          <p:cNvGrpSpPr/>
          <p:nvPr/>
        </p:nvGrpSpPr>
        <p:grpSpPr>
          <a:xfrm>
            <a:off x="7745516" y="3455021"/>
            <a:ext cx="3756074" cy="523220"/>
            <a:chOff x="7710911" y="1020047"/>
            <a:chExt cx="3756075" cy="52322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EB4425-84C4-4315-95DD-E411B76C9409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r" rtl="1">
                <a:buFont typeface="+mj-lt"/>
                <a:buAutoNum type="arabicPeriod" startAt="3"/>
              </a:pPr>
              <a:r>
                <a:rPr lang="ar-SY" sz="2800" b="1" dirty="0">
                  <a:solidFill>
                    <a:srgbClr val="FF0000"/>
                  </a:solidFill>
                </a:rPr>
                <a:t>عشبي رطب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BBCB928-2AEA-4413-BD4E-9AA28AE689A3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819F17-2D34-43BA-8FF8-4922DF578F9B}"/>
              </a:ext>
            </a:extLst>
          </p:cNvPr>
          <p:cNvGrpSpPr/>
          <p:nvPr/>
        </p:nvGrpSpPr>
        <p:grpSpPr>
          <a:xfrm>
            <a:off x="7745516" y="4178477"/>
            <a:ext cx="3756074" cy="523220"/>
            <a:chOff x="7710911" y="1020047"/>
            <a:chExt cx="3756075" cy="52322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110275B-E1B8-4B95-920D-FADC49C8BF90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r" rtl="1">
                <a:buFont typeface="+mj-lt"/>
                <a:buAutoNum type="arabicPeriod" startAt="4"/>
              </a:pPr>
              <a:r>
                <a:rPr lang="ar-SY" sz="2800" b="1" dirty="0">
                  <a:solidFill>
                    <a:srgbClr val="FF0000"/>
                  </a:solidFill>
                </a:rPr>
                <a:t>عشبي دافئ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9021CCB-6775-4C78-B982-5A133D9D9D63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3A43974-A07B-4647-AE2A-937E5A5211F3}"/>
              </a:ext>
            </a:extLst>
          </p:cNvPr>
          <p:cNvGrpSpPr/>
          <p:nvPr/>
        </p:nvGrpSpPr>
        <p:grpSpPr>
          <a:xfrm rot="10800000">
            <a:off x="4088508" y="3075617"/>
            <a:ext cx="2177177" cy="4271667"/>
            <a:chOff x="350783" y="-2519341"/>
            <a:chExt cx="3147090" cy="601516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CA83F7A-D6BB-4A6A-922D-B58CF7592503}"/>
                </a:ext>
              </a:extLst>
            </p:cNvPr>
            <p:cNvGrpSpPr/>
            <p:nvPr/>
          </p:nvGrpSpPr>
          <p:grpSpPr>
            <a:xfrm>
              <a:off x="350783" y="-2519341"/>
              <a:ext cx="3147090" cy="6015162"/>
              <a:chOff x="3493477" y="-4166798"/>
              <a:chExt cx="5205046" cy="9948619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C92E310-B41E-4B6D-9219-CE271EE69A59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B61B4670-A202-4E2F-95B1-F69ED71D89CD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62" name="Trapezoid 7">
                  <a:extLst>
                    <a:ext uri="{FF2B5EF4-FFF2-40B4-BE49-F238E27FC236}">
                      <a16:creationId xmlns:a16="http://schemas.microsoft.com/office/drawing/2014/main" id="{732AB05A-3FCA-4C86-8C07-937928E1748A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rapezoid 62">
                  <a:extLst>
                    <a:ext uri="{FF2B5EF4-FFF2-40B4-BE49-F238E27FC236}">
                      <a16:creationId xmlns:a16="http://schemas.microsoft.com/office/drawing/2014/main" id="{4CDBAA0C-0AB3-42F7-842E-B1C123326785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rapezoid 7">
                  <a:extLst>
                    <a:ext uri="{FF2B5EF4-FFF2-40B4-BE49-F238E27FC236}">
                      <a16:creationId xmlns:a16="http://schemas.microsoft.com/office/drawing/2014/main" id="{C4230866-F9D6-4851-A497-4F31142AB54E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B287992-F56C-43E6-8CD0-EE2FEB3CF7B1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59" name="Trapezoid 7">
                  <a:extLst>
                    <a:ext uri="{FF2B5EF4-FFF2-40B4-BE49-F238E27FC236}">
                      <a16:creationId xmlns:a16="http://schemas.microsoft.com/office/drawing/2014/main" id="{2FABBA24-BD7C-41E4-8F20-1F387DD56E31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rapezoid 59">
                  <a:extLst>
                    <a:ext uri="{FF2B5EF4-FFF2-40B4-BE49-F238E27FC236}">
                      <a16:creationId xmlns:a16="http://schemas.microsoft.com/office/drawing/2014/main" id="{0A4D7B22-F898-4601-8C67-6AABF8ACA6D6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rapezoid 7">
                  <a:extLst>
                    <a:ext uri="{FF2B5EF4-FFF2-40B4-BE49-F238E27FC236}">
                      <a16:creationId xmlns:a16="http://schemas.microsoft.com/office/drawing/2014/main" id="{88B4710E-853C-4BC1-B007-C091258EDF9E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F8E987F-855C-4AC4-AFCE-BF21FB13D67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4166798"/>
                <a:ext cx="0" cy="59845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3475559-FF58-46A9-B595-3F41116B7AF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3612299"/>
                <a:ext cx="0" cy="54300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971E35A-2617-48AA-B8C7-5BC5C7DD4BDD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7727C91-FFCD-4B7B-88D1-20A12F078161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28004B6-5B6B-4577-8F8B-A4A59D733E82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EF488A13-EBAE-44BC-BADE-A8C3DC7C7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1" t="28199" r="21000" b="27809"/>
          <a:stretch/>
        </p:blipFill>
        <p:spPr>
          <a:xfrm>
            <a:off x="1943586" y="2292350"/>
            <a:ext cx="1879691" cy="10691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8E721F70-6F7C-4F22-B04B-DE514C9B12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7" t="8915" r="10121" b="16872"/>
          <a:stretch/>
        </p:blipFill>
        <p:spPr>
          <a:xfrm>
            <a:off x="6896410" y="4146394"/>
            <a:ext cx="1890417" cy="1078069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CC26D0C-52AC-4638-A892-5EFB2EFD1CEE}"/>
              </a:ext>
            </a:extLst>
          </p:cNvPr>
          <p:cNvGrpSpPr/>
          <p:nvPr/>
        </p:nvGrpSpPr>
        <p:grpSpPr>
          <a:xfrm rot="10800000">
            <a:off x="9556429" y="4849891"/>
            <a:ext cx="2177177" cy="4271667"/>
            <a:chOff x="350783" y="-2519341"/>
            <a:chExt cx="3147090" cy="6015162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A6763C98-2DBD-450E-A87A-F61BBED49A0D}"/>
                </a:ext>
              </a:extLst>
            </p:cNvPr>
            <p:cNvGrpSpPr/>
            <p:nvPr/>
          </p:nvGrpSpPr>
          <p:grpSpPr>
            <a:xfrm>
              <a:off x="350783" y="-2519341"/>
              <a:ext cx="3147090" cy="6015162"/>
              <a:chOff x="3493477" y="-4166798"/>
              <a:chExt cx="5205046" cy="9948619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73AD3B0-3E37-41B5-915E-8437C7E4180A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C109685F-FF4C-4805-A807-EA4E09E469C5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36" name="Trapezoid 7">
                  <a:extLst>
                    <a:ext uri="{FF2B5EF4-FFF2-40B4-BE49-F238E27FC236}">
                      <a16:creationId xmlns:a16="http://schemas.microsoft.com/office/drawing/2014/main" id="{C3184AEE-2355-4FE9-84F0-0E545D6EE1D3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Trapezoid 136">
                  <a:extLst>
                    <a:ext uri="{FF2B5EF4-FFF2-40B4-BE49-F238E27FC236}">
                      <a16:creationId xmlns:a16="http://schemas.microsoft.com/office/drawing/2014/main" id="{2A9B6622-09A7-4668-9484-6A96099C5630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Trapezoid 7">
                  <a:extLst>
                    <a:ext uri="{FF2B5EF4-FFF2-40B4-BE49-F238E27FC236}">
                      <a16:creationId xmlns:a16="http://schemas.microsoft.com/office/drawing/2014/main" id="{50FF6E9F-6577-4D01-A22E-A6BD328619CA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DB733AF9-2B96-4FC5-9A82-37611C1A6D68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33" name="Trapezoid 7">
                  <a:extLst>
                    <a:ext uri="{FF2B5EF4-FFF2-40B4-BE49-F238E27FC236}">
                      <a16:creationId xmlns:a16="http://schemas.microsoft.com/office/drawing/2014/main" id="{FB6777BE-3AE1-48BA-9529-008CD9329EF1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Trapezoid 133">
                  <a:extLst>
                    <a:ext uri="{FF2B5EF4-FFF2-40B4-BE49-F238E27FC236}">
                      <a16:creationId xmlns:a16="http://schemas.microsoft.com/office/drawing/2014/main" id="{9A561FC1-41F9-476A-BABF-8F361B8A4FAA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7">
                  <a:extLst>
                    <a:ext uri="{FF2B5EF4-FFF2-40B4-BE49-F238E27FC236}">
                      <a16:creationId xmlns:a16="http://schemas.microsoft.com/office/drawing/2014/main" id="{CB8B8E8D-AEA9-477D-9195-1DEDE8E9AC16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F52D08CD-350C-4488-B616-42A6077D94A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4166798"/>
                <a:ext cx="0" cy="59845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9E86DED6-F9B5-4DBF-86DC-E51EC14C8F1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3612299"/>
                <a:ext cx="0" cy="54300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04B43F2B-2A41-432E-9382-E8E0E389B392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0F56684-75BA-4FE8-B132-2F810DCB6277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3AA6532C-8C56-4BDC-9424-6D26573C9481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517426A1-FEAC-4683-A7E8-D06D166394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7" t="8844" r="11269" b="16764"/>
          <a:stretch/>
        </p:blipFill>
        <p:spPr>
          <a:xfrm>
            <a:off x="9656165" y="5025913"/>
            <a:ext cx="1984508" cy="1176001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58AA3B3D-C84D-40FE-A8DD-AFFCAD740B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0" t="8525" r="10837" b="18542"/>
          <a:stretch/>
        </p:blipFill>
        <p:spPr>
          <a:xfrm>
            <a:off x="4224783" y="3277269"/>
            <a:ext cx="1883992" cy="10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7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55E1AA-C4F6-477B-B3B4-0E80D3172B8A}"/>
              </a:ext>
            </a:extLst>
          </p:cNvPr>
          <p:cNvGrpSpPr/>
          <p:nvPr/>
        </p:nvGrpSpPr>
        <p:grpSpPr>
          <a:xfrm>
            <a:off x="6361043" y="2105362"/>
            <a:ext cx="6341396" cy="707886"/>
            <a:chOff x="7710911" y="1020047"/>
            <a:chExt cx="3756075" cy="707886"/>
          </a:xfrm>
          <a:solidFill>
            <a:schemeClr val="bg1">
              <a:alpha val="46000"/>
            </a:schemeClr>
          </a:soli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6AB655-1AB0-47A2-893E-A529C57D7978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l" rtl="1">
                <a:buFont typeface="Wingdings" panose="05000000000000000000" pitchFamily="2" charset="2"/>
                <a:buChar char="§"/>
              </a:pP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بَعْضُ الْحَيَواناتِ تَجِدُ غِذَاءَها في النَّباتاتِ الَّتي تَنْمُو في مَوْطِنِها. 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50C9626-BCC6-41D1-9CDD-40307C5FB1DF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EAF04AB-0D64-485E-94FB-A051E370D88E}"/>
              </a:ext>
            </a:extLst>
          </p:cNvPr>
          <p:cNvGrpSpPr/>
          <p:nvPr/>
        </p:nvGrpSpPr>
        <p:grpSpPr>
          <a:xfrm>
            <a:off x="6068407" y="2724125"/>
            <a:ext cx="6341396" cy="461846"/>
            <a:chOff x="7710911" y="1020047"/>
            <a:chExt cx="3756075" cy="461846"/>
          </a:xfrm>
          <a:solidFill>
            <a:schemeClr val="bg1">
              <a:alpha val="46000"/>
            </a:schemeClr>
          </a:solidFill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18DBB77-956A-4AE0-95F0-879CF1003720}"/>
                </a:ext>
              </a:extLst>
            </p:cNvPr>
            <p:cNvSpPr txBox="1"/>
            <p:nvPr/>
          </p:nvSpPr>
          <p:spPr>
            <a:xfrm>
              <a:off x="7710912" y="1020047"/>
              <a:ext cx="3756074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l" rtl="1">
                <a:buFont typeface="Wingdings" panose="05000000000000000000" pitchFamily="2" charset="2"/>
                <a:buChar char="§"/>
              </a:pP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كَمَا تَتَغَذَّى بَعْضُ الْحَيَواناتِ عَلَى حَيَوَاناتٍ أُخْرَى في الْمَوْطِنِ نَفْسِهِ. 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3EDD3D2-9475-463C-AFF1-B47C1E674035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B7DE041-3642-4CA6-A8CE-0EB3623E39D6}"/>
              </a:ext>
            </a:extLst>
          </p:cNvPr>
          <p:cNvGrpSpPr/>
          <p:nvPr/>
        </p:nvGrpSpPr>
        <p:grpSpPr>
          <a:xfrm>
            <a:off x="5588897" y="4838287"/>
            <a:ext cx="7509810" cy="836731"/>
            <a:chOff x="7018846" y="1481893"/>
            <a:chExt cx="4448139" cy="836731"/>
          </a:xfrm>
          <a:solidFill>
            <a:schemeClr val="bg1">
              <a:alpha val="46000"/>
            </a:schemeClr>
          </a:solidFill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0CBF1BB-ED1D-43D4-A036-EEFD275B9FD4}"/>
                </a:ext>
              </a:extLst>
            </p:cNvPr>
            <p:cNvSpPr txBox="1"/>
            <p:nvPr/>
          </p:nvSpPr>
          <p:spPr>
            <a:xfrm>
              <a:off x="7018846" y="1918514"/>
              <a:ext cx="3756074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وتَسْتَخْدِمُ الْحَيَواناتُ مَوْطِنَها لِلاِخْتِباءِ وَالنَّوْمِ.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7609C9C-26E6-4F1D-8E2B-9A2C034E7819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5560633-3A8A-49AF-950E-8C4ECE7CB926}"/>
              </a:ext>
            </a:extLst>
          </p:cNvPr>
          <p:cNvGrpSpPr/>
          <p:nvPr/>
        </p:nvGrpSpPr>
        <p:grpSpPr>
          <a:xfrm>
            <a:off x="5633116" y="4237131"/>
            <a:ext cx="7020862" cy="1176487"/>
            <a:chOff x="7308455" y="305406"/>
            <a:chExt cx="4158530" cy="1176487"/>
          </a:xfrm>
          <a:solidFill>
            <a:schemeClr val="bg1">
              <a:alpha val="46000"/>
            </a:schemeClr>
          </a:solidFill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0804F2A-9B5E-420C-B6AE-2E77C1DA527B}"/>
                </a:ext>
              </a:extLst>
            </p:cNvPr>
            <p:cNvSpPr txBox="1"/>
            <p:nvPr/>
          </p:nvSpPr>
          <p:spPr>
            <a:xfrm>
              <a:off x="7308455" y="305406"/>
              <a:ext cx="375607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بَعْضُ الْحَيَواناتِ وَمِنْها الْضَّبُّ وَالأَرْنَبُّ  يَحْفِرُ أَنْفاقًا فِي التُّرْبَةِ بَحْثًا</a:t>
              </a:r>
            </a:p>
            <a:p>
              <a:pPr algn="r" rtl="1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 عَنِ الْغِذَاءِ وَالْمَأْوَى. وَبَعْضُ الْحَشَراتِ تَبْنِي بُيُوتَهَا تَحْتَ الصُّخورِ.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8E6833E-BBC1-45AE-889F-AF70BC0D9094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grpFill/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60D061-CC00-4274-B6C2-AB2FF4E184A6}"/>
              </a:ext>
            </a:extLst>
          </p:cNvPr>
          <p:cNvGrpSpPr/>
          <p:nvPr/>
        </p:nvGrpSpPr>
        <p:grpSpPr>
          <a:xfrm rot="10800000">
            <a:off x="1734584" y="1878012"/>
            <a:ext cx="2177177" cy="5003965"/>
            <a:chOff x="350783" y="-3550529"/>
            <a:chExt cx="3147090" cy="70463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C088DB5-8910-4472-B6EF-2DBFD1D222D9}"/>
                </a:ext>
              </a:extLst>
            </p:cNvPr>
            <p:cNvGrpSpPr/>
            <p:nvPr/>
          </p:nvGrpSpPr>
          <p:grpSpPr>
            <a:xfrm>
              <a:off x="350783" y="-3550529"/>
              <a:ext cx="3147090" cy="7046350"/>
              <a:chOff x="3493477" y="-5872304"/>
              <a:chExt cx="5205046" cy="1165412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3FDD8C-B54A-4E7C-B6CD-5A5427FC08CF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08A4D93-8541-49AA-B816-AAA1AD071CE1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48" name="Trapezoid 7">
                  <a:extLst>
                    <a:ext uri="{FF2B5EF4-FFF2-40B4-BE49-F238E27FC236}">
                      <a16:creationId xmlns:a16="http://schemas.microsoft.com/office/drawing/2014/main" id="{848F5FDE-A85F-43CE-A273-C34FC104DCD2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rapezoid 48">
                  <a:extLst>
                    <a:ext uri="{FF2B5EF4-FFF2-40B4-BE49-F238E27FC236}">
                      <a16:creationId xmlns:a16="http://schemas.microsoft.com/office/drawing/2014/main" id="{2CCC6CFE-E411-4D6C-BEDA-765EA8C0F7A2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rapezoid 7">
                  <a:extLst>
                    <a:ext uri="{FF2B5EF4-FFF2-40B4-BE49-F238E27FC236}">
                      <a16:creationId xmlns:a16="http://schemas.microsoft.com/office/drawing/2014/main" id="{9D28F0F8-09E9-48D9-AE73-03B66309767A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BA30DDE-2A5F-4029-A98C-32E006C9F1A4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45" name="Trapezoid 7">
                  <a:extLst>
                    <a:ext uri="{FF2B5EF4-FFF2-40B4-BE49-F238E27FC236}">
                      <a16:creationId xmlns:a16="http://schemas.microsoft.com/office/drawing/2014/main" id="{3E960997-3346-44C5-9CD5-249DD0A8A9FE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rapezoid 45">
                  <a:extLst>
                    <a:ext uri="{FF2B5EF4-FFF2-40B4-BE49-F238E27FC236}">
                      <a16:creationId xmlns:a16="http://schemas.microsoft.com/office/drawing/2014/main" id="{4715B590-D976-4CF9-940F-2EA2AC4924B0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apezoid 7">
                  <a:extLst>
                    <a:ext uri="{FF2B5EF4-FFF2-40B4-BE49-F238E27FC236}">
                      <a16:creationId xmlns:a16="http://schemas.microsoft.com/office/drawing/2014/main" id="{B69185B8-8EAF-49C7-9EA5-0A54CEA0CEAD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C157A6B-E9A2-4D94-B208-79B71BAB7B7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5872304"/>
                <a:ext cx="0" cy="769000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D7962C9-EAA3-46AD-8D2C-358011F95E2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5872304"/>
                <a:ext cx="0" cy="7690006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AE1B498-C162-421E-A1C0-46D01C1BDD0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AEB5570-B662-42C3-8A53-C102D60817FC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9B9DE3-0BF0-4D47-B3BE-016B7AE96DC0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EDD9B7-F8D9-475E-B852-AA1B33BE3126}"/>
              </a:ext>
            </a:extLst>
          </p:cNvPr>
          <p:cNvGrpSpPr/>
          <p:nvPr/>
        </p:nvGrpSpPr>
        <p:grpSpPr>
          <a:xfrm>
            <a:off x="1533027" y="795384"/>
            <a:ext cx="5782173" cy="1036307"/>
            <a:chOff x="1515069" y="795384"/>
            <a:chExt cx="5111399" cy="10363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F1B00E-C68A-421F-B878-51DFFA40A036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DA5C775-FDF3-43D2-89C4-D3F433C66A99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A2B0E6-7997-44DD-AABC-2FF749681402}"/>
                </a:ext>
              </a:extLst>
            </p:cNvPr>
            <p:cNvSpPr/>
            <p:nvPr/>
          </p:nvSpPr>
          <p:spPr>
            <a:xfrm>
              <a:off x="1515069" y="1112674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كَيْفَ تَسْتَخْدِمُ الْمَخْلوقاتُ الْحَيَّةُ مَواطِنَها؟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BF60B73-569B-4444-ADD5-469AC8CC70F6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55F0F5D-8E87-4F7D-BB16-B851318A3042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CDD5E49-22E4-467A-8827-2983A04D9404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34825F-6535-4496-91DB-1E83982F05D2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BC0099F-6E49-4999-A418-B628F743A10D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F7DBFD0-F025-46C9-831F-2551CD46E12A}"/>
              </a:ext>
            </a:extLst>
          </p:cNvPr>
          <p:cNvSpPr/>
          <p:nvPr/>
        </p:nvSpPr>
        <p:spPr>
          <a:xfrm>
            <a:off x="1058179" y="407963"/>
            <a:ext cx="507102" cy="6147582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468BE7-C861-408F-A42F-13EAD309BB45}"/>
              </a:ext>
            </a:extLst>
          </p:cNvPr>
          <p:cNvSpPr/>
          <p:nvPr/>
        </p:nvSpPr>
        <p:spPr>
          <a:xfrm>
            <a:off x="618979" y="119575"/>
            <a:ext cx="954702" cy="6738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8916C2-FFDD-487D-AF1D-91DF641F7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6" t="8029" r="11878" b="16112"/>
          <a:stretch/>
        </p:blipFill>
        <p:spPr>
          <a:xfrm>
            <a:off x="1886718" y="2009673"/>
            <a:ext cx="1868746" cy="121966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8788BE0C-8663-423A-B322-973A7E052F4C}"/>
              </a:ext>
            </a:extLst>
          </p:cNvPr>
          <p:cNvGrpSpPr/>
          <p:nvPr/>
        </p:nvGrpSpPr>
        <p:grpSpPr>
          <a:xfrm rot="10800000">
            <a:off x="1732489" y="4176436"/>
            <a:ext cx="2177177" cy="4271667"/>
            <a:chOff x="350782" y="-2519341"/>
            <a:chExt cx="3147090" cy="601516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2010B60-8150-40BC-9D96-0F0FDA58E5DB}"/>
                </a:ext>
              </a:extLst>
            </p:cNvPr>
            <p:cNvGrpSpPr/>
            <p:nvPr/>
          </p:nvGrpSpPr>
          <p:grpSpPr>
            <a:xfrm>
              <a:off x="350782" y="-2519341"/>
              <a:ext cx="3147090" cy="6015162"/>
              <a:chOff x="3493475" y="-4166798"/>
              <a:chExt cx="5205046" cy="9948619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03F6945-3885-4CDB-A3E6-B0F1226BE271}"/>
                  </a:ext>
                </a:extLst>
              </p:cNvPr>
              <p:cNvSpPr/>
              <p:nvPr/>
            </p:nvSpPr>
            <p:spPr>
              <a:xfrm>
                <a:off x="3493475" y="2166425"/>
                <a:ext cx="5205046" cy="36153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C73F441-224B-4035-90BF-BA664782C6CE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80" name="Trapezoid 7">
                  <a:extLst>
                    <a:ext uri="{FF2B5EF4-FFF2-40B4-BE49-F238E27FC236}">
                      <a16:creationId xmlns:a16="http://schemas.microsoft.com/office/drawing/2014/main" id="{072484DC-35F4-4F37-A85E-DBE48FB7F9D1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rapezoid 80">
                  <a:extLst>
                    <a:ext uri="{FF2B5EF4-FFF2-40B4-BE49-F238E27FC236}">
                      <a16:creationId xmlns:a16="http://schemas.microsoft.com/office/drawing/2014/main" id="{8C99FF7B-8CFD-4F5A-AEE5-4256A05852F8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Trapezoid 7">
                  <a:extLst>
                    <a:ext uri="{FF2B5EF4-FFF2-40B4-BE49-F238E27FC236}">
                      <a16:creationId xmlns:a16="http://schemas.microsoft.com/office/drawing/2014/main" id="{08DA2C83-9EDF-4831-88E5-0CC544F2E791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2E7B7BB-EE36-4EE4-967D-EE6885BC8DE1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77" name="Trapezoid 7">
                  <a:extLst>
                    <a:ext uri="{FF2B5EF4-FFF2-40B4-BE49-F238E27FC236}">
                      <a16:creationId xmlns:a16="http://schemas.microsoft.com/office/drawing/2014/main" id="{594AC4F2-D876-4579-8853-4E12DB033D77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Trapezoid 77">
                  <a:extLst>
                    <a:ext uri="{FF2B5EF4-FFF2-40B4-BE49-F238E27FC236}">
                      <a16:creationId xmlns:a16="http://schemas.microsoft.com/office/drawing/2014/main" id="{4745FDBE-8D5E-4652-BD33-4CA4DA9BDF25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rapezoid 7">
                  <a:extLst>
                    <a:ext uri="{FF2B5EF4-FFF2-40B4-BE49-F238E27FC236}">
                      <a16:creationId xmlns:a16="http://schemas.microsoft.com/office/drawing/2014/main" id="{62BDFE9F-47CC-4911-ACE2-25B667A91D64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9DC4FC3-553F-47F7-B3F0-96969734CB2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4166798"/>
                <a:ext cx="0" cy="59845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B11B043-11A9-4C8B-BC0A-A72C233FEFA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3612299"/>
                <a:ext cx="0" cy="54300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E8BC47F-ADCE-4973-BC0D-0DB39570321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555A9B0-D922-4DE6-940E-FCDFE6BB87E9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E9D612-32E6-4EA4-93CD-D4E8A86EF42F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A7D211A-D279-4C53-BA2D-8995699ED702}"/>
              </a:ext>
            </a:extLst>
          </p:cNvPr>
          <p:cNvGrpSpPr/>
          <p:nvPr/>
        </p:nvGrpSpPr>
        <p:grpSpPr>
          <a:xfrm rot="10800000">
            <a:off x="4025971" y="2741370"/>
            <a:ext cx="2177177" cy="4271667"/>
            <a:chOff x="350783" y="-2519341"/>
            <a:chExt cx="3147090" cy="601516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C9FAB1D-8EB6-4A4D-BA84-722151DBEEE3}"/>
                </a:ext>
              </a:extLst>
            </p:cNvPr>
            <p:cNvGrpSpPr/>
            <p:nvPr/>
          </p:nvGrpSpPr>
          <p:grpSpPr>
            <a:xfrm>
              <a:off x="350783" y="-2519341"/>
              <a:ext cx="3147090" cy="6015162"/>
              <a:chOff x="3493477" y="-4166798"/>
              <a:chExt cx="5205046" cy="994861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5629A0F-9701-4AEB-B676-AF5D1BF28885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F52134C-B616-42DB-8D6A-0992A07B5687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96" name="Trapezoid 7">
                  <a:extLst>
                    <a:ext uri="{FF2B5EF4-FFF2-40B4-BE49-F238E27FC236}">
                      <a16:creationId xmlns:a16="http://schemas.microsoft.com/office/drawing/2014/main" id="{726046B0-7050-46FE-A5C1-A6A36F817C57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Trapezoid 96">
                  <a:extLst>
                    <a:ext uri="{FF2B5EF4-FFF2-40B4-BE49-F238E27FC236}">
                      <a16:creationId xmlns:a16="http://schemas.microsoft.com/office/drawing/2014/main" id="{7E9BDC43-E4CB-481C-A4C8-7ADCFBA772D5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rapezoid 7">
                  <a:extLst>
                    <a:ext uri="{FF2B5EF4-FFF2-40B4-BE49-F238E27FC236}">
                      <a16:creationId xmlns:a16="http://schemas.microsoft.com/office/drawing/2014/main" id="{A04EA69E-E0FC-4EA7-9D4A-38D02A5A1C2E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7C6A443-CB56-4173-99B3-6EC2B029C269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93" name="Trapezoid 7">
                  <a:extLst>
                    <a:ext uri="{FF2B5EF4-FFF2-40B4-BE49-F238E27FC236}">
                      <a16:creationId xmlns:a16="http://schemas.microsoft.com/office/drawing/2014/main" id="{C10A20AF-31EE-4202-A671-B01922A7D47D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Trapezoid 93">
                  <a:extLst>
                    <a:ext uri="{FF2B5EF4-FFF2-40B4-BE49-F238E27FC236}">
                      <a16:creationId xmlns:a16="http://schemas.microsoft.com/office/drawing/2014/main" id="{E43EA447-E5C6-47FE-AD97-E06B6DA1EA07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Trapezoid 7">
                  <a:extLst>
                    <a:ext uri="{FF2B5EF4-FFF2-40B4-BE49-F238E27FC236}">
                      <a16:creationId xmlns:a16="http://schemas.microsoft.com/office/drawing/2014/main" id="{C7AF6122-CA33-404A-8670-E95F2B4966E3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E0B060B-BB56-4B5A-A160-99365D45669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4166798"/>
                <a:ext cx="0" cy="59845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9F71DB1-41E6-47F7-8517-1C16CC5B8DB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3612299"/>
                <a:ext cx="0" cy="54300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B22FEF7-4681-4786-ADF3-A76323A7DFF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1579223-906A-46B9-9252-B55D95E712ED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D3BD2E5-0C77-4B69-B2C0-886E9F34E1C0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36A193F-A15A-486A-9E37-EF203BE0221B}"/>
              </a:ext>
            </a:extLst>
          </p:cNvPr>
          <p:cNvGrpSpPr/>
          <p:nvPr/>
        </p:nvGrpSpPr>
        <p:grpSpPr>
          <a:xfrm rot="10800000">
            <a:off x="4024607" y="4849949"/>
            <a:ext cx="2177177" cy="4271667"/>
            <a:chOff x="350783" y="-2519341"/>
            <a:chExt cx="3147090" cy="6015162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97B6888-C0F0-4E1B-A0D0-AF50D00F2D69}"/>
                </a:ext>
              </a:extLst>
            </p:cNvPr>
            <p:cNvGrpSpPr/>
            <p:nvPr/>
          </p:nvGrpSpPr>
          <p:grpSpPr>
            <a:xfrm>
              <a:off x="350783" y="-2519341"/>
              <a:ext cx="3147090" cy="6015162"/>
              <a:chOff x="3493477" y="-4166798"/>
              <a:chExt cx="5205046" cy="9948619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07373CB-DF07-41E0-A86D-3BB7555315DC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ED5A2150-F5D9-4210-8B1F-F6CBC0B96570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12" name="Trapezoid 7">
                  <a:extLst>
                    <a:ext uri="{FF2B5EF4-FFF2-40B4-BE49-F238E27FC236}">
                      <a16:creationId xmlns:a16="http://schemas.microsoft.com/office/drawing/2014/main" id="{FED8EDA9-7900-4BF2-97F7-66DE413A07CE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Trapezoid 112">
                  <a:extLst>
                    <a:ext uri="{FF2B5EF4-FFF2-40B4-BE49-F238E27FC236}">
                      <a16:creationId xmlns:a16="http://schemas.microsoft.com/office/drawing/2014/main" id="{58407C33-44A9-49C0-B7C2-33ED1969AAA9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Trapezoid 7">
                  <a:extLst>
                    <a:ext uri="{FF2B5EF4-FFF2-40B4-BE49-F238E27FC236}">
                      <a16:creationId xmlns:a16="http://schemas.microsoft.com/office/drawing/2014/main" id="{0BB2C391-BFA4-4012-B898-1AD86462DBBF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69E6B32A-B42B-4A3F-B346-0BCE191E64FA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09" name="Trapezoid 7">
                  <a:extLst>
                    <a:ext uri="{FF2B5EF4-FFF2-40B4-BE49-F238E27FC236}">
                      <a16:creationId xmlns:a16="http://schemas.microsoft.com/office/drawing/2014/main" id="{19107B0E-B09C-466D-9D94-F418DAC51735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Trapezoid 109">
                  <a:extLst>
                    <a:ext uri="{FF2B5EF4-FFF2-40B4-BE49-F238E27FC236}">
                      <a16:creationId xmlns:a16="http://schemas.microsoft.com/office/drawing/2014/main" id="{5D37B425-1670-471B-9E75-63D654CB559B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Trapezoid 7">
                  <a:extLst>
                    <a:ext uri="{FF2B5EF4-FFF2-40B4-BE49-F238E27FC236}">
                      <a16:creationId xmlns:a16="http://schemas.microsoft.com/office/drawing/2014/main" id="{BDCB8C40-1D0C-43E7-9134-B07B59E92AA6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511E8CF-E8F0-4891-89C5-495214FC606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27715" y="-4166798"/>
                <a:ext cx="0" cy="59845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7092C05F-D50C-4163-A113-2C4F4A85162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148024" y="-3612299"/>
                <a:ext cx="0" cy="543000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14D1A945-EE70-43E0-918E-AE16B0AA071B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</p:spPr>
        </p:pic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97A3B82-8E57-4A4D-A012-7AAC134950C1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D00347E-B19B-4699-B697-E0A83B8EC008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2877901F-6F1C-4F93-9A95-E71B31A5D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535" y="2840633"/>
            <a:ext cx="1744460" cy="1308345"/>
          </a:xfrm>
          <a:prstGeom prst="rect">
            <a:avLst/>
          </a:prstGeom>
        </p:spPr>
      </p:pic>
      <p:pic>
        <p:nvPicPr>
          <p:cNvPr id="117" name="Picture 2">
            <a:extLst>
              <a:ext uri="{FF2B5EF4-FFF2-40B4-BE49-F238E27FC236}">
                <a16:creationId xmlns:a16="http://schemas.microsoft.com/office/drawing/2014/main" id="{E4F9F429-BB61-4376-AE42-984DDFD5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183" y="4293724"/>
            <a:ext cx="1766346" cy="131777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AutoShape 2" descr="Eastern Cottontail RABBIT hiding in Prairie dog hole #1307988">
            <a:extLst>
              <a:ext uri="{FF2B5EF4-FFF2-40B4-BE49-F238E27FC236}">
                <a16:creationId xmlns:a16="http://schemas.microsoft.com/office/drawing/2014/main" id="{43E5F71F-CC4B-482E-AF37-89CE422A77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Y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F41956F8-301A-4FBC-BB83-438639C38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038" y="4945828"/>
            <a:ext cx="1750957" cy="131516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ABC394FE-F8F7-4D20-A8A0-24DE12BBAF01}"/>
              </a:ext>
            </a:extLst>
          </p:cNvPr>
          <p:cNvSpPr txBox="1"/>
          <p:nvPr/>
        </p:nvSpPr>
        <p:spPr>
          <a:xfrm>
            <a:off x="1669276" y="1216529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023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 245">
            <a:extLst>
              <a:ext uri="{FF2B5EF4-FFF2-40B4-BE49-F238E27FC236}">
                <a16:creationId xmlns:a16="http://schemas.microsoft.com/office/drawing/2014/main" id="{0219AA03-D441-4E07-A496-84E82374C54C}"/>
              </a:ext>
            </a:extLst>
          </p:cNvPr>
          <p:cNvGrpSpPr/>
          <p:nvPr/>
        </p:nvGrpSpPr>
        <p:grpSpPr>
          <a:xfrm>
            <a:off x="8105374" y="-971424"/>
            <a:ext cx="2689124" cy="3066312"/>
            <a:chOff x="350783" y="0"/>
            <a:chExt cx="3147090" cy="3495821"/>
          </a:xfrm>
          <a:solidFill>
            <a:schemeClr val="bg1"/>
          </a:solidFill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9C5CFFDD-B29F-4BD8-A62E-7FF0AAB05367}"/>
                </a:ext>
              </a:extLst>
            </p:cNvPr>
            <p:cNvGrpSpPr/>
            <p:nvPr/>
          </p:nvGrpSpPr>
          <p:grpSpPr>
            <a:xfrm>
              <a:off x="350783" y="0"/>
              <a:ext cx="3147090" cy="3495821"/>
              <a:chOff x="3493477" y="0"/>
              <a:chExt cx="5205046" cy="5781821"/>
            </a:xfrm>
            <a:grpFill/>
          </p:grpSpPr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7BFA3076-A7A0-429B-9AF7-BE633E50F425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67646DBF-BAA9-4897-A98B-F0EDEBDC277E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  <a:grpFill/>
            </p:grpSpPr>
            <p:sp>
              <p:nvSpPr>
                <p:cNvPr id="259" name="Trapezoid 7">
                  <a:extLst>
                    <a:ext uri="{FF2B5EF4-FFF2-40B4-BE49-F238E27FC236}">
                      <a16:creationId xmlns:a16="http://schemas.microsoft.com/office/drawing/2014/main" id="{40672789-BDC8-4665-A760-9A00BD1489C4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Trapezoid 259">
                  <a:extLst>
                    <a:ext uri="{FF2B5EF4-FFF2-40B4-BE49-F238E27FC236}">
                      <a16:creationId xmlns:a16="http://schemas.microsoft.com/office/drawing/2014/main" id="{1236E6B1-AF6C-4FE7-BBA0-18B5FD823EA1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Trapezoid 7">
                  <a:extLst>
                    <a:ext uri="{FF2B5EF4-FFF2-40B4-BE49-F238E27FC236}">
                      <a16:creationId xmlns:a16="http://schemas.microsoft.com/office/drawing/2014/main" id="{839F7953-3B62-48F7-A532-3452DC924E73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188DFEFB-8CC1-4852-995C-2DE4D16B3275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  <a:grpFill/>
            </p:grpSpPr>
            <p:sp>
              <p:nvSpPr>
                <p:cNvPr id="256" name="Trapezoid 7">
                  <a:extLst>
                    <a:ext uri="{FF2B5EF4-FFF2-40B4-BE49-F238E27FC236}">
                      <a16:creationId xmlns:a16="http://schemas.microsoft.com/office/drawing/2014/main" id="{3B856A78-DCE7-48C4-90F9-3B5524B80A4F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Trapezoid 256">
                  <a:extLst>
                    <a:ext uri="{FF2B5EF4-FFF2-40B4-BE49-F238E27FC236}">
                      <a16:creationId xmlns:a16="http://schemas.microsoft.com/office/drawing/2014/main" id="{DCFBE109-8B59-456B-A3C2-FAE3D44BE70C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Trapezoid 7">
                  <a:extLst>
                    <a:ext uri="{FF2B5EF4-FFF2-40B4-BE49-F238E27FC236}">
                      <a16:creationId xmlns:a16="http://schemas.microsoft.com/office/drawing/2014/main" id="{D8268A4F-1FF9-4CBC-9408-3C3A72856BD0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0BC3208C-D55A-4D9B-8566-1F84A2DBD76E}"/>
                  </a:ext>
                </a:extLst>
              </p:cNvPr>
              <p:cNvCxnSpPr/>
              <p:nvPr/>
            </p:nvCxnSpPr>
            <p:spPr>
              <a:xfrm flipV="1">
                <a:off x="4027715" y="0"/>
                <a:ext cx="0" cy="1817702"/>
              </a:xfrm>
              <a:prstGeom prst="line">
                <a:avLst/>
              </a:prstGeom>
              <a:grpFill/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E50644D6-1685-46F0-94C9-3BF34925961D}"/>
                  </a:ext>
                </a:extLst>
              </p:cNvPr>
              <p:cNvCxnSpPr/>
              <p:nvPr/>
            </p:nvCxnSpPr>
            <p:spPr>
              <a:xfrm flipV="1">
                <a:off x="8148024" y="0"/>
                <a:ext cx="0" cy="1817702"/>
              </a:xfrm>
              <a:prstGeom prst="line">
                <a:avLst/>
              </a:prstGeom>
              <a:grpFill/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C5AEB51D-D118-4939-8B8A-9B1525A244BD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  <a:grpFill/>
          </p:spPr>
        </p:pic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AA4397FE-94F9-4E82-9135-D6F0639B4B10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5FD26E03-F0DF-4B27-855E-C5385D5554E4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943C156-9E69-4FFF-A381-7C9E0FFC8283}"/>
              </a:ext>
            </a:extLst>
          </p:cNvPr>
          <p:cNvGrpSpPr/>
          <p:nvPr/>
        </p:nvGrpSpPr>
        <p:grpSpPr>
          <a:xfrm rot="10800000">
            <a:off x="1874184" y="4471259"/>
            <a:ext cx="2768198" cy="3156477"/>
            <a:chOff x="350783" y="0"/>
            <a:chExt cx="3147090" cy="3495821"/>
          </a:xfrm>
          <a:solidFill>
            <a:schemeClr val="bg1"/>
          </a:solidFill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64B1F16B-CF72-49D6-A519-70BB63C3BE1A}"/>
                </a:ext>
              </a:extLst>
            </p:cNvPr>
            <p:cNvGrpSpPr/>
            <p:nvPr/>
          </p:nvGrpSpPr>
          <p:grpSpPr>
            <a:xfrm>
              <a:off x="350783" y="0"/>
              <a:ext cx="3147090" cy="3495821"/>
              <a:chOff x="3493477" y="0"/>
              <a:chExt cx="5205046" cy="5781821"/>
            </a:xfrm>
            <a:grpFill/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2647C8F-58F1-4426-80A9-51A8C72B38B1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AC814042-24CB-4F50-A1C9-357AAFE6A7F7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  <a:grpFill/>
            </p:grpSpPr>
            <p:sp>
              <p:nvSpPr>
                <p:cNvPr id="211" name="Trapezoid 7">
                  <a:extLst>
                    <a:ext uri="{FF2B5EF4-FFF2-40B4-BE49-F238E27FC236}">
                      <a16:creationId xmlns:a16="http://schemas.microsoft.com/office/drawing/2014/main" id="{64DC3ED8-624A-43B6-A816-9ACAFCFB7E4A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Trapezoid 211">
                  <a:extLst>
                    <a:ext uri="{FF2B5EF4-FFF2-40B4-BE49-F238E27FC236}">
                      <a16:creationId xmlns:a16="http://schemas.microsoft.com/office/drawing/2014/main" id="{3A2944B2-2A4D-4D65-B064-3411FE948845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Trapezoid 7">
                  <a:extLst>
                    <a:ext uri="{FF2B5EF4-FFF2-40B4-BE49-F238E27FC236}">
                      <a16:creationId xmlns:a16="http://schemas.microsoft.com/office/drawing/2014/main" id="{2281DB23-47C1-4D39-ACB4-C122458BDDBF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7A1588E8-01DC-420D-A773-558E0B2C4FF8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  <a:grpFill/>
            </p:grpSpPr>
            <p:sp>
              <p:nvSpPr>
                <p:cNvPr id="208" name="Trapezoid 7">
                  <a:extLst>
                    <a:ext uri="{FF2B5EF4-FFF2-40B4-BE49-F238E27FC236}">
                      <a16:creationId xmlns:a16="http://schemas.microsoft.com/office/drawing/2014/main" id="{8147446F-25A5-4DC8-BD5B-DCA70C8811E4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Trapezoid 208">
                  <a:extLst>
                    <a:ext uri="{FF2B5EF4-FFF2-40B4-BE49-F238E27FC236}">
                      <a16:creationId xmlns:a16="http://schemas.microsoft.com/office/drawing/2014/main" id="{374247FF-4AE3-42FD-8E0E-45A411A7BE55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Trapezoid 7">
                  <a:extLst>
                    <a:ext uri="{FF2B5EF4-FFF2-40B4-BE49-F238E27FC236}">
                      <a16:creationId xmlns:a16="http://schemas.microsoft.com/office/drawing/2014/main" id="{DAAE0B6F-C12E-47EA-923E-792B28D3A0D6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BFCC2134-85FF-4CF9-B0F7-DD2117D932C8}"/>
                  </a:ext>
                </a:extLst>
              </p:cNvPr>
              <p:cNvCxnSpPr/>
              <p:nvPr/>
            </p:nvCxnSpPr>
            <p:spPr>
              <a:xfrm flipV="1">
                <a:off x="4027715" y="0"/>
                <a:ext cx="0" cy="1817702"/>
              </a:xfrm>
              <a:prstGeom prst="line">
                <a:avLst/>
              </a:prstGeom>
              <a:grpFill/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7536D09C-84BE-449C-AF37-00CBE179E4A1}"/>
                  </a:ext>
                </a:extLst>
              </p:cNvPr>
              <p:cNvCxnSpPr/>
              <p:nvPr/>
            </p:nvCxnSpPr>
            <p:spPr>
              <a:xfrm flipV="1">
                <a:off x="8148024" y="0"/>
                <a:ext cx="0" cy="1817702"/>
              </a:xfrm>
              <a:prstGeom prst="line">
                <a:avLst/>
              </a:prstGeom>
              <a:grpFill/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A0CB0536-4F5D-4FB8-B64D-7121F72CD87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  <a:grpFill/>
          </p:spPr>
        </p:pic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72C020-CE7D-43DD-B75B-564791591131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000B7C0-BD1F-40A0-99F3-226FCD6F38EA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E5FB2EB-EA81-496C-A5B4-56F1FF5C6F37}"/>
              </a:ext>
            </a:extLst>
          </p:cNvPr>
          <p:cNvGrpSpPr/>
          <p:nvPr/>
        </p:nvGrpSpPr>
        <p:grpSpPr>
          <a:xfrm rot="10800000">
            <a:off x="4868223" y="4471259"/>
            <a:ext cx="2768198" cy="3156477"/>
            <a:chOff x="350783" y="0"/>
            <a:chExt cx="3147090" cy="3495821"/>
          </a:xfrm>
          <a:solidFill>
            <a:schemeClr val="bg1"/>
          </a:solidFill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E5370339-C1F1-41DF-929B-82F18717F4D6}"/>
                </a:ext>
              </a:extLst>
            </p:cNvPr>
            <p:cNvGrpSpPr/>
            <p:nvPr/>
          </p:nvGrpSpPr>
          <p:grpSpPr>
            <a:xfrm>
              <a:off x="350783" y="0"/>
              <a:ext cx="3147090" cy="3495821"/>
              <a:chOff x="3493477" y="0"/>
              <a:chExt cx="5205046" cy="5781821"/>
            </a:xfrm>
            <a:grpFill/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1AD31357-FDB4-4F4A-B97C-928BA2564157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EF13C294-A8B5-44D5-ABF5-04048A7EA30B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  <a:grpFill/>
            </p:grpSpPr>
            <p:sp>
              <p:nvSpPr>
                <p:cNvPr id="227" name="Trapezoid 7">
                  <a:extLst>
                    <a:ext uri="{FF2B5EF4-FFF2-40B4-BE49-F238E27FC236}">
                      <a16:creationId xmlns:a16="http://schemas.microsoft.com/office/drawing/2014/main" id="{738F3251-18F2-4C23-84E5-38755EBBB2DC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Trapezoid 227">
                  <a:extLst>
                    <a:ext uri="{FF2B5EF4-FFF2-40B4-BE49-F238E27FC236}">
                      <a16:creationId xmlns:a16="http://schemas.microsoft.com/office/drawing/2014/main" id="{0FA0E33E-8F64-476C-B143-64AA6BE3BDE4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Trapezoid 7">
                  <a:extLst>
                    <a:ext uri="{FF2B5EF4-FFF2-40B4-BE49-F238E27FC236}">
                      <a16:creationId xmlns:a16="http://schemas.microsoft.com/office/drawing/2014/main" id="{84206177-6E08-45E5-A9DE-165EECC1D845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DD60BA68-E438-46F6-B706-1A808638CFD6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  <a:grpFill/>
            </p:grpSpPr>
            <p:sp>
              <p:nvSpPr>
                <p:cNvPr id="224" name="Trapezoid 7">
                  <a:extLst>
                    <a:ext uri="{FF2B5EF4-FFF2-40B4-BE49-F238E27FC236}">
                      <a16:creationId xmlns:a16="http://schemas.microsoft.com/office/drawing/2014/main" id="{E18870B0-901F-4086-B80F-7FF522662765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Trapezoid 224">
                  <a:extLst>
                    <a:ext uri="{FF2B5EF4-FFF2-40B4-BE49-F238E27FC236}">
                      <a16:creationId xmlns:a16="http://schemas.microsoft.com/office/drawing/2014/main" id="{A21A92AC-0BF6-4B29-872E-E20CA6BA8479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Trapezoid 7">
                  <a:extLst>
                    <a:ext uri="{FF2B5EF4-FFF2-40B4-BE49-F238E27FC236}">
                      <a16:creationId xmlns:a16="http://schemas.microsoft.com/office/drawing/2014/main" id="{BEB2D0BE-C189-4124-A5AA-4039A827C9A0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A8D6039D-B6C8-4EB5-8898-655DC003BCAD}"/>
                  </a:ext>
                </a:extLst>
              </p:cNvPr>
              <p:cNvCxnSpPr/>
              <p:nvPr/>
            </p:nvCxnSpPr>
            <p:spPr>
              <a:xfrm flipV="1">
                <a:off x="4027715" y="0"/>
                <a:ext cx="0" cy="1817702"/>
              </a:xfrm>
              <a:prstGeom prst="line">
                <a:avLst/>
              </a:prstGeom>
              <a:grpFill/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D6809EE7-6C94-4FFA-AD89-15C5D240554C}"/>
                  </a:ext>
                </a:extLst>
              </p:cNvPr>
              <p:cNvCxnSpPr/>
              <p:nvPr/>
            </p:nvCxnSpPr>
            <p:spPr>
              <a:xfrm flipV="1">
                <a:off x="8148024" y="0"/>
                <a:ext cx="0" cy="1817702"/>
              </a:xfrm>
              <a:prstGeom prst="line">
                <a:avLst/>
              </a:prstGeom>
              <a:grpFill/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08CAB2DD-88F3-4993-A1FD-21EFBCC8B92C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  <a:grpFill/>
          </p:spPr>
        </p:pic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D48DB83-C604-4F2D-9336-CCE720378F01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50478F6E-BFF0-4E21-B8A1-BF67CE52BCEC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D2AFE11A-E913-41EF-8A81-86C84A1B3F15}"/>
              </a:ext>
            </a:extLst>
          </p:cNvPr>
          <p:cNvGrpSpPr/>
          <p:nvPr/>
        </p:nvGrpSpPr>
        <p:grpSpPr>
          <a:xfrm rot="10800000">
            <a:off x="7862262" y="4471259"/>
            <a:ext cx="2768198" cy="3156477"/>
            <a:chOff x="350783" y="0"/>
            <a:chExt cx="3147090" cy="3495821"/>
          </a:xfrm>
          <a:solidFill>
            <a:schemeClr val="bg1"/>
          </a:solidFill>
        </p:grpSpPr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ED286A41-D322-4BED-B0CE-2F1073B5FDB8}"/>
                </a:ext>
              </a:extLst>
            </p:cNvPr>
            <p:cNvGrpSpPr/>
            <p:nvPr/>
          </p:nvGrpSpPr>
          <p:grpSpPr>
            <a:xfrm>
              <a:off x="350783" y="0"/>
              <a:ext cx="3147090" cy="3495821"/>
              <a:chOff x="3493477" y="0"/>
              <a:chExt cx="5205046" cy="5781821"/>
            </a:xfrm>
            <a:grpFill/>
          </p:grpSpPr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16B03C02-8B27-482A-93E7-A715A38A8310}"/>
                  </a:ext>
                </a:extLst>
              </p:cNvPr>
              <p:cNvSpPr/>
              <p:nvPr/>
            </p:nvSpPr>
            <p:spPr>
              <a:xfrm>
                <a:off x="3493477" y="2166424"/>
                <a:ext cx="5205046" cy="3615397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A49685C0-BE15-4271-A21E-6EDC203805F0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  <a:grpFill/>
            </p:grpSpPr>
            <p:sp>
              <p:nvSpPr>
                <p:cNvPr id="243" name="Trapezoid 7">
                  <a:extLst>
                    <a:ext uri="{FF2B5EF4-FFF2-40B4-BE49-F238E27FC236}">
                      <a16:creationId xmlns:a16="http://schemas.microsoft.com/office/drawing/2014/main" id="{37B5550F-97A8-41D1-A59A-8F2632769B45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Trapezoid 243">
                  <a:extLst>
                    <a:ext uri="{FF2B5EF4-FFF2-40B4-BE49-F238E27FC236}">
                      <a16:creationId xmlns:a16="http://schemas.microsoft.com/office/drawing/2014/main" id="{08710C7F-30A9-469D-98BA-B8A1193C7BB2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Trapezoid 7">
                  <a:extLst>
                    <a:ext uri="{FF2B5EF4-FFF2-40B4-BE49-F238E27FC236}">
                      <a16:creationId xmlns:a16="http://schemas.microsoft.com/office/drawing/2014/main" id="{55E58569-68A8-4318-B8F9-6F39FFA4EE4E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B16BB501-86EB-46F8-BC84-319A37D03DC3}"/>
                  </a:ext>
                </a:extLst>
              </p:cNvPr>
              <p:cNvGrpSpPr/>
              <p:nvPr/>
            </p:nvGrpSpPr>
            <p:grpSpPr>
              <a:xfrm>
                <a:off x="7835967" y="1817702"/>
                <a:ext cx="624114" cy="510276"/>
                <a:chOff x="3715658" y="1817702"/>
                <a:chExt cx="624114" cy="510276"/>
              </a:xfrm>
              <a:grpFill/>
            </p:grpSpPr>
            <p:sp>
              <p:nvSpPr>
                <p:cNvPr id="240" name="Trapezoid 7">
                  <a:extLst>
                    <a:ext uri="{FF2B5EF4-FFF2-40B4-BE49-F238E27FC236}">
                      <a16:creationId xmlns:a16="http://schemas.microsoft.com/office/drawing/2014/main" id="{178467B3-A2A6-400D-A7B1-3CBCC8548261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Trapezoid 240">
                  <a:extLst>
                    <a:ext uri="{FF2B5EF4-FFF2-40B4-BE49-F238E27FC236}">
                      <a16:creationId xmlns:a16="http://schemas.microsoft.com/office/drawing/2014/main" id="{73F2E10D-F900-468A-A909-970B96C1DFD4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Trapezoid 7">
                  <a:extLst>
                    <a:ext uri="{FF2B5EF4-FFF2-40B4-BE49-F238E27FC236}">
                      <a16:creationId xmlns:a16="http://schemas.microsoft.com/office/drawing/2014/main" id="{84E4A3C4-06C7-46DB-8E82-52EEC0F552EA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0202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B0EAE709-6E38-459C-B7F6-E3F04BE55296}"/>
                  </a:ext>
                </a:extLst>
              </p:cNvPr>
              <p:cNvCxnSpPr/>
              <p:nvPr/>
            </p:nvCxnSpPr>
            <p:spPr>
              <a:xfrm flipV="1">
                <a:off x="4027715" y="0"/>
                <a:ext cx="0" cy="1817702"/>
              </a:xfrm>
              <a:prstGeom prst="line">
                <a:avLst/>
              </a:prstGeom>
              <a:grpFill/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C48B9B98-4D04-4C41-A99D-942E50CACDC4}"/>
                  </a:ext>
                </a:extLst>
              </p:cNvPr>
              <p:cNvCxnSpPr/>
              <p:nvPr/>
            </p:nvCxnSpPr>
            <p:spPr>
              <a:xfrm flipV="1">
                <a:off x="8148024" y="0"/>
                <a:ext cx="0" cy="1817702"/>
              </a:xfrm>
              <a:prstGeom prst="line">
                <a:avLst/>
              </a:prstGeom>
              <a:grpFill/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18FBD82D-13D6-4438-BC7E-048DCD1B973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1343" y="1924645"/>
              <a:ext cx="798269" cy="661837"/>
            </a:xfrm>
            <a:prstGeom prst="rect">
              <a:avLst/>
            </a:prstGeom>
            <a:grpFill/>
          </p:spPr>
        </p:pic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EE955980-14E3-40C3-AC2F-F188238318B4}"/>
                </a:ext>
              </a:extLst>
            </p:cNvPr>
            <p:cNvCxnSpPr/>
            <p:nvPr/>
          </p:nvCxnSpPr>
          <p:spPr>
            <a:xfrm>
              <a:off x="767535" y="2539746"/>
              <a:ext cx="2351666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31B674E5-6E65-4B54-9261-2374FB4EB019}"/>
                </a:ext>
              </a:extLst>
            </p:cNvPr>
            <p:cNvSpPr txBox="1"/>
            <p:nvPr/>
          </p:nvSpPr>
          <p:spPr>
            <a:xfrm>
              <a:off x="543270" y="2688164"/>
              <a:ext cx="2768132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Type your text here</a:t>
              </a:r>
            </a:p>
          </p:txBody>
        </p: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0A82A9F-DA55-495A-9780-BC6944294342}"/>
              </a:ext>
            </a:extLst>
          </p:cNvPr>
          <p:cNvCxnSpPr>
            <a:cxnSpLocks/>
          </p:cNvCxnSpPr>
          <p:nvPr/>
        </p:nvCxnSpPr>
        <p:spPr>
          <a:xfrm flipV="1">
            <a:off x="6231675" y="-541344"/>
            <a:ext cx="19276" cy="2987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201A160-3BF4-412B-A3E6-2167D9B5B2DF}"/>
              </a:ext>
            </a:extLst>
          </p:cNvPr>
          <p:cNvCxnSpPr/>
          <p:nvPr/>
        </p:nvCxnSpPr>
        <p:spPr>
          <a:xfrm flipH="1" flipV="1">
            <a:off x="9143548" y="-541344"/>
            <a:ext cx="26434" cy="296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82DB56C-E939-4E1F-9882-856DDB3E7116}"/>
              </a:ext>
            </a:extLst>
          </p:cNvPr>
          <p:cNvCxnSpPr>
            <a:cxnSpLocks/>
            <a:stCxn id="88" idx="0"/>
          </p:cNvCxnSpPr>
          <p:nvPr/>
        </p:nvCxnSpPr>
        <p:spPr>
          <a:xfrm flipH="1" flipV="1">
            <a:off x="3342236" y="-541343"/>
            <a:ext cx="26434" cy="296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6C901D-375E-49C7-AB3C-C4BE970B8544}"/>
              </a:ext>
            </a:extLst>
          </p:cNvPr>
          <p:cNvGrpSpPr/>
          <p:nvPr/>
        </p:nvGrpSpPr>
        <p:grpSpPr>
          <a:xfrm>
            <a:off x="1378226" y="795384"/>
            <a:ext cx="5248242" cy="1036307"/>
            <a:chOff x="1378226" y="795384"/>
            <a:chExt cx="5248242" cy="103630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C8A8B16-96A5-4121-87FF-84F073BABA20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5D45A38-52A1-4309-AAE7-B25DD76B8973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54CDEC-5F4B-47B3-BA09-53CE01B7D1FC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  <a:latin typeface="Times New Roman" pitchFamily="18" charset="0"/>
                </a:rPr>
                <a:t>موطن الغابة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C4130C-89CE-4B6B-A3D1-754E61869C03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E3BAE3F-E639-4F58-A2C6-CA2E987FA992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13F5F3C-5C31-4381-940D-48725D9797A1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129CE91-CF6B-4EFD-8F29-7A9AD76484EC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FFC1A49-5651-4B3C-BC59-728D3E43EA29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24CED45-9E90-4038-8295-0D284AF98C76}"/>
              </a:ext>
            </a:extLst>
          </p:cNvPr>
          <p:cNvSpPr txBox="1"/>
          <p:nvPr/>
        </p:nvSpPr>
        <p:spPr>
          <a:xfrm>
            <a:off x="1669276" y="1216529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06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0C7C046-D00F-4520-87F2-6EB8E6B4C7B3}"/>
              </a:ext>
            </a:extLst>
          </p:cNvPr>
          <p:cNvGrpSpPr/>
          <p:nvPr/>
        </p:nvGrpSpPr>
        <p:grpSpPr>
          <a:xfrm>
            <a:off x="7375577" y="1709776"/>
            <a:ext cx="4552658" cy="801290"/>
            <a:chOff x="7007202" y="680603"/>
            <a:chExt cx="4552659" cy="80129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913A43D-3E4D-4A87-9B7B-C1E98252C39B}"/>
                </a:ext>
              </a:extLst>
            </p:cNvPr>
            <p:cNvSpPr txBox="1"/>
            <p:nvPr/>
          </p:nvSpPr>
          <p:spPr>
            <a:xfrm>
              <a:off x="8245483" y="680603"/>
              <a:ext cx="3221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أقرأ الشكل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C2158B9-876B-4BB3-9741-23D1B3366456}"/>
                </a:ext>
              </a:extLst>
            </p:cNvPr>
            <p:cNvSpPr txBox="1"/>
            <p:nvPr/>
          </p:nvSpPr>
          <p:spPr>
            <a:xfrm>
              <a:off x="7007202" y="1069154"/>
              <a:ext cx="4552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>
                  <a:solidFill>
                    <a:schemeClr val="bg2">
                      <a:lumMod val="50000"/>
                    </a:schemeClr>
                  </a:solidFill>
                </a:rPr>
                <a:t>كَيْفَ يَسْتَخْدِمُ السِّنْجَاب وَالثُّعْبانُ و الطيور مَوْطِنَهُمَ؟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8D0F0A8-F3F5-4B93-8919-8C220A498F52}"/>
                </a:ext>
              </a:extLst>
            </p:cNvPr>
            <p:cNvCxnSpPr>
              <a:cxnSpLocks/>
            </p:cNvCxnSpPr>
            <p:nvPr/>
          </p:nvCxnSpPr>
          <p:spPr>
            <a:xfrm>
              <a:off x="7710911" y="1481893"/>
              <a:ext cx="3756074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3"/>
            <a:ext cx="507102" cy="6147582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5"/>
            <a:ext cx="954702" cy="6738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889A43-2C59-45E4-9567-1BE89A105C02}"/>
              </a:ext>
            </a:extLst>
          </p:cNvPr>
          <p:cNvCxnSpPr>
            <a:cxnSpLocks/>
          </p:cNvCxnSpPr>
          <p:nvPr/>
        </p:nvCxnSpPr>
        <p:spPr>
          <a:xfrm flipH="1" flipV="1">
            <a:off x="4878518" y="4062726"/>
            <a:ext cx="565078" cy="3565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rapezoid 85">
            <a:extLst>
              <a:ext uri="{FF2B5EF4-FFF2-40B4-BE49-F238E27FC236}">
                <a16:creationId xmlns:a16="http://schemas.microsoft.com/office/drawing/2014/main" id="{81EEC4B0-ABAA-477D-8B91-C010369B19E2}"/>
              </a:ext>
            </a:extLst>
          </p:cNvPr>
          <p:cNvSpPr/>
          <p:nvPr/>
        </p:nvSpPr>
        <p:spPr>
          <a:xfrm>
            <a:off x="2094954" y="2780932"/>
            <a:ext cx="2547428" cy="1308297"/>
          </a:xfrm>
          <a:prstGeom prst="trapezoid">
            <a:avLst>
              <a:gd name="adj" fmla="val 61758"/>
            </a:avLst>
          </a:prstGeom>
          <a:gradFill flip="none" rotWithShape="1">
            <a:gsLst>
              <a:gs pos="86000">
                <a:schemeClr val="accent4">
                  <a:lumMod val="40000"/>
                  <a:lumOff val="60000"/>
                </a:schemeClr>
              </a:gs>
              <a:gs pos="25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6FA05F12-5328-4791-BB2D-A75A71DF59A3}"/>
              </a:ext>
            </a:extLst>
          </p:cNvPr>
          <p:cNvSpPr/>
          <p:nvPr/>
        </p:nvSpPr>
        <p:spPr>
          <a:xfrm>
            <a:off x="3222100" y="2717569"/>
            <a:ext cx="293141" cy="364479"/>
          </a:xfrm>
          <a:custGeom>
            <a:avLst/>
            <a:gdLst>
              <a:gd name="connsiteX0" fmla="*/ 350020 w 914400"/>
              <a:gd name="connsiteY0" fmla="*/ 0 h 1136926"/>
              <a:gd name="connsiteX1" fmla="*/ 564380 w 914400"/>
              <a:gd name="connsiteY1" fmla="*/ 0 h 1136926"/>
              <a:gd name="connsiteX2" fmla="*/ 676961 w 914400"/>
              <a:gd name="connsiteY2" fmla="*/ 281142 h 1136926"/>
              <a:gd name="connsiteX3" fmla="*/ 712825 w 914400"/>
              <a:gd name="connsiteY3" fmla="*/ 300609 h 1136926"/>
              <a:gd name="connsiteX4" fmla="*/ 914400 w 914400"/>
              <a:gd name="connsiteY4" fmla="*/ 679726 h 1136926"/>
              <a:gd name="connsiteX5" fmla="*/ 457200 w 914400"/>
              <a:gd name="connsiteY5" fmla="*/ 1136926 h 1136926"/>
              <a:gd name="connsiteX6" fmla="*/ 0 w 914400"/>
              <a:gd name="connsiteY6" fmla="*/ 679726 h 1136926"/>
              <a:gd name="connsiteX7" fmla="*/ 201575 w 914400"/>
              <a:gd name="connsiteY7" fmla="*/ 300609 h 1136926"/>
              <a:gd name="connsiteX8" fmla="*/ 237439 w 914400"/>
              <a:gd name="connsiteY8" fmla="*/ 281142 h 113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1136926">
                <a:moveTo>
                  <a:pt x="350020" y="0"/>
                </a:moveTo>
                <a:lnTo>
                  <a:pt x="564380" y="0"/>
                </a:lnTo>
                <a:lnTo>
                  <a:pt x="676961" y="281142"/>
                </a:lnTo>
                <a:lnTo>
                  <a:pt x="712825" y="300609"/>
                </a:lnTo>
                <a:cubicBezTo>
                  <a:pt x="834441" y="382771"/>
                  <a:pt x="914400" y="521911"/>
                  <a:pt x="914400" y="679726"/>
                </a:cubicBezTo>
                <a:cubicBezTo>
                  <a:pt x="914400" y="932231"/>
                  <a:pt x="709705" y="1136926"/>
                  <a:pt x="457200" y="1136926"/>
                </a:cubicBezTo>
                <a:cubicBezTo>
                  <a:pt x="204695" y="1136926"/>
                  <a:pt x="0" y="932231"/>
                  <a:pt x="0" y="679726"/>
                </a:cubicBezTo>
                <a:cubicBezTo>
                  <a:pt x="0" y="521911"/>
                  <a:pt x="79959" y="382771"/>
                  <a:pt x="201575" y="300609"/>
                </a:cubicBezTo>
                <a:lnTo>
                  <a:pt x="237439" y="28114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rapezoid 87">
            <a:extLst>
              <a:ext uri="{FF2B5EF4-FFF2-40B4-BE49-F238E27FC236}">
                <a16:creationId xmlns:a16="http://schemas.microsoft.com/office/drawing/2014/main" id="{11E1DE16-2879-434D-A882-5384AC1B5BDE}"/>
              </a:ext>
            </a:extLst>
          </p:cNvPr>
          <p:cNvSpPr/>
          <p:nvPr/>
        </p:nvSpPr>
        <p:spPr>
          <a:xfrm>
            <a:off x="2891541" y="2427902"/>
            <a:ext cx="954257" cy="365759"/>
          </a:xfrm>
          <a:prstGeom prst="trapezoid">
            <a:avLst>
              <a:gd name="adj" fmla="val 70813"/>
            </a:avLst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rapezoid 95">
            <a:extLst>
              <a:ext uri="{FF2B5EF4-FFF2-40B4-BE49-F238E27FC236}">
                <a16:creationId xmlns:a16="http://schemas.microsoft.com/office/drawing/2014/main" id="{9262434B-4758-4920-81A0-D67A0B79271F}"/>
              </a:ext>
            </a:extLst>
          </p:cNvPr>
          <p:cNvSpPr/>
          <p:nvPr/>
        </p:nvSpPr>
        <p:spPr>
          <a:xfrm>
            <a:off x="4991108" y="2780932"/>
            <a:ext cx="2547428" cy="1308297"/>
          </a:xfrm>
          <a:prstGeom prst="trapezoid">
            <a:avLst>
              <a:gd name="adj" fmla="val 61758"/>
            </a:avLst>
          </a:prstGeom>
          <a:gradFill flip="none" rotWithShape="1">
            <a:gsLst>
              <a:gs pos="86000">
                <a:schemeClr val="accent4">
                  <a:lumMod val="40000"/>
                  <a:lumOff val="60000"/>
                </a:schemeClr>
              </a:gs>
              <a:gs pos="25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2FE0F17E-E6C5-4FD7-887A-D2F75FEBE9AA}"/>
              </a:ext>
            </a:extLst>
          </p:cNvPr>
          <p:cNvSpPr/>
          <p:nvPr/>
        </p:nvSpPr>
        <p:spPr>
          <a:xfrm>
            <a:off x="6118254" y="2717569"/>
            <a:ext cx="293141" cy="364479"/>
          </a:xfrm>
          <a:custGeom>
            <a:avLst/>
            <a:gdLst>
              <a:gd name="connsiteX0" fmla="*/ 350020 w 914400"/>
              <a:gd name="connsiteY0" fmla="*/ 0 h 1136926"/>
              <a:gd name="connsiteX1" fmla="*/ 564380 w 914400"/>
              <a:gd name="connsiteY1" fmla="*/ 0 h 1136926"/>
              <a:gd name="connsiteX2" fmla="*/ 676961 w 914400"/>
              <a:gd name="connsiteY2" fmla="*/ 281142 h 1136926"/>
              <a:gd name="connsiteX3" fmla="*/ 712825 w 914400"/>
              <a:gd name="connsiteY3" fmla="*/ 300609 h 1136926"/>
              <a:gd name="connsiteX4" fmla="*/ 914400 w 914400"/>
              <a:gd name="connsiteY4" fmla="*/ 679726 h 1136926"/>
              <a:gd name="connsiteX5" fmla="*/ 457200 w 914400"/>
              <a:gd name="connsiteY5" fmla="*/ 1136926 h 1136926"/>
              <a:gd name="connsiteX6" fmla="*/ 0 w 914400"/>
              <a:gd name="connsiteY6" fmla="*/ 679726 h 1136926"/>
              <a:gd name="connsiteX7" fmla="*/ 201575 w 914400"/>
              <a:gd name="connsiteY7" fmla="*/ 300609 h 1136926"/>
              <a:gd name="connsiteX8" fmla="*/ 237439 w 914400"/>
              <a:gd name="connsiteY8" fmla="*/ 281142 h 113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1136926">
                <a:moveTo>
                  <a:pt x="350020" y="0"/>
                </a:moveTo>
                <a:lnTo>
                  <a:pt x="564380" y="0"/>
                </a:lnTo>
                <a:lnTo>
                  <a:pt x="676961" y="281142"/>
                </a:lnTo>
                <a:lnTo>
                  <a:pt x="712825" y="300609"/>
                </a:lnTo>
                <a:cubicBezTo>
                  <a:pt x="834441" y="382771"/>
                  <a:pt x="914400" y="521911"/>
                  <a:pt x="914400" y="679726"/>
                </a:cubicBezTo>
                <a:cubicBezTo>
                  <a:pt x="914400" y="932231"/>
                  <a:pt x="709705" y="1136926"/>
                  <a:pt x="457200" y="1136926"/>
                </a:cubicBezTo>
                <a:cubicBezTo>
                  <a:pt x="204695" y="1136926"/>
                  <a:pt x="0" y="932231"/>
                  <a:pt x="0" y="679726"/>
                </a:cubicBezTo>
                <a:cubicBezTo>
                  <a:pt x="0" y="521911"/>
                  <a:pt x="79959" y="382771"/>
                  <a:pt x="201575" y="300609"/>
                </a:cubicBezTo>
                <a:lnTo>
                  <a:pt x="237439" y="28114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rapezoid 97">
            <a:extLst>
              <a:ext uri="{FF2B5EF4-FFF2-40B4-BE49-F238E27FC236}">
                <a16:creationId xmlns:a16="http://schemas.microsoft.com/office/drawing/2014/main" id="{8D3412DB-C835-4C85-B7CB-CD039D65F645}"/>
              </a:ext>
            </a:extLst>
          </p:cNvPr>
          <p:cNvSpPr/>
          <p:nvPr/>
        </p:nvSpPr>
        <p:spPr>
          <a:xfrm>
            <a:off x="5787695" y="2427902"/>
            <a:ext cx="954257" cy="365759"/>
          </a:xfrm>
          <a:prstGeom prst="trapezoid">
            <a:avLst>
              <a:gd name="adj" fmla="val 70813"/>
            </a:avLst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rapezoid 99">
            <a:extLst>
              <a:ext uri="{FF2B5EF4-FFF2-40B4-BE49-F238E27FC236}">
                <a16:creationId xmlns:a16="http://schemas.microsoft.com/office/drawing/2014/main" id="{5F95F34B-0415-4729-B948-E9610DCEEBB4}"/>
              </a:ext>
            </a:extLst>
          </p:cNvPr>
          <p:cNvSpPr/>
          <p:nvPr/>
        </p:nvSpPr>
        <p:spPr>
          <a:xfrm>
            <a:off x="7887262" y="2780932"/>
            <a:ext cx="2547428" cy="1308297"/>
          </a:xfrm>
          <a:prstGeom prst="trapezoid">
            <a:avLst>
              <a:gd name="adj" fmla="val 61758"/>
            </a:avLst>
          </a:prstGeom>
          <a:gradFill flip="none" rotWithShape="1">
            <a:gsLst>
              <a:gs pos="86000">
                <a:schemeClr val="accent4">
                  <a:lumMod val="40000"/>
                  <a:lumOff val="60000"/>
                </a:schemeClr>
              </a:gs>
              <a:gs pos="25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5DAF1E24-EEB1-4855-93BC-4EB118187480}"/>
              </a:ext>
            </a:extLst>
          </p:cNvPr>
          <p:cNvSpPr/>
          <p:nvPr/>
        </p:nvSpPr>
        <p:spPr>
          <a:xfrm>
            <a:off x="9014408" y="2717569"/>
            <a:ext cx="293141" cy="364479"/>
          </a:xfrm>
          <a:custGeom>
            <a:avLst/>
            <a:gdLst>
              <a:gd name="connsiteX0" fmla="*/ 350020 w 914400"/>
              <a:gd name="connsiteY0" fmla="*/ 0 h 1136926"/>
              <a:gd name="connsiteX1" fmla="*/ 564380 w 914400"/>
              <a:gd name="connsiteY1" fmla="*/ 0 h 1136926"/>
              <a:gd name="connsiteX2" fmla="*/ 676961 w 914400"/>
              <a:gd name="connsiteY2" fmla="*/ 281142 h 1136926"/>
              <a:gd name="connsiteX3" fmla="*/ 712825 w 914400"/>
              <a:gd name="connsiteY3" fmla="*/ 300609 h 1136926"/>
              <a:gd name="connsiteX4" fmla="*/ 914400 w 914400"/>
              <a:gd name="connsiteY4" fmla="*/ 679726 h 1136926"/>
              <a:gd name="connsiteX5" fmla="*/ 457200 w 914400"/>
              <a:gd name="connsiteY5" fmla="*/ 1136926 h 1136926"/>
              <a:gd name="connsiteX6" fmla="*/ 0 w 914400"/>
              <a:gd name="connsiteY6" fmla="*/ 679726 h 1136926"/>
              <a:gd name="connsiteX7" fmla="*/ 201575 w 914400"/>
              <a:gd name="connsiteY7" fmla="*/ 300609 h 1136926"/>
              <a:gd name="connsiteX8" fmla="*/ 237439 w 914400"/>
              <a:gd name="connsiteY8" fmla="*/ 281142 h 113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1136926">
                <a:moveTo>
                  <a:pt x="350020" y="0"/>
                </a:moveTo>
                <a:lnTo>
                  <a:pt x="564380" y="0"/>
                </a:lnTo>
                <a:lnTo>
                  <a:pt x="676961" y="281142"/>
                </a:lnTo>
                <a:lnTo>
                  <a:pt x="712825" y="300609"/>
                </a:lnTo>
                <a:cubicBezTo>
                  <a:pt x="834441" y="382771"/>
                  <a:pt x="914400" y="521911"/>
                  <a:pt x="914400" y="679726"/>
                </a:cubicBezTo>
                <a:cubicBezTo>
                  <a:pt x="914400" y="932231"/>
                  <a:pt x="709705" y="1136926"/>
                  <a:pt x="457200" y="1136926"/>
                </a:cubicBezTo>
                <a:cubicBezTo>
                  <a:pt x="204695" y="1136926"/>
                  <a:pt x="0" y="932231"/>
                  <a:pt x="0" y="679726"/>
                </a:cubicBezTo>
                <a:cubicBezTo>
                  <a:pt x="0" y="521911"/>
                  <a:pt x="79959" y="382771"/>
                  <a:pt x="201575" y="300609"/>
                </a:cubicBezTo>
                <a:lnTo>
                  <a:pt x="237439" y="28114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rapezoid 101">
            <a:extLst>
              <a:ext uri="{FF2B5EF4-FFF2-40B4-BE49-F238E27FC236}">
                <a16:creationId xmlns:a16="http://schemas.microsoft.com/office/drawing/2014/main" id="{9B166CB5-E44B-4098-8DA2-67234499B157}"/>
              </a:ext>
            </a:extLst>
          </p:cNvPr>
          <p:cNvSpPr/>
          <p:nvPr/>
        </p:nvSpPr>
        <p:spPr>
          <a:xfrm>
            <a:off x="8683849" y="2427902"/>
            <a:ext cx="954257" cy="365759"/>
          </a:xfrm>
          <a:prstGeom prst="trapezoid">
            <a:avLst>
              <a:gd name="adj" fmla="val 70813"/>
            </a:avLst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B93FAA-6327-40F1-8510-D53BAA625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697" y="255829"/>
            <a:ext cx="2365312" cy="1797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17E00E-9C08-4B0B-9143-3BF39B2597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28" t="8173" r="15547" b="17413"/>
          <a:stretch/>
        </p:blipFill>
        <p:spPr>
          <a:xfrm>
            <a:off x="2262622" y="4594916"/>
            <a:ext cx="2040435" cy="1717801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41543D-599C-4EE6-92F0-23C0BBE8A7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40" t="8547" r="14619" b="16441"/>
          <a:stretch/>
        </p:blipFill>
        <p:spPr>
          <a:xfrm>
            <a:off x="5228069" y="4594916"/>
            <a:ext cx="2023207" cy="1717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01FE75-0124-47D4-B9A8-3833110160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43" t="10325" r="20527" b="23083"/>
          <a:stretch/>
        </p:blipFill>
        <p:spPr>
          <a:xfrm>
            <a:off x="8104208" y="4594916"/>
            <a:ext cx="2232169" cy="171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8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86" grpId="0" animBg="1"/>
      <p:bldP spid="87" grpId="0" animBg="1"/>
      <p:bldP spid="88" grpId="0" animBg="1"/>
      <p:bldP spid="96" grpId="0" animBg="1"/>
      <p:bldP spid="97" grpId="0" animBg="1"/>
      <p:bldP spid="98" grpId="0" animBg="1"/>
      <p:bldP spid="100" grpId="0" animBg="1"/>
      <p:bldP spid="101" grpId="0" animBg="1"/>
      <p:bldP spid="10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528</Words>
  <Application>Microsoft Office PowerPoint</Application>
  <PresentationFormat>شاشة عريضة</PresentationFormat>
  <Paragraphs>106</Paragraphs>
  <Slides>13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Cooper Black</vt:lpstr>
      <vt:lpstr>Impact</vt:lpstr>
      <vt:lpstr>Times New Roman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hammoud nasser</cp:lastModifiedBy>
  <cp:revision>42</cp:revision>
  <dcterms:created xsi:type="dcterms:W3CDTF">2020-09-21T16:09:00Z</dcterms:created>
  <dcterms:modified xsi:type="dcterms:W3CDTF">2020-09-25T21:22:44Z</dcterms:modified>
</cp:coreProperties>
</file>