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8" r:id="rId2"/>
    <p:sldId id="256" r:id="rId3"/>
    <p:sldId id="257" r:id="rId4"/>
    <p:sldId id="269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1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B55514-4FCA-4398-A305-B61150A79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B39595-D329-42C3-AE23-C4E5585CD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1C163B-F278-4C76-9DCF-E7514C07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FF69D7-7DA6-45D1-840E-5F82D1E4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10F733-4F21-42F3-8A1D-548A4314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91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07A358-6118-4ADA-8FD7-2E72BDF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404ED51-19E3-4544-A601-C74483460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678363-0B9D-4AB7-83EE-82C6D20D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173269-84B5-4156-BD25-AED172C5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91041C-195E-4AA3-A345-E0FEA164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997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7D613C3-11DD-4710-8678-1A7BDA05B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1F3E6C0-D3D8-4B3E-8D8A-F2CBB34C4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E0C71B-FE50-4DAA-AE47-BE95FB95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FFDEE4B-D3F9-4501-A081-80D02718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B939D8-2C10-466E-BD8E-1C343C99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473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BECD5E-CD7D-4D9B-853C-30561D56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024063-8DF4-4F03-A972-F34D7C70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E544A7-4B41-4132-807A-1E67A32B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12AE7B-29A0-47A1-BF3C-9ED38E15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5358F1-BF95-47B0-82B0-1C64DC68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18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4CACC1-5B8F-40A3-A5C1-B11D3A44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A0CD93C-928B-44BA-BC12-A8EFD93B2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2E1C03-C934-4F82-8B06-E51FC3D3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071591-5816-4A60-9080-B74A3B5C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D133FE-6D2B-4A27-8ADE-384C8FEC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9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4AAE8E-0516-499E-BCBD-1135BC7A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0FD8EE-D8A9-41BF-B6E0-2D0B1574D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9BA7A6-9289-4C59-A3EA-4C610A759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5D0492-1A35-4317-8F16-8304BABA1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AA652A-7A84-426A-8CEB-39E4CD72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6E1BD8-5B4F-4872-B390-71D55783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840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6B9E1E-F338-4240-A5E3-3F356581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AA597F-4240-419C-8F32-431C4E8B1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220568D-7F82-491F-A9D2-17846823B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3185723-AE27-4794-A58C-ED93C639D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A6C0FEB-5A62-4ED4-BA9A-AA237652F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FD27AEA-D53D-48BF-91F8-B78E92046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AF3D0E8-6A7B-4D2C-95CE-E20BD860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EC7BB7B-63D5-4CE0-892A-65EC802E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083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385A64-E9A7-4708-8400-8A330257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D22ECF1-365D-4CC2-9869-E0C2F647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8172C34-CC20-42EF-A0C1-4F9DFEB8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50FC2F7-B76B-4A3E-AC31-A98F692F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905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15B644E-4B6F-483D-9407-A16C3D77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0740F0-DD6E-4247-AC52-A44291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2C8CD51-F5E2-4760-A4C4-B6276A31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106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8B1D9F-9815-4A55-980D-8B63F72F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E4A60B2-67E6-44DF-81D6-6B90D862A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826DA70-E7A6-4797-8AF6-C7E5F3E98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60191A-8887-4262-A342-E47A5B6E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A6C20AD-546A-4BF2-A39E-EE11E835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E31E232-A9BA-418E-9891-FFDF66D5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1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1D55C4-B3F7-4B38-A0B3-1C14C140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78BFC3-CE44-4F03-A8A6-8CDA9E0EF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08AA593-DE4B-4F87-AC18-8B8CE3883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69EC55-108A-4C47-8B61-CD1E9D5D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B5CD05-469A-449C-AA73-3482ED45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A298E4-E8D3-4F4C-A302-D0918FA4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573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9D0E975-2F8D-4B58-8357-45AD8591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2BF6C7-626E-4E06-8BBB-58C25ED1D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7C5810-B2F6-4A5F-93E4-91B2E1C5C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A5D4-4F06-4911-83AC-FF1667A5B69F}" type="datetimeFigureOut">
              <a:rPr lang="ar-SA" smtClean="0"/>
              <a:t>18/03/43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30725C-DF43-432C-9686-5B7297AAF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9285AD-A100-4564-9242-590895D83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1546F-330D-4B71-B156-12864B29D7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25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07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كيف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الحال والكيفية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1935805" y="4368074"/>
            <a:ext cx="97534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كيف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أصنع عصير التفاح يا أختي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/>
          <a:stretch/>
        </p:blipFill>
        <p:spPr>
          <a:xfrm>
            <a:off x="371475" y="1112829"/>
            <a:ext cx="4581174" cy="38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ماذا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الأشياء (غير عاقل)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ماذا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يأكل جدي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5072" y="1381930"/>
            <a:ext cx="4284454" cy="39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0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الأشياء (غير عاقل)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لون هذه التفاحة 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5160" y="1717769"/>
            <a:ext cx="3199402" cy="40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مَنْ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الفاعل "العاقل"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مَنْ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أكل تفاحتي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677" y="966356"/>
            <a:ext cx="4925288" cy="49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4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لماذا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السبب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لماذا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أكلت تفاحتي يا دودو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" b="3212"/>
          <a:stretch/>
        </p:blipFill>
        <p:spPr>
          <a:xfrm>
            <a:off x="1013590" y="1288398"/>
            <a:ext cx="2866260" cy="35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هل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الاثبات أو النفي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65977" y="3719820"/>
            <a:ext cx="865421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هل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كنت جائعًا يا دودو </a:t>
            </a:r>
          </a:p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عندما أكلت تفاحتي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16" y="305056"/>
            <a:ext cx="5928446" cy="65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2882216" y="0"/>
            <a:ext cx="7071804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b="1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من</a:t>
            </a:r>
            <a:r>
              <a:rPr lang="ar-SA" sz="4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يستخدم هذه الأدوات 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D840E5E-5429-4D40-94D0-E9FE6F04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11" y="1428026"/>
            <a:ext cx="2124436" cy="26551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4C8BCFF-004E-4FE0-9A10-6CFFB56EA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r="16485"/>
          <a:stretch/>
        </p:blipFill>
        <p:spPr>
          <a:xfrm>
            <a:off x="6785062" y="1642634"/>
            <a:ext cx="2253506" cy="25312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09C881D-45A9-4C6C-8586-1965B141C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719" y="1920344"/>
            <a:ext cx="2253506" cy="22535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C8FBEB4-D24E-423D-9E9B-8537B62B4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805" y="1829649"/>
            <a:ext cx="1502337" cy="225350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2383217" y="4411151"/>
            <a:ext cx="8069802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لماذا</a:t>
            </a:r>
            <a:r>
              <a:rPr lang="ar-SA" sz="4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يستخدم النجار هذه الأدوات ؟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1190672-8D7E-454B-95E5-0CEB88F3509B}"/>
              </a:ext>
            </a:extLst>
          </p:cNvPr>
          <p:cNvSpPr txBox="1"/>
          <p:nvPr/>
        </p:nvSpPr>
        <p:spPr>
          <a:xfrm>
            <a:off x="2383217" y="5160130"/>
            <a:ext cx="8069802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4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هل</a:t>
            </a:r>
            <a:r>
              <a:rPr lang="ar-SA" sz="4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يترك النجار هذه الأدوات ؟</a:t>
            </a:r>
          </a:p>
        </p:txBody>
      </p:sp>
    </p:spTree>
    <p:extLst>
      <p:ext uri="{BB962C8B-B14F-4D97-AF65-F5344CB8AC3E}">
        <p14:creationId xmlns:p14="http://schemas.microsoft.com/office/powerpoint/2010/main" val="161660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2633670" y="1516218"/>
            <a:ext cx="7071804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000" b="1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  <a:endParaRPr lang="ar-SA" sz="5400" dirty="0">
              <a:solidFill>
                <a:srgbClr val="C0000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1597572" y="3013930"/>
            <a:ext cx="9144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0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هو أسلوب نسأل به عمّا نريد معرفته بكلمات معينة.</a:t>
            </a:r>
          </a:p>
        </p:txBody>
      </p:sp>
    </p:spTree>
    <p:extLst>
      <p:ext uri="{BB962C8B-B14F-4D97-AF65-F5344CB8AC3E}">
        <p14:creationId xmlns:p14="http://schemas.microsoft.com/office/powerpoint/2010/main" val="42295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924791" y="809636"/>
            <a:ext cx="10650682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000" b="1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ولتكوين أسلوب صحيح للاستفهام ..</a:t>
            </a:r>
            <a:endParaRPr lang="ar-SA" sz="5400" dirty="0">
              <a:solidFill>
                <a:srgbClr val="C0000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410441" y="3941006"/>
            <a:ext cx="11679381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أداة الاستفهام + المستفهم عنه + علامة الاستفهام </a:t>
            </a:r>
          </a:p>
        </p:txBody>
      </p:sp>
    </p:spTree>
    <p:extLst>
      <p:ext uri="{BB962C8B-B14F-4D97-AF65-F5344CB8AC3E}">
        <p14:creationId xmlns:p14="http://schemas.microsoft.com/office/powerpoint/2010/main" val="112530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09ED702-50DA-491A-A4ED-A898F6F925DD}"/>
              </a:ext>
            </a:extLst>
          </p:cNvPr>
          <p:cNvSpPr txBox="1"/>
          <p:nvPr/>
        </p:nvSpPr>
        <p:spPr>
          <a:xfrm>
            <a:off x="4883727" y="-3106881"/>
            <a:ext cx="2424546" cy="1058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96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19148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1391948" y="2043255"/>
            <a:ext cx="9408104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8800" b="1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أدوات الاستفهام</a:t>
            </a:r>
            <a:endParaRPr lang="ar-SA" sz="8000" dirty="0">
              <a:solidFill>
                <a:srgbClr val="C0000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A16A653-178A-4CCF-9EDE-AC80F0E90CF5}"/>
              </a:ext>
            </a:extLst>
          </p:cNvPr>
          <p:cNvSpPr txBox="1"/>
          <p:nvPr/>
        </p:nvSpPr>
        <p:spPr>
          <a:xfrm>
            <a:off x="1391948" y="3512131"/>
            <a:ext cx="9408104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000" b="1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مع التفاح</a:t>
            </a:r>
            <a:endParaRPr lang="ar-SA" sz="5400" dirty="0">
              <a:solidFill>
                <a:srgbClr val="FF000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44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مَتى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الوقت "الزمن"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متى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نأكل التفاحة يا أبي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 descr="صورة تحتوي على الرخويات, خضراوات&#10;&#10;تم إنشاء الوصف تلقائياً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36" y="1971635"/>
            <a:ext cx="2866260" cy="35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أين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المكان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أين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وضعت أمي التفاح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3955" r="14908" b="23784"/>
          <a:stretch/>
        </p:blipFill>
        <p:spPr>
          <a:xfrm>
            <a:off x="1071927" y="896571"/>
            <a:ext cx="4352128" cy="41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A538A886-A672-4A38-8D4F-76A53BBBC53A}"/>
              </a:ext>
            </a:extLst>
          </p:cNvPr>
          <p:cNvSpPr txBox="1"/>
          <p:nvPr/>
        </p:nvSpPr>
        <p:spPr>
          <a:xfrm>
            <a:off x="6421032" y="514925"/>
            <a:ext cx="5130800" cy="2525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1500" b="1" dirty="0">
                <a:solidFill>
                  <a:srgbClr val="7030A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كم</a:t>
            </a:r>
            <a:endParaRPr lang="ar-SA" sz="9600" dirty="0">
              <a:solidFill>
                <a:srgbClr val="7030A0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F5A168-B280-4C59-B75B-A22FD8805EED}"/>
              </a:ext>
            </a:extLst>
          </p:cNvPr>
          <p:cNvSpPr txBox="1"/>
          <p:nvPr/>
        </p:nvSpPr>
        <p:spPr>
          <a:xfrm>
            <a:off x="3484266" y="2950379"/>
            <a:ext cx="8067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92D05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للسؤال عن العدد والكمية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8C547B3-CAE1-47F2-A300-5E8945D026F1}"/>
              </a:ext>
            </a:extLst>
          </p:cNvPr>
          <p:cNvSpPr txBox="1"/>
          <p:nvPr/>
        </p:nvSpPr>
        <p:spPr>
          <a:xfrm>
            <a:off x="0" y="36179"/>
            <a:ext cx="252972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أسلوب الاستفهام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01245E-F1F7-4507-B602-7BDBF54F2C6F}"/>
              </a:ext>
            </a:extLst>
          </p:cNvPr>
          <p:cNvSpPr txBox="1"/>
          <p:nvPr/>
        </p:nvSpPr>
        <p:spPr>
          <a:xfrm>
            <a:off x="3035035" y="4368074"/>
            <a:ext cx="8654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dirty="0">
                <a:solidFill>
                  <a:srgbClr val="FF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كم</a:t>
            </a:r>
            <a:r>
              <a:rPr lang="ar-SA" sz="4800" dirty="0">
                <a:solidFill>
                  <a:srgbClr val="0070C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تفاحة أكلت </a:t>
            </a:r>
            <a:r>
              <a:rPr lang="ar-SA" sz="4800" dirty="0">
                <a:solidFill>
                  <a:srgbClr val="FFC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F163C5-4878-4319-B9E4-C2CBBF43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967" y="1076072"/>
            <a:ext cx="3932602" cy="4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171</Words>
  <Application>Microsoft Office PowerPoint</Application>
  <PresentationFormat>شاشة عريضة</PresentationFormat>
  <Paragraphs>48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GE SS Two Medium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23</cp:revision>
  <dcterms:created xsi:type="dcterms:W3CDTF">2021-10-24T09:56:35Z</dcterms:created>
  <dcterms:modified xsi:type="dcterms:W3CDTF">2021-10-24T12:03:33Z</dcterms:modified>
</cp:coreProperties>
</file>