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301" r:id="rId4"/>
    <p:sldId id="302" r:id="rId5"/>
    <p:sldId id="303" r:id="rId6"/>
    <p:sldId id="304" r:id="rId7"/>
    <p:sldId id="305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5" r:id="rId16"/>
    <p:sldId id="300" r:id="rId17"/>
  </p:sldIdLst>
  <p:sldSz cx="12192000" cy="6858000"/>
  <p:notesSz cx="6858000" cy="9144000"/>
  <p:defaultTextStyle>
    <a:defPPr>
      <a:defRPr lang="ar-S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06" userDrawn="1">
          <p15:clr>
            <a:srgbClr val="A4A3A4"/>
          </p15:clr>
        </p15:guide>
        <p15:guide id="2" pos="16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808"/>
    <a:srgbClr val="FF0066"/>
    <a:srgbClr val="FF00FF"/>
    <a:srgbClr val="00B0F0"/>
    <a:srgbClr val="ABFF2B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17" autoAdjust="0"/>
    <p:restoredTop sz="94280" autoAdjust="0"/>
  </p:normalViewPr>
  <p:slideViewPr>
    <p:cSldViewPr snapToGrid="0" showGuides="1">
      <p:cViewPr varScale="1">
        <p:scale>
          <a:sx n="100" d="100"/>
          <a:sy n="100" d="100"/>
        </p:scale>
        <p:origin x="90" y="396"/>
      </p:cViewPr>
      <p:guideLst>
        <p:guide orient="horz" pos="3906"/>
        <p:guide pos="16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70D28-3E13-4DF2-AC95-4511735E3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40C888-8CC2-4FAA-B8EC-33788CCDBA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DB603-9D68-4EDB-8EC0-946870752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6178B-D094-496E-A4FC-0B539C280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4E8E6-7A35-44AE-BE02-11540974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866598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ACBA4-D17C-4BDF-9D64-B2B4E836D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54E03-2BE5-4CE5-830D-53A94706C2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11B57-55BA-45B9-A7C3-179C70C2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5E36B-4918-4F9B-980C-DF53BB4E8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74AD4-CBB7-44B0-8DE9-C100894D0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81586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55CE4B-AC52-4F1B-B0F6-D6A56A7261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51ED6-1304-4F20-A681-47E8A2192D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4C15C-58A3-46A6-A6F9-9D12F67F0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5CC03-2AF4-4DCF-A754-8AD884A5F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11A58-DB8B-4621-82D8-80C4FBEF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416108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30B25-D917-4E7F-8055-0E56DC1A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DDF63-D767-45AF-950A-AE374DF3E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B4D1E-8FE8-40CA-84ED-2F876931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FEA3F-67F4-4004-AD99-92E84D746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D31F9-5EC8-4879-A088-843E75C9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173556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0D432-98E5-42EA-BF73-C3E84D0C3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D6F5A-0126-4171-8669-9A9667FF8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1D640-A95E-449E-B3A0-72F83AB9C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0D782-E501-460D-B606-AD1E9E866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3343F-88AA-44C8-BF87-344E0803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981446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1DA57-06F0-49AB-B4CC-FF37AD21E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AEB21-D915-4197-81B2-AB9B2FCF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606FDC-98CC-44D2-8966-4B82C37E4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075CC-D071-4FC6-BA75-CA86E17BF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A3109-2CCB-43D4-BF7A-BB5CB9908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910A78-B8E7-4307-AFB3-BE85CCBC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272820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A8B44-E746-414F-8E7B-9ABF7EC8E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40E79-E902-44FC-A14C-9CD5FDEFF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77FD7-2DAF-499F-9313-150921EF4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BAD89-5AE6-4BFF-9A18-0291FA2F1B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F0BF8-C158-44F1-AB87-BB9AD2358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6B777A-0667-4CE9-8542-877D6C32B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B69322-603A-4C92-B7E3-AE72B343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36AFC8-0496-486D-81AD-774762947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143406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7F371-33E5-4000-B3E2-ECB71F1F9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B59166-ECD1-4683-BFEB-73CCF3F05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68361-3FF5-495E-ACF0-AEABA6E6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2C35D-28B7-485D-975B-E866FCEE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331377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9E53A7-633F-4361-8784-BA1744F1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B882F-B81E-46B4-B42F-9E074575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1C881-7158-4368-BF25-4A6584E48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15618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F7BB6-69E9-4F87-95BA-28C19B7F3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1E69F-D095-4A50-A6DD-D17FA6EF2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80217-CAFD-4E02-9DBF-5A2DD10A8B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F2797-93AC-49E8-BE9D-9AB177B19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C4CFA-986F-44C3-87C8-7102C87D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7D938-B309-4905-AB66-C13E119AA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69540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9D839-27B0-48E6-BCD0-EDBF27915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61D638-295B-4C97-9FFD-688E08958E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1C950-8101-4CDB-BC5B-B7FAC20A51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849C3-E1D8-4F41-8E67-7D0E5B64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053D9-F264-4741-B9EE-42E2DCB13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B3BDE-4ECE-4004-BE10-CDDD85DE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015935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BCA33F-2E22-4D5C-8356-2A8820C0E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C5E67-F4DD-4C0C-9D45-D33B3DBB1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FC423-457C-434B-B1F3-88BB2D6D03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DA1B0-9017-4E8E-9472-C19AC24A9CA0}" type="datetimeFigureOut">
              <a:rPr lang="ar-SY" smtClean="0"/>
              <a:t>09/02/1442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90622-9903-4359-80B3-BA33CFA69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368F9-1BBC-4D56-A035-C74302F93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E8527-E6CB-48EF-9785-900FBD550CE1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65235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.png"/><Relationship Id="rId7" Type="http://schemas.openxmlformats.org/officeDocument/2006/relationships/image" Target="../media/image1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9.png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://www.google.com.sa/url?sa=i&amp;rct=j&amp;q=%D8%A7%D9%84%D8%A8%D8%BA%D8%A8%D8%BA%D8%A7%D8%A1&amp;source=images&amp;cd=&amp;cad=rja&amp;docid=FMDyN2FHeF7-7M&amp;tbnid=fz3ShjWzArGbuM:&amp;ved=0CAUQjRw&amp;url=http://wwww.moroccofree.com/t36-topic&amp;ei=6YovUY60MsODhQesloG4CA&amp;psig=AFQjCNGIa98Tg7qHN7zRxrkdoiACzMCR_Q&amp;ust=1362156576442210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ulul.onlin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sv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1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6B593B20-1F5C-431F-8B71-BF5257FC17D7}"/>
              </a:ext>
            </a:extLst>
          </p:cNvPr>
          <p:cNvGrpSpPr/>
          <p:nvPr/>
        </p:nvGrpSpPr>
        <p:grpSpPr>
          <a:xfrm>
            <a:off x="9198889" y="2670931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:a16="http://schemas.microsoft.com/office/drawing/2014/main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:a16="http://schemas.microsoft.com/office/drawing/2014/main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:a16="http://schemas.microsoft.com/office/drawing/2014/main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:a16="http://schemas.microsoft.com/office/drawing/2014/main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:a16="http://schemas.microsoft.com/office/drawing/2014/main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:a16="http://schemas.microsoft.com/office/drawing/2014/main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:a16="http://schemas.microsoft.com/office/drawing/2014/main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:a16="http://schemas.microsoft.com/office/drawing/2014/main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:a16="http://schemas.microsoft.com/office/drawing/2014/main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:a16="http://schemas.microsoft.com/office/drawing/2014/main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:a16="http://schemas.microsoft.com/office/drawing/2014/main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:a16="http://schemas.microsoft.com/office/drawing/2014/main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:a16="http://schemas.microsoft.com/office/drawing/2014/main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:a16="http://schemas.microsoft.com/office/drawing/2014/main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:a16="http://schemas.microsoft.com/office/drawing/2014/main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:a16="http://schemas.microsoft.com/office/drawing/2014/main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:a16="http://schemas.microsoft.com/office/drawing/2014/main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:a16="http://schemas.microsoft.com/office/drawing/2014/main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:a16="http://schemas.microsoft.com/office/drawing/2014/main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:a16="http://schemas.microsoft.com/office/drawing/2014/main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:a16="http://schemas.microsoft.com/office/drawing/2014/main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:a16="http://schemas.microsoft.com/office/drawing/2014/main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:a16="http://schemas.microsoft.com/office/drawing/2014/main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:a16="http://schemas.microsoft.com/office/drawing/2014/main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DECF6CD6-3A3C-4226-8039-3E6001337D48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:a16="http://schemas.microsoft.com/office/drawing/2014/main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:a16="http://schemas.microsoft.com/office/drawing/2014/main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:a16="http://schemas.microsoft.com/office/drawing/2014/main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:a16="http://schemas.microsoft.com/office/drawing/2014/main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:a16="http://schemas.microsoft.com/office/drawing/2014/main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:a16="http://schemas.microsoft.com/office/drawing/2014/main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:a16="http://schemas.microsoft.com/office/drawing/2014/main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:a16="http://schemas.microsoft.com/office/drawing/2014/main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:a16="http://schemas.microsoft.com/office/drawing/2014/main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:a16="http://schemas.microsoft.com/office/drawing/2014/main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:a16="http://schemas.microsoft.com/office/drawing/2014/main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:a16="http://schemas.microsoft.com/office/drawing/2014/main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:a16="http://schemas.microsoft.com/office/drawing/2014/main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:a16="http://schemas.microsoft.com/office/drawing/2014/main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:a16="http://schemas.microsoft.com/office/drawing/2014/main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:a16="http://schemas.microsoft.com/office/drawing/2014/main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:a16="http://schemas.microsoft.com/office/drawing/2014/main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:a16="http://schemas.microsoft.com/office/drawing/2014/main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:a16="http://schemas.microsoft.com/office/drawing/2014/main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:a16="http://schemas.microsoft.com/office/drawing/2014/main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:a16="http://schemas.microsoft.com/office/drawing/2014/main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:a16="http://schemas.microsoft.com/office/drawing/2014/main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:a16="http://schemas.microsoft.com/office/drawing/2014/main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:a16="http://schemas.microsoft.com/office/drawing/2014/main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:a16="http://schemas.microsoft.com/office/drawing/2014/main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:a16="http://schemas.microsoft.com/office/drawing/2014/main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:a16="http://schemas.microsoft.com/office/drawing/2014/main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:a16="http://schemas.microsoft.com/office/drawing/2014/main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:a16="http://schemas.microsoft.com/office/drawing/2014/main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:a16="http://schemas.microsoft.com/office/drawing/2014/main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:a16="http://schemas.microsoft.com/office/drawing/2014/main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:a16="http://schemas.microsoft.com/office/drawing/2014/main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:a16="http://schemas.microsoft.com/office/drawing/2014/main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:a16="http://schemas.microsoft.com/office/drawing/2014/main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:a16="http://schemas.microsoft.com/office/drawing/2014/main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:a16="http://schemas.microsoft.com/office/drawing/2014/main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:a16="http://schemas.microsoft.com/office/drawing/2014/main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:a16="http://schemas.microsoft.com/office/drawing/2014/main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:a16="http://schemas.microsoft.com/office/drawing/2014/main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:a16="http://schemas.microsoft.com/office/drawing/2014/main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:a16="http://schemas.microsoft.com/office/drawing/2014/main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:a16="http://schemas.microsoft.com/office/drawing/2014/main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:a16="http://schemas.microsoft.com/office/drawing/2014/main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:a16="http://schemas.microsoft.com/office/drawing/2014/main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:a16="http://schemas.microsoft.com/office/drawing/2014/main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:a16="http://schemas.microsoft.com/office/drawing/2014/main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:a16="http://schemas.microsoft.com/office/drawing/2014/main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:a16="http://schemas.microsoft.com/office/drawing/2014/main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:a16="http://schemas.microsoft.com/office/drawing/2014/main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5F1E1639-F48D-4D01-80D9-2058D7799887}"/>
                </a:ext>
              </a:extLst>
            </p:cNvPr>
            <p:cNvSpPr txBox="1"/>
            <p:nvPr/>
          </p:nvSpPr>
          <p:spPr>
            <a:xfrm>
              <a:off x="11776593" y="3215797"/>
              <a:ext cx="31752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800" dirty="0">
                  <a:latin typeface="Cooper Black" panose="0208090404030B020404" pitchFamily="18" charset="0"/>
                </a:rPr>
                <a:t>الغابات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72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1.41901 0.0027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51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CBFD8A-5368-4505-A6CB-C4C3922AB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989229" y="4965421"/>
            <a:ext cx="1499433" cy="1995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802D53-1145-44A3-8CE7-73B011525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960599" y="4635692"/>
            <a:ext cx="1880525" cy="1289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097D4A-2B71-428C-8B82-2FF0D8F61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0397" y="4949620"/>
            <a:ext cx="2523918" cy="1677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B07056-0A3D-4F1B-B18E-32F0B2A29C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34"/>
          <a:stretch/>
        </p:blipFill>
        <p:spPr>
          <a:xfrm>
            <a:off x="3091423" y="2320274"/>
            <a:ext cx="2009312" cy="1390453"/>
          </a:xfrm>
          <a:prstGeom prst="rect">
            <a:avLst/>
          </a:prstGeom>
        </p:spPr>
      </p:pic>
      <p:sp>
        <p:nvSpPr>
          <p:cNvPr id="171" name="Oval 11">
            <a:extLst>
              <a:ext uri="{FF2B5EF4-FFF2-40B4-BE49-F238E27FC236}">
                <a16:creationId xmlns:a16="http://schemas.microsoft.com/office/drawing/2014/main" id="{AB0A7523-F5B1-4B45-A893-6EB2AE4C1CDE}"/>
              </a:ext>
            </a:extLst>
          </p:cNvPr>
          <p:cNvSpPr/>
          <p:nvPr/>
        </p:nvSpPr>
        <p:spPr>
          <a:xfrm>
            <a:off x="7870502" y="4186231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759BF3F0-C3D3-4755-AA52-1E0C29DC3EC7}"/>
              </a:ext>
            </a:extLst>
          </p:cNvPr>
          <p:cNvSpPr/>
          <p:nvPr/>
        </p:nvSpPr>
        <p:spPr>
          <a:xfrm>
            <a:off x="8133107" y="4026100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ight Triangle 5">
            <a:extLst>
              <a:ext uri="{FF2B5EF4-FFF2-40B4-BE49-F238E27FC236}">
                <a16:creationId xmlns:a16="http://schemas.microsoft.com/office/drawing/2014/main" id="{F261E16A-C944-4341-B52C-340A58B9103A}"/>
              </a:ext>
            </a:extLst>
          </p:cNvPr>
          <p:cNvSpPr/>
          <p:nvPr/>
        </p:nvSpPr>
        <p:spPr>
          <a:xfrm>
            <a:off x="8770056" y="2999994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ight Triangle 5">
            <a:extLst>
              <a:ext uri="{FF2B5EF4-FFF2-40B4-BE49-F238E27FC236}">
                <a16:creationId xmlns:a16="http://schemas.microsoft.com/office/drawing/2014/main" id="{2BD09E33-421E-4BB3-981E-E6FDA89A459C}"/>
              </a:ext>
            </a:extLst>
          </p:cNvPr>
          <p:cNvSpPr/>
          <p:nvPr/>
        </p:nvSpPr>
        <p:spPr>
          <a:xfrm>
            <a:off x="8730773" y="3247328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ight Triangle 5">
            <a:extLst>
              <a:ext uri="{FF2B5EF4-FFF2-40B4-BE49-F238E27FC236}">
                <a16:creationId xmlns:a16="http://schemas.microsoft.com/office/drawing/2014/main" id="{8CBB914C-7B32-4712-BE70-BD6396946C79}"/>
              </a:ext>
            </a:extLst>
          </p:cNvPr>
          <p:cNvSpPr/>
          <p:nvPr/>
        </p:nvSpPr>
        <p:spPr>
          <a:xfrm flipH="1">
            <a:off x="7865419" y="2999994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E7FA9C7F-DF2B-4367-9B11-20657C752830}"/>
              </a:ext>
            </a:extLst>
          </p:cNvPr>
          <p:cNvSpPr/>
          <p:nvPr/>
        </p:nvSpPr>
        <p:spPr>
          <a:xfrm flipH="1">
            <a:off x="7865419" y="2999994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05290AE9-5166-42B7-86EB-0E26862B0B70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8770056" y="-575538"/>
            <a:ext cx="0" cy="3575532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20F3D479-D0D3-45E1-B986-3E40F0A7FA19}"/>
              </a:ext>
            </a:extLst>
          </p:cNvPr>
          <p:cNvCxnSpPr>
            <a:cxnSpLocks/>
            <a:stCxn id="184" idx="0"/>
          </p:cNvCxnSpPr>
          <p:nvPr/>
        </p:nvCxnSpPr>
        <p:spPr>
          <a:xfrm flipV="1">
            <a:off x="2734795" y="-787416"/>
            <a:ext cx="0" cy="407237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9" name="Oval 11">
            <a:extLst>
              <a:ext uri="{FF2B5EF4-FFF2-40B4-BE49-F238E27FC236}">
                <a16:creationId xmlns:a16="http://schemas.microsoft.com/office/drawing/2014/main" id="{68C22326-BAF3-4635-8EB2-C9424D9CBF69}"/>
              </a:ext>
            </a:extLst>
          </p:cNvPr>
          <p:cNvSpPr/>
          <p:nvPr/>
        </p:nvSpPr>
        <p:spPr>
          <a:xfrm>
            <a:off x="1835241" y="4471196"/>
            <a:ext cx="1797997" cy="635480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F2F7063A-C815-4134-B029-35E56D6BF500}"/>
              </a:ext>
            </a:extLst>
          </p:cNvPr>
          <p:cNvSpPr/>
          <p:nvPr/>
        </p:nvSpPr>
        <p:spPr>
          <a:xfrm>
            <a:off x="2097846" y="4311065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ight Triangle 5">
            <a:extLst>
              <a:ext uri="{FF2B5EF4-FFF2-40B4-BE49-F238E27FC236}">
                <a16:creationId xmlns:a16="http://schemas.microsoft.com/office/drawing/2014/main" id="{9DC2130E-18F0-4044-91D1-74D4A383A3ED}"/>
              </a:ext>
            </a:extLst>
          </p:cNvPr>
          <p:cNvSpPr/>
          <p:nvPr/>
        </p:nvSpPr>
        <p:spPr>
          <a:xfrm>
            <a:off x="2734795" y="3284959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ight Triangle 5">
            <a:extLst>
              <a:ext uri="{FF2B5EF4-FFF2-40B4-BE49-F238E27FC236}">
                <a16:creationId xmlns:a16="http://schemas.microsoft.com/office/drawing/2014/main" id="{25B5AE23-8475-416B-9F2A-FB91D4E87981}"/>
              </a:ext>
            </a:extLst>
          </p:cNvPr>
          <p:cNvSpPr/>
          <p:nvPr/>
        </p:nvSpPr>
        <p:spPr>
          <a:xfrm>
            <a:off x="2695512" y="3532294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ight Triangle 5">
            <a:extLst>
              <a:ext uri="{FF2B5EF4-FFF2-40B4-BE49-F238E27FC236}">
                <a16:creationId xmlns:a16="http://schemas.microsoft.com/office/drawing/2014/main" id="{AF7CD1D0-0B0B-4921-9D89-12833C7A091F}"/>
              </a:ext>
            </a:extLst>
          </p:cNvPr>
          <p:cNvSpPr/>
          <p:nvPr/>
        </p:nvSpPr>
        <p:spPr>
          <a:xfrm flipH="1">
            <a:off x="1830158" y="3284959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14570A51-C6E6-4873-854C-E00D04AC65A5}"/>
              </a:ext>
            </a:extLst>
          </p:cNvPr>
          <p:cNvSpPr/>
          <p:nvPr/>
        </p:nvSpPr>
        <p:spPr>
          <a:xfrm flipH="1">
            <a:off x="1830158" y="3284959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30819" y="0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34880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32105" y="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AF6EA3-B781-4EF9-931F-1C67884D6DF1}"/>
              </a:ext>
            </a:extLst>
          </p:cNvPr>
          <p:cNvGrpSpPr/>
          <p:nvPr/>
        </p:nvGrpSpPr>
        <p:grpSpPr>
          <a:xfrm>
            <a:off x="6081925" y="433736"/>
            <a:ext cx="6152534" cy="1798022"/>
            <a:chOff x="290467" y="1664901"/>
            <a:chExt cx="6152534" cy="1798022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919AEFE-0DE4-464A-B945-ADD481F4F581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3F1CCD-08CE-4490-B225-DC0807069747}"/>
                </a:ext>
              </a:extLst>
            </p:cNvPr>
            <p:cNvSpPr/>
            <p:nvPr/>
          </p:nvSpPr>
          <p:spPr>
            <a:xfrm rot="21131528">
              <a:off x="521921" y="2709612"/>
              <a:ext cx="3902522" cy="753311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B82FD3-4120-4E19-8AEE-115517AF868C}"/>
                </a:ext>
              </a:extLst>
            </p:cNvPr>
            <p:cNvSpPr/>
            <p:nvPr/>
          </p:nvSpPr>
          <p:spPr>
            <a:xfrm flipH="1">
              <a:off x="5781820" y="2097825"/>
              <a:ext cx="661181" cy="1319616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7A368056-0737-41E5-AF70-2EE649DF1B6B}"/>
                </a:ext>
              </a:extLst>
            </p:cNvPr>
            <p:cNvSpPr/>
            <p:nvPr/>
          </p:nvSpPr>
          <p:spPr>
            <a:xfrm rot="16200000" flipH="1" flipV="1">
              <a:off x="4387727" y="2044011"/>
              <a:ext cx="1773204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55885F-EA74-4666-B1F0-7645D92158B9}"/>
                </a:ext>
              </a:extLst>
            </p:cNvPr>
            <p:cNvSpPr/>
            <p:nvPr/>
          </p:nvSpPr>
          <p:spPr>
            <a:xfrm flipH="1">
              <a:off x="752898" y="1666129"/>
              <a:ext cx="4011737" cy="1364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A0F5112-4BC5-4837-8731-B00FFA28CC0E}"/>
                </a:ext>
              </a:extLst>
            </p:cNvPr>
            <p:cNvGrpSpPr/>
            <p:nvPr/>
          </p:nvGrpSpPr>
          <p:grpSpPr>
            <a:xfrm>
              <a:off x="290467" y="1786549"/>
              <a:ext cx="1107767" cy="1107767"/>
              <a:chOff x="9493994" y="594536"/>
              <a:chExt cx="1107767" cy="110776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48E5D94-A102-4BBA-8401-C16FEAF982BC}"/>
                  </a:ext>
                </a:extLst>
              </p:cNvPr>
              <p:cNvSpPr/>
              <p:nvPr/>
            </p:nvSpPr>
            <p:spPr>
              <a:xfrm>
                <a:off x="9493994" y="594536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D280BF3-CC12-42F3-9F36-2FBD365609D0}"/>
                  </a:ext>
                </a:extLst>
              </p:cNvPr>
              <p:cNvSpPr/>
              <p:nvPr/>
            </p:nvSpPr>
            <p:spPr>
              <a:xfrm>
                <a:off x="9605191" y="705733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BB92247-A659-4B65-9E3C-BFAC795B51D3}"/>
                </a:ext>
              </a:extLst>
            </p:cNvPr>
            <p:cNvSpPr txBox="1"/>
            <p:nvPr/>
          </p:nvSpPr>
          <p:spPr>
            <a:xfrm>
              <a:off x="5900450" y="228123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pic>
          <p:nvPicPr>
            <p:cNvPr id="58" name="Graphic 57" descr="Bullseye">
              <a:extLst>
                <a:ext uri="{FF2B5EF4-FFF2-40B4-BE49-F238E27FC236}">
                  <a16:creationId xmlns:a16="http://schemas.microsoft.com/office/drawing/2014/main" id="{61CB3E93-5EFC-4242-B8AF-DE27A312B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94756" y="2112670"/>
              <a:ext cx="457200" cy="45720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935BFA1-5256-43FB-B73F-DA49F0EE203C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ما الْغابَةُ الْمَطَرِيَّةُ؟</a:t>
              </a:r>
            </a:p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 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84F5F42-1399-4ED0-A748-A4A9821B8B27}"/>
                </a:ext>
              </a:extLst>
            </p:cNvPr>
            <p:cNvSpPr txBox="1"/>
            <p:nvPr/>
          </p:nvSpPr>
          <p:spPr>
            <a:xfrm>
              <a:off x="1245048" y="1967816"/>
              <a:ext cx="35937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dirty="0"/>
                <a:t>هي مُوْطِنٌ تَتَساقَطُ فِيهِ الأَمْطارُ كُلَّ يَوْمٍ تَقْريبًا لِذَا تَنْمُو فِيهَا الأَشْجَارُ عَالِيًا، وَتَكونُ لَها أَوْراقٌ ضَخْمَةٌ</a:t>
              </a:r>
            </a:p>
            <a:p>
              <a:pPr algn="r"/>
              <a:r>
                <a:rPr lang="en-US" dirty="0"/>
                <a:t> </a:t>
              </a:r>
              <a:endParaRPr lang="ar-SY" dirty="0"/>
            </a:p>
          </p:txBody>
        </p:sp>
      </p:grpSp>
      <p:sp>
        <p:nvSpPr>
          <p:cNvPr id="89" name="Rectangle: Top Corners Rounded 88">
            <a:extLst>
              <a:ext uri="{FF2B5EF4-FFF2-40B4-BE49-F238E27FC236}">
                <a16:creationId xmlns:a16="http://schemas.microsoft.com/office/drawing/2014/main" id="{F6397F84-4FBB-4823-B6C7-9FE8DDB162FD}"/>
              </a:ext>
            </a:extLst>
          </p:cNvPr>
          <p:cNvSpPr/>
          <p:nvPr/>
        </p:nvSpPr>
        <p:spPr>
          <a:xfrm>
            <a:off x="11677008" y="750644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1">
            <a:extLst>
              <a:ext uri="{FF2B5EF4-FFF2-40B4-BE49-F238E27FC236}">
                <a16:creationId xmlns:a16="http://schemas.microsoft.com/office/drawing/2014/main" id="{B4D9293D-42F7-4556-BAC0-F7CBE85EF778}"/>
              </a:ext>
            </a:extLst>
          </p:cNvPr>
          <p:cNvSpPr/>
          <p:nvPr/>
        </p:nvSpPr>
        <p:spPr>
          <a:xfrm>
            <a:off x="5120671" y="3669410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79EB8E6D-F74E-4D8A-8195-D72227662EB3}"/>
              </a:ext>
            </a:extLst>
          </p:cNvPr>
          <p:cNvSpPr/>
          <p:nvPr/>
        </p:nvSpPr>
        <p:spPr>
          <a:xfrm>
            <a:off x="5383276" y="3509279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ight Triangle 5">
            <a:extLst>
              <a:ext uri="{FF2B5EF4-FFF2-40B4-BE49-F238E27FC236}">
                <a16:creationId xmlns:a16="http://schemas.microsoft.com/office/drawing/2014/main" id="{C4DB72AC-E78C-45D1-8C13-DEA5786B22DE}"/>
              </a:ext>
            </a:extLst>
          </p:cNvPr>
          <p:cNvSpPr/>
          <p:nvPr/>
        </p:nvSpPr>
        <p:spPr>
          <a:xfrm>
            <a:off x="6020225" y="2483173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ight Triangle 5">
            <a:extLst>
              <a:ext uri="{FF2B5EF4-FFF2-40B4-BE49-F238E27FC236}">
                <a16:creationId xmlns:a16="http://schemas.microsoft.com/office/drawing/2014/main" id="{AA6F7DE7-81D0-4031-98B1-7F3D170D4814}"/>
              </a:ext>
            </a:extLst>
          </p:cNvPr>
          <p:cNvSpPr/>
          <p:nvPr/>
        </p:nvSpPr>
        <p:spPr>
          <a:xfrm>
            <a:off x="5980942" y="2730507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ight Triangle 5">
            <a:extLst>
              <a:ext uri="{FF2B5EF4-FFF2-40B4-BE49-F238E27FC236}">
                <a16:creationId xmlns:a16="http://schemas.microsoft.com/office/drawing/2014/main" id="{338A8140-6639-4A3E-AD59-6BB2EFBB89B3}"/>
              </a:ext>
            </a:extLst>
          </p:cNvPr>
          <p:cNvSpPr/>
          <p:nvPr/>
        </p:nvSpPr>
        <p:spPr>
          <a:xfrm flipH="1">
            <a:off x="5115588" y="2483173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CC24756-0B62-4782-AFEB-083AD25057AF}"/>
              </a:ext>
            </a:extLst>
          </p:cNvPr>
          <p:cNvSpPr/>
          <p:nvPr/>
        </p:nvSpPr>
        <p:spPr>
          <a:xfrm flipH="1">
            <a:off x="5115588" y="2483173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BBD7157B-75E5-4EF3-A4DC-0451D9F98A6F}"/>
              </a:ext>
            </a:extLst>
          </p:cNvPr>
          <p:cNvCxnSpPr>
            <a:cxnSpLocks/>
            <a:stCxn id="160" idx="0"/>
          </p:cNvCxnSpPr>
          <p:nvPr/>
        </p:nvCxnSpPr>
        <p:spPr>
          <a:xfrm flipV="1">
            <a:off x="6020225" y="-11483"/>
            <a:ext cx="0" cy="249465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3" name="Oval 11">
            <a:extLst>
              <a:ext uri="{FF2B5EF4-FFF2-40B4-BE49-F238E27FC236}">
                <a16:creationId xmlns:a16="http://schemas.microsoft.com/office/drawing/2014/main" id="{A38F36A7-B70B-4B3A-9E07-0D5E741D228F}"/>
              </a:ext>
            </a:extLst>
          </p:cNvPr>
          <p:cNvSpPr/>
          <p:nvPr/>
        </p:nvSpPr>
        <p:spPr>
          <a:xfrm>
            <a:off x="3179317" y="1492849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4E59F8BA-9F32-454D-BC22-BFB15A0CB616}"/>
              </a:ext>
            </a:extLst>
          </p:cNvPr>
          <p:cNvSpPr/>
          <p:nvPr/>
        </p:nvSpPr>
        <p:spPr>
          <a:xfrm>
            <a:off x="3441922" y="1332718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ight Triangle 5">
            <a:extLst>
              <a:ext uri="{FF2B5EF4-FFF2-40B4-BE49-F238E27FC236}">
                <a16:creationId xmlns:a16="http://schemas.microsoft.com/office/drawing/2014/main" id="{ADB4556B-865D-462B-A601-07D335BFD46F}"/>
              </a:ext>
            </a:extLst>
          </p:cNvPr>
          <p:cNvSpPr/>
          <p:nvPr/>
        </p:nvSpPr>
        <p:spPr>
          <a:xfrm>
            <a:off x="4078871" y="306612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ight Triangle 5">
            <a:extLst>
              <a:ext uri="{FF2B5EF4-FFF2-40B4-BE49-F238E27FC236}">
                <a16:creationId xmlns:a16="http://schemas.microsoft.com/office/drawing/2014/main" id="{2FBC2297-DBC5-43D3-BDB8-D5DD99E582AC}"/>
              </a:ext>
            </a:extLst>
          </p:cNvPr>
          <p:cNvSpPr/>
          <p:nvPr/>
        </p:nvSpPr>
        <p:spPr>
          <a:xfrm>
            <a:off x="4039588" y="553947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Triangle 5">
            <a:extLst>
              <a:ext uri="{FF2B5EF4-FFF2-40B4-BE49-F238E27FC236}">
                <a16:creationId xmlns:a16="http://schemas.microsoft.com/office/drawing/2014/main" id="{FEB9D72D-5364-4F9F-8872-490883CA77CD}"/>
              </a:ext>
            </a:extLst>
          </p:cNvPr>
          <p:cNvSpPr/>
          <p:nvPr/>
        </p:nvSpPr>
        <p:spPr>
          <a:xfrm flipH="1">
            <a:off x="3174234" y="306612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58CC9F5E-426B-4590-82DB-0D75EEBF72E3}"/>
              </a:ext>
            </a:extLst>
          </p:cNvPr>
          <p:cNvSpPr/>
          <p:nvPr/>
        </p:nvSpPr>
        <p:spPr>
          <a:xfrm flipH="1">
            <a:off x="3174234" y="306612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3187CED2-9C7B-4B39-829D-2CD2C1F4E99F}"/>
              </a:ext>
            </a:extLst>
          </p:cNvPr>
          <p:cNvCxnSpPr>
            <a:cxnSpLocks/>
            <a:stCxn id="168" idx="0"/>
          </p:cNvCxnSpPr>
          <p:nvPr/>
        </p:nvCxnSpPr>
        <p:spPr>
          <a:xfrm flipV="1">
            <a:off x="4078871" y="-1023533"/>
            <a:ext cx="0" cy="133014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8" name="Rectangle: Top Corners Rounded 187">
            <a:extLst>
              <a:ext uri="{FF2B5EF4-FFF2-40B4-BE49-F238E27FC236}">
                <a16:creationId xmlns:a16="http://schemas.microsoft.com/office/drawing/2014/main" id="{943BBCC7-C8A1-4F72-BF48-04F3206A4EC9}"/>
              </a:ext>
            </a:extLst>
          </p:cNvPr>
          <p:cNvSpPr/>
          <p:nvPr/>
        </p:nvSpPr>
        <p:spPr>
          <a:xfrm rot="10800000">
            <a:off x="8666936" y="6665648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FDD444-DD30-40C7-B603-C062D7B644DE}"/>
              </a:ext>
            </a:extLst>
          </p:cNvPr>
          <p:cNvCxnSpPr>
            <a:stCxn id="188" idx="3"/>
          </p:cNvCxnSpPr>
          <p:nvPr/>
        </p:nvCxnSpPr>
        <p:spPr>
          <a:xfrm>
            <a:off x="8886438" y="6795176"/>
            <a:ext cx="0" cy="743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Rectangle: Top Corners Rounded 189">
            <a:extLst>
              <a:ext uri="{FF2B5EF4-FFF2-40B4-BE49-F238E27FC236}">
                <a16:creationId xmlns:a16="http://schemas.microsoft.com/office/drawing/2014/main" id="{5A0CC945-EE21-400B-8C3C-099DF77113F0}"/>
              </a:ext>
            </a:extLst>
          </p:cNvPr>
          <p:cNvSpPr/>
          <p:nvPr/>
        </p:nvSpPr>
        <p:spPr>
          <a:xfrm rot="10800000">
            <a:off x="5691075" y="5954125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E226A208-221E-4EB6-810D-9AB98A29F4EB}"/>
              </a:ext>
            </a:extLst>
          </p:cNvPr>
          <p:cNvCxnSpPr>
            <a:cxnSpLocks/>
            <a:stCxn id="190" idx="3"/>
          </p:cNvCxnSpPr>
          <p:nvPr/>
        </p:nvCxnSpPr>
        <p:spPr>
          <a:xfrm>
            <a:off x="5910577" y="6083653"/>
            <a:ext cx="0" cy="1127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Rectangle: Top Corners Rounded 191">
            <a:extLst>
              <a:ext uri="{FF2B5EF4-FFF2-40B4-BE49-F238E27FC236}">
                <a16:creationId xmlns:a16="http://schemas.microsoft.com/office/drawing/2014/main" id="{DBEF6DBC-72DD-4648-AA70-4D5FD505F5DD}"/>
              </a:ext>
            </a:extLst>
          </p:cNvPr>
          <p:cNvSpPr/>
          <p:nvPr/>
        </p:nvSpPr>
        <p:spPr>
          <a:xfrm rot="10800000">
            <a:off x="2522151" y="6708568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66027E53-AF6B-4993-8D20-0C95B03CD7D3}"/>
              </a:ext>
            </a:extLst>
          </p:cNvPr>
          <p:cNvCxnSpPr>
            <a:cxnSpLocks/>
            <a:stCxn id="192" idx="3"/>
          </p:cNvCxnSpPr>
          <p:nvPr/>
        </p:nvCxnSpPr>
        <p:spPr>
          <a:xfrm>
            <a:off x="2741653" y="6838096"/>
            <a:ext cx="0" cy="6958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Rectangle: Top Corners Rounded 193">
            <a:extLst>
              <a:ext uri="{FF2B5EF4-FFF2-40B4-BE49-F238E27FC236}">
                <a16:creationId xmlns:a16="http://schemas.microsoft.com/office/drawing/2014/main" id="{C4C08CA9-0D76-4FE6-9B27-6CFDAB227EA6}"/>
              </a:ext>
            </a:extLst>
          </p:cNvPr>
          <p:cNvSpPr/>
          <p:nvPr/>
        </p:nvSpPr>
        <p:spPr>
          <a:xfrm rot="10800000">
            <a:off x="3840444" y="3799209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F3B2B0C1-CE88-4423-B448-012DAD4F1194}"/>
              </a:ext>
            </a:extLst>
          </p:cNvPr>
          <p:cNvCxnSpPr>
            <a:cxnSpLocks/>
            <a:stCxn id="194" idx="3"/>
          </p:cNvCxnSpPr>
          <p:nvPr/>
        </p:nvCxnSpPr>
        <p:spPr>
          <a:xfrm>
            <a:off x="4059946" y="3928737"/>
            <a:ext cx="0" cy="29562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88C62404-0B42-4821-9842-8D3A59977901}"/>
              </a:ext>
            </a:extLst>
          </p:cNvPr>
          <p:cNvSpPr/>
          <p:nvPr/>
        </p:nvSpPr>
        <p:spPr>
          <a:xfrm>
            <a:off x="3018553" y="2254351"/>
            <a:ext cx="2107051" cy="1540322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8C780AF3-0D6A-4511-8F79-84D09B1AC6FB}"/>
              </a:ext>
            </a:extLst>
          </p:cNvPr>
          <p:cNvSpPr/>
          <p:nvPr/>
        </p:nvSpPr>
        <p:spPr>
          <a:xfrm>
            <a:off x="1656709" y="5184151"/>
            <a:ext cx="2107051" cy="1526117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8A0C985F-0BB8-4A28-AD5A-83F6287C2665}"/>
              </a:ext>
            </a:extLst>
          </p:cNvPr>
          <p:cNvSpPr/>
          <p:nvPr/>
        </p:nvSpPr>
        <p:spPr>
          <a:xfrm>
            <a:off x="4898745" y="4606988"/>
            <a:ext cx="2019921" cy="1347139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62941D9E-B59D-4610-B3FA-C693F5BE2546}"/>
              </a:ext>
            </a:extLst>
          </p:cNvPr>
          <p:cNvSpPr/>
          <p:nvPr/>
        </p:nvSpPr>
        <p:spPr>
          <a:xfrm>
            <a:off x="7565413" y="4911030"/>
            <a:ext cx="2630714" cy="1754617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FE3A21A-2ADA-434B-AB48-C8BF89C2DBAA}"/>
              </a:ext>
            </a:extLst>
          </p:cNvPr>
          <p:cNvGrpSpPr/>
          <p:nvPr/>
        </p:nvGrpSpPr>
        <p:grpSpPr>
          <a:xfrm>
            <a:off x="310146" y="557055"/>
            <a:ext cx="2244499" cy="2434510"/>
            <a:chOff x="7624954" y="1603531"/>
            <a:chExt cx="2244499" cy="243451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8FCC1A4E-60FF-4858-9A8B-C6CE0678CB8F}"/>
                </a:ext>
              </a:extLst>
            </p:cNvPr>
            <p:cNvGrpSpPr/>
            <p:nvPr/>
          </p:nvGrpSpPr>
          <p:grpSpPr>
            <a:xfrm>
              <a:off x="7624954" y="1603531"/>
              <a:ext cx="2244499" cy="2434510"/>
              <a:chOff x="2728686" y="1944914"/>
              <a:chExt cx="3055724" cy="3314410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C831FBA-7B77-4770-8A33-FF55A1BDB798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Top Corners One Rounded and One Snipped 98">
                <a:extLst>
                  <a:ext uri="{FF2B5EF4-FFF2-40B4-BE49-F238E27FC236}">
                    <a16:creationId xmlns:a16="http://schemas.microsoft.com/office/drawing/2014/main" id="{C86F2E83-154E-4F57-A9B9-0F70221B1E43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ight Triangle 19">
                <a:extLst>
                  <a:ext uri="{FF2B5EF4-FFF2-40B4-BE49-F238E27FC236}">
                    <a16:creationId xmlns:a16="http://schemas.microsoft.com/office/drawing/2014/main" id="{BDABA478-1A2F-40D4-9C05-B5A862F12AF9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D200D2"/>
                  </a:gs>
                  <a:gs pos="0">
                    <a:srgbClr val="D200D2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AE4198A-028A-4C19-A977-72A962962CCC}"/>
                </a:ext>
              </a:extLst>
            </p:cNvPr>
            <p:cNvSpPr txBox="1"/>
            <p:nvPr/>
          </p:nvSpPr>
          <p:spPr>
            <a:xfrm>
              <a:off x="8342396" y="1867027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4</a:t>
              </a:r>
            </a:p>
          </p:txBody>
        </p:sp>
        <p:pic>
          <p:nvPicPr>
            <p:cNvPr id="97" name="Graphic 80">
              <a:extLst>
                <a:ext uri="{FF2B5EF4-FFF2-40B4-BE49-F238E27FC236}">
                  <a16:creationId xmlns:a16="http://schemas.microsoft.com/office/drawing/2014/main" id="{3F39EEB9-8D33-44E7-A497-428B32E6C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33884" y="2339014"/>
              <a:ext cx="914400" cy="914400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94D4C35-DCD9-43CB-888F-EF5532F37044}"/>
              </a:ext>
            </a:extLst>
          </p:cNvPr>
          <p:cNvGrpSpPr/>
          <p:nvPr/>
        </p:nvGrpSpPr>
        <p:grpSpPr>
          <a:xfrm>
            <a:off x="1072099" y="8258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2FE539A-CA3C-4553-8792-3646FE33011D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5AD5642-5239-4918-AE02-EB317474D0A5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rapezoid 10">
              <a:extLst>
                <a:ext uri="{FF2B5EF4-FFF2-40B4-BE49-F238E27FC236}">
                  <a16:creationId xmlns:a16="http://schemas.microsoft.com/office/drawing/2014/main" id="{F66D360F-260F-4A8C-8479-394A5DF3D9A1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0325BC6-3C1C-4E49-9618-90044250A91D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7A06F7B-07F5-4A17-97C0-EF40704734F2}"/>
              </a:ext>
            </a:extLst>
          </p:cNvPr>
          <p:cNvGrpSpPr/>
          <p:nvPr/>
        </p:nvGrpSpPr>
        <p:grpSpPr>
          <a:xfrm rot="21371849">
            <a:off x="90085" y="2779222"/>
            <a:ext cx="1895258" cy="2044569"/>
            <a:chOff x="384704" y="4292848"/>
            <a:chExt cx="1895258" cy="2044569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DDFBF1E1-19BB-4422-94A8-536BA07970AD}"/>
                </a:ext>
              </a:extLst>
            </p:cNvPr>
            <p:cNvSpPr txBox="1"/>
            <p:nvPr/>
          </p:nvSpPr>
          <p:spPr>
            <a:xfrm>
              <a:off x="395817" y="4292848"/>
              <a:ext cx="188414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b="1" dirty="0">
                  <a:solidFill>
                    <a:srgbClr val="FF00FF"/>
                  </a:solidFill>
                  <a:latin typeface="Century Gothic" panose="020B0502020202020204" pitchFamily="34" charset="0"/>
                </a:rPr>
                <a:t>ما الْغابَةُ الْمَطَرِيَّةُ؟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3F076B5-F116-47CB-8C0D-9D09C21E5395}"/>
                </a:ext>
              </a:extLst>
            </p:cNvPr>
            <p:cNvSpPr txBox="1"/>
            <p:nvPr/>
          </p:nvSpPr>
          <p:spPr>
            <a:xfrm>
              <a:off x="384704" y="4706201"/>
              <a:ext cx="1891426" cy="1631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9" name="Rectangle 21">
            <a:extLst>
              <a:ext uri="{FF2B5EF4-FFF2-40B4-BE49-F238E27FC236}">
                <a16:creationId xmlns:a16="http://schemas.microsoft.com/office/drawing/2014/main" id="{BA22042E-F98D-4B9C-B324-EAFAB4ED0D38}"/>
              </a:ext>
            </a:extLst>
          </p:cNvPr>
          <p:cNvSpPr/>
          <p:nvPr/>
        </p:nvSpPr>
        <p:spPr>
          <a:xfrm rot="15142371">
            <a:off x="751441" y="2464083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99950DB0-A3A7-4876-AD75-D41CA5F83E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29"/>
          <a:stretch/>
        </p:blipFill>
        <p:spPr>
          <a:xfrm rot="21347929">
            <a:off x="206747" y="3357141"/>
            <a:ext cx="1723197" cy="134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7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2" grpId="0" animBg="1"/>
          <p:bldP spid="180" grpId="0" animBg="1"/>
          <p:bldP spid="156" grpId="0" animBg="1"/>
          <p:bldP spid="164" grpId="0" animBg="1"/>
          <p:bldP spid="10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7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3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2" grpId="0" animBg="1"/>
          <p:bldP spid="180" grpId="0" animBg="1"/>
          <p:bldP spid="156" grpId="0" animBg="1"/>
          <p:bldP spid="164" grpId="0" animBg="1"/>
          <p:bldP spid="10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FBBC8B-74CC-4DFD-9907-95F2B920F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077" y="5377235"/>
            <a:ext cx="1882257" cy="1165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274AD3-A10A-44AA-AA22-6A0F9A85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302" y="2289795"/>
            <a:ext cx="1990692" cy="1440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2D8FA2-E297-4608-9366-EC50C43AE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336" y="5160722"/>
            <a:ext cx="2217408" cy="1247291"/>
          </a:xfrm>
          <a:prstGeom prst="rect">
            <a:avLst/>
          </a:prstGeom>
        </p:spPr>
      </p:pic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20F3D479-D0D3-45E1-B986-3E40F0A7FA19}"/>
              </a:ext>
            </a:extLst>
          </p:cNvPr>
          <p:cNvCxnSpPr>
            <a:cxnSpLocks/>
            <a:stCxn id="184" idx="0"/>
          </p:cNvCxnSpPr>
          <p:nvPr/>
        </p:nvCxnSpPr>
        <p:spPr>
          <a:xfrm flipV="1">
            <a:off x="2808459" y="-595015"/>
            <a:ext cx="0" cy="407237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9" name="Oval 11">
            <a:extLst>
              <a:ext uri="{FF2B5EF4-FFF2-40B4-BE49-F238E27FC236}">
                <a16:creationId xmlns:a16="http://schemas.microsoft.com/office/drawing/2014/main" id="{68C22326-BAF3-4635-8EB2-C9424D9CBF69}"/>
              </a:ext>
            </a:extLst>
          </p:cNvPr>
          <p:cNvSpPr/>
          <p:nvPr/>
        </p:nvSpPr>
        <p:spPr>
          <a:xfrm>
            <a:off x="1908905" y="4663597"/>
            <a:ext cx="1797997" cy="635480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F2F7063A-C815-4134-B029-35E56D6BF500}"/>
              </a:ext>
            </a:extLst>
          </p:cNvPr>
          <p:cNvSpPr/>
          <p:nvPr/>
        </p:nvSpPr>
        <p:spPr>
          <a:xfrm>
            <a:off x="2171510" y="4503466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ight Triangle 5">
            <a:extLst>
              <a:ext uri="{FF2B5EF4-FFF2-40B4-BE49-F238E27FC236}">
                <a16:creationId xmlns:a16="http://schemas.microsoft.com/office/drawing/2014/main" id="{9DC2130E-18F0-4044-91D1-74D4A383A3ED}"/>
              </a:ext>
            </a:extLst>
          </p:cNvPr>
          <p:cNvSpPr/>
          <p:nvPr/>
        </p:nvSpPr>
        <p:spPr>
          <a:xfrm>
            <a:off x="2808459" y="3477360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ight Triangle 5">
            <a:extLst>
              <a:ext uri="{FF2B5EF4-FFF2-40B4-BE49-F238E27FC236}">
                <a16:creationId xmlns:a16="http://schemas.microsoft.com/office/drawing/2014/main" id="{25B5AE23-8475-416B-9F2A-FB91D4E87981}"/>
              </a:ext>
            </a:extLst>
          </p:cNvPr>
          <p:cNvSpPr/>
          <p:nvPr/>
        </p:nvSpPr>
        <p:spPr>
          <a:xfrm>
            <a:off x="2769176" y="3724695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ight Triangle 5">
            <a:extLst>
              <a:ext uri="{FF2B5EF4-FFF2-40B4-BE49-F238E27FC236}">
                <a16:creationId xmlns:a16="http://schemas.microsoft.com/office/drawing/2014/main" id="{AF7CD1D0-0B0B-4921-9D89-12833C7A091F}"/>
              </a:ext>
            </a:extLst>
          </p:cNvPr>
          <p:cNvSpPr/>
          <p:nvPr/>
        </p:nvSpPr>
        <p:spPr>
          <a:xfrm flipH="1">
            <a:off x="1903822" y="3477360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14570A51-C6E6-4873-854C-E00D04AC65A5}"/>
              </a:ext>
            </a:extLst>
          </p:cNvPr>
          <p:cNvSpPr/>
          <p:nvPr/>
        </p:nvSpPr>
        <p:spPr>
          <a:xfrm flipH="1">
            <a:off x="1903822" y="3477360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30819" y="0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34880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32105" y="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AF6EA3-B781-4EF9-931F-1C67884D6DF1}"/>
              </a:ext>
            </a:extLst>
          </p:cNvPr>
          <p:cNvGrpSpPr/>
          <p:nvPr/>
        </p:nvGrpSpPr>
        <p:grpSpPr>
          <a:xfrm>
            <a:off x="6107465" y="376003"/>
            <a:ext cx="6126995" cy="1712529"/>
            <a:chOff x="316007" y="1607168"/>
            <a:chExt cx="6126995" cy="171252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919AEFE-0DE4-464A-B945-ADD481F4F581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3F1CCD-08CE-4490-B225-DC0807069747}"/>
                </a:ext>
              </a:extLst>
            </p:cNvPr>
            <p:cNvSpPr/>
            <p:nvPr/>
          </p:nvSpPr>
          <p:spPr>
            <a:xfrm rot="21131528">
              <a:off x="858334" y="2161016"/>
              <a:ext cx="3902522" cy="753311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B82FD3-4120-4E19-8AEE-115517AF868C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7A368056-0737-41E5-AF70-2EE649DF1B6B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55885F-EA74-4666-B1F0-7645D92158B9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A0F5112-4BC5-4837-8731-B00FFA28CC0E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48E5D94-A102-4BBA-8401-C16FEAF982BC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D280BF3-CC12-42F3-9F36-2FBD365609D0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BB92247-A659-4B65-9E3C-BFAC795B51D3}"/>
                </a:ext>
              </a:extLst>
            </p:cNvPr>
            <p:cNvSpPr txBox="1"/>
            <p:nvPr/>
          </p:nvSpPr>
          <p:spPr>
            <a:xfrm>
              <a:off x="5900450" y="228123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pic>
          <p:nvPicPr>
            <p:cNvPr id="58" name="Graphic 57" descr="Bullseye">
              <a:extLst>
                <a:ext uri="{FF2B5EF4-FFF2-40B4-BE49-F238E27FC236}">
                  <a16:creationId xmlns:a16="http://schemas.microsoft.com/office/drawing/2014/main" id="{61CB3E93-5EFC-4242-B8AF-DE27A312B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935BFA1-5256-43FB-B73F-DA49F0EE203C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ما الْغابَةُ الْمَطَرِيَّةُ؟</a:t>
              </a:r>
            </a:p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 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84F5F42-1399-4ED0-A748-A4A9821B8B27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dirty="0"/>
                <a:t>فِي الْغَابَةِ الْمَطَرِيَّةِ، تَعيشُ أَنْواعٌ كَثيرَةٌ مِنَ النَّباتاتِ وَالْحَيَواناتِ.</a:t>
              </a:r>
            </a:p>
          </p:txBody>
        </p:sp>
      </p:grpSp>
      <p:sp>
        <p:nvSpPr>
          <p:cNvPr id="89" name="Rectangle: Top Corners Rounded 88">
            <a:extLst>
              <a:ext uri="{FF2B5EF4-FFF2-40B4-BE49-F238E27FC236}">
                <a16:creationId xmlns:a16="http://schemas.microsoft.com/office/drawing/2014/main" id="{F6397F84-4FBB-4823-B6C7-9FE8DDB162FD}"/>
              </a:ext>
            </a:extLst>
          </p:cNvPr>
          <p:cNvSpPr/>
          <p:nvPr/>
        </p:nvSpPr>
        <p:spPr>
          <a:xfrm>
            <a:off x="11677008" y="750644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Top Corners Rounded 77">
            <a:extLst>
              <a:ext uri="{FF2B5EF4-FFF2-40B4-BE49-F238E27FC236}">
                <a16:creationId xmlns:a16="http://schemas.microsoft.com/office/drawing/2014/main" id="{A8061D42-22E3-41C9-9D70-5947EAF697BA}"/>
              </a:ext>
            </a:extLst>
          </p:cNvPr>
          <p:cNvSpPr/>
          <p:nvPr/>
        </p:nvSpPr>
        <p:spPr>
          <a:xfrm>
            <a:off x="11642998" y="2210847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7021B10-D652-4494-8692-5321A4E77CD1}"/>
              </a:ext>
            </a:extLst>
          </p:cNvPr>
          <p:cNvGrpSpPr/>
          <p:nvPr/>
        </p:nvGrpSpPr>
        <p:grpSpPr>
          <a:xfrm>
            <a:off x="6152823" y="1854462"/>
            <a:ext cx="6126995" cy="1712529"/>
            <a:chOff x="316007" y="1607168"/>
            <a:chExt cx="6126995" cy="1712529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BF7AB79-2256-41DA-B2E6-3AA3B45E9649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728F391-0B3E-4AF2-A539-818156420139}"/>
                </a:ext>
              </a:extLst>
            </p:cNvPr>
            <p:cNvSpPr/>
            <p:nvPr/>
          </p:nvSpPr>
          <p:spPr>
            <a:xfrm rot="21131528">
              <a:off x="948415" y="2154868"/>
              <a:ext cx="3813388" cy="773339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A3F9E23-AF66-40A2-819F-EED841390E22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Parallelogram 118">
              <a:extLst>
                <a:ext uri="{FF2B5EF4-FFF2-40B4-BE49-F238E27FC236}">
                  <a16:creationId xmlns:a16="http://schemas.microsoft.com/office/drawing/2014/main" id="{A50F0380-0EA5-493E-974C-D5A3A67709A2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78975AE-7881-4EA4-A50B-545C47BA7F65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5279508-CC9D-491A-B697-DF63F79E1014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44E6155E-78C3-4B1B-BF1B-F7E44335250C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DB168712-3040-40B1-A5DC-7D5C83E01417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14A512D-C486-4D55-8A40-FA634C8E9282}"/>
                </a:ext>
              </a:extLst>
            </p:cNvPr>
            <p:cNvSpPr txBox="1"/>
            <p:nvPr/>
          </p:nvSpPr>
          <p:spPr>
            <a:xfrm>
              <a:off x="5913373" y="2281502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pic>
          <p:nvPicPr>
            <p:cNvPr id="124" name="Graphic 123" descr="Bullseye">
              <a:extLst>
                <a:ext uri="{FF2B5EF4-FFF2-40B4-BE49-F238E27FC236}">
                  <a16:creationId xmlns:a16="http://schemas.microsoft.com/office/drawing/2014/main" id="{58040BEE-518D-4E64-AABB-74CAA8562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2AA90CF-295D-4965-9E2C-2D8B1D966878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ما الْغابَةُ الْمَطَرِيَّةُ؟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6DF338D-E820-41FD-A413-D5A25E112924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dirty="0"/>
                <a:t>اَلْخَفافيشُ وَالْحَشَراتُ وَالطّيورُ الْمُلَوَّنَةُ وَحَيَواناتٌ</a:t>
              </a:r>
            </a:p>
            <a:p>
              <a:pPr algn="r"/>
              <a:r>
                <a:rPr lang="ar-SY" sz="1600" dirty="0"/>
                <a:t>أُخْرى تَعيشُ عَلى قِمَمِ الأَشْجَارِ</a:t>
              </a:r>
            </a:p>
          </p:txBody>
        </p:sp>
      </p:grpSp>
      <p:sp>
        <p:nvSpPr>
          <p:cNvPr id="155" name="Oval 11">
            <a:extLst>
              <a:ext uri="{FF2B5EF4-FFF2-40B4-BE49-F238E27FC236}">
                <a16:creationId xmlns:a16="http://schemas.microsoft.com/office/drawing/2014/main" id="{B4D9293D-42F7-4556-BAC0-F7CBE85EF778}"/>
              </a:ext>
            </a:extLst>
          </p:cNvPr>
          <p:cNvSpPr/>
          <p:nvPr/>
        </p:nvSpPr>
        <p:spPr>
          <a:xfrm>
            <a:off x="4739238" y="4178603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79EB8E6D-F74E-4D8A-8195-D72227662EB3}"/>
              </a:ext>
            </a:extLst>
          </p:cNvPr>
          <p:cNvSpPr/>
          <p:nvPr/>
        </p:nvSpPr>
        <p:spPr>
          <a:xfrm>
            <a:off x="5001843" y="4018472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ight Triangle 5">
            <a:extLst>
              <a:ext uri="{FF2B5EF4-FFF2-40B4-BE49-F238E27FC236}">
                <a16:creationId xmlns:a16="http://schemas.microsoft.com/office/drawing/2014/main" id="{C4DB72AC-E78C-45D1-8C13-DEA5786B22DE}"/>
              </a:ext>
            </a:extLst>
          </p:cNvPr>
          <p:cNvSpPr/>
          <p:nvPr/>
        </p:nvSpPr>
        <p:spPr>
          <a:xfrm>
            <a:off x="5638792" y="2992366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ight Triangle 5">
            <a:extLst>
              <a:ext uri="{FF2B5EF4-FFF2-40B4-BE49-F238E27FC236}">
                <a16:creationId xmlns:a16="http://schemas.microsoft.com/office/drawing/2014/main" id="{AA6F7DE7-81D0-4031-98B1-7F3D170D4814}"/>
              </a:ext>
            </a:extLst>
          </p:cNvPr>
          <p:cNvSpPr/>
          <p:nvPr/>
        </p:nvSpPr>
        <p:spPr>
          <a:xfrm>
            <a:off x="5599509" y="3239700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ight Triangle 5">
            <a:extLst>
              <a:ext uri="{FF2B5EF4-FFF2-40B4-BE49-F238E27FC236}">
                <a16:creationId xmlns:a16="http://schemas.microsoft.com/office/drawing/2014/main" id="{338A8140-6639-4A3E-AD59-6BB2EFBB89B3}"/>
              </a:ext>
            </a:extLst>
          </p:cNvPr>
          <p:cNvSpPr/>
          <p:nvPr/>
        </p:nvSpPr>
        <p:spPr>
          <a:xfrm flipH="1">
            <a:off x="4734155" y="2992366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CC24756-0B62-4782-AFEB-083AD25057AF}"/>
              </a:ext>
            </a:extLst>
          </p:cNvPr>
          <p:cNvSpPr/>
          <p:nvPr/>
        </p:nvSpPr>
        <p:spPr>
          <a:xfrm flipH="1">
            <a:off x="4734155" y="2992366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BBD7157B-75E5-4EF3-A4DC-0451D9F98A6F}"/>
              </a:ext>
            </a:extLst>
          </p:cNvPr>
          <p:cNvCxnSpPr>
            <a:cxnSpLocks/>
            <a:stCxn id="160" idx="0"/>
          </p:cNvCxnSpPr>
          <p:nvPr/>
        </p:nvCxnSpPr>
        <p:spPr>
          <a:xfrm flipV="1">
            <a:off x="5638792" y="0"/>
            <a:ext cx="0" cy="299236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3" name="Oval 11">
            <a:extLst>
              <a:ext uri="{FF2B5EF4-FFF2-40B4-BE49-F238E27FC236}">
                <a16:creationId xmlns:a16="http://schemas.microsoft.com/office/drawing/2014/main" id="{A38F36A7-B70B-4B3A-9E07-0D5E741D228F}"/>
              </a:ext>
            </a:extLst>
          </p:cNvPr>
          <p:cNvSpPr/>
          <p:nvPr/>
        </p:nvSpPr>
        <p:spPr>
          <a:xfrm>
            <a:off x="3179317" y="1492849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4E59F8BA-9F32-454D-BC22-BFB15A0CB616}"/>
              </a:ext>
            </a:extLst>
          </p:cNvPr>
          <p:cNvSpPr/>
          <p:nvPr/>
        </p:nvSpPr>
        <p:spPr>
          <a:xfrm>
            <a:off x="3441922" y="1332718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ight Triangle 5">
            <a:extLst>
              <a:ext uri="{FF2B5EF4-FFF2-40B4-BE49-F238E27FC236}">
                <a16:creationId xmlns:a16="http://schemas.microsoft.com/office/drawing/2014/main" id="{ADB4556B-865D-462B-A601-07D335BFD46F}"/>
              </a:ext>
            </a:extLst>
          </p:cNvPr>
          <p:cNvSpPr/>
          <p:nvPr/>
        </p:nvSpPr>
        <p:spPr>
          <a:xfrm>
            <a:off x="4078871" y="306612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ight Triangle 5">
            <a:extLst>
              <a:ext uri="{FF2B5EF4-FFF2-40B4-BE49-F238E27FC236}">
                <a16:creationId xmlns:a16="http://schemas.microsoft.com/office/drawing/2014/main" id="{2FBC2297-DBC5-43D3-BDB8-D5DD99E582AC}"/>
              </a:ext>
            </a:extLst>
          </p:cNvPr>
          <p:cNvSpPr/>
          <p:nvPr/>
        </p:nvSpPr>
        <p:spPr>
          <a:xfrm>
            <a:off x="4039588" y="553947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Triangle 5">
            <a:extLst>
              <a:ext uri="{FF2B5EF4-FFF2-40B4-BE49-F238E27FC236}">
                <a16:creationId xmlns:a16="http://schemas.microsoft.com/office/drawing/2014/main" id="{FEB9D72D-5364-4F9F-8872-490883CA77CD}"/>
              </a:ext>
            </a:extLst>
          </p:cNvPr>
          <p:cNvSpPr/>
          <p:nvPr/>
        </p:nvSpPr>
        <p:spPr>
          <a:xfrm flipH="1">
            <a:off x="3174234" y="306612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58CC9F5E-426B-4590-82DB-0D75EEBF72E3}"/>
              </a:ext>
            </a:extLst>
          </p:cNvPr>
          <p:cNvSpPr/>
          <p:nvPr/>
        </p:nvSpPr>
        <p:spPr>
          <a:xfrm flipH="1">
            <a:off x="3174234" y="306612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3187CED2-9C7B-4B39-829D-2CD2C1F4E99F}"/>
              </a:ext>
            </a:extLst>
          </p:cNvPr>
          <p:cNvCxnSpPr>
            <a:cxnSpLocks/>
            <a:stCxn id="168" idx="0"/>
          </p:cNvCxnSpPr>
          <p:nvPr/>
        </p:nvCxnSpPr>
        <p:spPr>
          <a:xfrm flipV="1">
            <a:off x="4078871" y="-1023533"/>
            <a:ext cx="0" cy="133014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0" name="Rectangle: Top Corners Rounded 189">
            <a:extLst>
              <a:ext uri="{FF2B5EF4-FFF2-40B4-BE49-F238E27FC236}">
                <a16:creationId xmlns:a16="http://schemas.microsoft.com/office/drawing/2014/main" id="{5A0CC945-EE21-400B-8C3C-099DF77113F0}"/>
              </a:ext>
            </a:extLst>
          </p:cNvPr>
          <p:cNvSpPr/>
          <p:nvPr/>
        </p:nvSpPr>
        <p:spPr>
          <a:xfrm rot="10800000">
            <a:off x="5524662" y="6463521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E226A208-221E-4EB6-810D-9AB98A29F4EB}"/>
              </a:ext>
            </a:extLst>
          </p:cNvPr>
          <p:cNvCxnSpPr>
            <a:cxnSpLocks/>
            <a:stCxn id="190" idx="3"/>
          </p:cNvCxnSpPr>
          <p:nvPr/>
        </p:nvCxnSpPr>
        <p:spPr>
          <a:xfrm>
            <a:off x="5744164" y="6593049"/>
            <a:ext cx="0" cy="1127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Rectangle: Top Corners Rounded 191">
            <a:extLst>
              <a:ext uri="{FF2B5EF4-FFF2-40B4-BE49-F238E27FC236}">
                <a16:creationId xmlns:a16="http://schemas.microsoft.com/office/drawing/2014/main" id="{DBEF6DBC-72DD-4648-AA70-4D5FD505F5DD}"/>
              </a:ext>
            </a:extLst>
          </p:cNvPr>
          <p:cNvSpPr/>
          <p:nvPr/>
        </p:nvSpPr>
        <p:spPr>
          <a:xfrm rot="10800000">
            <a:off x="2549673" y="6593280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66027E53-AF6B-4993-8D20-0C95B03CD7D3}"/>
              </a:ext>
            </a:extLst>
          </p:cNvPr>
          <p:cNvCxnSpPr>
            <a:cxnSpLocks/>
            <a:stCxn id="192" idx="3"/>
          </p:cNvCxnSpPr>
          <p:nvPr/>
        </p:nvCxnSpPr>
        <p:spPr>
          <a:xfrm>
            <a:off x="2769175" y="6722808"/>
            <a:ext cx="0" cy="6958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Rectangle: Top Corners Rounded 193">
            <a:extLst>
              <a:ext uri="{FF2B5EF4-FFF2-40B4-BE49-F238E27FC236}">
                <a16:creationId xmlns:a16="http://schemas.microsoft.com/office/drawing/2014/main" id="{C4C08CA9-0D76-4FE6-9B27-6CFDAB227EA6}"/>
              </a:ext>
            </a:extLst>
          </p:cNvPr>
          <p:cNvSpPr/>
          <p:nvPr/>
        </p:nvSpPr>
        <p:spPr>
          <a:xfrm rot="10800000">
            <a:off x="3840444" y="3799209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F3B2B0C1-CE88-4423-B448-012DAD4F1194}"/>
              </a:ext>
            </a:extLst>
          </p:cNvPr>
          <p:cNvCxnSpPr>
            <a:cxnSpLocks/>
            <a:stCxn id="194" idx="3"/>
          </p:cNvCxnSpPr>
          <p:nvPr/>
        </p:nvCxnSpPr>
        <p:spPr>
          <a:xfrm>
            <a:off x="4059946" y="3928737"/>
            <a:ext cx="0" cy="29562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88C62404-0B42-4821-9842-8D3A59977901}"/>
              </a:ext>
            </a:extLst>
          </p:cNvPr>
          <p:cNvSpPr/>
          <p:nvPr/>
        </p:nvSpPr>
        <p:spPr>
          <a:xfrm>
            <a:off x="3018553" y="2254351"/>
            <a:ext cx="2107051" cy="1540322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8C780AF3-0D6A-4511-8F79-84D09B1AC6FB}"/>
              </a:ext>
            </a:extLst>
          </p:cNvPr>
          <p:cNvSpPr/>
          <p:nvPr/>
        </p:nvSpPr>
        <p:spPr>
          <a:xfrm>
            <a:off x="1786202" y="5319506"/>
            <a:ext cx="1946025" cy="1281014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8A0C985F-0BB8-4A28-AD5A-83F6287C2665}"/>
              </a:ext>
            </a:extLst>
          </p:cNvPr>
          <p:cNvSpPr/>
          <p:nvPr/>
        </p:nvSpPr>
        <p:spPr>
          <a:xfrm>
            <a:off x="4517312" y="5116181"/>
            <a:ext cx="2356224" cy="1347139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FE3A21A-2ADA-434B-AB48-C8BF89C2DBAA}"/>
              </a:ext>
            </a:extLst>
          </p:cNvPr>
          <p:cNvGrpSpPr/>
          <p:nvPr/>
        </p:nvGrpSpPr>
        <p:grpSpPr>
          <a:xfrm>
            <a:off x="310146" y="557055"/>
            <a:ext cx="2244499" cy="2434510"/>
            <a:chOff x="7624954" y="1603531"/>
            <a:chExt cx="2244499" cy="243451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8FCC1A4E-60FF-4858-9A8B-C6CE0678CB8F}"/>
                </a:ext>
              </a:extLst>
            </p:cNvPr>
            <p:cNvGrpSpPr/>
            <p:nvPr/>
          </p:nvGrpSpPr>
          <p:grpSpPr>
            <a:xfrm>
              <a:off x="7624954" y="1603531"/>
              <a:ext cx="2244499" cy="2434510"/>
              <a:chOff x="2728686" y="1944914"/>
              <a:chExt cx="3055724" cy="3314410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C831FBA-7B77-4770-8A33-FF55A1BDB798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Top Corners One Rounded and One Snipped 98">
                <a:extLst>
                  <a:ext uri="{FF2B5EF4-FFF2-40B4-BE49-F238E27FC236}">
                    <a16:creationId xmlns:a16="http://schemas.microsoft.com/office/drawing/2014/main" id="{C86F2E83-154E-4F57-A9B9-0F70221B1E43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ight Triangle 19">
                <a:extLst>
                  <a:ext uri="{FF2B5EF4-FFF2-40B4-BE49-F238E27FC236}">
                    <a16:creationId xmlns:a16="http://schemas.microsoft.com/office/drawing/2014/main" id="{BDABA478-1A2F-40D4-9C05-B5A862F12AF9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D200D2"/>
                  </a:gs>
                  <a:gs pos="0">
                    <a:srgbClr val="D200D2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AE4198A-028A-4C19-A977-72A962962CCC}"/>
                </a:ext>
              </a:extLst>
            </p:cNvPr>
            <p:cNvSpPr txBox="1"/>
            <p:nvPr/>
          </p:nvSpPr>
          <p:spPr>
            <a:xfrm>
              <a:off x="8342396" y="1867027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4</a:t>
              </a:r>
            </a:p>
          </p:txBody>
        </p:sp>
        <p:pic>
          <p:nvPicPr>
            <p:cNvPr id="97" name="Graphic 80">
              <a:extLst>
                <a:ext uri="{FF2B5EF4-FFF2-40B4-BE49-F238E27FC236}">
                  <a16:creationId xmlns:a16="http://schemas.microsoft.com/office/drawing/2014/main" id="{3F39EEB9-8D33-44E7-A497-428B32E6C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33884" y="2339014"/>
              <a:ext cx="914400" cy="914400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94D4C35-DCD9-43CB-888F-EF5532F37044}"/>
              </a:ext>
            </a:extLst>
          </p:cNvPr>
          <p:cNvGrpSpPr/>
          <p:nvPr/>
        </p:nvGrpSpPr>
        <p:grpSpPr>
          <a:xfrm>
            <a:off x="1072099" y="8258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2FE539A-CA3C-4553-8792-3646FE33011D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5AD5642-5239-4918-AE02-EB317474D0A5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rapezoid 10">
              <a:extLst>
                <a:ext uri="{FF2B5EF4-FFF2-40B4-BE49-F238E27FC236}">
                  <a16:creationId xmlns:a16="http://schemas.microsoft.com/office/drawing/2014/main" id="{F66D360F-260F-4A8C-8479-394A5DF3D9A1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0325BC6-3C1C-4E49-9618-90044250A91D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7A06F7B-07F5-4A17-97C0-EF40704734F2}"/>
              </a:ext>
            </a:extLst>
          </p:cNvPr>
          <p:cNvGrpSpPr/>
          <p:nvPr/>
        </p:nvGrpSpPr>
        <p:grpSpPr>
          <a:xfrm rot="21371849">
            <a:off x="90085" y="2779222"/>
            <a:ext cx="1895258" cy="2044569"/>
            <a:chOff x="384704" y="4292848"/>
            <a:chExt cx="1895258" cy="2044569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DDFBF1E1-19BB-4422-94A8-536BA07970AD}"/>
                </a:ext>
              </a:extLst>
            </p:cNvPr>
            <p:cNvSpPr txBox="1"/>
            <p:nvPr/>
          </p:nvSpPr>
          <p:spPr>
            <a:xfrm>
              <a:off x="395817" y="4292848"/>
              <a:ext cx="188414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b="1" dirty="0">
                  <a:solidFill>
                    <a:srgbClr val="FF00FF"/>
                  </a:solidFill>
                  <a:latin typeface="Century Gothic" panose="020B0502020202020204" pitchFamily="34" charset="0"/>
                </a:rPr>
                <a:t>ما الْغابَةُ الْمَطَرِيَّةُ؟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3F076B5-F116-47CB-8C0D-9D09C21E5395}"/>
                </a:ext>
              </a:extLst>
            </p:cNvPr>
            <p:cNvSpPr txBox="1"/>
            <p:nvPr/>
          </p:nvSpPr>
          <p:spPr>
            <a:xfrm>
              <a:off x="384704" y="4706201"/>
              <a:ext cx="1891426" cy="1631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9" name="Rectangle 21">
            <a:extLst>
              <a:ext uri="{FF2B5EF4-FFF2-40B4-BE49-F238E27FC236}">
                <a16:creationId xmlns:a16="http://schemas.microsoft.com/office/drawing/2014/main" id="{BA22042E-F98D-4B9C-B324-EAFAB4ED0D38}"/>
              </a:ext>
            </a:extLst>
          </p:cNvPr>
          <p:cNvSpPr/>
          <p:nvPr/>
        </p:nvSpPr>
        <p:spPr>
          <a:xfrm rot="15142371">
            <a:off x="751441" y="2464083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99950DB0-A3A7-4876-AD75-D41CA5F83E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29"/>
          <a:stretch/>
        </p:blipFill>
        <p:spPr>
          <a:xfrm rot="21347929">
            <a:off x="206747" y="3357141"/>
            <a:ext cx="1723197" cy="1342516"/>
          </a:xfrm>
          <a:prstGeom prst="rect">
            <a:avLst/>
          </a:prstGeom>
        </p:spPr>
      </p:pic>
      <p:sp>
        <p:nvSpPr>
          <p:cNvPr id="111" name="Rectangle: Top Corners Rounded 110">
            <a:extLst>
              <a:ext uri="{FF2B5EF4-FFF2-40B4-BE49-F238E27FC236}">
                <a16:creationId xmlns:a16="http://schemas.microsoft.com/office/drawing/2014/main" id="{EB347667-1BAF-40A5-A366-B5226CA4DDBF}"/>
              </a:ext>
            </a:extLst>
          </p:cNvPr>
          <p:cNvSpPr/>
          <p:nvPr/>
        </p:nvSpPr>
        <p:spPr>
          <a:xfrm>
            <a:off x="11632303" y="3653131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381F73B-4FA4-479A-A8EF-C18FA461D138}"/>
              </a:ext>
            </a:extLst>
          </p:cNvPr>
          <p:cNvGrpSpPr/>
          <p:nvPr/>
        </p:nvGrpSpPr>
        <p:grpSpPr>
          <a:xfrm>
            <a:off x="6104779" y="3291533"/>
            <a:ext cx="6126995" cy="1712529"/>
            <a:chOff x="316007" y="1607168"/>
            <a:chExt cx="6126995" cy="1712529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E33E1216-24A5-4179-A410-67F5DB18705C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55BDE90-5FCB-4A13-8F7C-EA3AE0F478B3}"/>
                </a:ext>
              </a:extLst>
            </p:cNvPr>
            <p:cNvSpPr/>
            <p:nvPr/>
          </p:nvSpPr>
          <p:spPr>
            <a:xfrm rot="21131528">
              <a:off x="948415" y="2154868"/>
              <a:ext cx="3813388" cy="773339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5D5D3D5-E723-452C-94F1-5AEDA646839E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Parallelogram 117">
              <a:extLst>
                <a:ext uri="{FF2B5EF4-FFF2-40B4-BE49-F238E27FC236}">
                  <a16:creationId xmlns:a16="http://schemas.microsoft.com/office/drawing/2014/main" id="{955592C6-264D-4BC5-BAE6-A5D6F1A7A643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F0A4F14D-ACEF-4C4E-B2F7-0A1A19C7605A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29990AB7-EBA3-441D-96DA-CD25EBD6D9E5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A2888251-64F8-4EFA-9CF2-A0AB190A5206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19D443DB-F12B-489D-80B5-878E32E45191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35F208BD-AB99-407E-BA90-C46A1C7654E4}"/>
                </a:ext>
              </a:extLst>
            </p:cNvPr>
            <p:cNvSpPr txBox="1"/>
            <p:nvPr/>
          </p:nvSpPr>
          <p:spPr>
            <a:xfrm>
              <a:off x="5913373" y="2281502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  <p:pic>
          <p:nvPicPr>
            <p:cNvPr id="131" name="Graphic 130" descr="Bullseye">
              <a:extLst>
                <a:ext uri="{FF2B5EF4-FFF2-40B4-BE49-F238E27FC236}">
                  <a16:creationId xmlns:a16="http://schemas.microsoft.com/office/drawing/2014/main" id="{5340F062-BEBD-4137-8D3E-DAFC7D07C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F5927B67-FC3A-41BB-ACE7-FAAC65CBCEAA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ما الْغابَةُ الْمَطَرِيَّةُ؟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8C116286-DCBD-4EA3-968A-C9347C2A84C6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dirty="0"/>
                <a:t>أَمَّا النُّمُورُ وَآكِلاتُ النَّمْلِ فَتَعيشُ عَلَى الأَرْضِ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760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4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4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1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68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69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0" grpId="0" animBg="1"/>
          <p:bldP spid="156" grpId="0" animBg="1"/>
          <p:bldP spid="164" grpId="0" animBg="1"/>
          <p:bldP spid="10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1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0" grpId="0" animBg="1"/>
          <p:bldP spid="156" grpId="0" animBg="1"/>
          <p:bldP spid="164" grpId="0" animBg="1"/>
          <p:bldP spid="10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342E7C-7C98-4120-9EB1-829848C38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282"/>
          <a:stretch/>
        </p:blipFill>
        <p:spPr>
          <a:xfrm>
            <a:off x="4596520" y="5000069"/>
            <a:ext cx="2454185" cy="1399973"/>
          </a:xfrm>
          <a:prstGeom prst="rect">
            <a:avLst/>
          </a:prstGeom>
        </p:spPr>
      </p:pic>
      <p:pic>
        <p:nvPicPr>
          <p:cNvPr id="2" name="Picture 2" descr="http://img244.imageshack.us/img244/209/hhheu6.png">
            <a:hlinkClick r:id="rId3"/>
            <a:extLst>
              <a:ext uri="{FF2B5EF4-FFF2-40B4-BE49-F238E27FC236}">
                <a16:creationId xmlns:a16="http://schemas.microsoft.com/office/drawing/2014/main" id="{1F13BFE4-8A69-4DF0-B149-7CF49EB59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185"/>
          <a:stretch/>
        </p:blipFill>
        <p:spPr bwMode="auto">
          <a:xfrm>
            <a:off x="3070290" y="2296013"/>
            <a:ext cx="1985896" cy="14478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30819" y="0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34880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32105" y="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AF6EA3-B781-4EF9-931F-1C67884D6DF1}"/>
              </a:ext>
            </a:extLst>
          </p:cNvPr>
          <p:cNvGrpSpPr/>
          <p:nvPr/>
        </p:nvGrpSpPr>
        <p:grpSpPr>
          <a:xfrm>
            <a:off x="6107465" y="376003"/>
            <a:ext cx="6126995" cy="1712529"/>
            <a:chOff x="316007" y="1607168"/>
            <a:chExt cx="6126995" cy="171252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919AEFE-0DE4-464A-B945-ADD481F4F581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3F1CCD-08CE-4490-B225-DC0807069747}"/>
                </a:ext>
              </a:extLst>
            </p:cNvPr>
            <p:cNvSpPr/>
            <p:nvPr/>
          </p:nvSpPr>
          <p:spPr>
            <a:xfrm rot="21131528">
              <a:off x="858334" y="2161016"/>
              <a:ext cx="3902522" cy="753311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B82FD3-4120-4E19-8AEE-115517AF868C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7A368056-0737-41E5-AF70-2EE649DF1B6B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55885F-EA74-4666-B1F0-7645D92158B9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A0F5112-4BC5-4837-8731-B00FFA28CC0E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48E5D94-A102-4BBA-8401-C16FEAF982BC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D280BF3-CC12-42F3-9F36-2FBD365609D0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BB92247-A659-4B65-9E3C-BFAC795B51D3}"/>
                </a:ext>
              </a:extLst>
            </p:cNvPr>
            <p:cNvSpPr txBox="1"/>
            <p:nvPr/>
          </p:nvSpPr>
          <p:spPr>
            <a:xfrm>
              <a:off x="5900450" y="228123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pic>
          <p:nvPicPr>
            <p:cNvPr id="58" name="Graphic 57" descr="Bullseye">
              <a:extLst>
                <a:ext uri="{FF2B5EF4-FFF2-40B4-BE49-F238E27FC236}">
                  <a16:creationId xmlns:a16="http://schemas.microsoft.com/office/drawing/2014/main" id="{61CB3E93-5EFC-4242-B8AF-DE27A312B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935BFA1-5256-43FB-B73F-DA49F0EE203C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ما الْغابَةُ الْمَطَرِيَّةُ؟</a:t>
              </a:r>
            </a:p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 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84F5F42-1399-4ED0-A748-A4A9821B8B27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dirty="0"/>
                <a:t> النمر يبحث عن غذائه على الأرض </a:t>
              </a:r>
            </a:p>
          </p:txBody>
        </p:sp>
      </p:grpSp>
      <p:sp>
        <p:nvSpPr>
          <p:cNvPr id="89" name="Rectangle: Top Corners Rounded 88">
            <a:extLst>
              <a:ext uri="{FF2B5EF4-FFF2-40B4-BE49-F238E27FC236}">
                <a16:creationId xmlns:a16="http://schemas.microsoft.com/office/drawing/2014/main" id="{F6397F84-4FBB-4823-B6C7-9FE8DDB162FD}"/>
              </a:ext>
            </a:extLst>
          </p:cNvPr>
          <p:cNvSpPr/>
          <p:nvPr/>
        </p:nvSpPr>
        <p:spPr>
          <a:xfrm>
            <a:off x="11677008" y="750644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Top Corners Rounded 77">
            <a:extLst>
              <a:ext uri="{FF2B5EF4-FFF2-40B4-BE49-F238E27FC236}">
                <a16:creationId xmlns:a16="http://schemas.microsoft.com/office/drawing/2014/main" id="{A8061D42-22E3-41C9-9D70-5947EAF697BA}"/>
              </a:ext>
            </a:extLst>
          </p:cNvPr>
          <p:cNvSpPr/>
          <p:nvPr/>
        </p:nvSpPr>
        <p:spPr>
          <a:xfrm>
            <a:off x="11642998" y="2210847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7021B10-D652-4494-8692-5321A4E77CD1}"/>
              </a:ext>
            </a:extLst>
          </p:cNvPr>
          <p:cNvGrpSpPr/>
          <p:nvPr/>
        </p:nvGrpSpPr>
        <p:grpSpPr>
          <a:xfrm>
            <a:off x="6152823" y="1854462"/>
            <a:ext cx="6126995" cy="1712529"/>
            <a:chOff x="316007" y="1607168"/>
            <a:chExt cx="6126995" cy="1712529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BF7AB79-2256-41DA-B2E6-3AA3B45E9649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728F391-0B3E-4AF2-A539-818156420139}"/>
                </a:ext>
              </a:extLst>
            </p:cNvPr>
            <p:cNvSpPr/>
            <p:nvPr/>
          </p:nvSpPr>
          <p:spPr>
            <a:xfrm rot="21131528">
              <a:off x="948415" y="2154868"/>
              <a:ext cx="3813388" cy="773339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A3F9E23-AF66-40A2-819F-EED841390E22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Parallelogram 118">
              <a:extLst>
                <a:ext uri="{FF2B5EF4-FFF2-40B4-BE49-F238E27FC236}">
                  <a16:creationId xmlns:a16="http://schemas.microsoft.com/office/drawing/2014/main" id="{A50F0380-0EA5-493E-974C-D5A3A67709A2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78975AE-7881-4EA4-A50B-545C47BA7F65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5279508-CC9D-491A-B697-DF63F79E1014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44E6155E-78C3-4B1B-BF1B-F7E44335250C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DB168712-3040-40B1-A5DC-7D5C83E01417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14A512D-C486-4D55-8A40-FA634C8E9282}"/>
                </a:ext>
              </a:extLst>
            </p:cNvPr>
            <p:cNvSpPr txBox="1"/>
            <p:nvPr/>
          </p:nvSpPr>
          <p:spPr>
            <a:xfrm>
              <a:off x="5913373" y="2281502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pic>
          <p:nvPicPr>
            <p:cNvPr id="124" name="Graphic 123" descr="Bullseye">
              <a:extLst>
                <a:ext uri="{FF2B5EF4-FFF2-40B4-BE49-F238E27FC236}">
                  <a16:creationId xmlns:a16="http://schemas.microsoft.com/office/drawing/2014/main" id="{58040BEE-518D-4E64-AABB-74CAA8562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2AA90CF-295D-4965-9E2C-2D8B1D966878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ما الْغابَةُ الْمَطَرِيَّةُ؟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6DF338D-E820-41FD-A413-D5A25E112924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dirty="0"/>
                <a:t>هذه الببغاء تأكل الثمار والبذور من الأشجار العالية </a:t>
              </a:r>
            </a:p>
          </p:txBody>
        </p:sp>
      </p:grpSp>
      <p:sp>
        <p:nvSpPr>
          <p:cNvPr id="155" name="Oval 11">
            <a:extLst>
              <a:ext uri="{FF2B5EF4-FFF2-40B4-BE49-F238E27FC236}">
                <a16:creationId xmlns:a16="http://schemas.microsoft.com/office/drawing/2014/main" id="{B4D9293D-42F7-4556-BAC0-F7CBE85EF778}"/>
              </a:ext>
            </a:extLst>
          </p:cNvPr>
          <p:cNvSpPr/>
          <p:nvPr/>
        </p:nvSpPr>
        <p:spPr>
          <a:xfrm>
            <a:off x="4739238" y="4178603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79EB8E6D-F74E-4D8A-8195-D72227662EB3}"/>
              </a:ext>
            </a:extLst>
          </p:cNvPr>
          <p:cNvSpPr/>
          <p:nvPr/>
        </p:nvSpPr>
        <p:spPr>
          <a:xfrm>
            <a:off x="5001843" y="4018472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ight Triangle 5">
            <a:extLst>
              <a:ext uri="{FF2B5EF4-FFF2-40B4-BE49-F238E27FC236}">
                <a16:creationId xmlns:a16="http://schemas.microsoft.com/office/drawing/2014/main" id="{C4DB72AC-E78C-45D1-8C13-DEA5786B22DE}"/>
              </a:ext>
            </a:extLst>
          </p:cNvPr>
          <p:cNvSpPr/>
          <p:nvPr/>
        </p:nvSpPr>
        <p:spPr>
          <a:xfrm>
            <a:off x="5638792" y="2992366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ight Triangle 5">
            <a:extLst>
              <a:ext uri="{FF2B5EF4-FFF2-40B4-BE49-F238E27FC236}">
                <a16:creationId xmlns:a16="http://schemas.microsoft.com/office/drawing/2014/main" id="{AA6F7DE7-81D0-4031-98B1-7F3D170D4814}"/>
              </a:ext>
            </a:extLst>
          </p:cNvPr>
          <p:cNvSpPr/>
          <p:nvPr/>
        </p:nvSpPr>
        <p:spPr>
          <a:xfrm>
            <a:off x="5599509" y="3239700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ight Triangle 5">
            <a:extLst>
              <a:ext uri="{FF2B5EF4-FFF2-40B4-BE49-F238E27FC236}">
                <a16:creationId xmlns:a16="http://schemas.microsoft.com/office/drawing/2014/main" id="{338A8140-6639-4A3E-AD59-6BB2EFBB89B3}"/>
              </a:ext>
            </a:extLst>
          </p:cNvPr>
          <p:cNvSpPr/>
          <p:nvPr/>
        </p:nvSpPr>
        <p:spPr>
          <a:xfrm flipH="1">
            <a:off x="4734155" y="2992366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CC24756-0B62-4782-AFEB-083AD25057AF}"/>
              </a:ext>
            </a:extLst>
          </p:cNvPr>
          <p:cNvSpPr/>
          <p:nvPr/>
        </p:nvSpPr>
        <p:spPr>
          <a:xfrm flipH="1">
            <a:off x="4734155" y="2992366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BBD7157B-75E5-4EF3-A4DC-0451D9F98A6F}"/>
              </a:ext>
            </a:extLst>
          </p:cNvPr>
          <p:cNvCxnSpPr>
            <a:cxnSpLocks/>
            <a:stCxn id="160" idx="0"/>
          </p:cNvCxnSpPr>
          <p:nvPr/>
        </p:nvCxnSpPr>
        <p:spPr>
          <a:xfrm flipV="1">
            <a:off x="5638792" y="0"/>
            <a:ext cx="0" cy="299236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3" name="Oval 11">
            <a:extLst>
              <a:ext uri="{FF2B5EF4-FFF2-40B4-BE49-F238E27FC236}">
                <a16:creationId xmlns:a16="http://schemas.microsoft.com/office/drawing/2014/main" id="{A38F36A7-B70B-4B3A-9E07-0D5E741D228F}"/>
              </a:ext>
            </a:extLst>
          </p:cNvPr>
          <p:cNvSpPr/>
          <p:nvPr/>
        </p:nvSpPr>
        <p:spPr>
          <a:xfrm>
            <a:off x="3179317" y="1492849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4E59F8BA-9F32-454D-BC22-BFB15A0CB616}"/>
              </a:ext>
            </a:extLst>
          </p:cNvPr>
          <p:cNvSpPr/>
          <p:nvPr/>
        </p:nvSpPr>
        <p:spPr>
          <a:xfrm>
            <a:off x="3441922" y="1332718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ight Triangle 5">
            <a:extLst>
              <a:ext uri="{FF2B5EF4-FFF2-40B4-BE49-F238E27FC236}">
                <a16:creationId xmlns:a16="http://schemas.microsoft.com/office/drawing/2014/main" id="{ADB4556B-865D-462B-A601-07D335BFD46F}"/>
              </a:ext>
            </a:extLst>
          </p:cNvPr>
          <p:cNvSpPr/>
          <p:nvPr/>
        </p:nvSpPr>
        <p:spPr>
          <a:xfrm>
            <a:off x="4078871" y="306612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ight Triangle 5">
            <a:extLst>
              <a:ext uri="{FF2B5EF4-FFF2-40B4-BE49-F238E27FC236}">
                <a16:creationId xmlns:a16="http://schemas.microsoft.com/office/drawing/2014/main" id="{2FBC2297-DBC5-43D3-BDB8-D5DD99E582AC}"/>
              </a:ext>
            </a:extLst>
          </p:cNvPr>
          <p:cNvSpPr/>
          <p:nvPr/>
        </p:nvSpPr>
        <p:spPr>
          <a:xfrm>
            <a:off x="4039588" y="553947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Triangle 5">
            <a:extLst>
              <a:ext uri="{FF2B5EF4-FFF2-40B4-BE49-F238E27FC236}">
                <a16:creationId xmlns:a16="http://schemas.microsoft.com/office/drawing/2014/main" id="{FEB9D72D-5364-4F9F-8872-490883CA77CD}"/>
              </a:ext>
            </a:extLst>
          </p:cNvPr>
          <p:cNvSpPr/>
          <p:nvPr/>
        </p:nvSpPr>
        <p:spPr>
          <a:xfrm flipH="1">
            <a:off x="3174234" y="306612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58CC9F5E-426B-4590-82DB-0D75EEBF72E3}"/>
              </a:ext>
            </a:extLst>
          </p:cNvPr>
          <p:cNvSpPr/>
          <p:nvPr/>
        </p:nvSpPr>
        <p:spPr>
          <a:xfrm flipH="1">
            <a:off x="3174234" y="306612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3187CED2-9C7B-4B39-829D-2CD2C1F4E99F}"/>
              </a:ext>
            </a:extLst>
          </p:cNvPr>
          <p:cNvCxnSpPr>
            <a:cxnSpLocks/>
            <a:stCxn id="168" idx="0"/>
          </p:cNvCxnSpPr>
          <p:nvPr/>
        </p:nvCxnSpPr>
        <p:spPr>
          <a:xfrm flipV="1">
            <a:off x="4078871" y="-1023533"/>
            <a:ext cx="0" cy="133014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0" name="Rectangle: Top Corners Rounded 189">
            <a:extLst>
              <a:ext uri="{FF2B5EF4-FFF2-40B4-BE49-F238E27FC236}">
                <a16:creationId xmlns:a16="http://schemas.microsoft.com/office/drawing/2014/main" id="{5A0CC945-EE21-400B-8C3C-099DF77113F0}"/>
              </a:ext>
            </a:extLst>
          </p:cNvPr>
          <p:cNvSpPr/>
          <p:nvPr/>
        </p:nvSpPr>
        <p:spPr>
          <a:xfrm rot="10800000">
            <a:off x="5524662" y="6463521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E226A208-221E-4EB6-810D-9AB98A29F4EB}"/>
              </a:ext>
            </a:extLst>
          </p:cNvPr>
          <p:cNvCxnSpPr>
            <a:cxnSpLocks/>
            <a:stCxn id="190" idx="3"/>
          </p:cNvCxnSpPr>
          <p:nvPr/>
        </p:nvCxnSpPr>
        <p:spPr>
          <a:xfrm>
            <a:off x="5744164" y="6593049"/>
            <a:ext cx="0" cy="1127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Rectangle: Top Corners Rounded 193">
            <a:extLst>
              <a:ext uri="{FF2B5EF4-FFF2-40B4-BE49-F238E27FC236}">
                <a16:creationId xmlns:a16="http://schemas.microsoft.com/office/drawing/2014/main" id="{C4C08CA9-0D76-4FE6-9B27-6CFDAB227EA6}"/>
              </a:ext>
            </a:extLst>
          </p:cNvPr>
          <p:cNvSpPr/>
          <p:nvPr/>
        </p:nvSpPr>
        <p:spPr>
          <a:xfrm rot="10800000">
            <a:off x="3840444" y="3799209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F3B2B0C1-CE88-4423-B448-012DAD4F1194}"/>
              </a:ext>
            </a:extLst>
          </p:cNvPr>
          <p:cNvCxnSpPr>
            <a:cxnSpLocks/>
            <a:stCxn id="194" idx="3"/>
          </p:cNvCxnSpPr>
          <p:nvPr/>
        </p:nvCxnSpPr>
        <p:spPr>
          <a:xfrm>
            <a:off x="4059946" y="3928737"/>
            <a:ext cx="0" cy="29562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88C62404-0B42-4821-9842-8D3A59977901}"/>
              </a:ext>
            </a:extLst>
          </p:cNvPr>
          <p:cNvSpPr/>
          <p:nvPr/>
        </p:nvSpPr>
        <p:spPr>
          <a:xfrm>
            <a:off x="3018553" y="2254351"/>
            <a:ext cx="2107051" cy="1540322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8A0C985F-0BB8-4A28-AD5A-83F6287C2665}"/>
              </a:ext>
            </a:extLst>
          </p:cNvPr>
          <p:cNvSpPr/>
          <p:nvPr/>
        </p:nvSpPr>
        <p:spPr>
          <a:xfrm>
            <a:off x="4517311" y="4930141"/>
            <a:ext cx="2517289" cy="1533180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FE3A21A-2ADA-434B-AB48-C8BF89C2DBAA}"/>
              </a:ext>
            </a:extLst>
          </p:cNvPr>
          <p:cNvGrpSpPr/>
          <p:nvPr/>
        </p:nvGrpSpPr>
        <p:grpSpPr>
          <a:xfrm>
            <a:off x="310146" y="557055"/>
            <a:ext cx="2244499" cy="2434510"/>
            <a:chOff x="7624954" y="1603531"/>
            <a:chExt cx="2244499" cy="243451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8FCC1A4E-60FF-4858-9A8B-C6CE0678CB8F}"/>
                </a:ext>
              </a:extLst>
            </p:cNvPr>
            <p:cNvGrpSpPr/>
            <p:nvPr/>
          </p:nvGrpSpPr>
          <p:grpSpPr>
            <a:xfrm>
              <a:off x="7624954" y="1603531"/>
              <a:ext cx="2244499" cy="2434510"/>
              <a:chOff x="2728686" y="1944914"/>
              <a:chExt cx="3055724" cy="3314410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C831FBA-7B77-4770-8A33-FF55A1BDB798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Top Corners One Rounded and One Snipped 98">
                <a:extLst>
                  <a:ext uri="{FF2B5EF4-FFF2-40B4-BE49-F238E27FC236}">
                    <a16:creationId xmlns:a16="http://schemas.microsoft.com/office/drawing/2014/main" id="{C86F2E83-154E-4F57-A9B9-0F70221B1E43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ight Triangle 19">
                <a:extLst>
                  <a:ext uri="{FF2B5EF4-FFF2-40B4-BE49-F238E27FC236}">
                    <a16:creationId xmlns:a16="http://schemas.microsoft.com/office/drawing/2014/main" id="{BDABA478-1A2F-40D4-9C05-B5A862F12AF9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D200D2"/>
                  </a:gs>
                  <a:gs pos="0">
                    <a:srgbClr val="D200D2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AE4198A-028A-4C19-A977-72A962962CCC}"/>
                </a:ext>
              </a:extLst>
            </p:cNvPr>
            <p:cNvSpPr txBox="1"/>
            <p:nvPr/>
          </p:nvSpPr>
          <p:spPr>
            <a:xfrm>
              <a:off x="8342396" y="1867027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4</a:t>
              </a:r>
            </a:p>
          </p:txBody>
        </p:sp>
        <p:pic>
          <p:nvPicPr>
            <p:cNvPr id="97" name="Graphic 80">
              <a:extLst>
                <a:ext uri="{FF2B5EF4-FFF2-40B4-BE49-F238E27FC236}">
                  <a16:creationId xmlns:a16="http://schemas.microsoft.com/office/drawing/2014/main" id="{3F39EEB9-8D33-44E7-A497-428B32E6C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33884" y="2339014"/>
              <a:ext cx="914400" cy="914400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94D4C35-DCD9-43CB-888F-EF5532F37044}"/>
              </a:ext>
            </a:extLst>
          </p:cNvPr>
          <p:cNvGrpSpPr/>
          <p:nvPr/>
        </p:nvGrpSpPr>
        <p:grpSpPr>
          <a:xfrm>
            <a:off x="1072099" y="8258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2FE539A-CA3C-4553-8792-3646FE33011D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5AD5642-5239-4918-AE02-EB317474D0A5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rapezoid 10">
              <a:extLst>
                <a:ext uri="{FF2B5EF4-FFF2-40B4-BE49-F238E27FC236}">
                  <a16:creationId xmlns:a16="http://schemas.microsoft.com/office/drawing/2014/main" id="{F66D360F-260F-4A8C-8479-394A5DF3D9A1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0325BC6-3C1C-4E49-9618-90044250A91D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7A06F7B-07F5-4A17-97C0-EF40704734F2}"/>
              </a:ext>
            </a:extLst>
          </p:cNvPr>
          <p:cNvGrpSpPr/>
          <p:nvPr/>
        </p:nvGrpSpPr>
        <p:grpSpPr>
          <a:xfrm rot="21371849">
            <a:off x="90085" y="2779222"/>
            <a:ext cx="1895258" cy="2044569"/>
            <a:chOff x="384704" y="4292848"/>
            <a:chExt cx="1895258" cy="2044569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DDFBF1E1-19BB-4422-94A8-536BA07970AD}"/>
                </a:ext>
              </a:extLst>
            </p:cNvPr>
            <p:cNvSpPr txBox="1"/>
            <p:nvPr/>
          </p:nvSpPr>
          <p:spPr>
            <a:xfrm>
              <a:off x="395817" y="4292848"/>
              <a:ext cx="188414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b="1" dirty="0">
                  <a:solidFill>
                    <a:srgbClr val="FF00FF"/>
                  </a:solidFill>
                  <a:latin typeface="Century Gothic" panose="020B0502020202020204" pitchFamily="34" charset="0"/>
                </a:rPr>
                <a:t>ما الْغابَةُ الْمَطَرِيَّةُ؟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3F076B5-F116-47CB-8C0D-9D09C21E5395}"/>
                </a:ext>
              </a:extLst>
            </p:cNvPr>
            <p:cNvSpPr txBox="1"/>
            <p:nvPr/>
          </p:nvSpPr>
          <p:spPr>
            <a:xfrm>
              <a:off x="384704" y="4706201"/>
              <a:ext cx="1891426" cy="1631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9" name="Rectangle 21">
            <a:extLst>
              <a:ext uri="{FF2B5EF4-FFF2-40B4-BE49-F238E27FC236}">
                <a16:creationId xmlns:a16="http://schemas.microsoft.com/office/drawing/2014/main" id="{BA22042E-F98D-4B9C-B324-EAFAB4ED0D38}"/>
              </a:ext>
            </a:extLst>
          </p:cNvPr>
          <p:cNvSpPr/>
          <p:nvPr/>
        </p:nvSpPr>
        <p:spPr>
          <a:xfrm rot="15142371">
            <a:off x="751441" y="2464083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99950DB0-A3A7-4876-AD75-D41CA5F83E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29"/>
          <a:stretch/>
        </p:blipFill>
        <p:spPr>
          <a:xfrm rot="21347929">
            <a:off x="206747" y="3357141"/>
            <a:ext cx="1723197" cy="134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8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4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4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6" grpId="0" animBg="1"/>
          <p:bldP spid="164" grpId="0" animBg="1"/>
          <p:bldP spid="10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6" grpId="0" animBg="1"/>
          <p:bldP spid="164" grpId="0" animBg="1"/>
          <p:bldP spid="10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FBBC8B-74CC-4DFD-9907-95F2B920F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077" y="5377235"/>
            <a:ext cx="1882257" cy="1165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274AD3-A10A-44AA-AA22-6A0F9A857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3302" y="2346163"/>
            <a:ext cx="1990692" cy="1395315"/>
          </a:xfrm>
          <a:prstGeom prst="rect">
            <a:avLst/>
          </a:prstGeom>
        </p:spPr>
      </p:pic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20F3D479-D0D3-45E1-B986-3E40F0A7FA19}"/>
              </a:ext>
            </a:extLst>
          </p:cNvPr>
          <p:cNvCxnSpPr>
            <a:cxnSpLocks/>
            <a:stCxn id="184" idx="0"/>
          </p:cNvCxnSpPr>
          <p:nvPr/>
        </p:nvCxnSpPr>
        <p:spPr>
          <a:xfrm flipV="1">
            <a:off x="2808459" y="-595015"/>
            <a:ext cx="0" cy="407237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9" name="Oval 11">
            <a:extLst>
              <a:ext uri="{FF2B5EF4-FFF2-40B4-BE49-F238E27FC236}">
                <a16:creationId xmlns:a16="http://schemas.microsoft.com/office/drawing/2014/main" id="{68C22326-BAF3-4635-8EB2-C9424D9CBF69}"/>
              </a:ext>
            </a:extLst>
          </p:cNvPr>
          <p:cNvSpPr/>
          <p:nvPr/>
        </p:nvSpPr>
        <p:spPr>
          <a:xfrm>
            <a:off x="1908905" y="4663597"/>
            <a:ext cx="1797997" cy="635480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F2F7063A-C815-4134-B029-35E56D6BF500}"/>
              </a:ext>
            </a:extLst>
          </p:cNvPr>
          <p:cNvSpPr/>
          <p:nvPr/>
        </p:nvSpPr>
        <p:spPr>
          <a:xfrm>
            <a:off x="2171510" y="4503466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ight Triangle 5">
            <a:extLst>
              <a:ext uri="{FF2B5EF4-FFF2-40B4-BE49-F238E27FC236}">
                <a16:creationId xmlns:a16="http://schemas.microsoft.com/office/drawing/2014/main" id="{9DC2130E-18F0-4044-91D1-74D4A383A3ED}"/>
              </a:ext>
            </a:extLst>
          </p:cNvPr>
          <p:cNvSpPr/>
          <p:nvPr/>
        </p:nvSpPr>
        <p:spPr>
          <a:xfrm>
            <a:off x="2808459" y="3477360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ight Triangle 5">
            <a:extLst>
              <a:ext uri="{FF2B5EF4-FFF2-40B4-BE49-F238E27FC236}">
                <a16:creationId xmlns:a16="http://schemas.microsoft.com/office/drawing/2014/main" id="{25B5AE23-8475-416B-9F2A-FB91D4E87981}"/>
              </a:ext>
            </a:extLst>
          </p:cNvPr>
          <p:cNvSpPr/>
          <p:nvPr/>
        </p:nvSpPr>
        <p:spPr>
          <a:xfrm>
            <a:off x="2769176" y="3724695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ight Triangle 5">
            <a:extLst>
              <a:ext uri="{FF2B5EF4-FFF2-40B4-BE49-F238E27FC236}">
                <a16:creationId xmlns:a16="http://schemas.microsoft.com/office/drawing/2014/main" id="{AF7CD1D0-0B0B-4921-9D89-12833C7A091F}"/>
              </a:ext>
            </a:extLst>
          </p:cNvPr>
          <p:cNvSpPr/>
          <p:nvPr/>
        </p:nvSpPr>
        <p:spPr>
          <a:xfrm flipH="1">
            <a:off x="1903822" y="3477360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14570A51-C6E6-4873-854C-E00D04AC65A5}"/>
              </a:ext>
            </a:extLst>
          </p:cNvPr>
          <p:cNvSpPr/>
          <p:nvPr/>
        </p:nvSpPr>
        <p:spPr>
          <a:xfrm flipH="1">
            <a:off x="1903822" y="3477360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30819" y="0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34880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32105" y="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AF6EA3-B781-4EF9-931F-1C67884D6DF1}"/>
              </a:ext>
            </a:extLst>
          </p:cNvPr>
          <p:cNvGrpSpPr/>
          <p:nvPr/>
        </p:nvGrpSpPr>
        <p:grpSpPr>
          <a:xfrm>
            <a:off x="6107465" y="376003"/>
            <a:ext cx="6126995" cy="1712529"/>
            <a:chOff x="316007" y="1607168"/>
            <a:chExt cx="6126995" cy="171252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919AEFE-0DE4-464A-B945-ADD481F4F581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3F1CCD-08CE-4490-B225-DC0807069747}"/>
                </a:ext>
              </a:extLst>
            </p:cNvPr>
            <p:cNvSpPr/>
            <p:nvPr/>
          </p:nvSpPr>
          <p:spPr>
            <a:xfrm rot="21131528">
              <a:off x="858334" y="2161016"/>
              <a:ext cx="3902522" cy="753311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B82FD3-4120-4E19-8AEE-115517AF868C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7A368056-0737-41E5-AF70-2EE649DF1B6B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55885F-EA74-4666-B1F0-7645D92158B9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A0F5112-4BC5-4837-8731-B00FFA28CC0E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48E5D94-A102-4BBA-8401-C16FEAF982BC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D280BF3-CC12-42F3-9F36-2FBD365609D0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BB92247-A659-4B65-9E3C-BFAC795B51D3}"/>
                </a:ext>
              </a:extLst>
            </p:cNvPr>
            <p:cNvSpPr txBox="1"/>
            <p:nvPr/>
          </p:nvSpPr>
          <p:spPr>
            <a:xfrm>
              <a:off x="5900450" y="228123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pic>
          <p:nvPicPr>
            <p:cNvPr id="58" name="Graphic 57" descr="Bullseye">
              <a:extLst>
                <a:ext uri="{FF2B5EF4-FFF2-40B4-BE49-F238E27FC236}">
                  <a16:creationId xmlns:a16="http://schemas.microsoft.com/office/drawing/2014/main" id="{61CB3E93-5EFC-4242-B8AF-DE27A312B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935BFA1-5256-43FB-B73F-DA49F0EE203C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أفكر واتحدث</a:t>
              </a:r>
            </a:p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 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84F5F42-1399-4ED0-A748-A4A9821B8B27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dirty="0"/>
                <a:t>أُقَارِنُ. فِيمَ تُشبِهُ الْغابَةُ الْمَطَرِيَّةُ الْغَابَاتِ الأُخْرَى؟ </a:t>
              </a:r>
            </a:p>
            <a:p>
              <a:pPr algn="r"/>
              <a:r>
                <a:rPr lang="ar-SY" sz="1600" dirty="0"/>
                <a:t>وَفِيمَ تَخْتَلِفُ عَنْها؟</a:t>
              </a:r>
            </a:p>
          </p:txBody>
        </p:sp>
      </p:grpSp>
      <p:sp>
        <p:nvSpPr>
          <p:cNvPr id="89" name="Rectangle: Top Corners Rounded 88">
            <a:extLst>
              <a:ext uri="{FF2B5EF4-FFF2-40B4-BE49-F238E27FC236}">
                <a16:creationId xmlns:a16="http://schemas.microsoft.com/office/drawing/2014/main" id="{F6397F84-4FBB-4823-B6C7-9FE8DDB162FD}"/>
              </a:ext>
            </a:extLst>
          </p:cNvPr>
          <p:cNvSpPr/>
          <p:nvPr/>
        </p:nvSpPr>
        <p:spPr>
          <a:xfrm>
            <a:off x="11677008" y="750644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Top Corners Rounded 77">
            <a:extLst>
              <a:ext uri="{FF2B5EF4-FFF2-40B4-BE49-F238E27FC236}">
                <a16:creationId xmlns:a16="http://schemas.microsoft.com/office/drawing/2014/main" id="{A8061D42-22E3-41C9-9D70-5947EAF697BA}"/>
              </a:ext>
            </a:extLst>
          </p:cNvPr>
          <p:cNvSpPr/>
          <p:nvPr/>
        </p:nvSpPr>
        <p:spPr>
          <a:xfrm>
            <a:off x="11642998" y="2210847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7021B10-D652-4494-8692-5321A4E77CD1}"/>
              </a:ext>
            </a:extLst>
          </p:cNvPr>
          <p:cNvGrpSpPr/>
          <p:nvPr/>
        </p:nvGrpSpPr>
        <p:grpSpPr>
          <a:xfrm>
            <a:off x="6152823" y="1854462"/>
            <a:ext cx="6126995" cy="1712529"/>
            <a:chOff x="316007" y="1607168"/>
            <a:chExt cx="6126995" cy="1712529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BF7AB79-2256-41DA-B2E6-3AA3B45E9649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728F391-0B3E-4AF2-A539-818156420139}"/>
                </a:ext>
              </a:extLst>
            </p:cNvPr>
            <p:cNvSpPr/>
            <p:nvPr/>
          </p:nvSpPr>
          <p:spPr>
            <a:xfrm rot="21131528">
              <a:off x="948415" y="2154868"/>
              <a:ext cx="3813388" cy="773339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A3F9E23-AF66-40A2-819F-EED841390E22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Parallelogram 118">
              <a:extLst>
                <a:ext uri="{FF2B5EF4-FFF2-40B4-BE49-F238E27FC236}">
                  <a16:creationId xmlns:a16="http://schemas.microsoft.com/office/drawing/2014/main" id="{A50F0380-0EA5-493E-974C-D5A3A67709A2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78975AE-7881-4EA4-A50B-545C47BA7F65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5279508-CC9D-491A-B697-DF63F79E1014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44E6155E-78C3-4B1B-BF1B-F7E44335250C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DB168712-3040-40B1-A5DC-7D5C83E01417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14A512D-C486-4D55-8A40-FA634C8E9282}"/>
                </a:ext>
              </a:extLst>
            </p:cNvPr>
            <p:cNvSpPr txBox="1"/>
            <p:nvPr/>
          </p:nvSpPr>
          <p:spPr>
            <a:xfrm>
              <a:off x="5913373" y="2281502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pic>
          <p:nvPicPr>
            <p:cNvPr id="124" name="Graphic 123" descr="Bullseye">
              <a:extLst>
                <a:ext uri="{FF2B5EF4-FFF2-40B4-BE49-F238E27FC236}">
                  <a16:creationId xmlns:a16="http://schemas.microsoft.com/office/drawing/2014/main" id="{58040BEE-518D-4E64-AABB-74CAA8562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2AA90CF-295D-4965-9E2C-2D8B1D966878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أفكر واتحدث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6DF338D-E820-41FD-A413-D5A25E112924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dirty="0"/>
                <a:t>أُسَمِّي حَيَواناتٍ تَعيشُ في الغابَةِ؟</a:t>
              </a:r>
            </a:p>
          </p:txBody>
        </p:sp>
      </p:grp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CC24756-0B62-4782-AFEB-083AD25057AF}"/>
              </a:ext>
            </a:extLst>
          </p:cNvPr>
          <p:cNvSpPr/>
          <p:nvPr/>
        </p:nvSpPr>
        <p:spPr>
          <a:xfrm flipH="1">
            <a:off x="4734155" y="2992366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1">
            <a:extLst>
              <a:ext uri="{FF2B5EF4-FFF2-40B4-BE49-F238E27FC236}">
                <a16:creationId xmlns:a16="http://schemas.microsoft.com/office/drawing/2014/main" id="{A38F36A7-B70B-4B3A-9E07-0D5E741D228F}"/>
              </a:ext>
            </a:extLst>
          </p:cNvPr>
          <p:cNvSpPr/>
          <p:nvPr/>
        </p:nvSpPr>
        <p:spPr>
          <a:xfrm>
            <a:off x="3179317" y="1492849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4E59F8BA-9F32-454D-BC22-BFB15A0CB616}"/>
              </a:ext>
            </a:extLst>
          </p:cNvPr>
          <p:cNvSpPr/>
          <p:nvPr/>
        </p:nvSpPr>
        <p:spPr>
          <a:xfrm>
            <a:off x="3441922" y="1332718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ight Triangle 5">
            <a:extLst>
              <a:ext uri="{FF2B5EF4-FFF2-40B4-BE49-F238E27FC236}">
                <a16:creationId xmlns:a16="http://schemas.microsoft.com/office/drawing/2014/main" id="{ADB4556B-865D-462B-A601-07D335BFD46F}"/>
              </a:ext>
            </a:extLst>
          </p:cNvPr>
          <p:cNvSpPr/>
          <p:nvPr/>
        </p:nvSpPr>
        <p:spPr>
          <a:xfrm>
            <a:off x="4078871" y="306612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ight Triangle 5">
            <a:extLst>
              <a:ext uri="{FF2B5EF4-FFF2-40B4-BE49-F238E27FC236}">
                <a16:creationId xmlns:a16="http://schemas.microsoft.com/office/drawing/2014/main" id="{2FBC2297-DBC5-43D3-BDB8-D5DD99E582AC}"/>
              </a:ext>
            </a:extLst>
          </p:cNvPr>
          <p:cNvSpPr/>
          <p:nvPr/>
        </p:nvSpPr>
        <p:spPr>
          <a:xfrm>
            <a:off x="4039588" y="553947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Triangle 5">
            <a:extLst>
              <a:ext uri="{FF2B5EF4-FFF2-40B4-BE49-F238E27FC236}">
                <a16:creationId xmlns:a16="http://schemas.microsoft.com/office/drawing/2014/main" id="{FEB9D72D-5364-4F9F-8872-490883CA77CD}"/>
              </a:ext>
            </a:extLst>
          </p:cNvPr>
          <p:cNvSpPr/>
          <p:nvPr/>
        </p:nvSpPr>
        <p:spPr>
          <a:xfrm flipH="1">
            <a:off x="3174234" y="306612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58CC9F5E-426B-4590-82DB-0D75EEBF72E3}"/>
              </a:ext>
            </a:extLst>
          </p:cNvPr>
          <p:cNvSpPr/>
          <p:nvPr/>
        </p:nvSpPr>
        <p:spPr>
          <a:xfrm flipH="1">
            <a:off x="3174234" y="306612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3187CED2-9C7B-4B39-829D-2CD2C1F4E99F}"/>
              </a:ext>
            </a:extLst>
          </p:cNvPr>
          <p:cNvCxnSpPr>
            <a:cxnSpLocks/>
            <a:stCxn id="168" idx="0"/>
          </p:cNvCxnSpPr>
          <p:nvPr/>
        </p:nvCxnSpPr>
        <p:spPr>
          <a:xfrm flipV="1">
            <a:off x="4078871" y="-1023533"/>
            <a:ext cx="0" cy="133014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2" name="Rectangle: Top Corners Rounded 191">
            <a:extLst>
              <a:ext uri="{FF2B5EF4-FFF2-40B4-BE49-F238E27FC236}">
                <a16:creationId xmlns:a16="http://schemas.microsoft.com/office/drawing/2014/main" id="{DBEF6DBC-72DD-4648-AA70-4D5FD505F5DD}"/>
              </a:ext>
            </a:extLst>
          </p:cNvPr>
          <p:cNvSpPr/>
          <p:nvPr/>
        </p:nvSpPr>
        <p:spPr>
          <a:xfrm rot="10800000">
            <a:off x="2549673" y="6593280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66027E53-AF6B-4993-8D20-0C95B03CD7D3}"/>
              </a:ext>
            </a:extLst>
          </p:cNvPr>
          <p:cNvCxnSpPr>
            <a:cxnSpLocks/>
            <a:stCxn id="192" idx="3"/>
          </p:cNvCxnSpPr>
          <p:nvPr/>
        </p:nvCxnSpPr>
        <p:spPr>
          <a:xfrm>
            <a:off x="2769175" y="6722808"/>
            <a:ext cx="0" cy="6958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Rectangle: Top Corners Rounded 193">
            <a:extLst>
              <a:ext uri="{FF2B5EF4-FFF2-40B4-BE49-F238E27FC236}">
                <a16:creationId xmlns:a16="http://schemas.microsoft.com/office/drawing/2014/main" id="{C4C08CA9-0D76-4FE6-9B27-6CFDAB227EA6}"/>
              </a:ext>
            </a:extLst>
          </p:cNvPr>
          <p:cNvSpPr/>
          <p:nvPr/>
        </p:nvSpPr>
        <p:spPr>
          <a:xfrm rot="10800000">
            <a:off x="3840444" y="3799209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F3B2B0C1-CE88-4423-B448-012DAD4F1194}"/>
              </a:ext>
            </a:extLst>
          </p:cNvPr>
          <p:cNvCxnSpPr>
            <a:cxnSpLocks/>
            <a:stCxn id="194" idx="3"/>
          </p:cNvCxnSpPr>
          <p:nvPr/>
        </p:nvCxnSpPr>
        <p:spPr>
          <a:xfrm>
            <a:off x="4059946" y="3928737"/>
            <a:ext cx="0" cy="29562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88C62404-0B42-4821-9842-8D3A59977901}"/>
              </a:ext>
            </a:extLst>
          </p:cNvPr>
          <p:cNvSpPr/>
          <p:nvPr/>
        </p:nvSpPr>
        <p:spPr>
          <a:xfrm>
            <a:off x="3018553" y="2254351"/>
            <a:ext cx="2107051" cy="1540322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8C780AF3-0D6A-4511-8F79-84D09B1AC6FB}"/>
              </a:ext>
            </a:extLst>
          </p:cNvPr>
          <p:cNvSpPr/>
          <p:nvPr/>
        </p:nvSpPr>
        <p:spPr>
          <a:xfrm>
            <a:off x="1786202" y="5319506"/>
            <a:ext cx="1946025" cy="1281014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FE3A21A-2ADA-434B-AB48-C8BF89C2DBAA}"/>
              </a:ext>
            </a:extLst>
          </p:cNvPr>
          <p:cNvGrpSpPr/>
          <p:nvPr/>
        </p:nvGrpSpPr>
        <p:grpSpPr>
          <a:xfrm>
            <a:off x="310146" y="557055"/>
            <a:ext cx="2244499" cy="2434510"/>
            <a:chOff x="7624954" y="1603531"/>
            <a:chExt cx="2244499" cy="243451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8FCC1A4E-60FF-4858-9A8B-C6CE0678CB8F}"/>
                </a:ext>
              </a:extLst>
            </p:cNvPr>
            <p:cNvGrpSpPr/>
            <p:nvPr/>
          </p:nvGrpSpPr>
          <p:grpSpPr>
            <a:xfrm>
              <a:off x="7624954" y="1603531"/>
              <a:ext cx="2244499" cy="2434510"/>
              <a:chOff x="2728686" y="1944914"/>
              <a:chExt cx="3055724" cy="3314410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C831FBA-7B77-4770-8A33-FF55A1BDB798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Top Corners One Rounded and One Snipped 98">
                <a:extLst>
                  <a:ext uri="{FF2B5EF4-FFF2-40B4-BE49-F238E27FC236}">
                    <a16:creationId xmlns:a16="http://schemas.microsoft.com/office/drawing/2014/main" id="{C86F2E83-154E-4F57-A9B9-0F70221B1E43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ight Triangle 19">
                <a:extLst>
                  <a:ext uri="{FF2B5EF4-FFF2-40B4-BE49-F238E27FC236}">
                    <a16:creationId xmlns:a16="http://schemas.microsoft.com/office/drawing/2014/main" id="{BDABA478-1A2F-40D4-9C05-B5A862F12AF9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D200D2"/>
                  </a:gs>
                  <a:gs pos="0">
                    <a:srgbClr val="D200D2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AE4198A-028A-4C19-A977-72A962962CCC}"/>
                </a:ext>
              </a:extLst>
            </p:cNvPr>
            <p:cNvSpPr txBox="1"/>
            <p:nvPr/>
          </p:nvSpPr>
          <p:spPr>
            <a:xfrm>
              <a:off x="8342396" y="1867027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4</a:t>
              </a:r>
            </a:p>
          </p:txBody>
        </p:sp>
        <p:pic>
          <p:nvPicPr>
            <p:cNvPr id="97" name="Graphic 80">
              <a:extLst>
                <a:ext uri="{FF2B5EF4-FFF2-40B4-BE49-F238E27FC236}">
                  <a16:creationId xmlns:a16="http://schemas.microsoft.com/office/drawing/2014/main" id="{3F39EEB9-8D33-44E7-A497-428B32E6C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33884" y="2339014"/>
              <a:ext cx="914400" cy="914400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94D4C35-DCD9-43CB-888F-EF5532F37044}"/>
              </a:ext>
            </a:extLst>
          </p:cNvPr>
          <p:cNvGrpSpPr/>
          <p:nvPr/>
        </p:nvGrpSpPr>
        <p:grpSpPr>
          <a:xfrm>
            <a:off x="1072099" y="8258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2FE539A-CA3C-4553-8792-3646FE33011D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5AD5642-5239-4918-AE02-EB317474D0A5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rapezoid 10">
              <a:extLst>
                <a:ext uri="{FF2B5EF4-FFF2-40B4-BE49-F238E27FC236}">
                  <a16:creationId xmlns:a16="http://schemas.microsoft.com/office/drawing/2014/main" id="{F66D360F-260F-4A8C-8479-394A5DF3D9A1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0325BC6-3C1C-4E49-9618-90044250A91D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7A06F7B-07F5-4A17-97C0-EF40704734F2}"/>
              </a:ext>
            </a:extLst>
          </p:cNvPr>
          <p:cNvGrpSpPr/>
          <p:nvPr/>
        </p:nvGrpSpPr>
        <p:grpSpPr>
          <a:xfrm rot="21371849">
            <a:off x="90085" y="2779222"/>
            <a:ext cx="1895258" cy="2044569"/>
            <a:chOff x="384704" y="4292848"/>
            <a:chExt cx="1895258" cy="2044569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DDFBF1E1-19BB-4422-94A8-536BA07970AD}"/>
                </a:ext>
              </a:extLst>
            </p:cNvPr>
            <p:cNvSpPr txBox="1"/>
            <p:nvPr/>
          </p:nvSpPr>
          <p:spPr>
            <a:xfrm>
              <a:off x="395817" y="4292848"/>
              <a:ext cx="188414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b="1" dirty="0">
                  <a:solidFill>
                    <a:srgbClr val="FF00FF"/>
                  </a:solidFill>
                  <a:latin typeface="Century Gothic" panose="020B0502020202020204" pitchFamily="34" charset="0"/>
                </a:rPr>
                <a:t>ما الْغابَةُ الْمَطَرِيَّةُ؟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3F076B5-F116-47CB-8C0D-9D09C21E5395}"/>
                </a:ext>
              </a:extLst>
            </p:cNvPr>
            <p:cNvSpPr txBox="1"/>
            <p:nvPr/>
          </p:nvSpPr>
          <p:spPr>
            <a:xfrm>
              <a:off x="384704" y="4706201"/>
              <a:ext cx="1891426" cy="1631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9" name="Rectangle 21">
            <a:extLst>
              <a:ext uri="{FF2B5EF4-FFF2-40B4-BE49-F238E27FC236}">
                <a16:creationId xmlns:a16="http://schemas.microsoft.com/office/drawing/2014/main" id="{BA22042E-F98D-4B9C-B324-EAFAB4ED0D38}"/>
              </a:ext>
            </a:extLst>
          </p:cNvPr>
          <p:cNvSpPr/>
          <p:nvPr/>
        </p:nvSpPr>
        <p:spPr>
          <a:xfrm rot="15142371">
            <a:off x="751441" y="2464083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99950DB0-A3A7-4876-AD75-D41CA5F83E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29"/>
          <a:stretch/>
        </p:blipFill>
        <p:spPr>
          <a:xfrm rot="21347929">
            <a:off x="206747" y="3357141"/>
            <a:ext cx="1723197" cy="1342516"/>
          </a:xfrm>
          <a:prstGeom prst="rect">
            <a:avLst/>
          </a:prstGeom>
        </p:spPr>
      </p:pic>
      <p:sp>
        <p:nvSpPr>
          <p:cNvPr id="111" name="Rectangle: Top Corners Rounded 110">
            <a:extLst>
              <a:ext uri="{FF2B5EF4-FFF2-40B4-BE49-F238E27FC236}">
                <a16:creationId xmlns:a16="http://schemas.microsoft.com/office/drawing/2014/main" id="{EB347667-1BAF-40A5-A366-B5226CA4DDBF}"/>
              </a:ext>
            </a:extLst>
          </p:cNvPr>
          <p:cNvSpPr/>
          <p:nvPr/>
        </p:nvSpPr>
        <p:spPr>
          <a:xfrm>
            <a:off x="11632303" y="3653131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381F73B-4FA4-479A-A8EF-C18FA461D138}"/>
              </a:ext>
            </a:extLst>
          </p:cNvPr>
          <p:cNvGrpSpPr/>
          <p:nvPr/>
        </p:nvGrpSpPr>
        <p:grpSpPr>
          <a:xfrm>
            <a:off x="6104779" y="3291533"/>
            <a:ext cx="6126995" cy="1712529"/>
            <a:chOff x="316007" y="1607168"/>
            <a:chExt cx="6126995" cy="1712529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E33E1216-24A5-4179-A410-67F5DB18705C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55BDE90-5FCB-4A13-8F7C-EA3AE0F478B3}"/>
                </a:ext>
              </a:extLst>
            </p:cNvPr>
            <p:cNvSpPr/>
            <p:nvPr/>
          </p:nvSpPr>
          <p:spPr>
            <a:xfrm rot="21131528">
              <a:off x="948415" y="2154868"/>
              <a:ext cx="3813388" cy="773339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5D5D3D5-E723-452C-94F1-5AEDA646839E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Parallelogram 117">
              <a:extLst>
                <a:ext uri="{FF2B5EF4-FFF2-40B4-BE49-F238E27FC236}">
                  <a16:creationId xmlns:a16="http://schemas.microsoft.com/office/drawing/2014/main" id="{955592C6-264D-4BC5-BAE6-A5D6F1A7A643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F0A4F14D-ACEF-4C4E-B2F7-0A1A19C7605A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29990AB7-EBA3-441D-96DA-CD25EBD6D9E5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A2888251-64F8-4EFA-9CF2-A0AB190A5206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19D443DB-F12B-489D-80B5-878E32E45191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35F208BD-AB99-407E-BA90-C46A1C7654E4}"/>
                </a:ext>
              </a:extLst>
            </p:cNvPr>
            <p:cNvSpPr txBox="1"/>
            <p:nvPr/>
          </p:nvSpPr>
          <p:spPr>
            <a:xfrm>
              <a:off x="5913373" y="2281502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  <p:pic>
          <p:nvPicPr>
            <p:cNvPr id="131" name="Graphic 130" descr="Bullseye">
              <a:extLst>
                <a:ext uri="{FF2B5EF4-FFF2-40B4-BE49-F238E27FC236}">
                  <a16:creationId xmlns:a16="http://schemas.microsoft.com/office/drawing/2014/main" id="{5340F062-BEBD-4137-8D3E-DAFC7D07C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F5927B67-FC3A-41BB-ACE7-FAAC65CBCEAA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أفكر واتحدث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8C116286-DCBD-4EA3-968A-C9347C2A84C6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dirty="0"/>
                <a:t>أَرْسُمُ وَأَكْتُبُ. كَيْفَ تَبْقى الْحَيَواناتُ آمِنَةً في الْغابَةِ؟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EEEB699F-4935-4359-A924-F70CAE149D66}"/>
              </a:ext>
            </a:extLst>
          </p:cNvPr>
          <p:cNvGrpSpPr/>
          <p:nvPr/>
        </p:nvGrpSpPr>
        <p:grpSpPr>
          <a:xfrm>
            <a:off x="6096000" y="4682902"/>
            <a:ext cx="6126995" cy="1712529"/>
            <a:chOff x="316007" y="1607168"/>
            <a:chExt cx="6126995" cy="1712529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AC07B739-F7E2-477A-B62D-889A5CAE7104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C185FCB9-4C94-44A0-B3F8-59AF0ACB0142}"/>
                </a:ext>
              </a:extLst>
            </p:cNvPr>
            <p:cNvSpPr/>
            <p:nvPr/>
          </p:nvSpPr>
          <p:spPr>
            <a:xfrm rot="21131528">
              <a:off x="948415" y="2154868"/>
              <a:ext cx="3813388" cy="773339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27660E1-8ADE-4814-BAC0-6F6C4888D624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Parallelogram 139">
              <a:extLst>
                <a:ext uri="{FF2B5EF4-FFF2-40B4-BE49-F238E27FC236}">
                  <a16:creationId xmlns:a16="http://schemas.microsoft.com/office/drawing/2014/main" id="{46E3B17A-18FD-4ACE-97EA-56DC91884BE3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0E5B46C9-1D8C-40C1-81B9-EF59AB3A5BE1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CB939C7D-3361-41EB-B0F2-742DF9CAB30F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962A6395-CD87-44D3-A5B5-F24FAF1E541F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CAAF5D42-5E92-4C53-9254-20867EA2D680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CEB2FCF-2DBC-4D88-8C7D-A08B0E3B5239}"/>
                </a:ext>
              </a:extLst>
            </p:cNvPr>
            <p:cNvSpPr txBox="1"/>
            <p:nvPr/>
          </p:nvSpPr>
          <p:spPr>
            <a:xfrm>
              <a:off x="5913373" y="2281502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  <p:pic>
          <p:nvPicPr>
            <p:cNvPr id="144" name="Graphic 143" descr="Bullseye">
              <a:extLst>
                <a:ext uri="{FF2B5EF4-FFF2-40B4-BE49-F238E27FC236}">
                  <a16:creationId xmlns:a16="http://schemas.microsoft.com/office/drawing/2014/main" id="{FAF41476-20FC-459F-813F-8DFD3C645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9847ABF1-6291-4FBA-9C5A-99ED659F2549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أفكر واتحدث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8F0B2BCE-2861-43B7-9CB6-BDE659CD83ED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dirty="0"/>
                <a:t>أَرْسُمُ صورَةً لِحَيَوانٍ فِي الْغابَةِ، </a:t>
              </a:r>
            </a:p>
            <a:p>
              <a:pPr algn="r"/>
              <a:r>
                <a:rPr lang="ar-SY" sz="1600" dirty="0"/>
                <a:t>وَأُوَضِّحُ كَيْفَ يَحْميهِ لَوْنُهُ أَوْ شَكْلُهُ مِنَ الْمَخَاطِرِ؟</a:t>
              </a:r>
            </a:p>
          </p:txBody>
        </p:sp>
      </p:grpSp>
      <p:sp>
        <p:nvSpPr>
          <p:cNvPr id="149" name="Rectangle: Top Corners Rounded 148">
            <a:extLst>
              <a:ext uri="{FF2B5EF4-FFF2-40B4-BE49-F238E27FC236}">
                <a16:creationId xmlns:a16="http://schemas.microsoft.com/office/drawing/2014/main" id="{38D9EE0D-7DE7-47CC-9808-400C1B5B048B}"/>
              </a:ext>
            </a:extLst>
          </p:cNvPr>
          <p:cNvSpPr/>
          <p:nvPr/>
        </p:nvSpPr>
        <p:spPr>
          <a:xfrm>
            <a:off x="11654508" y="5054175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6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4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4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60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61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66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6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0" grpId="0" animBg="1"/>
          <p:bldP spid="164" grpId="0" animBg="1"/>
          <p:bldP spid="10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0" grpId="0" animBg="1"/>
          <p:bldP spid="164" grpId="0" animBg="1"/>
          <p:bldP spid="10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14570A51-C6E6-4873-854C-E00D04AC65A5}"/>
              </a:ext>
            </a:extLst>
          </p:cNvPr>
          <p:cNvSpPr/>
          <p:nvPr/>
        </p:nvSpPr>
        <p:spPr>
          <a:xfrm flipH="1">
            <a:off x="1903822" y="3477360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30819" y="0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34880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32105" y="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AF6EA3-B781-4EF9-931F-1C67884D6DF1}"/>
              </a:ext>
            </a:extLst>
          </p:cNvPr>
          <p:cNvGrpSpPr/>
          <p:nvPr/>
        </p:nvGrpSpPr>
        <p:grpSpPr>
          <a:xfrm>
            <a:off x="6146286" y="1283472"/>
            <a:ext cx="6126995" cy="1712529"/>
            <a:chOff x="316007" y="1607168"/>
            <a:chExt cx="6126995" cy="171252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919AEFE-0DE4-464A-B945-ADD481F4F581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3F1CCD-08CE-4490-B225-DC0807069747}"/>
                </a:ext>
              </a:extLst>
            </p:cNvPr>
            <p:cNvSpPr/>
            <p:nvPr/>
          </p:nvSpPr>
          <p:spPr>
            <a:xfrm rot="21131528">
              <a:off x="858334" y="2161016"/>
              <a:ext cx="3902522" cy="753311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B82FD3-4120-4E19-8AEE-115517AF868C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7A368056-0737-41E5-AF70-2EE649DF1B6B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55885F-EA74-4666-B1F0-7645D92158B9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A0F5112-4BC5-4837-8731-B00FFA28CC0E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48E5D94-A102-4BBA-8401-C16FEAF982BC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D280BF3-CC12-42F3-9F36-2FBD365609D0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8" name="Graphic 57" descr="Bullseye">
              <a:extLst>
                <a:ext uri="{FF2B5EF4-FFF2-40B4-BE49-F238E27FC236}">
                  <a16:creationId xmlns:a16="http://schemas.microsoft.com/office/drawing/2014/main" id="{61CB3E93-5EFC-4242-B8AF-DE27A312B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84F5F42-1399-4ED0-A748-A4A9821B8B27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/>
                <a:t>الموطن الحار و الجاف يسمى </a:t>
              </a:r>
            </a:p>
          </p:txBody>
        </p:sp>
      </p:grpSp>
      <p:sp>
        <p:nvSpPr>
          <p:cNvPr id="89" name="Rectangle: Top Corners Rounded 88">
            <a:extLst>
              <a:ext uri="{FF2B5EF4-FFF2-40B4-BE49-F238E27FC236}">
                <a16:creationId xmlns:a16="http://schemas.microsoft.com/office/drawing/2014/main" id="{F6397F84-4FBB-4823-B6C7-9FE8DDB162FD}"/>
              </a:ext>
            </a:extLst>
          </p:cNvPr>
          <p:cNvSpPr/>
          <p:nvPr/>
        </p:nvSpPr>
        <p:spPr>
          <a:xfrm>
            <a:off x="11625942" y="313599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Top Corners Rounded 77">
            <a:extLst>
              <a:ext uri="{FF2B5EF4-FFF2-40B4-BE49-F238E27FC236}">
                <a16:creationId xmlns:a16="http://schemas.microsoft.com/office/drawing/2014/main" id="{A8061D42-22E3-41C9-9D70-5947EAF697BA}"/>
              </a:ext>
            </a:extLst>
          </p:cNvPr>
          <p:cNvSpPr/>
          <p:nvPr/>
        </p:nvSpPr>
        <p:spPr>
          <a:xfrm>
            <a:off x="11666076" y="3052081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7021B10-D652-4494-8692-5321A4E77CD1}"/>
              </a:ext>
            </a:extLst>
          </p:cNvPr>
          <p:cNvGrpSpPr/>
          <p:nvPr/>
        </p:nvGrpSpPr>
        <p:grpSpPr>
          <a:xfrm>
            <a:off x="6148232" y="2688589"/>
            <a:ext cx="6126995" cy="1712529"/>
            <a:chOff x="316007" y="1607168"/>
            <a:chExt cx="6126995" cy="1712529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BF7AB79-2256-41DA-B2E6-3AA3B45E9649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728F391-0B3E-4AF2-A539-818156420139}"/>
                </a:ext>
              </a:extLst>
            </p:cNvPr>
            <p:cNvSpPr/>
            <p:nvPr/>
          </p:nvSpPr>
          <p:spPr>
            <a:xfrm rot="21131528">
              <a:off x="948415" y="2154868"/>
              <a:ext cx="3813388" cy="773339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A3F9E23-AF66-40A2-819F-EED841390E22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Parallelogram 118">
              <a:extLst>
                <a:ext uri="{FF2B5EF4-FFF2-40B4-BE49-F238E27FC236}">
                  <a16:creationId xmlns:a16="http://schemas.microsoft.com/office/drawing/2014/main" id="{A50F0380-0EA5-493E-974C-D5A3A67709A2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78975AE-7881-4EA4-A50B-545C47BA7F65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5279508-CC9D-491A-B697-DF63F79E1014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44E6155E-78C3-4B1B-BF1B-F7E44335250C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DB168712-3040-40B1-A5DC-7D5C83E01417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4" name="Graphic 123" descr="Bullseye">
              <a:extLst>
                <a:ext uri="{FF2B5EF4-FFF2-40B4-BE49-F238E27FC236}">
                  <a16:creationId xmlns:a16="http://schemas.microsoft.com/office/drawing/2014/main" id="{58040BEE-518D-4E64-AABB-74CAA8562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6DF338D-E820-41FD-A413-D5A25E112924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/>
                <a:t>هذا الموطن يسمى </a:t>
              </a:r>
            </a:p>
          </p:txBody>
        </p:sp>
      </p:grp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CC24756-0B62-4782-AFEB-083AD25057AF}"/>
              </a:ext>
            </a:extLst>
          </p:cNvPr>
          <p:cNvSpPr/>
          <p:nvPr/>
        </p:nvSpPr>
        <p:spPr>
          <a:xfrm flipH="1">
            <a:off x="4734155" y="2992366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1">
            <a:extLst>
              <a:ext uri="{FF2B5EF4-FFF2-40B4-BE49-F238E27FC236}">
                <a16:creationId xmlns:a16="http://schemas.microsoft.com/office/drawing/2014/main" id="{A38F36A7-B70B-4B3A-9E07-0D5E741D228F}"/>
              </a:ext>
            </a:extLst>
          </p:cNvPr>
          <p:cNvSpPr/>
          <p:nvPr/>
        </p:nvSpPr>
        <p:spPr>
          <a:xfrm>
            <a:off x="3179317" y="1492849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4E59F8BA-9F32-454D-BC22-BFB15A0CB616}"/>
              </a:ext>
            </a:extLst>
          </p:cNvPr>
          <p:cNvSpPr/>
          <p:nvPr/>
        </p:nvSpPr>
        <p:spPr>
          <a:xfrm>
            <a:off x="3441922" y="1332718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ight Triangle 5">
            <a:extLst>
              <a:ext uri="{FF2B5EF4-FFF2-40B4-BE49-F238E27FC236}">
                <a16:creationId xmlns:a16="http://schemas.microsoft.com/office/drawing/2014/main" id="{ADB4556B-865D-462B-A601-07D335BFD46F}"/>
              </a:ext>
            </a:extLst>
          </p:cNvPr>
          <p:cNvSpPr/>
          <p:nvPr/>
        </p:nvSpPr>
        <p:spPr>
          <a:xfrm>
            <a:off x="4078871" y="306612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ight Triangle 5">
            <a:extLst>
              <a:ext uri="{FF2B5EF4-FFF2-40B4-BE49-F238E27FC236}">
                <a16:creationId xmlns:a16="http://schemas.microsoft.com/office/drawing/2014/main" id="{2FBC2297-DBC5-43D3-BDB8-D5DD99E582AC}"/>
              </a:ext>
            </a:extLst>
          </p:cNvPr>
          <p:cNvSpPr/>
          <p:nvPr/>
        </p:nvSpPr>
        <p:spPr>
          <a:xfrm>
            <a:off x="4039588" y="553947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Triangle 5">
            <a:extLst>
              <a:ext uri="{FF2B5EF4-FFF2-40B4-BE49-F238E27FC236}">
                <a16:creationId xmlns:a16="http://schemas.microsoft.com/office/drawing/2014/main" id="{FEB9D72D-5364-4F9F-8872-490883CA77CD}"/>
              </a:ext>
            </a:extLst>
          </p:cNvPr>
          <p:cNvSpPr/>
          <p:nvPr/>
        </p:nvSpPr>
        <p:spPr>
          <a:xfrm flipH="1">
            <a:off x="3174234" y="306612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58CC9F5E-426B-4590-82DB-0D75EEBF72E3}"/>
              </a:ext>
            </a:extLst>
          </p:cNvPr>
          <p:cNvSpPr/>
          <p:nvPr/>
        </p:nvSpPr>
        <p:spPr>
          <a:xfrm flipH="1">
            <a:off x="3174234" y="306612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3187CED2-9C7B-4B39-829D-2CD2C1F4E99F}"/>
              </a:ext>
            </a:extLst>
          </p:cNvPr>
          <p:cNvCxnSpPr>
            <a:cxnSpLocks/>
            <a:stCxn id="168" idx="0"/>
          </p:cNvCxnSpPr>
          <p:nvPr/>
        </p:nvCxnSpPr>
        <p:spPr>
          <a:xfrm flipV="1">
            <a:off x="4078871" y="-1023533"/>
            <a:ext cx="0" cy="133014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4" name="Rectangle: Top Corners Rounded 193">
            <a:extLst>
              <a:ext uri="{FF2B5EF4-FFF2-40B4-BE49-F238E27FC236}">
                <a16:creationId xmlns:a16="http://schemas.microsoft.com/office/drawing/2014/main" id="{C4C08CA9-0D76-4FE6-9B27-6CFDAB227EA6}"/>
              </a:ext>
            </a:extLst>
          </p:cNvPr>
          <p:cNvSpPr/>
          <p:nvPr/>
        </p:nvSpPr>
        <p:spPr>
          <a:xfrm rot="10800000">
            <a:off x="3840444" y="3799209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F3B2B0C1-CE88-4423-B448-012DAD4F1194}"/>
              </a:ext>
            </a:extLst>
          </p:cNvPr>
          <p:cNvCxnSpPr>
            <a:cxnSpLocks/>
            <a:stCxn id="194" idx="3"/>
          </p:cNvCxnSpPr>
          <p:nvPr/>
        </p:nvCxnSpPr>
        <p:spPr>
          <a:xfrm>
            <a:off x="4059946" y="3928737"/>
            <a:ext cx="0" cy="29562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FE3A21A-2ADA-434B-AB48-C8BF89C2DBAA}"/>
              </a:ext>
            </a:extLst>
          </p:cNvPr>
          <p:cNvGrpSpPr/>
          <p:nvPr/>
        </p:nvGrpSpPr>
        <p:grpSpPr>
          <a:xfrm>
            <a:off x="310146" y="557055"/>
            <a:ext cx="2244499" cy="2434510"/>
            <a:chOff x="7624954" y="1603531"/>
            <a:chExt cx="2244499" cy="243451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8FCC1A4E-60FF-4858-9A8B-C6CE0678CB8F}"/>
                </a:ext>
              </a:extLst>
            </p:cNvPr>
            <p:cNvGrpSpPr/>
            <p:nvPr/>
          </p:nvGrpSpPr>
          <p:grpSpPr>
            <a:xfrm>
              <a:off x="7624954" y="1603531"/>
              <a:ext cx="2244499" cy="2434510"/>
              <a:chOff x="2728686" y="1944914"/>
              <a:chExt cx="3055724" cy="3314410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C831FBA-7B77-4770-8A33-FF55A1BDB798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Top Corners One Rounded and One Snipped 98">
                <a:extLst>
                  <a:ext uri="{FF2B5EF4-FFF2-40B4-BE49-F238E27FC236}">
                    <a16:creationId xmlns:a16="http://schemas.microsoft.com/office/drawing/2014/main" id="{C86F2E83-154E-4F57-A9B9-0F70221B1E43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ight Triangle 19">
                <a:extLst>
                  <a:ext uri="{FF2B5EF4-FFF2-40B4-BE49-F238E27FC236}">
                    <a16:creationId xmlns:a16="http://schemas.microsoft.com/office/drawing/2014/main" id="{BDABA478-1A2F-40D4-9C05-B5A862F12AF9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D200D2"/>
                  </a:gs>
                  <a:gs pos="0">
                    <a:srgbClr val="D200D2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AE4198A-028A-4C19-A977-72A962962CCC}"/>
                </a:ext>
              </a:extLst>
            </p:cNvPr>
            <p:cNvSpPr txBox="1"/>
            <p:nvPr/>
          </p:nvSpPr>
          <p:spPr>
            <a:xfrm>
              <a:off x="8342396" y="1867027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4</a:t>
              </a:r>
            </a:p>
          </p:txBody>
        </p:sp>
        <p:pic>
          <p:nvPicPr>
            <p:cNvPr id="97" name="Graphic 80">
              <a:extLst>
                <a:ext uri="{FF2B5EF4-FFF2-40B4-BE49-F238E27FC236}">
                  <a16:creationId xmlns:a16="http://schemas.microsoft.com/office/drawing/2014/main" id="{3F39EEB9-8D33-44E7-A497-428B32E6C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33884" y="2339014"/>
              <a:ext cx="914400" cy="914400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94D4C35-DCD9-43CB-888F-EF5532F37044}"/>
              </a:ext>
            </a:extLst>
          </p:cNvPr>
          <p:cNvGrpSpPr/>
          <p:nvPr/>
        </p:nvGrpSpPr>
        <p:grpSpPr>
          <a:xfrm>
            <a:off x="1072099" y="8258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2FE539A-CA3C-4553-8792-3646FE33011D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5AD5642-5239-4918-AE02-EB317474D0A5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rapezoid 10">
              <a:extLst>
                <a:ext uri="{FF2B5EF4-FFF2-40B4-BE49-F238E27FC236}">
                  <a16:creationId xmlns:a16="http://schemas.microsoft.com/office/drawing/2014/main" id="{F66D360F-260F-4A8C-8479-394A5DF3D9A1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0325BC6-3C1C-4E49-9618-90044250A91D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7A06F7B-07F5-4A17-97C0-EF40704734F2}"/>
              </a:ext>
            </a:extLst>
          </p:cNvPr>
          <p:cNvGrpSpPr/>
          <p:nvPr/>
        </p:nvGrpSpPr>
        <p:grpSpPr>
          <a:xfrm rot="21371849">
            <a:off x="90595" y="2794594"/>
            <a:ext cx="1895258" cy="2029180"/>
            <a:chOff x="384704" y="4308237"/>
            <a:chExt cx="1895258" cy="2029180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DDFBF1E1-19BB-4422-94A8-536BA07970AD}"/>
                </a:ext>
              </a:extLst>
            </p:cNvPr>
            <p:cNvSpPr txBox="1"/>
            <p:nvPr/>
          </p:nvSpPr>
          <p:spPr>
            <a:xfrm>
              <a:off x="395817" y="4308237"/>
              <a:ext cx="1884145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FF00FF"/>
                  </a:solidFill>
                  <a:latin typeface="Century Gothic" panose="020B0502020202020204" pitchFamily="34" charset="0"/>
                </a:rPr>
                <a:t>مراجعة الفصل الرابع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3F076B5-F116-47CB-8C0D-9D09C21E5395}"/>
                </a:ext>
              </a:extLst>
            </p:cNvPr>
            <p:cNvSpPr txBox="1"/>
            <p:nvPr/>
          </p:nvSpPr>
          <p:spPr>
            <a:xfrm>
              <a:off x="384704" y="4706201"/>
              <a:ext cx="1891426" cy="1631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9" name="Rectangle 21">
            <a:extLst>
              <a:ext uri="{FF2B5EF4-FFF2-40B4-BE49-F238E27FC236}">
                <a16:creationId xmlns:a16="http://schemas.microsoft.com/office/drawing/2014/main" id="{BA22042E-F98D-4B9C-B324-EAFAB4ED0D38}"/>
              </a:ext>
            </a:extLst>
          </p:cNvPr>
          <p:cNvSpPr/>
          <p:nvPr/>
        </p:nvSpPr>
        <p:spPr>
          <a:xfrm rot="15142371">
            <a:off x="751441" y="2464083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99950DB0-A3A7-4876-AD75-D41CA5F83E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29"/>
          <a:stretch/>
        </p:blipFill>
        <p:spPr>
          <a:xfrm rot="21347929">
            <a:off x="206747" y="3357141"/>
            <a:ext cx="1723197" cy="1342516"/>
          </a:xfrm>
          <a:prstGeom prst="rect">
            <a:avLst/>
          </a:prstGeom>
        </p:spPr>
      </p:pic>
      <p:sp>
        <p:nvSpPr>
          <p:cNvPr id="111" name="Rectangle: Top Corners Rounded 110">
            <a:extLst>
              <a:ext uri="{FF2B5EF4-FFF2-40B4-BE49-F238E27FC236}">
                <a16:creationId xmlns:a16="http://schemas.microsoft.com/office/drawing/2014/main" id="{EB347667-1BAF-40A5-A366-B5226CA4DDBF}"/>
              </a:ext>
            </a:extLst>
          </p:cNvPr>
          <p:cNvSpPr/>
          <p:nvPr/>
        </p:nvSpPr>
        <p:spPr>
          <a:xfrm>
            <a:off x="11642509" y="4454858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0381F73B-4FA4-479A-A8EF-C18FA461D138}"/>
              </a:ext>
            </a:extLst>
          </p:cNvPr>
          <p:cNvGrpSpPr/>
          <p:nvPr/>
        </p:nvGrpSpPr>
        <p:grpSpPr>
          <a:xfrm>
            <a:off x="6104895" y="4096069"/>
            <a:ext cx="6126995" cy="1712529"/>
            <a:chOff x="316007" y="1607168"/>
            <a:chExt cx="6126995" cy="1712529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E33E1216-24A5-4179-A410-67F5DB18705C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55BDE90-5FCB-4A13-8F7C-EA3AE0F478B3}"/>
                </a:ext>
              </a:extLst>
            </p:cNvPr>
            <p:cNvSpPr/>
            <p:nvPr/>
          </p:nvSpPr>
          <p:spPr>
            <a:xfrm rot="21131528">
              <a:off x="948415" y="2154868"/>
              <a:ext cx="3813388" cy="773339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35D5D3D5-E723-452C-94F1-5AEDA646839E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Parallelogram 117">
              <a:extLst>
                <a:ext uri="{FF2B5EF4-FFF2-40B4-BE49-F238E27FC236}">
                  <a16:creationId xmlns:a16="http://schemas.microsoft.com/office/drawing/2014/main" id="{955592C6-264D-4BC5-BAE6-A5D6F1A7A643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F0A4F14D-ACEF-4C4E-B2F7-0A1A19C7605A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29990AB7-EBA3-441D-96DA-CD25EBD6D9E5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A2888251-64F8-4EFA-9CF2-A0AB190A5206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19D443DB-F12B-489D-80B5-878E32E45191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1" name="Graphic 130" descr="Bullseye">
              <a:extLst>
                <a:ext uri="{FF2B5EF4-FFF2-40B4-BE49-F238E27FC236}">
                  <a16:creationId xmlns:a16="http://schemas.microsoft.com/office/drawing/2014/main" id="{5340F062-BEBD-4137-8D3E-DAFC7D07C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8C116286-DCBD-4EA3-968A-C9347C2A84C6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dirty="0"/>
                <a:t>الموطن كثير الأمطار يسمى 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EEEB699F-4935-4359-A924-F70CAE149D66}"/>
              </a:ext>
            </a:extLst>
          </p:cNvPr>
          <p:cNvGrpSpPr/>
          <p:nvPr/>
        </p:nvGrpSpPr>
        <p:grpSpPr>
          <a:xfrm>
            <a:off x="6096000" y="5384896"/>
            <a:ext cx="6126995" cy="1712529"/>
            <a:chOff x="316007" y="1607168"/>
            <a:chExt cx="6126995" cy="1712529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AC07B739-F7E2-477A-B62D-889A5CAE7104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C185FCB9-4C94-44A0-B3F8-59AF0ACB0142}"/>
                </a:ext>
              </a:extLst>
            </p:cNvPr>
            <p:cNvSpPr/>
            <p:nvPr/>
          </p:nvSpPr>
          <p:spPr>
            <a:xfrm rot="21131528">
              <a:off x="948415" y="2154868"/>
              <a:ext cx="3813388" cy="773339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F27660E1-8ADE-4814-BAC0-6F6C4888D624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Parallelogram 139">
              <a:extLst>
                <a:ext uri="{FF2B5EF4-FFF2-40B4-BE49-F238E27FC236}">
                  <a16:creationId xmlns:a16="http://schemas.microsoft.com/office/drawing/2014/main" id="{46E3B17A-18FD-4ACE-97EA-56DC91884BE3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0E5B46C9-1D8C-40C1-81B9-EF59AB3A5BE1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CB939C7D-3361-41EB-B0F2-742DF9CAB30F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962A6395-CD87-44D3-A5B5-F24FAF1E541F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CAAF5D42-5E92-4C53-9254-20867EA2D680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CEB2FCF-2DBC-4D88-8C7D-A08B0E3B5239}"/>
                </a:ext>
              </a:extLst>
            </p:cNvPr>
            <p:cNvSpPr txBox="1"/>
            <p:nvPr/>
          </p:nvSpPr>
          <p:spPr>
            <a:xfrm>
              <a:off x="5913373" y="2281502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pic>
          <p:nvPicPr>
            <p:cNvPr id="144" name="Graphic 143" descr="Bullseye">
              <a:extLst>
                <a:ext uri="{FF2B5EF4-FFF2-40B4-BE49-F238E27FC236}">
                  <a16:creationId xmlns:a16="http://schemas.microsoft.com/office/drawing/2014/main" id="{FAF41476-20FC-459F-813F-8DFD3C645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8F0B2BCE-2861-43B7-9CB6-BDE659CD83ED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dirty="0"/>
                <a:t>أَرْسُمُ صورَةً لِحَيَوانٍ فِي الْغابَةِ، </a:t>
              </a:r>
            </a:p>
            <a:p>
              <a:pPr algn="r"/>
              <a:r>
                <a:rPr lang="ar-SY" dirty="0"/>
                <a:t>وَأُوَضِّحُ كَيْفَ يَحْميهِ لَوْنُهُ أَوْ شَكْلُهُ مِنَ الْمَخَاطِرِ؟</a:t>
              </a:r>
            </a:p>
          </p:txBody>
        </p:sp>
      </p:grpSp>
      <p:sp>
        <p:nvSpPr>
          <p:cNvPr id="149" name="Rectangle: Top Corners Rounded 148">
            <a:extLst>
              <a:ext uri="{FF2B5EF4-FFF2-40B4-BE49-F238E27FC236}">
                <a16:creationId xmlns:a16="http://schemas.microsoft.com/office/drawing/2014/main" id="{38D9EE0D-7DE7-47CC-9808-400C1B5B048B}"/>
              </a:ext>
            </a:extLst>
          </p:cNvPr>
          <p:cNvSpPr/>
          <p:nvPr/>
        </p:nvSpPr>
        <p:spPr>
          <a:xfrm>
            <a:off x="11651208" y="5754669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0" name="مستطيل 2">
            <a:extLst>
              <a:ext uri="{FF2B5EF4-FFF2-40B4-BE49-F238E27FC236}">
                <a16:creationId xmlns:a16="http://schemas.microsoft.com/office/drawing/2014/main" id="{4FCF9736-026D-4A7A-BC86-79C3EB02D622}"/>
              </a:ext>
            </a:extLst>
          </p:cNvPr>
          <p:cNvSpPr/>
          <p:nvPr/>
        </p:nvSpPr>
        <p:spPr>
          <a:xfrm>
            <a:off x="4822891" y="3349265"/>
            <a:ext cx="6944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الغابة </a:t>
            </a:r>
            <a:endParaRPr lang="ar-SA" sz="2000" dirty="0"/>
          </a:p>
        </p:txBody>
      </p:sp>
      <p:sp>
        <p:nvSpPr>
          <p:cNvPr id="151" name="مستطيل 9">
            <a:extLst>
              <a:ext uri="{FF2B5EF4-FFF2-40B4-BE49-F238E27FC236}">
                <a16:creationId xmlns:a16="http://schemas.microsoft.com/office/drawing/2014/main" id="{E740BB9E-64B0-4CC3-B1F2-50CC662F119B}"/>
              </a:ext>
            </a:extLst>
          </p:cNvPr>
          <p:cNvSpPr/>
          <p:nvPr/>
        </p:nvSpPr>
        <p:spPr>
          <a:xfrm>
            <a:off x="3477828" y="3349265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الغابة المطرية</a:t>
            </a:r>
            <a:endParaRPr lang="ar-SA" sz="2000" dirty="0"/>
          </a:p>
        </p:txBody>
      </p:sp>
      <p:sp>
        <p:nvSpPr>
          <p:cNvPr id="152" name="مستطيل 10">
            <a:extLst>
              <a:ext uri="{FF2B5EF4-FFF2-40B4-BE49-F238E27FC236}">
                <a16:creationId xmlns:a16="http://schemas.microsoft.com/office/drawing/2014/main" id="{351B0E41-B05E-415A-AC42-C4D75C45F2BE}"/>
              </a:ext>
            </a:extLst>
          </p:cNvPr>
          <p:cNvSpPr/>
          <p:nvPr/>
        </p:nvSpPr>
        <p:spPr>
          <a:xfrm>
            <a:off x="2497524" y="3360904"/>
            <a:ext cx="9204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الصحراء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08458B-F479-40F3-A18D-95C8FBBB6373}"/>
              </a:ext>
            </a:extLst>
          </p:cNvPr>
          <p:cNvSpPr/>
          <p:nvPr/>
        </p:nvSpPr>
        <p:spPr>
          <a:xfrm>
            <a:off x="2198659" y="3682114"/>
            <a:ext cx="3643677" cy="1170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Y"/>
          </a:p>
        </p:txBody>
      </p:sp>
      <p:sp>
        <p:nvSpPr>
          <p:cNvPr id="174" name="Rectangle: Top Corners Rounded 173">
            <a:extLst>
              <a:ext uri="{FF2B5EF4-FFF2-40B4-BE49-F238E27FC236}">
                <a16:creationId xmlns:a16="http://schemas.microsoft.com/office/drawing/2014/main" id="{8C2DFB03-7D0D-41E7-87DD-2C2EB37D9A59}"/>
              </a:ext>
            </a:extLst>
          </p:cNvPr>
          <p:cNvSpPr/>
          <p:nvPr/>
        </p:nvSpPr>
        <p:spPr>
          <a:xfrm>
            <a:off x="11651207" y="1649316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مستطيل 2">
            <a:extLst>
              <a:ext uri="{FF2B5EF4-FFF2-40B4-BE49-F238E27FC236}">
                <a16:creationId xmlns:a16="http://schemas.microsoft.com/office/drawing/2014/main" id="{534B58A4-7E16-4466-8496-C62B6E0A4FF6}"/>
              </a:ext>
            </a:extLst>
          </p:cNvPr>
          <p:cNvSpPr/>
          <p:nvPr/>
        </p:nvSpPr>
        <p:spPr>
          <a:xfrm>
            <a:off x="8228052" y="3091014"/>
            <a:ext cx="6944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الغابة </a:t>
            </a:r>
            <a:endParaRPr lang="ar-SA" sz="2000" dirty="0"/>
          </a:p>
        </p:txBody>
      </p:sp>
      <p:sp>
        <p:nvSpPr>
          <p:cNvPr id="176" name="مستطيل 9">
            <a:extLst>
              <a:ext uri="{FF2B5EF4-FFF2-40B4-BE49-F238E27FC236}">
                <a16:creationId xmlns:a16="http://schemas.microsoft.com/office/drawing/2014/main" id="{6A997A0D-7005-40B3-B0F1-5C4911E317F3}"/>
              </a:ext>
            </a:extLst>
          </p:cNvPr>
          <p:cNvSpPr/>
          <p:nvPr/>
        </p:nvSpPr>
        <p:spPr>
          <a:xfrm>
            <a:off x="7101463" y="4514449"/>
            <a:ext cx="1221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الغابة المطرية</a:t>
            </a:r>
            <a:endParaRPr lang="ar-SA" dirty="0"/>
          </a:p>
        </p:txBody>
      </p:sp>
      <p:sp>
        <p:nvSpPr>
          <p:cNvPr id="177" name="مستطيل 10">
            <a:extLst>
              <a:ext uri="{FF2B5EF4-FFF2-40B4-BE49-F238E27FC236}">
                <a16:creationId xmlns:a16="http://schemas.microsoft.com/office/drawing/2014/main" id="{4BFB56EC-F5DE-452F-984E-B0F133183C7E}"/>
              </a:ext>
            </a:extLst>
          </p:cNvPr>
          <p:cNvSpPr/>
          <p:nvPr/>
        </p:nvSpPr>
        <p:spPr>
          <a:xfrm>
            <a:off x="7124346" y="1680617"/>
            <a:ext cx="9204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الصحراء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9216385-3D57-46A3-B4EF-949B270EB879}"/>
              </a:ext>
            </a:extLst>
          </p:cNvPr>
          <p:cNvGrpSpPr/>
          <p:nvPr/>
        </p:nvGrpSpPr>
        <p:grpSpPr>
          <a:xfrm>
            <a:off x="6146286" y="-50189"/>
            <a:ext cx="6126995" cy="1712529"/>
            <a:chOff x="316007" y="1607168"/>
            <a:chExt cx="6126995" cy="1712529"/>
          </a:xfrm>
        </p:grpSpPr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DB70837D-9303-4932-8EB2-00453FC5F074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DBE010FC-CCEC-4619-B5B2-118E0AE28EDE}"/>
                </a:ext>
              </a:extLst>
            </p:cNvPr>
            <p:cNvSpPr/>
            <p:nvPr/>
          </p:nvSpPr>
          <p:spPr>
            <a:xfrm rot="21131528">
              <a:off x="858334" y="2161016"/>
              <a:ext cx="3902522" cy="753311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913273F8-23DB-49F2-B96D-5827B931C17E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Parallelogram 188">
              <a:extLst>
                <a:ext uri="{FF2B5EF4-FFF2-40B4-BE49-F238E27FC236}">
                  <a16:creationId xmlns:a16="http://schemas.microsoft.com/office/drawing/2014/main" id="{2F304484-0126-4356-BDB6-E3F1FDCF93A6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66713D4C-8A2C-4BCD-BEFA-8B0D0FAB3923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8EFA0C45-1EA0-4477-926E-5A0F40BED81F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08793334-DE0E-4864-A18E-E8AE7231C2BE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1EEAE78C-E5E3-412D-9BF8-7C84EFD65412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63DA63B-ED03-448D-B4B5-ED90B4CD5074}"/>
                </a:ext>
              </a:extLst>
            </p:cNvPr>
            <p:cNvSpPr txBox="1"/>
            <p:nvPr/>
          </p:nvSpPr>
          <p:spPr>
            <a:xfrm>
              <a:off x="5900450" y="228123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pic>
          <p:nvPicPr>
            <p:cNvPr id="197" name="Graphic 196" descr="Bullseye">
              <a:extLst>
                <a:ext uri="{FF2B5EF4-FFF2-40B4-BE49-F238E27FC236}">
                  <a16:creationId xmlns:a16="http://schemas.microsoft.com/office/drawing/2014/main" id="{B08D911C-5D8E-4D97-AFEE-703E10D4E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02A9E66F-830E-427E-82BB-631F4EF90D8B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/>
                <a:t>أكمل كلا من الجمل التالية بالكلمة المناسبة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777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27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28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4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4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5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5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62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63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6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7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4" grpId="0" animBg="1"/>
          <p:bldP spid="109" grpId="0" animBg="1"/>
          <p:bldP spid="150" grpId="1"/>
          <p:bldP spid="151" grpId="1"/>
          <p:bldP spid="152" grpId="1"/>
          <p:bldP spid="175" grpId="0"/>
          <p:bldP spid="176" grpId="0"/>
          <p:bldP spid="17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4" grpId="0" animBg="1"/>
          <p:bldP spid="109" grpId="0" animBg="1"/>
          <p:bldP spid="150" grpId="1"/>
          <p:bldP spid="151" grpId="1"/>
          <p:bldP spid="152" grpId="1"/>
          <p:bldP spid="175" grpId="0"/>
          <p:bldP spid="176" grpId="0"/>
          <p:bldP spid="17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2">
            <a:extLst>
              <a:ext uri="{FF2B5EF4-FFF2-40B4-BE49-F238E27FC236}">
                <a16:creationId xmlns:a16="http://schemas.microsoft.com/office/drawing/2014/main" id="{321912A9-F6D7-4EDE-A67D-E46CBC40C2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224"/>
          <a:stretch/>
        </p:blipFill>
        <p:spPr bwMode="auto">
          <a:xfrm>
            <a:off x="3067911" y="2288461"/>
            <a:ext cx="2014168" cy="14801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14570A51-C6E6-4873-854C-E00D04AC65A5}"/>
              </a:ext>
            </a:extLst>
          </p:cNvPr>
          <p:cNvSpPr/>
          <p:nvPr/>
        </p:nvSpPr>
        <p:spPr>
          <a:xfrm flipH="1">
            <a:off x="1903822" y="3477360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30819" y="0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34880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32105" y="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AF6EA3-B781-4EF9-931F-1C67884D6DF1}"/>
              </a:ext>
            </a:extLst>
          </p:cNvPr>
          <p:cNvGrpSpPr/>
          <p:nvPr/>
        </p:nvGrpSpPr>
        <p:grpSpPr>
          <a:xfrm>
            <a:off x="6146286" y="1283472"/>
            <a:ext cx="6126995" cy="1712529"/>
            <a:chOff x="316007" y="1607168"/>
            <a:chExt cx="6126995" cy="171252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919AEFE-0DE4-464A-B945-ADD481F4F581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3F1CCD-08CE-4490-B225-DC0807069747}"/>
                </a:ext>
              </a:extLst>
            </p:cNvPr>
            <p:cNvSpPr/>
            <p:nvPr/>
          </p:nvSpPr>
          <p:spPr>
            <a:xfrm rot="21131528">
              <a:off x="858334" y="2161016"/>
              <a:ext cx="3902522" cy="753311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B82FD3-4120-4E19-8AEE-115517AF868C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7A368056-0737-41E5-AF70-2EE649DF1B6B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55885F-EA74-4666-B1F0-7645D92158B9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A0F5112-4BC5-4837-8731-B00FFA28CC0E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48E5D94-A102-4BBA-8401-C16FEAF982BC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D280BF3-CC12-42F3-9F36-2FBD365609D0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BB92247-A659-4B65-9E3C-BFAC795B51D3}"/>
                </a:ext>
              </a:extLst>
            </p:cNvPr>
            <p:cNvSpPr txBox="1"/>
            <p:nvPr/>
          </p:nvSpPr>
          <p:spPr>
            <a:xfrm>
              <a:off x="5900450" y="228123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pic>
          <p:nvPicPr>
            <p:cNvPr id="58" name="Graphic 57" descr="Bullseye">
              <a:extLst>
                <a:ext uri="{FF2B5EF4-FFF2-40B4-BE49-F238E27FC236}">
                  <a16:creationId xmlns:a16="http://schemas.microsoft.com/office/drawing/2014/main" id="{61CB3E93-5EFC-4242-B8AF-DE27A312B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84F5F42-1399-4ED0-A748-A4A9821B8B27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/>
                <a:t>استنتج اي انواع المواطن توضحه الصورة أدناه ؟</a:t>
              </a:r>
            </a:p>
          </p:txBody>
        </p:sp>
      </p:grpSp>
      <p:sp>
        <p:nvSpPr>
          <p:cNvPr id="89" name="Rectangle: Top Corners Rounded 88">
            <a:extLst>
              <a:ext uri="{FF2B5EF4-FFF2-40B4-BE49-F238E27FC236}">
                <a16:creationId xmlns:a16="http://schemas.microsoft.com/office/drawing/2014/main" id="{F6397F84-4FBB-4823-B6C7-9FE8DDB162FD}"/>
              </a:ext>
            </a:extLst>
          </p:cNvPr>
          <p:cNvSpPr/>
          <p:nvPr/>
        </p:nvSpPr>
        <p:spPr>
          <a:xfrm>
            <a:off x="11625942" y="313599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Top Corners Rounded 77">
            <a:extLst>
              <a:ext uri="{FF2B5EF4-FFF2-40B4-BE49-F238E27FC236}">
                <a16:creationId xmlns:a16="http://schemas.microsoft.com/office/drawing/2014/main" id="{A8061D42-22E3-41C9-9D70-5947EAF697BA}"/>
              </a:ext>
            </a:extLst>
          </p:cNvPr>
          <p:cNvSpPr/>
          <p:nvPr/>
        </p:nvSpPr>
        <p:spPr>
          <a:xfrm>
            <a:off x="11666076" y="3052081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7021B10-D652-4494-8692-5321A4E77CD1}"/>
              </a:ext>
            </a:extLst>
          </p:cNvPr>
          <p:cNvGrpSpPr/>
          <p:nvPr/>
        </p:nvGrpSpPr>
        <p:grpSpPr>
          <a:xfrm>
            <a:off x="6148232" y="2688589"/>
            <a:ext cx="6126995" cy="1712529"/>
            <a:chOff x="316007" y="1607168"/>
            <a:chExt cx="6126995" cy="1712529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BF7AB79-2256-41DA-B2E6-3AA3B45E9649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728F391-0B3E-4AF2-A539-818156420139}"/>
                </a:ext>
              </a:extLst>
            </p:cNvPr>
            <p:cNvSpPr/>
            <p:nvPr/>
          </p:nvSpPr>
          <p:spPr>
            <a:xfrm rot="21131528">
              <a:off x="948415" y="2154868"/>
              <a:ext cx="3813388" cy="773339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A3F9E23-AF66-40A2-819F-EED841390E22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Parallelogram 118">
              <a:extLst>
                <a:ext uri="{FF2B5EF4-FFF2-40B4-BE49-F238E27FC236}">
                  <a16:creationId xmlns:a16="http://schemas.microsoft.com/office/drawing/2014/main" id="{A50F0380-0EA5-493E-974C-D5A3A67709A2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78975AE-7881-4EA4-A50B-545C47BA7F65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5279508-CC9D-491A-B697-DF63F79E1014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44E6155E-78C3-4B1B-BF1B-F7E44335250C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DB168712-3040-40B1-A5DC-7D5C83E01417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14A512D-C486-4D55-8A40-FA634C8E9282}"/>
                </a:ext>
              </a:extLst>
            </p:cNvPr>
            <p:cNvSpPr txBox="1"/>
            <p:nvPr/>
          </p:nvSpPr>
          <p:spPr>
            <a:xfrm>
              <a:off x="5913373" y="2281502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pic>
          <p:nvPicPr>
            <p:cNvPr id="124" name="Graphic 123" descr="Bullseye">
              <a:extLst>
                <a:ext uri="{FF2B5EF4-FFF2-40B4-BE49-F238E27FC236}">
                  <a16:creationId xmlns:a16="http://schemas.microsoft.com/office/drawing/2014/main" id="{58040BEE-518D-4E64-AABB-74CAA8562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6DF338D-E820-41FD-A413-D5A25E112924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/>
                <a:t>ما النباتات و الحيوانات التي تعيش فيه ؟</a:t>
              </a:r>
            </a:p>
          </p:txBody>
        </p:sp>
      </p:grp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CC24756-0B62-4782-AFEB-083AD25057AF}"/>
              </a:ext>
            </a:extLst>
          </p:cNvPr>
          <p:cNvSpPr/>
          <p:nvPr/>
        </p:nvSpPr>
        <p:spPr>
          <a:xfrm flipH="1">
            <a:off x="4734155" y="2992366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1">
            <a:extLst>
              <a:ext uri="{FF2B5EF4-FFF2-40B4-BE49-F238E27FC236}">
                <a16:creationId xmlns:a16="http://schemas.microsoft.com/office/drawing/2014/main" id="{A38F36A7-B70B-4B3A-9E07-0D5E741D228F}"/>
              </a:ext>
            </a:extLst>
          </p:cNvPr>
          <p:cNvSpPr/>
          <p:nvPr/>
        </p:nvSpPr>
        <p:spPr>
          <a:xfrm>
            <a:off x="3179317" y="1492849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4E59F8BA-9F32-454D-BC22-BFB15A0CB616}"/>
              </a:ext>
            </a:extLst>
          </p:cNvPr>
          <p:cNvSpPr/>
          <p:nvPr/>
        </p:nvSpPr>
        <p:spPr>
          <a:xfrm>
            <a:off x="3441922" y="1332718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ight Triangle 5">
            <a:extLst>
              <a:ext uri="{FF2B5EF4-FFF2-40B4-BE49-F238E27FC236}">
                <a16:creationId xmlns:a16="http://schemas.microsoft.com/office/drawing/2014/main" id="{ADB4556B-865D-462B-A601-07D335BFD46F}"/>
              </a:ext>
            </a:extLst>
          </p:cNvPr>
          <p:cNvSpPr/>
          <p:nvPr/>
        </p:nvSpPr>
        <p:spPr>
          <a:xfrm>
            <a:off x="4078871" y="306612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ight Triangle 5">
            <a:extLst>
              <a:ext uri="{FF2B5EF4-FFF2-40B4-BE49-F238E27FC236}">
                <a16:creationId xmlns:a16="http://schemas.microsoft.com/office/drawing/2014/main" id="{2FBC2297-DBC5-43D3-BDB8-D5DD99E582AC}"/>
              </a:ext>
            </a:extLst>
          </p:cNvPr>
          <p:cNvSpPr/>
          <p:nvPr/>
        </p:nvSpPr>
        <p:spPr>
          <a:xfrm>
            <a:off x="4039588" y="553947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Triangle 5">
            <a:extLst>
              <a:ext uri="{FF2B5EF4-FFF2-40B4-BE49-F238E27FC236}">
                <a16:creationId xmlns:a16="http://schemas.microsoft.com/office/drawing/2014/main" id="{FEB9D72D-5364-4F9F-8872-490883CA77CD}"/>
              </a:ext>
            </a:extLst>
          </p:cNvPr>
          <p:cNvSpPr/>
          <p:nvPr/>
        </p:nvSpPr>
        <p:spPr>
          <a:xfrm flipH="1">
            <a:off x="3174234" y="306612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58CC9F5E-426B-4590-82DB-0D75EEBF72E3}"/>
              </a:ext>
            </a:extLst>
          </p:cNvPr>
          <p:cNvSpPr/>
          <p:nvPr/>
        </p:nvSpPr>
        <p:spPr>
          <a:xfrm flipH="1">
            <a:off x="3174234" y="306612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3187CED2-9C7B-4B39-829D-2CD2C1F4E99F}"/>
              </a:ext>
            </a:extLst>
          </p:cNvPr>
          <p:cNvCxnSpPr>
            <a:cxnSpLocks/>
            <a:stCxn id="168" idx="0"/>
          </p:cNvCxnSpPr>
          <p:nvPr/>
        </p:nvCxnSpPr>
        <p:spPr>
          <a:xfrm flipV="1">
            <a:off x="4078871" y="-1023533"/>
            <a:ext cx="0" cy="133014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FE3A21A-2ADA-434B-AB48-C8BF89C2DBAA}"/>
              </a:ext>
            </a:extLst>
          </p:cNvPr>
          <p:cNvGrpSpPr/>
          <p:nvPr/>
        </p:nvGrpSpPr>
        <p:grpSpPr>
          <a:xfrm>
            <a:off x="310146" y="557055"/>
            <a:ext cx="2244499" cy="2434510"/>
            <a:chOff x="7624954" y="1603531"/>
            <a:chExt cx="2244499" cy="243451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8FCC1A4E-60FF-4858-9A8B-C6CE0678CB8F}"/>
                </a:ext>
              </a:extLst>
            </p:cNvPr>
            <p:cNvGrpSpPr/>
            <p:nvPr/>
          </p:nvGrpSpPr>
          <p:grpSpPr>
            <a:xfrm>
              <a:off x="7624954" y="1603531"/>
              <a:ext cx="2244499" cy="2434510"/>
              <a:chOff x="2728686" y="1944914"/>
              <a:chExt cx="3055724" cy="3314410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9C831FBA-7B77-4770-8A33-FF55A1BDB798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Top Corners One Rounded and One Snipped 98">
                <a:extLst>
                  <a:ext uri="{FF2B5EF4-FFF2-40B4-BE49-F238E27FC236}">
                    <a16:creationId xmlns:a16="http://schemas.microsoft.com/office/drawing/2014/main" id="{C86F2E83-154E-4F57-A9B9-0F70221B1E43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ight Triangle 19">
                <a:extLst>
                  <a:ext uri="{FF2B5EF4-FFF2-40B4-BE49-F238E27FC236}">
                    <a16:creationId xmlns:a16="http://schemas.microsoft.com/office/drawing/2014/main" id="{BDABA478-1A2F-40D4-9C05-B5A862F12AF9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D200D2"/>
                  </a:gs>
                  <a:gs pos="0">
                    <a:srgbClr val="D200D2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FAE4198A-028A-4C19-A977-72A962962CCC}"/>
                </a:ext>
              </a:extLst>
            </p:cNvPr>
            <p:cNvSpPr txBox="1"/>
            <p:nvPr/>
          </p:nvSpPr>
          <p:spPr>
            <a:xfrm>
              <a:off x="8342396" y="1867027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4</a:t>
              </a:r>
            </a:p>
          </p:txBody>
        </p:sp>
        <p:pic>
          <p:nvPicPr>
            <p:cNvPr id="97" name="Graphic 80">
              <a:extLst>
                <a:ext uri="{FF2B5EF4-FFF2-40B4-BE49-F238E27FC236}">
                  <a16:creationId xmlns:a16="http://schemas.microsoft.com/office/drawing/2014/main" id="{3F39EEB9-8D33-44E7-A497-428B32E6C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33884" y="2339014"/>
              <a:ext cx="914400" cy="914400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94D4C35-DCD9-43CB-888F-EF5532F37044}"/>
              </a:ext>
            </a:extLst>
          </p:cNvPr>
          <p:cNvGrpSpPr/>
          <p:nvPr/>
        </p:nvGrpSpPr>
        <p:grpSpPr>
          <a:xfrm>
            <a:off x="1072099" y="8258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2FE539A-CA3C-4553-8792-3646FE33011D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5AD5642-5239-4918-AE02-EB317474D0A5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rapezoid 10">
              <a:extLst>
                <a:ext uri="{FF2B5EF4-FFF2-40B4-BE49-F238E27FC236}">
                  <a16:creationId xmlns:a16="http://schemas.microsoft.com/office/drawing/2014/main" id="{F66D360F-260F-4A8C-8479-394A5DF3D9A1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0325BC6-3C1C-4E49-9618-90044250A91D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7A06F7B-07F5-4A17-97C0-EF40704734F2}"/>
              </a:ext>
            </a:extLst>
          </p:cNvPr>
          <p:cNvGrpSpPr/>
          <p:nvPr/>
        </p:nvGrpSpPr>
        <p:grpSpPr>
          <a:xfrm rot="21371849">
            <a:off x="90595" y="2794594"/>
            <a:ext cx="1895258" cy="2029180"/>
            <a:chOff x="384704" y="4308237"/>
            <a:chExt cx="1895258" cy="2029180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DDFBF1E1-19BB-4422-94A8-536BA07970AD}"/>
                </a:ext>
              </a:extLst>
            </p:cNvPr>
            <p:cNvSpPr txBox="1"/>
            <p:nvPr/>
          </p:nvSpPr>
          <p:spPr>
            <a:xfrm>
              <a:off x="395817" y="4308237"/>
              <a:ext cx="1884145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FF00FF"/>
                  </a:solidFill>
                  <a:latin typeface="Century Gothic" panose="020B0502020202020204" pitchFamily="34" charset="0"/>
                </a:rPr>
                <a:t>مراجعة الفصل الرابع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B3F076B5-F116-47CB-8C0D-9D09C21E5395}"/>
                </a:ext>
              </a:extLst>
            </p:cNvPr>
            <p:cNvSpPr txBox="1"/>
            <p:nvPr/>
          </p:nvSpPr>
          <p:spPr>
            <a:xfrm>
              <a:off x="384704" y="4706201"/>
              <a:ext cx="1891426" cy="1631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9" name="Rectangle 21">
            <a:extLst>
              <a:ext uri="{FF2B5EF4-FFF2-40B4-BE49-F238E27FC236}">
                <a16:creationId xmlns:a16="http://schemas.microsoft.com/office/drawing/2014/main" id="{BA22042E-F98D-4B9C-B324-EAFAB4ED0D38}"/>
              </a:ext>
            </a:extLst>
          </p:cNvPr>
          <p:cNvSpPr/>
          <p:nvPr/>
        </p:nvSpPr>
        <p:spPr>
          <a:xfrm rot="15142371">
            <a:off x="751441" y="2464083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99950DB0-A3A7-4876-AD75-D41CA5F83E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429"/>
          <a:stretch/>
        </p:blipFill>
        <p:spPr>
          <a:xfrm rot="21347929">
            <a:off x="206747" y="3357141"/>
            <a:ext cx="1723197" cy="1342516"/>
          </a:xfrm>
          <a:prstGeom prst="rect">
            <a:avLst/>
          </a:prstGeom>
        </p:spPr>
      </p:pic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2FE1DD1-DC37-4990-BFBF-56102E369B6F}"/>
              </a:ext>
            </a:extLst>
          </p:cNvPr>
          <p:cNvGrpSpPr/>
          <p:nvPr/>
        </p:nvGrpSpPr>
        <p:grpSpPr>
          <a:xfrm>
            <a:off x="6116814" y="-52360"/>
            <a:ext cx="6126995" cy="1712529"/>
            <a:chOff x="316007" y="1607168"/>
            <a:chExt cx="6126995" cy="1712529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B617C950-4CBA-4EAF-B4A7-0AC13943DC96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4FA9FFA4-A763-4918-AC8C-838CFCDB74CA}"/>
                </a:ext>
              </a:extLst>
            </p:cNvPr>
            <p:cNvSpPr/>
            <p:nvPr/>
          </p:nvSpPr>
          <p:spPr>
            <a:xfrm rot="21131528">
              <a:off x="858334" y="2161016"/>
              <a:ext cx="3902522" cy="753311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4E5A6BA3-99A6-41FE-8B17-32C5851761D8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Parallelogram 156">
              <a:extLst>
                <a:ext uri="{FF2B5EF4-FFF2-40B4-BE49-F238E27FC236}">
                  <a16:creationId xmlns:a16="http://schemas.microsoft.com/office/drawing/2014/main" id="{7B178EFC-C485-47C4-AEAB-A0BA2DB95268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974A7844-DBCE-40B8-B413-A496597EB112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3F8D9FE6-713B-4EB0-AFBD-F85F08834812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8CEFD56F-2C4C-4993-BF45-03CE997D723D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CF67A5F-3A17-42E4-BCD4-0A7377AC60C3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62" name="Graphic 161" descr="Bullseye">
              <a:extLst>
                <a:ext uri="{FF2B5EF4-FFF2-40B4-BE49-F238E27FC236}">
                  <a16:creationId xmlns:a16="http://schemas.microsoft.com/office/drawing/2014/main" id="{4B8E2A6A-AD54-4881-BAF1-0DD9113FA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944182FC-2081-4451-9A22-DF78CE2837DF}"/>
                </a:ext>
              </a:extLst>
            </p:cNvPr>
            <p:cNvSpPr txBox="1"/>
            <p:nvPr/>
          </p:nvSpPr>
          <p:spPr>
            <a:xfrm>
              <a:off x="1049053" y="1968797"/>
              <a:ext cx="37448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dirty="0"/>
                <a:t>أجب عن الأسئلة التالية :</a:t>
              </a:r>
            </a:p>
          </p:txBody>
        </p:sp>
      </p:grpSp>
      <p:sp>
        <p:nvSpPr>
          <p:cNvPr id="174" name="Rectangle: Top Corners Rounded 173">
            <a:extLst>
              <a:ext uri="{FF2B5EF4-FFF2-40B4-BE49-F238E27FC236}">
                <a16:creationId xmlns:a16="http://schemas.microsoft.com/office/drawing/2014/main" id="{8C2DFB03-7D0D-41E7-87DD-2C2EB37D9A59}"/>
              </a:ext>
            </a:extLst>
          </p:cNvPr>
          <p:cNvSpPr/>
          <p:nvPr/>
        </p:nvSpPr>
        <p:spPr>
          <a:xfrm>
            <a:off x="11651207" y="1649316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: Top Corners Rounded 131">
            <a:extLst>
              <a:ext uri="{FF2B5EF4-FFF2-40B4-BE49-F238E27FC236}">
                <a16:creationId xmlns:a16="http://schemas.microsoft.com/office/drawing/2014/main" id="{1CFEFC91-9DF1-4E35-AFE3-362DA900D633}"/>
              </a:ext>
            </a:extLst>
          </p:cNvPr>
          <p:cNvSpPr/>
          <p:nvPr/>
        </p:nvSpPr>
        <p:spPr>
          <a:xfrm rot="10800000">
            <a:off x="3840444" y="3799209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51B7C4CD-6E0D-4075-BEB5-C7DDBF103ABB}"/>
              </a:ext>
            </a:extLst>
          </p:cNvPr>
          <p:cNvCxnSpPr>
            <a:cxnSpLocks/>
            <a:stCxn id="132" idx="3"/>
          </p:cNvCxnSpPr>
          <p:nvPr/>
        </p:nvCxnSpPr>
        <p:spPr>
          <a:xfrm>
            <a:off x="4059946" y="3928737"/>
            <a:ext cx="0" cy="29562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DE322FD7-BFD3-49C9-A790-C9E4AA7D1BE4}"/>
              </a:ext>
            </a:extLst>
          </p:cNvPr>
          <p:cNvSpPr/>
          <p:nvPr/>
        </p:nvSpPr>
        <p:spPr>
          <a:xfrm>
            <a:off x="3018553" y="2254351"/>
            <a:ext cx="2107051" cy="1540322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pic>
        <p:nvPicPr>
          <p:cNvPr id="176" name="Picture 7">
            <a:extLst>
              <a:ext uri="{FF2B5EF4-FFF2-40B4-BE49-F238E27FC236}">
                <a16:creationId xmlns:a16="http://schemas.microsoft.com/office/drawing/2014/main" id="{9F37E578-BC7C-4EC7-9E2E-73CE388A1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078" y="5189496"/>
            <a:ext cx="1531516" cy="166024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77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5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5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4" grpId="0" animBg="1"/>
          <p:bldP spid="10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7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4" grpId="0" animBg="1"/>
          <p:bldP spid="109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F34079-EEF9-4657-8F5A-13DEFFCB1F59}"/>
              </a:ext>
            </a:extLst>
          </p:cNvPr>
          <p:cNvSpPr/>
          <p:nvPr/>
        </p:nvSpPr>
        <p:spPr>
          <a:xfrm>
            <a:off x="-72682" y="41616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E80C4A-C70F-457E-84D8-43ECF2B245C8}"/>
              </a:ext>
            </a:extLst>
          </p:cNvPr>
          <p:cNvSpPr/>
          <p:nvPr/>
        </p:nvSpPr>
        <p:spPr>
          <a:xfrm>
            <a:off x="2" y="4009292"/>
            <a:ext cx="12191999" cy="2848708"/>
          </a:xfrm>
          <a:custGeom>
            <a:avLst/>
            <a:gdLst>
              <a:gd name="connsiteX0" fmla="*/ 3183987 w 12191999"/>
              <a:gd name="connsiteY0" fmla="*/ 495881 h 2848708"/>
              <a:gd name="connsiteX1" fmla="*/ 2213316 w 12191999"/>
              <a:gd name="connsiteY1" fmla="*/ 1466552 h 2848708"/>
              <a:gd name="connsiteX2" fmla="*/ 2213316 w 12191999"/>
              <a:gd name="connsiteY2" fmla="*/ 2838152 h 2848708"/>
              <a:gd name="connsiteX3" fmla="*/ 4154658 w 12191999"/>
              <a:gd name="connsiteY3" fmla="*/ 2838152 h 2848708"/>
              <a:gd name="connsiteX4" fmla="*/ 4154658 w 12191999"/>
              <a:gd name="connsiteY4" fmla="*/ 1466552 h 2848708"/>
              <a:gd name="connsiteX5" fmla="*/ 3183987 w 12191999"/>
              <a:gd name="connsiteY5" fmla="*/ 495881 h 2848708"/>
              <a:gd name="connsiteX6" fmla="*/ 5790024 w 12191999"/>
              <a:gd name="connsiteY6" fmla="*/ 495880 h 2848708"/>
              <a:gd name="connsiteX7" fmla="*/ 4618889 w 12191999"/>
              <a:gd name="connsiteY7" fmla="*/ 1667016 h 2848708"/>
              <a:gd name="connsiteX8" fmla="*/ 4618889 w 12191999"/>
              <a:gd name="connsiteY8" fmla="*/ 2838151 h 2848708"/>
              <a:gd name="connsiteX9" fmla="*/ 7453527 w 12191999"/>
              <a:gd name="connsiteY9" fmla="*/ 2838151 h 2848708"/>
              <a:gd name="connsiteX10" fmla="*/ 7453528 w 12191999"/>
              <a:gd name="connsiteY10" fmla="*/ 1667016 h 2848708"/>
              <a:gd name="connsiteX11" fmla="*/ 6282392 w 12191999"/>
              <a:gd name="connsiteY11" fmla="*/ 495880 h 2848708"/>
              <a:gd name="connsiteX12" fmla="*/ 9008012 w 12191999"/>
              <a:gd name="connsiteY12" fmla="*/ 495879 h 2848708"/>
              <a:gd name="connsiteX13" fmla="*/ 8037341 w 12191999"/>
              <a:gd name="connsiteY13" fmla="*/ 1466550 h 2848708"/>
              <a:gd name="connsiteX14" fmla="*/ 8037341 w 12191999"/>
              <a:gd name="connsiteY14" fmla="*/ 2838150 h 2848708"/>
              <a:gd name="connsiteX15" fmla="*/ 9978683 w 12191999"/>
              <a:gd name="connsiteY15" fmla="*/ 2838150 h 2848708"/>
              <a:gd name="connsiteX16" fmla="*/ 9978683 w 12191999"/>
              <a:gd name="connsiteY16" fmla="*/ 1466550 h 2848708"/>
              <a:gd name="connsiteX17" fmla="*/ 9008012 w 12191999"/>
              <a:gd name="connsiteY17" fmla="*/ 495879 h 2848708"/>
              <a:gd name="connsiteX18" fmla="*/ 0 w 12191999"/>
              <a:gd name="connsiteY18" fmla="*/ 0 h 2848708"/>
              <a:gd name="connsiteX19" fmla="*/ 12191999 w 12191999"/>
              <a:gd name="connsiteY19" fmla="*/ 0 h 2848708"/>
              <a:gd name="connsiteX20" fmla="*/ 12191999 w 12191999"/>
              <a:gd name="connsiteY20" fmla="*/ 837741 h 2848708"/>
              <a:gd name="connsiteX21" fmla="*/ 12144508 w 12191999"/>
              <a:gd name="connsiteY21" fmla="*/ 780181 h 2848708"/>
              <a:gd name="connsiteX22" fmla="*/ 11458140 w 12191999"/>
              <a:gd name="connsiteY22" fmla="*/ 495878 h 2848708"/>
              <a:gd name="connsiteX23" fmla="*/ 10487469 w 12191999"/>
              <a:gd name="connsiteY23" fmla="*/ 1466549 h 2848708"/>
              <a:gd name="connsiteX24" fmla="*/ 10487469 w 12191999"/>
              <a:gd name="connsiteY24" fmla="*/ 2838149 h 2848708"/>
              <a:gd name="connsiteX25" fmla="*/ 12191999 w 12191999"/>
              <a:gd name="connsiteY25" fmla="*/ 2838149 h 2848708"/>
              <a:gd name="connsiteX26" fmla="*/ 12191999 w 12191999"/>
              <a:gd name="connsiteY26" fmla="*/ 2848708 h 2848708"/>
              <a:gd name="connsiteX27" fmla="*/ 1648266 w 12191999"/>
              <a:gd name="connsiteY27" fmla="*/ 2848708 h 2848708"/>
              <a:gd name="connsiteX28" fmla="*/ 1648266 w 12191999"/>
              <a:gd name="connsiteY28" fmla="*/ 1480625 h 2848708"/>
              <a:gd name="connsiteX29" fmla="*/ 677595 w 12191999"/>
              <a:gd name="connsiteY29" fmla="*/ 509954 h 2848708"/>
              <a:gd name="connsiteX30" fmla="*/ 134883 w 12191999"/>
              <a:gd name="connsiteY30" fmla="*/ 675730 h 2848708"/>
              <a:gd name="connsiteX31" fmla="*/ 0 w 12191999"/>
              <a:gd name="connsiteY31" fmla="*/ 787019 h 284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1999" h="2848708">
                <a:moveTo>
                  <a:pt x="3183987" y="495881"/>
                </a:moveTo>
                <a:cubicBezTo>
                  <a:pt x="2647900" y="495881"/>
                  <a:pt x="2213316" y="930465"/>
                  <a:pt x="2213316" y="1466552"/>
                </a:cubicBezTo>
                <a:lnTo>
                  <a:pt x="2213316" y="2838152"/>
                </a:lnTo>
                <a:lnTo>
                  <a:pt x="4154658" y="2838152"/>
                </a:lnTo>
                <a:lnTo>
                  <a:pt x="4154658" y="1466552"/>
                </a:lnTo>
                <a:cubicBezTo>
                  <a:pt x="4154658" y="930465"/>
                  <a:pt x="3720074" y="495881"/>
                  <a:pt x="3183987" y="495881"/>
                </a:cubicBezTo>
                <a:close/>
                <a:moveTo>
                  <a:pt x="5790024" y="495880"/>
                </a:moveTo>
                <a:cubicBezTo>
                  <a:pt x="5143223" y="495880"/>
                  <a:pt x="4618889" y="1020215"/>
                  <a:pt x="4618889" y="1667016"/>
                </a:cubicBezTo>
                <a:lnTo>
                  <a:pt x="4618889" y="2838151"/>
                </a:lnTo>
                <a:lnTo>
                  <a:pt x="7453527" y="2838151"/>
                </a:lnTo>
                <a:cubicBezTo>
                  <a:pt x="7453527" y="2447773"/>
                  <a:pt x="7453528" y="2057394"/>
                  <a:pt x="7453528" y="1667016"/>
                </a:cubicBezTo>
                <a:cubicBezTo>
                  <a:pt x="7453528" y="1020215"/>
                  <a:pt x="6929193" y="495880"/>
                  <a:pt x="6282392" y="495880"/>
                </a:cubicBezTo>
                <a:close/>
                <a:moveTo>
                  <a:pt x="9008012" y="495879"/>
                </a:moveTo>
                <a:cubicBezTo>
                  <a:pt x="8471925" y="495879"/>
                  <a:pt x="8037341" y="930463"/>
                  <a:pt x="8037341" y="1466550"/>
                </a:cubicBezTo>
                <a:lnTo>
                  <a:pt x="8037341" y="2838150"/>
                </a:lnTo>
                <a:lnTo>
                  <a:pt x="9978683" y="2838150"/>
                </a:lnTo>
                <a:lnTo>
                  <a:pt x="9978683" y="1466550"/>
                </a:lnTo>
                <a:cubicBezTo>
                  <a:pt x="9978683" y="930463"/>
                  <a:pt x="9544099" y="495879"/>
                  <a:pt x="9008012" y="495879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837741"/>
                </a:lnTo>
                <a:lnTo>
                  <a:pt x="12144508" y="780181"/>
                </a:lnTo>
                <a:cubicBezTo>
                  <a:pt x="11968851" y="604524"/>
                  <a:pt x="11726183" y="495878"/>
                  <a:pt x="11458140" y="495878"/>
                </a:cubicBezTo>
                <a:cubicBezTo>
                  <a:pt x="10922053" y="495878"/>
                  <a:pt x="10487469" y="930462"/>
                  <a:pt x="10487469" y="1466549"/>
                </a:cubicBezTo>
                <a:lnTo>
                  <a:pt x="10487469" y="2838149"/>
                </a:lnTo>
                <a:lnTo>
                  <a:pt x="12191999" y="2838149"/>
                </a:lnTo>
                <a:lnTo>
                  <a:pt x="12191999" y="2848708"/>
                </a:lnTo>
                <a:lnTo>
                  <a:pt x="1648266" y="2848708"/>
                </a:lnTo>
                <a:lnTo>
                  <a:pt x="1648266" y="1480625"/>
                </a:lnTo>
                <a:cubicBezTo>
                  <a:pt x="1648266" y="944538"/>
                  <a:pt x="1213682" y="509954"/>
                  <a:pt x="677595" y="509954"/>
                </a:cubicBezTo>
                <a:cubicBezTo>
                  <a:pt x="476562" y="509954"/>
                  <a:pt x="289803" y="571068"/>
                  <a:pt x="134883" y="675730"/>
                </a:cubicBezTo>
                <a:lnTo>
                  <a:pt x="0" y="7870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423CB7A-CBB0-4D81-9F6A-C0CF60F5193F}"/>
              </a:ext>
            </a:extLst>
          </p:cNvPr>
          <p:cNvGrpSpPr/>
          <p:nvPr/>
        </p:nvGrpSpPr>
        <p:grpSpPr>
          <a:xfrm>
            <a:off x="-418823" y="3936185"/>
            <a:ext cx="13029646" cy="66500"/>
            <a:chOff x="875607" y="3208713"/>
            <a:chExt cx="13029646" cy="665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6E6669-222C-4FC7-9604-DD649D708772}"/>
                </a:ext>
              </a:extLst>
            </p:cNvPr>
            <p:cNvSpPr/>
            <p:nvPr/>
          </p:nvSpPr>
          <p:spPr>
            <a:xfrm>
              <a:off x="87560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36683BC-89ED-49BE-9D25-8F40A3D28A0D}"/>
                </a:ext>
              </a:extLst>
            </p:cNvPr>
            <p:cNvSpPr/>
            <p:nvPr/>
          </p:nvSpPr>
          <p:spPr>
            <a:xfrm>
              <a:off x="105017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813D00-F48E-41E5-AF87-93FF2A67A1C3}"/>
                </a:ext>
              </a:extLst>
            </p:cNvPr>
            <p:cNvSpPr/>
            <p:nvPr/>
          </p:nvSpPr>
          <p:spPr>
            <a:xfrm>
              <a:off x="122474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F4C3E17-2711-41A7-A866-A414FBB4F010}"/>
                </a:ext>
              </a:extLst>
            </p:cNvPr>
            <p:cNvSpPr/>
            <p:nvPr/>
          </p:nvSpPr>
          <p:spPr>
            <a:xfrm>
              <a:off x="139930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D0F3FE-2EFF-4BEC-ACD5-44C9A85D88E0}"/>
                </a:ext>
              </a:extLst>
            </p:cNvPr>
            <p:cNvSpPr/>
            <p:nvPr/>
          </p:nvSpPr>
          <p:spPr>
            <a:xfrm>
              <a:off x="157387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CB0020-2EB0-4904-94F0-E4157F6F9ADC}"/>
                </a:ext>
              </a:extLst>
            </p:cNvPr>
            <p:cNvSpPr/>
            <p:nvPr/>
          </p:nvSpPr>
          <p:spPr>
            <a:xfrm>
              <a:off x="174844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D783D7E-1B62-4618-8FE0-A1C4842A39F7}"/>
                </a:ext>
              </a:extLst>
            </p:cNvPr>
            <p:cNvSpPr/>
            <p:nvPr/>
          </p:nvSpPr>
          <p:spPr>
            <a:xfrm>
              <a:off x="192300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404DD01-64A9-4A89-A870-B5C595D03850}"/>
                </a:ext>
              </a:extLst>
            </p:cNvPr>
            <p:cNvSpPr/>
            <p:nvPr/>
          </p:nvSpPr>
          <p:spPr>
            <a:xfrm>
              <a:off x="209757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0259E3C-A8FF-4720-8BCD-2AD023A2A262}"/>
                </a:ext>
              </a:extLst>
            </p:cNvPr>
            <p:cNvSpPr/>
            <p:nvPr/>
          </p:nvSpPr>
          <p:spPr>
            <a:xfrm>
              <a:off x="227214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C73F059-00D6-407C-BA90-87B542557991}"/>
                </a:ext>
              </a:extLst>
            </p:cNvPr>
            <p:cNvSpPr/>
            <p:nvPr/>
          </p:nvSpPr>
          <p:spPr>
            <a:xfrm>
              <a:off x="244671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6C26804-6A7B-415D-B11E-6DCEB67E2E30}"/>
                </a:ext>
              </a:extLst>
            </p:cNvPr>
            <p:cNvSpPr/>
            <p:nvPr/>
          </p:nvSpPr>
          <p:spPr>
            <a:xfrm>
              <a:off x="262127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E81DC7D-1867-4685-AD85-9985B10A74D1}"/>
                </a:ext>
              </a:extLst>
            </p:cNvPr>
            <p:cNvSpPr/>
            <p:nvPr/>
          </p:nvSpPr>
          <p:spPr>
            <a:xfrm>
              <a:off x="279584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9770DD-831E-4D1A-8B8C-C397A9A561DA}"/>
                </a:ext>
              </a:extLst>
            </p:cNvPr>
            <p:cNvSpPr/>
            <p:nvPr/>
          </p:nvSpPr>
          <p:spPr>
            <a:xfrm>
              <a:off x="297041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460F3FE-62B2-435D-828B-47BD3D0274CC}"/>
                </a:ext>
              </a:extLst>
            </p:cNvPr>
            <p:cNvSpPr/>
            <p:nvPr/>
          </p:nvSpPr>
          <p:spPr>
            <a:xfrm>
              <a:off x="314497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D33DF6-F776-4F8C-8409-BD0EEF4A8F5E}"/>
                </a:ext>
              </a:extLst>
            </p:cNvPr>
            <p:cNvSpPr/>
            <p:nvPr/>
          </p:nvSpPr>
          <p:spPr>
            <a:xfrm>
              <a:off x="331954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A0026FB-C312-4140-A76E-61802044969F}"/>
                </a:ext>
              </a:extLst>
            </p:cNvPr>
            <p:cNvSpPr/>
            <p:nvPr/>
          </p:nvSpPr>
          <p:spPr>
            <a:xfrm>
              <a:off x="349411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7715CC4-F3EC-4C19-AD2E-B4A6B1BFD000}"/>
                </a:ext>
              </a:extLst>
            </p:cNvPr>
            <p:cNvSpPr/>
            <p:nvPr/>
          </p:nvSpPr>
          <p:spPr>
            <a:xfrm>
              <a:off x="366867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B8CE68C-F0A3-43D8-921D-E1186F7D4CC7}"/>
                </a:ext>
              </a:extLst>
            </p:cNvPr>
            <p:cNvSpPr/>
            <p:nvPr/>
          </p:nvSpPr>
          <p:spPr>
            <a:xfrm>
              <a:off x="384324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72D033-ABD7-49D4-B891-1E2E3AC0AD7B}"/>
                </a:ext>
              </a:extLst>
            </p:cNvPr>
            <p:cNvSpPr/>
            <p:nvPr/>
          </p:nvSpPr>
          <p:spPr>
            <a:xfrm>
              <a:off x="401781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F88AEDD-F16C-4D09-9860-956E84267F63}"/>
                </a:ext>
              </a:extLst>
            </p:cNvPr>
            <p:cNvSpPr/>
            <p:nvPr/>
          </p:nvSpPr>
          <p:spPr>
            <a:xfrm>
              <a:off x="419238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7C8AA0C-ADB0-4031-B665-2C7E90EC0446}"/>
                </a:ext>
              </a:extLst>
            </p:cNvPr>
            <p:cNvSpPr/>
            <p:nvPr/>
          </p:nvSpPr>
          <p:spPr>
            <a:xfrm>
              <a:off x="436694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A6E5D06-BF8B-4690-9309-AF9CD341DF13}"/>
                </a:ext>
              </a:extLst>
            </p:cNvPr>
            <p:cNvSpPr/>
            <p:nvPr/>
          </p:nvSpPr>
          <p:spPr>
            <a:xfrm>
              <a:off x="454151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5879F8-63A6-4B0B-B104-32814766D154}"/>
                </a:ext>
              </a:extLst>
            </p:cNvPr>
            <p:cNvSpPr/>
            <p:nvPr/>
          </p:nvSpPr>
          <p:spPr>
            <a:xfrm>
              <a:off x="471608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D7144B8-0CC4-4740-B6DD-25D412C065E7}"/>
                </a:ext>
              </a:extLst>
            </p:cNvPr>
            <p:cNvSpPr/>
            <p:nvPr/>
          </p:nvSpPr>
          <p:spPr>
            <a:xfrm>
              <a:off x="489064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609F947-606B-424B-9223-C05692C1B41A}"/>
                </a:ext>
              </a:extLst>
            </p:cNvPr>
            <p:cNvSpPr/>
            <p:nvPr/>
          </p:nvSpPr>
          <p:spPr>
            <a:xfrm>
              <a:off x="506521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88F5285-3F45-4CBC-B2F2-673D074907C3}"/>
                </a:ext>
              </a:extLst>
            </p:cNvPr>
            <p:cNvSpPr/>
            <p:nvPr/>
          </p:nvSpPr>
          <p:spPr>
            <a:xfrm>
              <a:off x="523978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942A968-A9B7-48B9-B883-BA4CF3535431}"/>
                </a:ext>
              </a:extLst>
            </p:cNvPr>
            <p:cNvSpPr/>
            <p:nvPr/>
          </p:nvSpPr>
          <p:spPr>
            <a:xfrm>
              <a:off x="541434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9367951-9D28-479C-8FB6-21410538144C}"/>
                </a:ext>
              </a:extLst>
            </p:cNvPr>
            <p:cNvSpPr/>
            <p:nvPr/>
          </p:nvSpPr>
          <p:spPr>
            <a:xfrm>
              <a:off x="558891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8768F0-A156-421A-BDC1-384DA8784F5D}"/>
                </a:ext>
              </a:extLst>
            </p:cNvPr>
            <p:cNvSpPr/>
            <p:nvPr/>
          </p:nvSpPr>
          <p:spPr>
            <a:xfrm>
              <a:off x="576348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C849FF9-CA3C-44E8-83AF-FC2048BDC003}"/>
                </a:ext>
              </a:extLst>
            </p:cNvPr>
            <p:cNvSpPr/>
            <p:nvPr/>
          </p:nvSpPr>
          <p:spPr>
            <a:xfrm>
              <a:off x="593805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AACB40C-9F9C-4F5E-BA15-F36D7E53FEAE}"/>
                </a:ext>
              </a:extLst>
            </p:cNvPr>
            <p:cNvSpPr/>
            <p:nvPr/>
          </p:nvSpPr>
          <p:spPr>
            <a:xfrm>
              <a:off x="611261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3502E7D-1BA9-4F0D-801A-D43BD5A01535}"/>
                </a:ext>
              </a:extLst>
            </p:cNvPr>
            <p:cNvSpPr/>
            <p:nvPr/>
          </p:nvSpPr>
          <p:spPr>
            <a:xfrm>
              <a:off x="628718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F76B982-4EE2-49C8-9B3E-8F1F6704E153}"/>
                </a:ext>
              </a:extLst>
            </p:cNvPr>
            <p:cNvSpPr/>
            <p:nvPr/>
          </p:nvSpPr>
          <p:spPr>
            <a:xfrm>
              <a:off x="646175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4073A58-8D46-4A77-AD3E-F08BA3C8FBE9}"/>
                </a:ext>
              </a:extLst>
            </p:cNvPr>
            <p:cNvSpPr/>
            <p:nvPr/>
          </p:nvSpPr>
          <p:spPr>
            <a:xfrm>
              <a:off x="663631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65BEAE-7B71-455B-BEC1-EC6D4FBB52F7}"/>
                </a:ext>
              </a:extLst>
            </p:cNvPr>
            <p:cNvSpPr/>
            <p:nvPr/>
          </p:nvSpPr>
          <p:spPr>
            <a:xfrm>
              <a:off x="681088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1469BBF-82A4-40F3-8A10-B3B3DEDBB130}"/>
                </a:ext>
              </a:extLst>
            </p:cNvPr>
            <p:cNvSpPr/>
            <p:nvPr/>
          </p:nvSpPr>
          <p:spPr>
            <a:xfrm>
              <a:off x="698545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85E1F78-4F8B-4B7E-BC1B-1A5926673087}"/>
                </a:ext>
              </a:extLst>
            </p:cNvPr>
            <p:cNvSpPr/>
            <p:nvPr/>
          </p:nvSpPr>
          <p:spPr>
            <a:xfrm>
              <a:off x="716001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40E680E-0447-4E6C-90E8-29A2DB6F59C0}"/>
                </a:ext>
              </a:extLst>
            </p:cNvPr>
            <p:cNvSpPr/>
            <p:nvPr/>
          </p:nvSpPr>
          <p:spPr>
            <a:xfrm>
              <a:off x="733458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08465D0-6640-4641-8A5A-2179B707AB18}"/>
                </a:ext>
              </a:extLst>
            </p:cNvPr>
            <p:cNvSpPr/>
            <p:nvPr/>
          </p:nvSpPr>
          <p:spPr>
            <a:xfrm>
              <a:off x="750915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874DD69-9F1B-4009-8A17-EA429AA69DEB}"/>
                </a:ext>
              </a:extLst>
            </p:cNvPr>
            <p:cNvSpPr/>
            <p:nvPr/>
          </p:nvSpPr>
          <p:spPr>
            <a:xfrm>
              <a:off x="768372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4467547F-2969-470F-B090-2713343DC55D}"/>
                </a:ext>
              </a:extLst>
            </p:cNvPr>
            <p:cNvSpPr/>
            <p:nvPr/>
          </p:nvSpPr>
          <p:spPr>
            <a:xfrm>
              <a:off x="785828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24C61CB-EFC5-4D66-A28B-427D5BA751E3}"/>
                </a:ext>
              </a:extLst>
            </p:cNvPr>
            <p:cNvSpPr/>
            <p:nvPr/>
          </p:nvSpPr>
          <p:spPr>
            <a:xfrm>
              <a:off x="803285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FB59739-3CA2-4C5B-9E88-36C8D9C85ED1}"/>
                </a:ext>
              </a:extLst>
            </p:cNvPr>
            <p:cNvSpPr/>
            <p:nvPr/>
          </p:nvSpPr>
          <p:spPr>
            <a:xfrm>
              <a:off x="820742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BA47E68-3C21-4D92-9191-72C22A16D94D}"/>
                </a:ext>
              </a:extLst>
            </p:cNvPr>
            <p:cNvSpPr/>
            <p:nvPr/>
          </p:nvSpPr>
          <p:spPr>
            <a:xfrm>
              <a:off x="838198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8383ACB-81F9-476F-A2C8-7274C5AC0B77}"/>
                </a:ext>
              </a:extLst>
            </p:cNvPr>
            <p:cNvSpPr/>
            <p:nvPr/>
          </p:nvSpPr>
          <p:spPr>
            <a:xfrm>
              <a:off x="855655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64832AC-B594-45D2-A6A1-838DDF3206A1}"/>
                </a:ext>
              </a:extLst>
            </p:cNvPr>
            <p:cNvSpPr/>
            <p:nvPr/>
          </p:nvSpPr>
          <p:spPr>
            <a:xfrm>
              <a:off x="873112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20CBD84-B552-47CD-A0D7-EAFBC7DD75A5}"/>
                </a:ext>
              </a:extLst>
            </p:cNvPr>
            <p:cNvSpPr/>
            <p:nvPr/>
          </p:nvSpPr>
          <p:spPr>
            <a:xfrm>
              <a:off x="890568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0E78C4-3290-43CE-9E83-1EB804587F6C}"/>
                </a:ext>
              </a:extLst>
            </p:cNvPr>
            <p:cNvSpPr/>
            <p:nvPr/>
          </p:nvSpPr>
          <p:spPr>
            <a:xfrm>
              <a:off x="908025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0ABC2BC-B158-4641-8F95-19A2BE20D264}"/>
                </a:ext>
              </a:extLst>
            </p:cNvPr>
            <p:cNvSpPr/>
            <p:nvPr/>
          </p:nvSpPr>
          <p:spPr>
            <a:xfrm>
              <a:off x="925482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418352CE-0942-4C58-869C-6483577F1DAF}"/>
                </a:ext>
              </a:extLst>
            </p:cNvPr>
            <p:cNvSpPr/>
            <p:nvPr/>
          </p:nvSpPr>
          <p:spPr>
            <a:xfrm>
              <a:off x="942939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C8FCFD8-565E-485F-9AC4-2EFBFD7470FE}"/>
                </a:ext>
              </a:extLst>
            </p:cNvPr>
            <p:cNvSpPr/>
            <p:nvPr/>
          </p:nvSpPr>
          <p:spPr>
            <a:xfrm>
              <a:off x="960395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0ABB4F8-DF59-4236-A549-F85C93324005}"/>
                </a:ext>
              </a:extLst>
            </p:cNvPr>
            <p:cNvSpPr/>
            <p:nvPr/>
          </p:nvSpPr>
          <p:spPr>
            <a:xfrm>
              <a:off x="977852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2077FA5-5FC3-406A-B40A-E6DC83E071B4}"/>
                </a:ext>
              </a:extLst>
            </p:cNvPr>
            <p:cNvSpPr/>
            <p:nvPr/>
          </p:nvSpPr>
          <p:spPr>
            <a:xfrm>
              <a:off x="995309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2921061C-4E77-4F4A-B220-BCA8EC072337}"/>
                </a:ext>
              </a:extLst>
            </p:cNvPr>
            <p:cNvSpPr/>
            <p:nvPr/>
          </p:nvSpPr>
          <p:spPr>
            <a:xfrm>
              <a:off x="1012765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4D576E4-34DD-40A4-92A3-9BBC1870D1A1}"/>
                </a:ext>
              </a:extLst>
            </p:cNvPr>
            <p:cNvSpPr/>
            <p:nvPr/>
          </p:nvSpPr>
          <p:spPr>
            <a:xfrm>
              <a:off x="1030222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B7A630B-1EBE-4C18-AA72-21F27B237AE1}"/>
                </a:ext>
              </a:extLst>
            </p:cNvPr>
            <p:cNvSpPr/>
            <p:nvPr/>
          </p:nvSpPr>
          <p:spPr>
            <a:xfrm>
              <a:off x="1047679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9E8A846-06D2-48FB-B2E0-1A32E3CAA9D7}"/>
                </a:ext>
              </a:extLst>
            </p:cNvPr>
            <p:cNvSpPr/>
            <p:nvPr/>
          </p:nvSpPr>
          <p:spPr>
            <a:xfrm>
              <a:off x="1065135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B13D83B-C857-4022-A7A7-2238CCB5DD01}"/>
                </a:ext>
              </a:extLst>
            </p:cNvPr>
            <p:cNvSpPr/>
            <p:nvPr/>
          </p:nvSpPr>
          <p:spPr>
            <a:xfrm>
              <a:off x="1082592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514F47B-8CC0-4292-A987-F80A29229983}"/>
                </a:ext>
              </a:extLst>
            </p:cNvPr>
            <p:cNvSpPr/>
            <p:nvPr/>
          </p:nvSpPr>
          <p:spPr>
            <a:xfrm>
              <a:off x="1100049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C159865-52F3-4393-8DA3-32D9FA47001F}"/>
                </a:ext>
              </a:extLst>
            </p:cNvPr>
            <p:cNvSpPr/>
            <p:nvPr/>
          </p:nvSpPr>
          <p:spPr>
            <a:xfrm>
              <a:off x="1117506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9AD06CB-E70E-4087-9A5C-F2739B7891CE}"/>
                </a:ext>
              </a:extLst>
            </p:cNvPr>
            <p:cNvSpPr/>
            <p:nvPr/>
          </p:nvSpPr>
          <p:spPr>
            <a:xfrm>
              <a:off x="1134962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CCE102-E7C8-4BC2-A675-60D0A0E3CD7D}"/>
                </a:ext>
              </a:extLst>
            </p:cNvPr>
            <p:cNvSpPr/>
            <p:nvPr/>
          </p:nvSpPr>
          <p:spPr>
            <a:xfrm>
              <a:off x="1152419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4A9A293-0912-492D-A911-B0B2264A7EF7}"/>
                </a:ext>
              </a:extLst>
            </p:cNvPr>
            <p:cNvSpPr/>
            <p:nvPr/>
          </p:nvSpPr>
          <p:spPr>
            <a:xfrm>
              <a:off x="1169876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58544EE-13CF-4A8D-A708-3547661C070D}"/>
                </a:ext>
              </a:extLst>
            </p:cNvPr>
            <p:cNvSpPr/>
            <p:nvPr/>
          </p:nvSpPr>
          <p:spPr>
            <a:xfrm>
              <a:off x="1187332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AB607EF-173C-473D-9469-FAEBE42F127E}"/>
                </a:ext>
              </a:extLst>
            </p:cNvPr>
            <p:cNvSpPr/>
            <p:nvPr/>
          </p:nvSpPr>
          <p:spPr>
            <a:xfrm>
              <a:off x="1204789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2E700DFA-BF84-4DC7-9564-E0EAA7C59037}"/>
                </a:ext>
              </a:extLst>
            </p:cNvPr>
            <p:cNvSpPr/>
            <p:nvPr/>
          </p:nvSpPr>
          <p:spPr>
            <a:xfrm>
              <a:off x="12222462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F66BA70-E165-4BE6-92A4-B29549942535}"/>
                </a:ext>
              </a:extLst>
            </p:cNvPr>
            <p:cNvSpPr/>
            <p:nvPr/>
          </p:nvSpPr>
          <p:spPr>
            <a:xfrm>
              <a:off x="12397029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2A1B2-63E5-4CF5-93E9-3D7F25699AA5}"/>
                </a:ext>
              </a:extLst>
            </p:cNvPr>
            <p:cNvSpPr/>
            <p:nvPr/>
          </p:nvSpPr>
          <p:spPr>
            <a:xfrm>
              <a:off x="12571596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2BE15D5-DE7E-4D80-BC0D-F28B27830F5A}"/>
                </a:ext>
              </a:extLst>
            </p:cNvPr>
            <p:cNvSpPr/>
            <p:nvPr/>
          </p:nvSpPr>
          <p:spPr>
            <a:xfrm>
              <a:off x="12746163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48B188C-466E-45AD-AE22-CF2B6DB2CB2E}"/>
                </a:ext>
              </a:extLst>
            </p:cNvPr>
            <p:cNvSpPr/>
            <p:nvPr/>
          </p:nvSpPr>
          <p:spPr>
            <a:xfrm>
              <a:off x="12920730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13E0D47-E90D-4C46-ADFF-7350ADCA5320}"/>
                </a:ext>
              </a:extLst>
            </p:cNvPr>
            <p:cNvSpPr/>
            <p:nvPr/>
          </p:nvSpPr>
          <p:spPr>
            <a:xfrm>
              <a:off x="13095297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7BC0D2C-1D64-48F3-956F-5D71923AF6D3}"/>
                </a:ext>
              </a:extLst>
            </p:cNvPr>
            <p:cNvSpPr/>
            <p:nvPr/>
          </p:nvSpPr>
          <p:spPr>
            <a:xfrm>
              <a:off x="13269864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A60BEB8-0C23-406B-938C-E4006ABFF8A2}"/>
                </a:ext>
              </a:extLst>
            </p:cNvPr>
            <p:cNvSpPr/>
            <p:nvPr/>
          </p:nvSpPr>
          <p:spPr>
            <a:xfrm>
              <a:off x="13444431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15422B7-31E1-4DC7-A9D5-1C007A11631C}"/>
                </a:ext>
              </a:extLst>
            </p:cNvPr>
            <p:cNvSpPr/>
            <p:nvPr/>
          </p:nvSpPr>
          <p:spPr>
            <a:xfrm>
              <a:off x="13618998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2045B9E-CD32-44C9-BEF8-CEAB32D6B3A9}"/>
                </a:ext>
              </a:extLst>
            </p:cNvPr>
            <p:cNvSpPr/>
            <p:nvPr/>
          </p:nvSpPr>
          <p:spPr>
            <a:xfrm>
              <a:off x="13793565" y="3208713"/>
              <a:ext cx="111688" cy="66500"/>
            </a:xfrm>
            <a:custGeom>
              <a:avLst/>
              <a:gdLst>
                <a:gd name="connsiteX0" fmla="*/ 300111 w 970671"/>
                <a:gd name="connsiteY0" fmla="*/ 0 h 555674"/>
                <a:gd name="connsiteX1" fmla="*/ 670559 w 970671"/>
                <a:gd name="connsiteY1" fmla="*/ 0 h 555674"/>
                <a:gd name="connsiteX2" fmla="*/ 717452 w 970671"/>
                <a:gd name="connsiteY2" fmla="*/ 46893 h 555674"/>
                <a:gd name="connsiteX3" fmla="*/ 717452 w 970671"/>
                <a:gd name="connsiteY3" fmla="*/ 119576 h 555674"/>
                <a:gd name="connsiteX4" fmla="*/ 752622 w 970671"/>
                <a:gd name="connsiteY4" fmla="*/ 119576 h 555674"/>
                <a:gd name="connsiteX5" fmla="*/ 970671 w 970671"/>
                <a:gd name="connsiteY5" fmla="*/ 337625 h 555674"/>
                <a:gd name="connsiteX6" fmla="*/ 752622 w 970671"/>
                <a:gd name="connsiteY6" fmla="*/ 555674 h 555674"/>
                <a:gd name="connsiteX7" fmla="*/ 218049 w 970671"/>
                <a:gd name="connsiteY7" fmla="*/ 555674 h 555674"/>
                <a:gd name="connsiteX8" fmla="*/ 0 w 970671"/>
                <a:gd name="connsiteY8" fmla="*/ 337625 h 555674"/>
                <a:gd name="connsiteX9" fmla="*/ 218049 w 970671"/>
                <a:gd name="connsiteY9" fmla="*/ 119576 h 555674"/>
                <a:gd name="connsiteX10" fmla="*/ 253218 w 970671"/>
                <a:gd name="connsiteY10" fmla="*/ 119576 h 555674"/>
                <a:gd name="connsiteX11" fmla="*/ 253218 w 970671"/>
                <a:gd name="connsiteY11" fmla="*/ 46893 h 555674"/>
                <a:gd name="connsiteX12" fmla="*/ 300111 w 970671"/>
                <a:gd name="connsiteY12" fmla="*/ 0 h 555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671" h="555674">
                  <a:moveTo>
                    <a:pt x="300111" y="0"/>
                  </a:moveTo>
                  <a:lnTo>
                    <a:pt x="670559" y="0"/>
                  </a:lnTo>
                  <a:cubicBezTo>
                    <a:pt x="696457" y="0"/>
                    <a:pt x="717452" y="20995"/>
                    <a:pt x="717452" y="46893"/>
                  </a:cubicBezTo>
                  <a:lnTo>
                    <a:pt x="717452" y="119576"/>
                  </a:lnTo>
                  <a:lnTo>
                    <a:pt x="752622" y="119576"/>
                  </a:lnTo>
                  <a:cubicBezTo>
                    <a:pt x="873047" y="119576"/>
                    <a:pt x="970671" y="217200"/>
                    <a:pt x="970671" y="337625"/>
                  </a:cubicBezTo>
                  <a:cubicBezTo>
                    <a:pt x="970671" y="458050"/>
                    <a:pt x="873047" y="555674"/>
                    <a:pt x="752622" y="555674"/>
                  </a:cubicBezTo>
                  <a:lnTo>
                    <a:pt x="218049" y="555674"/>
                  </a:lnTo>
                  <a:cubicBezTo>
                    <a:pt x="97624" y="555674"/>
                    <a:pt x="0" y="458050"/>
                    <a:pt x="0" y="337625"/>
                  </a:cubicBezTo>
                  <a:cubicBezTo>
                    <a:pt x="0" y="217200"/>
                    <a:pt x="97624" y="119576"/>
                    <a:pt x="218049" y="119576"/>
                  </a:cubicBezTo>
                  <a:lnTo>
                    <a:pt x="253218" y="119576"/>
                  </a:lnTo>
                  <a:lnTo>
                    <a:pt x="253218" y="46893"/>
                  </a:lnTo>
                  <a:cubicBezTo>
                    <a:pt x="253218" y="20995"/>
                    <a:pt x="274213" y="0"/>
                    <a:pt x="300111" y="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1" name="Rectangle 90">
            <a:extLst>
              <a:ext uri="{FF2B5EF4-FFF2-40B4-BE49-F238E27FC236}">
                <a16:creationId xmlns:a16="http://schemas.microsoft.com/office/drawing/2014/main" id="{CD758F6C-F906-4A36-9FDC-DBC00F69E107}"/>
              </a:ext>
            </a:extLst>
          </p:cNvPr>
          <p:cNvSpPr/>
          <p:nvPr/>
        </p:nvSpPr>
        <p:spPr>
          <a:xfrm>
            <a:off x="-194599" y="3890466"/>
            <a:ext cx="1271016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6B593B20-1F5C-431F-8B71-BF5257FC17D7}"/>
              </a:ext>
            </a:extLst>
          </p:cNvPr>
          <p:cNvGrpSpPr/>
          <p:nvPr/>
        </p:nvGrpSpPr>
        <p:grpSpPr>
          <a:xfrm flipH="1">
            <a:off x="-4987587" y="2670931"/>
            <a:ext cx="7779829" cy="1265254"/>
            <a:chOff x="9198889" y="2670931"/>
            <a:chExt cx="7779829" cy="126525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73A0024-C885-4F57-A944-EDEE6320140B}"/>
                </a:ext>
              </a:extLst>
            </p:cNvPr>
            <p:cNvGrpSpPr/>
            <p:nvPr/>
          </p:nvGrpSpPr>
          <p:grpSpPr>
            <a:xfrm>
              <a:off x="9198889" y="2670931"/>
              <a:ext cx="2974562" cy="1265254"/>
              <a:chOff x="2945383" y="3975679"/>
              <a:chExt cx="6769635" cy="287952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579677B-4C3E-4B77-A28A-8F8AF2FC80F2}"/>
                  </a:ext>
                </a:extLst>
              </p:cNvPr>
              <p:cNvSpPr/>
              <p:nvPr/>
            </p:nvSpPr>
            <p:spPr>
              <a:xfrm>
                <a:off x="3345004" y="6064440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Top Corners Rounded 93">
                <a:extLst>
                  <a:ext uri="{FF2B5EF4-FFF2-40B4-BE49-F238E27FC236}">
                    <a16:creationId xmlns:a16="http://schemas.microsoft.com/office/drawing/2014/main" id="{323E74CB-5875-4438-82ED-089953BC6DD0}"/>
                  </a:ext>
                </a:extLst>
              </p:cNvPr>
              <p:cNvSpPr/>
              <p:nvPr/>
            </p:nvSpPr>
            <p:spPr>
              <a:xfrm rot="16200000">
                <a:off x="3305492" y="4439896"/>
                <a:ext cx="1835124" cy="1255270"/>
              </a:xfrm>
              <a:prstGeom prst="round2Same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71D3DF5-CB02-4977-8DB1-49A0129547B6}"/>
                  </a:ext>
                </a:extLst>
              </p:cNvPr>
              <p:cNvSpPr/>
              <p:nvPr/>
            </p:nvSpPr>
            <p:spPr>
              <a:xfrm>
                <a:off x="4799328" y="4149968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8C89E93-EBA2-4F80-AAAB-A188AF878128}"/>
                  </a:ext>
                </a:extLst>
              </p:cNvPr>
              <p:cNvSpPr/>
              <p:nvPr/>
            </p:nvSpPr>
            <p:spPr>
              <a:xfrm>
                <a:off x="4878825" y="3975679"/>
                <a:ext cx="1392415" cy="2009413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D0C96BED-339A-49C0-8528-3376634CCE7B}"/>
                  </a:ext>
                </a:extLst>
              </p:cNvPr>
              <p:cNvSpPr/>
              <p:nvPr/>
            </p:nvSpPr>
            <p:spPr>
              <a:xfrm>
                <a:off x="6238820" y="4160242"/>
                <a:ext cx="151036" cy="18351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Top Corners Rounded 97">
                <a:extLst>
                  <a:ext uri="{FF2B5EF4-FFF2-40B4-BE49-F238E27FC236}">
                    <a16:creationId xmlns:a16="http://schemas.microsoft.com/office/drawing/2014/main" id="{98C2717E-DBBA-468D-A4D0-7356F7570BF8}"/>
                  </a:ext>
                </a:extLst>
              </p:cNvPr>
              <p:cNvSpPr/>
              <p:nvPr/>
            </p:nvSpPr>
            <p:spPr>
              <a:xfrm rot="5400000" flipH="1">
                <a:off x="6803095" y="3645058"/>
                <a:ext cx="1835124" cy="2850861"/>
              </a:xfrm>
              <a:prstGeom prst="round2SameRect">
                <a:avLst>
                  <a:gd name="adj1" fmla="val 9001"/>
                  <a:gd name="adj2" fmla="val 0"/>
                </a:avLst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7C74533-917A-44FB-997B-76DBADCE11DB}"/>
                  </a:ext>
                </a:extLst>
              </p:cNvPr>
              <p:cNvGrpSpPr/>
              <p:nvPr/>
            </p:nvGrpSpPr>
            <p:grpSpPr>
              <a:xfrm>
                <a:off x="4002182" y="4390725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4AB29BE1-E4EE-4B0B-BE86-DB470E375A3B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168">
                  <a:extLst>
                    <a:ext uri="{FF2B5EF4-FFF2-40B4-BE49-F238E27FC236}">
                      <a16:creationId xmlns:a16="http://schemas.microsoft.com/office/drawing/2014/main" id="{C6A8F9A1-F80D-4174-9E63-A627E47940C3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E2DB645-966C-47B5-978E-23B0F7854914}"/>
                  </a:ext>
                </a:extLst>
              </p:cNvPr>
              <p:cNvSpPr/>
              <p:nvPr/>
            </p:nvSpPr>
            <p:spPr>
              <a:xfrm>
                <a:off x="4894974" y="4098295"/>
                <a:ext cx="1313541" cy="188448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5D19D808-C9ED-41D7-BF5C-53D0AE2328CF}"/>
                  </a:ext>
                </a:extLst>
              </p:cNvPr>
              <p:cNvSpPr/>
              <p:nvPr/>
            </p:nvSpPr>
            <p:spPr>
              <a:xfrm>
                <a:off x="5101798" y="4409021"/>
                <a:ext cx="914049" cy="500471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1FF9419-EF47-4DB8-B0E3-AF08123C071C}"/>
                  </a:ext>
                </a:extLst>
              </p:cNvPr>
              <p:cNvSpPr/>
              <p:nvPr/>
            </p:nvSpPr>
            <p:spPr>
              <a:xfrm>
                <a:off x="5142621" y="4431832"/>
                <a:ext cx="852435" cy="429372"/>
              </a:xfrm>
              <a:prstGeom prst="rect">
                <a:avLst/>
              </a:prstGeom>
              <a:solidFill>
                <a:srgbClr val="1B3B52"/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A415ED92-9F56-46A3-8761-252569781B9A}"/>
                  </a:ext>
                </a:extLst>
              </p:cNvPr>
              <p:cNvSpPr/>
              <p:nvPr/>
            </p:nvSpPr>
            <p:spPr>
              <a:xfrm>
                <a:off x="5395815" y="4433982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AD7775C-C000-4C90-B235-1C0E6D79EFBE}"/>
                  </a:ext>
                </a:extLst>
              </p:cNvPr>
              <p:cNvSpPr/>
              <p:nvPr/>
            </p:nvSpPr>
            <p:spPr>
              <a:xfrm>
                <a:off x="5711696" y="4433049"/>
                <a:ext cx="45719" cy="429372"/>
              </a:xfrm>
              <a:prstGeom prst="rect">
                <a:avLst/>
              </a:prstGeom>
              <a:solidFill>
                <a:srgbClr val="8E8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BC2406C0-00FF-495B-A963-5B9E3FDE93F3}"/>
                  </a:ext>
                </a:extLst>
              </p:cNvPr>
              <p:cNvGrpSpPr/>
              <p:nvPr/>
            </p:nvGrpSpPr>
            <p:grpSpPr>
              <a:xfrm>
                <a:off x="5205053" y="5425130"/>
                <a:ext cx="683130" cy="307420"/>
                <a:chOff x="2256702" y="5319656"/>
                <a:chExt cx="683130" cy="307420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id="{94BB4CF3-B804-4AA4-BFD9-F1208A62CB02}"/>
                    </a:ext>
                  </a:extLst>
                </p:cNvPr>
                <p:cNvSpPr/>
                <p:nvPr/>
              </p:nvSpPr>
              <p:spPr>
                <a:xfrm>
                  <a:off x="2256702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id="{38306979-7791-4066-AA0D-30B4E56EC7C1}"/>
                    </a:ext>
                  </a:extLst>
                </p:cNvPr>
                <p:cNvSpPr/>
                <p:nvPr/>
              </p:nvSpPr>
              <p:spPr>
                <a:xfrm>
                  <a:off x="2434049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: Rounded Corners 219">
                  <a:extLst>
                    <a:ext uri="{FF2B5EF4-FFF2-40B4-BE49-F238E27FC236}">
                      <a16:creationId xmlns:a16="http://schemas.microsoft.com/office/drawing/2014/main" id="{6032C711-5850-47BC-9D34-ED578CB1C4C8}"/>
                    </a:ext>
                  </a:extLst>
                </p:cNvPr>
                <p:cNvSpPr/>
                <p:nvPr/>
              </p:nvSpPr>
              <p:spPr>
                <a:xfrm>
                  <a:off x="2611396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: Rounded Corners 220">
                  <a:extLst>
                    <a:ext uri="{FF2B5EF4-FFF2-40B4-BE49-F238E27FC236}">
                      <a16:creationId xmlns:a16="http://schemas.microsoft.com/office/drawing/2014/main" id="{D014C117-39A4-4DA6-A6C6-154462F21FDB}"/>
                    </a:ext>
                  </a:extLst>
                </p:cNvPr>
                <p:cNvSpPr/>
                <p:nvPr/>
              </p:nvSpPr>
              <p:spPr>
                <a:xfrm>
                  <a:off x="2788743" y="5319656"/>
                  <a:ext cx="151089" cy="30742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693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C7B4064-543D-4F4C-9587-E73D3E23A704}"/>
                  </a:ext>
                </a:extLst>
              </p:cNvPr>
              <p:cNvSpPr/>
              <p:nvPr/>
            </p:nvSpPr>
            <p:spPr>
              <a:xfrm>
                <a:off x="6340363" y="4359522"/>
                <a:ext cx="461971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5AAA4CD-A5F9-4747-88A1-527CB3F35DF2}"/>
                  </a:ext>
                </a:extLst>
              </p:cNvPr>
              <p:cNvSpPr/>
              <p:nvPr/>
            </p:nvSpPr>
            <p:spPr>
              <a:xfrm>
                <a:off x="6868776" y="4359521"/>
                <a:ext cx="1291172" cy="1594367"/>
              </a:xfrm>
              <a:prstGeom prst="rect">
                <a:avLst/>
              </a:prstGeom>
              <a:solidFill>
                <a:srgbClr val="D65E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D9E4E7EF-AF75-4E59-A3BB-207326DDC5FA}"/>
                  </a:ext>
                </a:extLst>
              </p:cNvPr>
              <p:cNvGrpSpPr/>
              <p:nvPr/>
            </p:nvGrpSpPr>
            <p:grpSpPr>
              <a:xfrm flipH="1">
                <a:off x="8209131" y="4359521"/>
                <a:ext cx="752170" cy="1594367"/>
                <a:chOff x="4002182" y="4390725"/>
                <a:chExt cx="752170" cy="1594367"/>
              </a:xfrm>
            </p:grpSpPr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42030AA8-4C5C-4D9C-8FF9-3EB660F3CDBF}"/>
                    </a:ext>
                  </a:extLst>
                </p:cNvPr>
                <p:cNvSpPr/>
                <p:nvPr/>
              </p:nvSpPr>
              <p:spPr>
                <a:xfrm>
                  <a:off x="4292381" y="4390725"/>
                  <a:ext cx="461971" cy="159436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Rectangle 168">
                  <a:extLst>
                    <a:ext uri="{FF2B5EF4-FFF2-40B4-BE49-F238E27FC236}">
                      <a16:creationId xmlns:a16="http://schemas.microsoft.com/office/drawing/2014/main" id="{367EA01D-0CE8-4878-AD03-801E4B13EF6C}"/>
                    </a:ext>
                  </a:extLst>
                </p:cNvPr>
                <p:cNvSpPr/>
                <p:nvPr/>
              </p:nvSpPr>
              <p:spPr>
                <a:xfrm>
                  <a:off x="4002182" y="4431850"/>
                  <a:ext cx="313210" cy="1553241"/>
                </a:xfrm>
                <a:custGeom>
                  <a:avLst/>
                  <a:gdLst>
                    <a:gd name="connsiteX0" fmla="*/ 0 w 305836"/>
                    <a:gd name="connsiteY0" fmla="*/ 0 h 1383634"/>
                    <a:gd name="connsiteX1" fmla="*/ 305836 w 305836"/>
                    <a:gd name="connsiteY1" fmla="*/ 0 h 1383634"/>
                    <a:gd name="connsiteX2" fmla="*/ 305836 w 305836"/>
                    <a:gd name="connsiteY2" fmla="*/ 1383634 h 1383634"/>
                    <a:gd name="connsiteX3" fmla="*/ 0 w 305836"/>
                    <a:gd name="connsiteY3" fmla="*/ 1383634 h 1383634"/>
                    <a:gd name="connsiteX4" fmla="*/ 0 w 305836"/>
                    <a:gd name="connsiteY4" fmla="*/ 0 h 1383634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  <a:gd name="connsiteX0" fmla="*/ 0 w 313210"/>
                    <a:gd name="connsiteY0" fmla="*/ 169607 h 1553241"/>
                    <a:gd name="connsiteX1" fmla="*/ 313210 w 313210"/>
                    <a:gd name="connsiteY1" fmla="*/ 0 h 1553241"/>
                    <a:gd name="connsiteX2" fmla="*/ 305836 w 313210"/>
                    <a:gd name="connsiteY2" fmla="*/ 1553241 h 1553241"/>
                    <a:gd name="connsiteX3" fmla="*/ 0 w 313210"/>
                    <a:gd name="connsiteY3" fmla="*/ 1553241 h 1553241"/>
                    <a:gd name="connsiteX4" fmla="*/ 0 w 313210"/>
                    <a:gd name="connsiteY4" fmla="*/ 169607 h 1553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3210" h="1553241">
                      <a:moveTo>
                        <a:pt x="0" y="169607"/>
                      </a:moveTo>
                      <a:cubicBezTo>
                        <a:pt x="104403" y="113071"/>
                        <a:pt x="253052" y="137652"/>
                        <a:pt x="313210" y="0"/>
                      </a:cubicBezTo>
                      <a:lnTo>
                        <a:pt x="305836" y="1553241"/>
                      </a:lnTo>
                      <a:lnTo>
                        <a:pt x="0" y="1553241"/>
                      </a:lnTo>
                      <a:lnTo>
                        <a:pt x="0" y="169607"/>
                      </a:lnTo>
                      <a:close/>
                    </a:path>
                  </a:pathLst>
                </a:cu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398C9235-E6DE-4FAC-BF26-FFAA3E877A27}"/>
                  </a:ext>
                </a:extLst>
              </p:cNvPr>
              <p:cNvGrpSpPr/>
              <p:nvPr/>
            </p:nvGrpSpPr>
            <p:grpSpPr>
              <a:xfrm>
                <a:off x="7193406" y="4968808"/>
                <a:ext cx="613601" cy="635359"/>
                <a:chOff x="1026942" y="3798277"/>
                <a:chExt cx="613601" cy="844061"/>
              </a:xfrm>
            </p:grpSpPr>
            <p:sp>
              <p:nvSpPr>
                <p:cNvPr id="206" name="Rectangle: Rounded Corners 205">
                  <a:extLst>
                    <a:ext uri="{FF2B5EF4-FFF2-40B4-BE49-F238E27FC236}">
                      <a16:creationId xmlns:a16="http://schemas.microsoft.com/office/drawing/2014/main" id="{AFA107E6-ACFA-40A8-AEA4-9FE5161D697D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: Rounded Corners 206">
                  <a:extLst>
                    <a:ext uri="{FF2B5EF4-FFF2-40B4-BE49-F238E27FC236}">
                      <a16:creationId xmlns:a16="http://schemas.microsoft.com/office/drawing/2014/main" id="{2578A6C7-CD9F-4E5F-8D01-9AD908FED97E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id="{37E3D252-6684-435A-9799-ED5FBCC5B0B2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: Rounded Corners 208">
                  <a:extLst>
                    <a:ext uri="{FF2B5EF4-FFF2-40B4-BE49-F238E27FC236}">
                      <a16:creationId xmlns:a16="http://schemas.microsoft.com/office/drawing/2014/main" id="{9B714940-D99E-4DFF-B353-4E899DD5F31C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: Rounded Corners 209">
                  <a:extLst>
                    <a:ext uri="{FF2B5EF4-FFF2-40B4-BE49-F238E27FC236}">
                      <a16:creationId xmlns:a16="http://schemas.microsoft.com/office/drawing/2014/main" id="{BBD7F6A5-1CDD-41DE-950F-D0EEC290594A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: Rounded Corners 210">
                  <a:extLst>
                    <a:ext uri="{FF2B5EF4-FFF2-40B4-BE49-F238E27FC236}">
                      <a16:creationId xmlns:a16="http://schemas.microsoft.com/office/drawing/2014/main" id="{875C5A3D-6E26-4B5D-8DF4-4C2082C57E3F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068916CB-CEFB-4223-ADDB-9B590600EDC6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Rectangle: Rounded Corners 212">
                  <a:extLst>
                    <a:ext uri="{FF2B5EF4-FFF2-40B4-BE49-F238E27FC236}">
                      <a16:creationId xmlns:a16="http://schemas.microsoft.com/office/drawing/2014/main" id="{37B7610E-BF8A-428A-A807-4F0C39C81C4C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Rectangle: Rounded Corners 213">
                  <a:extLst>
                    <a:ext uri="{FF2B5EF4-FFF2-40B4-BE49-F238E27FC236}">
                      <a16:creationId xmlns:a16="http://schemas.microsoft.com/office/drawing/2014/main" id="{178566E4-F922-4F51-B0A0-DB2FFC793A94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Rectangle: Rounded Corners 214">
                  <a:extLst>
                    <a:ext uri="{FF2B5EF4-FFF2-40B4-BE49-F238E27FC236}">
                      <a16:creationId xmlns:a16="http://schemas.microsoft.com/office/drawing/2014/main" id="{98B98AF9-709A-4BD2-8951-4FC5B56409C3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8F7F0E01-C19D-42A0-B21E-D8691ACF98A8}"/>
                  </a:ext>
                </a:extLst>
              </p:cNvPr>
              <p:cNvGrpSpPr/>
              <p:nvPr/>
            </p:nvGrpSpPr>
            <p:grpSpPr>
              <a:xfrm>
                <a:off x="7170546" y="4418334"/>
                <a:ext cx="613601" cy="366182"/>
                <a:chOff x="1026942" y="3798277"/>
                <a:chExt cx="613601" cy="844061"/>
              </a:xfrm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id="{3F809248-535F-4E4D-B4AA-6969E7FC3B3C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Rectangle: Rounded Corners 196">
                  <a:extLst>
                    <a:ext uri="{FF2B5EF4-FFF2-40B4-BE49-F238E27FC236}">
                      <a16:creationId xmlns:a16="http://schemas.microsoft.com/office/drawing/2014/main" id="{8517BA88-C036-434D-B5E4-2D87D5345D4B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A34A56E6-0B96-4602-985D-3E4881A1A899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id="{59973A79-9EB2-4BD2-A383-BDCCDB5707A8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D6FD37E5-1E3E-4C27-B8A3-C02360DD9614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id="{E62FCEFF-C264-4381-84E9-2B6E26031DDA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id="{B57BD56F-2732-434C-834B-23C809AD1E7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: Rounded Corners 202">
                  <a:extLst>
                    <a:ext uri="{FF2B5EF4-FFF2-40B4-BE49-F238E27FC236}">
                      <a16:creationId xmlns:a16="http://schemas.microsoft.com/office/drawing/2014/main" id="{857EDC78-A2A8-4ECE-BCE2-47D670F7FFE6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: Rounded Corners 203">
                  <a:extLst>
                    <a:ext uri="{FF2B5EF4-FFF2-40B4-BE49-F238E27FC236}">
                      <a16:creationId xmlns:a16="http://schemas.microsoft.com/office/drawing/2014/main" id="{05187112-3E1E-4E66-A402-E7A7D1056509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: Rounded Corners 204">
                  <a:extLst>
                    <a:ext uri="{FF2B5EF4-FFF2-40B4-BE49-F238E27FC236}">
                      <a16:creationId xmlns:a16="http://schemas.microsoft.com/office/drawing/2014/main" id="{CE21CC66-0F24-43F7-A09C-335E1E24C4FB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50CA98E2-CDC7-4A43-A76E-5572CE4837EA}"/>
                  </a:ext>
                </a:extLst>
              </p:cNvPr>
              <p:cNvGrpSpPr/>
              <p:nvPr/>
            </p:nvGrpSpPr>
            <p:grpSpPr>
              <a:xfrm>
                <a:off x="6359620" y="4413208"/>
                <a:ext cx="397553" cy="397690"/>
                <a:chOff x="1026942" y="3798277"/>
                <a:chExt cx="613601" cy="844061"/>
              </a:xfrm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1E5FE79C-5641-4D86-A14C-C60AFC533382}"/>
                    </a:ext>
                  </a:extLst>
                </p:cNvPr>
                <p:cNvSpPr/>
                <p:nvPr/>
              </p:nvSpPr>
              <p:spPr>
                <a:xfrm>
                  <a:off x="102694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Rectangle: Rounded Corners 186">
                  <a:extLst>
                    <a:ext uri="{FF2B5EF4-FFF2-40B4-BE49-F238E27FC236}">
                      <a16:creationId xmlns:a16="http://schemas.microsoft.com/office/drawing/2014/main" id="{8BF951D6-3E0C-409B-B26A-778387E51E92}"/>
                    </a:ext>
                  </a:extLst>
                </p:cNvPr>
                <p:cNvSpPr/>
                <p:nvPr/>
              </p:nvSpPr>
              <p:spPr>
                <a:xfrm>
                  <a:off x="109004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C9F79058-DCC9-43EE-A334-B80D28590AD6}"/>
                    </a:ext>
                  </a:extLst>
                </p:cNvPr>
                <p:cNvSpPr/>
                <p:nvPr/>
              </p:nvSpPr>
              <p:spPr>
                <a:xfrm>
                  <a:off x="115313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Rectangle: Rounded Corners 188">
                  <a:extLst>
                    <a:ext uri="{FF2B5EF4-FFF2-40B4-BE49-F238E27FC236}">
                      <a16:creationId xmlns:a16="http://schemas.microsoft.com/office/drawing/2014/main" id="{DC42C589-769E-4D6B-A44F-E8B047CB7A17}"/>
                    </a:ext>
                  </a:extLst>
                </p:cNvPr>
                <p:cNvSpPr/>
                <p:nvPr/>
              </p:nvSpPr>
              <p:spPr>
                <a:xfrm>
                  <a:off x="121623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97F049B0-C233-46D6-8831-A1914882632D}"/>
                    </a:ext>
                  </a:extLst>
                </p:cNvPr>
                <p:cNvSpPr/>
                <p:nvPr/>
              </p:nvSpPr>
              <p:spPr>
                <a:xfrm>
                  <a:off x="127933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Rectangle: Rounded Corners 190">
                  <a:extLst>
                    <a:ext uri="{FF2B5EF4-FFF2-40B4-BE49-F238E27FC236}">
                      <a16:creationId xmlns:a16="http://schemas.microsoft.com/office/drawing/2014/main" id="{ADA86C9C-5E57-421A-B71B-02521EC25AAB}"/>
                    </a:ext>
                  </a:extLst>
                </p:cNvPr>
                <p:cNvSpPr/>
                <p:nvPr/>
              </p:nvSpPr>
              <p:spPr>
                <a:xfrm>
                  <a:off x="1342432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Rectangle: Rounded Corners 191">
                  <a:extLst>
                    <a:ext uri="{FF2B5EF4-FFF2-40B4-BE49-F238E27FC236}">
                      <a16:creationId xmlns:a16="http://schemas.microsoft.com/office/drawing/2014/main" id="{B560879D-50DF-4D0C-B5A8-FD4727A74C90}"/>
                    </a:ext>
                  </a:extLst>
                </p:cNvPr>
                <p:cNvSpPr/>
                <p:nvPr/>
              </p:nvSpPr>
              <p:spPr>
                <a:xfrm>
                  <a:off x="1405530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Rectangle: Rounded Corners 192">
                  <a:extLst>
                    <a:ext uri="{FF2B5EF4-FFF2-40B4-BE49-F238E27FC236}">
                      <a16:creationId xmlns:a16="http://schemas.microsoft.com/office/drawing/2014/main" id="{60E5EC45-518F-41A9-90D9-DBA626F10163}"/>
                    </a:ext>
                  </a:extLst>
                </p:cNvPr>
                <p:cNvSpPr/>
                <p:nvPr/>
              </p:nvSpPr>
              <p:spPr>
                <a:xfrm>
                  <a:off x="1468628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Rectangle: Rounded Corners 193">
                  <a:extLst>
                    <a:ext uri="{FF2B5EF4-FFF2-40B4-BE49-F238E27FC236}">
                      <a16:creationId xmlns:a16="http://schemas.microsoft.com/office/drawing/2014/main" id="{EDDCD973-5CFB-4517-A706-A70E435DE37A}"/>
                    </a:ext>
                  </a:extLst>
                </p:cNvPr>
                <p:cNvSpPr/>
                <p:nvPr/>
              </p:nvSpPr>
              <p:spPr>
                <a:xfrm>
                  <a:off x="1531726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Rectangle: Rounded Corners 194">
                  <a:extLst>
                    <a:ext uri="{FF2B5EF4-FFF2-40B4-BE49-F238E27FC236}">
                      <a16:creationId xmlns:a16="http://schemas.microsoft.com/office/drawing/2014/main" id="{51E6A4FE-039A-4102-BE9A-9A0ABADFC9E8}"/>
                    </a:ext>
                  </a:extLst>
                </p:cNvPr>
                <p:cNvSpPr/>
                <p:nvPr/>
              </p:nvSpPr>
              <p:spPr>
                <a:xfrm>
                  <a:off x="1594824" y="3798277"/>
                  <a:ext cx="45719" cy="844061"/>
                </a:xfrm>
                <a:prstGeom prst="round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AA66D66D-A895-418F-A5AA-74CF1A5F2372}"/>
                  </a:ext>
                </a:extLst>
              </p:cNvPr>
              <p:cNvGrpSpPr/>
              <p:nvPr/>
            </p:nvGrpSpPr>
            <p:grpSpPr>
              <a:xfrm>
                <a:off x="6156851" y="5433831"/>
                <a:ext cx="814350" cy="455829"/>
                <a:chOff x="1769751" y="5208470"/>
                <a:chExt cx="814350" cy="455829"/>
              </a:xfrm>
            </p:grpSpPr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12BD0187-726F-4E4D-8B85-67445317894A}"/>
                    </a:ext>
                  </a:extLst>
                </p:cNvPr>
                <p:cNvSpPr/>
                <p:nvPr/>
              </p:nvSpPr>
              <p:spPr>
                <a:xfrm>
                  <a:off x="1842868" y="5208470"/>
                  <a:ext cx="741233" cy="393697"/>
                </a:xfrm>
                <a:prstGeom prst="rect">
                  <a:avLst/>
                </a:prstGeom>
                <a:solidFill>
                  <a:srgbClr val="BF3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2D435302-C3E5-4EED-831E-04F3BE62F9B6}"/>
                    </a:ext>
                  </a:extLst>
                </p:cNvPr>
                <p:cNvSpPr/>
                <p:nvPr/>
              </p:nvSpPr>
              <p:spPr>
                <a:xfrm>
                  <a:off x="1769751" y="5270602"/>
                  <a:ext cx="741233" cy="393697"/>
                </a:xfrm>
                <a:prstGeom prst="rect">
                  <a:avLst/>
                </a:prstGeom>
                <a:solidFill>
                  <a:srgbClr val="D65E5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2F22C71-D461-4E35-85CB-0A68F5506F80}"/>
                  </a:ext>
                </a:extLst>
              </p:cNvPr>
              <p:cNvSpPr/>
              <p:nvPr/>
            </p:nvSpPr>
            <p:spPr>
              <a:xfrm>
                <a:off x="7226914" y="5336720"/>
                <a:ext cx="192024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639319ED-D79D-4E34-ABB0-272302A73032}"/>
                  </a:ext>
                </a:extLst>
              </p:cNvPr>
              <p:cNvSpPr/>
              <p:nvPr/>
            </p:nvSpPr>
            <p:spPr>
              <a:xfrm>
                <a:off x="6235692" y="5046931"/>
                <a:ext cx="7315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DB9466A-563E-45C0-A431-2219A644F949}"/>
                  </a:ext>
                </a:extLst>
              </p:cNvPr>
              <p:cNvSpPr/>
              <p:nvPr/>
            </p:nvSpPr>
            <p:spPr>
              <a:xfrm rot="2574620">
                <a:off x="6877796" y="5193862"/>
                <a:ext cx="45720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AEFC2E53-42ED-45B7-A16D-AF275E6899C5}"/>
                  </a:ext>
                </a:extLst>
              </p:cNvPr>
              <p:cNvSpPr/>
              <p:nvPr/>
            </p:nvSpPr>
            <p:spPr>
              <a:xfrm>
                <a:off x="8813247" y="537178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808642FB-0C17-4339-82A4-24BFBF2E7C3D}"/>
                  </a:ext>
                </a:extLst>
              </p:cNvPr>
              <p:cNvSpPr/>
              <p:nvPr/>
            </p:nvSpPr>
            <p:spPr>
              <a:xfrm>
                <a:off x="8318888" y="538243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27DD3EA-D9E9-438D-A5E1-8751D0437316}"/>
                  </a:ext>
                </a:extLst>
              </p:cNvPr>
              <p:cNvSpPr/>
              <p:nvPr/>
            </p:nvSpPr>
            <p:spPr>
              <a:xfrm>
                <a:off x="7824529" y="5393094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7297B4F3-8A19-434F-BAA6-48EDFE512CCB}"/>
                  </a:ext>
                </a:extLst>
              </p:cNvPr>
              <p:cNvSpPr/>
              <p:nvPr/>
            </p:nvSpPr>
            <p:spPr>
              <a:xfrm>
                <a:off x="7330170" y="5403749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302E3E62-56D8-4845-BC00-936252F7CCD5}"/>
                  </a:ext>
                </a:extLst>
              </p:cNvPr>
              <p:cNvSpPr/>
              <p:nvPr/>
            </p:nvSpPr>
            <p:spPr>
              <a:xfrm>
                <a:off x="6835811" y="5090844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6735D12-3745-4B06-88CD-F1C7E183CA98}"/>
                  </a:ext>
                </a:extLst>
              </p:cNvPr>
              <p:cNvSpPr/>
              <p:nvPr/>
            </p:nvSpPr>
            <p:spPr>
              <a:xfrm>
                <a:off x="3653283" y="5324509"/>
                <a:ext cx="1188720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E1F3A043-0E82-49F1-A7B5-A28EE18C1C0E}"/>
                  </a:ext>
                </a:extLst>
              </p:cNvPr>
              <p:cNvSpPr/>
              <p:nvPr/>
            </p:nvSpPr>
            <p:spPr>
              <a:xfrm>
                <a:off x="4486023" y="5347368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13C83898-8484-475F-8184-419382A51CD9}"/>
                  </a:ext>
                </a:extLst>
              </p:cNvPr>
              <p:cNvSpPr/>
              <p:nvPr/>
            </p:nvSpPr>
            <p:spPr>
              <a:xfrm>
                <a:off x="3808016" y="5332116"/>
                <a:ext cx="56701" cy="549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E5EE591-FF5B-4AC3-A552-6C9B3E530122}"/>
                  </a:ext>
                </a:extLst>
              </p:cNvPr>
              <p:cNvSpPr/>
              <p:nvPr/>
            </p:nvSpPr>
            <p:spPr>
              <a:xfrm>
                <a:off x="3512236" y="5881560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96041D8-22DC-4175-B8D9-AD5EBB6C7075}"/>
                  </a:ext>
                </a:extLst>
              </p:cNvPr>
              <p:cNvSpPr/>
              <p:nvPr/>
            </p:nvSpPr>
            <p:spPr>
              <a:xfrm>
                <a:off x="6467706" y="5088498"/>
                <a:ext cx="56701" cy="3657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3D4E619-41BB-4306-AB21-5421850A0A75}"/>
                  </a:ext>
                </a:extLst>
              </p:cNvPr>
              <p:cNvSpPr/>
              <p:nvPr/>
            </p:nvSpPr>
            <p:spPr>
              <a:xfrm>
                <a:off x="3549616" y="4359521"/>
                <a:ext cx="90814" cy="260632"/>
              </a:xfrm>
              <a:prstGeom prst="rect">
                <a:avLst/>
              </a:prstGeom>
              <a:solidFill>
                <a:srgbClr val="BF39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1F391FF-D22A-4A59-BC93-8FE73AEF9314}"/>
                  </a:ext>
                </a:extLst>
              </p:cNvPr>
              <p:cNvGrpSpPr/>
              <p:nvPr/>
            </p:nvGrpSpPr>
            <p:grpSpPr>
              <a:xfrm>
                <a:off x="3567582" y="617802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BDB6F3EF-343C-4C1E-9962-EDFC58A43E91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EA386113-37A8-45C9-8EF7-BDB363DCF8F8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306E7449-D43A-4425-A3A9-134CACAB072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2" name="Circle: Hollow 181">
                      <a:extLst>
                        <a:ext uri="{FF2B5EF4-FFF2-40B4-BE49-F238E27FC236}">
                          <a16:creationId xmlns:a16="http://schemas.microsoft.com/office/drawing/2014/main" id="{08E7F8FB-D073-4984-A9E6-8DB9783516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3" name="Oval 182">
                      <a:extLst>
                        <a:ext uri="{FF2B5EF4-FFF2-40B4-BE49-F238E27FC236}">
                          <a16:creationId xmlns:a16="http://schemas.microsoft.com/office/drawing/2014/main" id="{13CD3E99-8A0A-4A7E-8951-9E5D7628AA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FDE814D5-2B25-4147-9E91-C4628C15EB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80" name="Circle: Hollow 179">
                      <a:extLst>
                        <a:ext uri="{FF2B5EF4-FFF2-40B4-BE49-F238E27FC236}">
                          <a16:creationId xmlns:a16="http://schemas.microsoft.com/office/drawing/2014/main" id="{CCA63F7E-FE92-4D36-A615-6E3AED48A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2F38E728-0499-4B86-BE2B-3D533ED875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6" name="Freeform: Shape 165">
                    <a:extLst>
                      <a:ext uri="{FF2B5EF4-FFF2-40B4-BE49-F238E27FC236}">
                        <a16:creationId xmlns:a16="http://schemas.microsoft.com/office/drawing/2014/main" id="{A78D74C6-D384-4C14-895C-6C09B6406E6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7" name="Rectangle: Top Corners Rounded 166">
                    <a:extLst>
                      <a:ext uri="{FF2B5EF4-FFF2-40B4-BE49-F238E27FC236}">
                        <a16:creationId xmlns:a16="http://schemas.microsoft.com/office/drawing/2014/main" id="{65D6445A-667E-40C8-815D-3205BBA833F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8" name="Rectangle: Top Corners Rounded 167">
                    <a:extLst>
                      <a:ext uri="{FF2B5EF4-FFF2-40B4-BE49-F238E27FC236}">
                        <a16:creationId xmlns:a16="http://schemas.microsoft.com/office/drawing/2014/main" id="{0FE9D11F-6890-4797-AF85-EA9EA0A4174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59F7904F-907B-4C86-BAE5-BDAC38D18337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01E03002-AD18-45A4-A16D-F93EAF62B53B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6" name="Rectangle: Rounded Corners 175">
                      <a:extLst>
                        <a:ext uri="{FF2B5EF4-FFF2-40B4-BE49-F238E27FC236}">
                          <a16:creationId xmlns:a16="http://schemas.microsoft.com/office/drawing/2014/main" id="{CC04F6EE-3A38-4F7E-84DA-3BBC575E12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7" name="Rectangle: Rounded Corners 176">
                      <a:extLst>
                        <a:ext uri="{FF2B5EF4-FFF2-40B4-BE49-F238E27FC236}">
                          <a16:creationId xmlns:a16="http://schemas.microsoft.com/office/drawing/2014/main" id="{7B9C486D-7F75-4976-B91C-64BD9AA386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8" name="Rectangle: Rounded Corners 177">
                      <a:extLst>
                        <a:ext uri="{FF2B5EF4-FFF2-40B4-BE49-F238E27FC236}">
                          <a16:creationId xmlns:a16="http://schemas.microsoft.com/office/drawing/2014/main" id="{46624345-864F-4DFC-8B75-E4C81003E9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: Rounded Corners 178">
                      <a:extLst>
                        <a:ext uri="{FF2B5EF4-FFF2-40B4-BE49-F238E27FC236}">
                          <a16:creationId xmlns:a16="http://schemas.microsoft.com/office/drawing/2014/main" id="{4BB81D7C-10A0-4D3E-A46D-5F9B8091D0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82C3E4B5-1BDE-4B11-B14A-25EECFD7FA9B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72" name="Rectangle: Rounded Corners 171">
                      <a:extLst>
                        <a:ext uri="{FF2B5EF4-FFF2-40B4-BE49-F238E27FC236}">
                          <a16:creationId xmlns:a16="http://schemas.microsoft.com/office/drawing/2014/main" id="{D07826FA-1E88-4457-AFAB-1C8C9FF552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3" name="Rectangle: Rounded Corners 172">
                      <a:extLst>
                        <a:ext uri="{FF2B5EF4-FFF2-40B4-BE49-F238E27FC236}">
                          <a16:creationId xmlns:a16="http://schemas.microsoft.com/office/drawing/2014/main" id="{0742840A-ACD6-4403-8D39-8C9305938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4" name="Rectangle: Rounded Corners 173">
                      <a:extLst>
                        <a:ext uri="{FF2B5EF4-FFF2-40B4-BE49-F238E27FC236}">
                          <a16:creationId xmlns:a16="http://schemas.microsoft.com/office/drawing/2014/main" id="{86D4A83D-D9C0-4A16-A273-BE4A790B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5" name="Rectangle: Rounded Corners 174">
                      <a:extLst>
                        <a:ext uri="{FF2B5EF4-FFF2-40B4-BE49-F238E27FC236}">
                          <a16:creationId xmlns:a16="http://schemas.microsoft.com/office/drawing/2014/main" id="{52488D8F-C505-40DF-97D0-45A359A6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B2FCE8B1-53D7-434C-A36B-203080D560DB}"/>
                  </a:ext>
                </a:extLst>
              </p:cNvPr>
              <p:cNvGrpSpPr/>
              <p:nvPr/>
            </p:nvGrpSpPr>
            <p:grpSpPr>
              <a:xfrm>
                <a:off x="7289700" y="6185562"/>
                <a:ext cx="1883287" cy="669637"/>
                <a:chOff x="3567582" y="6178022"/>
                <a:chExt cx="1883287" cy="669637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A20E6576-93D9-446B-8AB3-1F335464A1B8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10391BDE-F43D-47DE-BFEE-D5085CD5D6F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1883956F-72D0-4782-9DC9-A5AAF7D65ECA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60" name="Circle: Hollow 159">
                      <a:extLst>
                        <a:ext uri="{FF2B5EF4-FFF2-40B4-BE49-F238E27FC236}">
                          <a16:creationId xmlns:a16="http://schemas.microsoft.com/office/drawing/2014/main" id="{8E34CB06-93CC-48F7-8319-30A5979794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61" name="Oval 160">
                      <a:extLst>
                        <a:ext uri="{FF2B5EF4-FFF2-40B4-BE49-F238E27FC236}">
                          <a16:creationId xmlns:a16="http://schemas.microsoft.com/office/drawing/2014/main" id="{89E98DDC-36AA-4B6B-9C56-94850D82BE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D1249408-3254-4FCE-9CFB-1AB1D11EA4D0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158" name="Circle: Hollow 157">
                      <a:extLst>
                        <a:ext uri="{FF2B5EF4-FFF2-40B4-BE49-F238E27FC236}">
                          <a16:creationId xmlns:a16="http://schemas.microsoft.com/office/drawing/2014/main" id="{F23959FF-E179-4F47-A0AD-E978B8797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59" name="Oval 158">
                      <a:extLst>
                        <a:ext uri="{FF2B5EF4-FFF2-40B4-BE49-F238E27FC236}">
                          <a16:creationId xmlns:a16="http://schemas.microsoft.com/office/drawing/2014/main" id="{0D2821C7-56A3-4FC2-8A59-CCEA338B5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69E15DA7-8DBE-4ECE-B304-04F4D1843D8B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5" name="Rectangle: Top Corners Rounded 144">
                    <a:extLst>
                      <a:ext uri="{FF2B5EF4-FFF2-40B4-BE49-F238E27FC236}">
                        <a16:creationId xmlns:a16="http://schemas.microsoft.com/office/drawing/2014/main" id="{F495001B-B30F-4A87-808A-FDA13445ADE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: Top Corners Rounded 145">
                    <a:extLst>
                      <a:ext uri="{FF2B5EF4-FFF2-40B4-BE49-F238E27FC236}">
                        <a16:creationId xmlns:a16="http://schemas.microsoft.com/office/drawing/2014/main" id="{3B93BD8D-A2CA-45A9-AD2B-A22FE110BCD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0E9486D3-F23B-4C3A-85C3-D2898BDB77B2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0FE3987D-48F6-4F89-82C0-961EF70AF4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4" name="Rectangle: Rounded Corners 153">
                      <a:extLst>
                        <a:ext uri="{FF2B5EF4-FFF2-40B4-BE49-F238E27FC236}">
                          <a16:creationId xmlns:a16="http://schemas.microsoft.com/office/drawing/2014/main" id="{1D384821-926E-4E35-A6F3-270FA7B4F2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5" name="Rectangle: Rounded Corners 154">
                      <a:extLst>
                        <a:ext uri="{FF2B5EF4-FFF2-40B4-BE49-F238E27FC236}">
                          <a16:creationId xmlns:a16="http://schemas.microsoft.com/office/drawing/2014/main" id="{28C94D3D-C756-4177-916E-07037B2A5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6" name="Rectangle: Rounded Corners 155">
                      <a:extLst>
                        <a:ext uri="{FF2B5EF4-FFF2-40B4-BE49-F238E27FC236}">
                          <a16:creationId xmlns:a16="http://schemas.microsoft.com/office/drawing/2014/main" id="{BABF3547-B99E-44DA-8325-778A1D66E8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7" name="Rectangle: Rounded Corners 156">
                      <a:extLst>
                        <a:ext uri="{FF2B5EF4-FFF2-40B4-BE49-F238E27FC236}">
                          <a16:creationId xmlns:a16="http://schemas.microsoft.com/office/drawing/2014/main" id="{9AAE8C86-9C2E-43A1-BF3C-F7E66530B0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72ABA9F4-2B76-4C10-8DDE-F9CAB6C3B7D8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150" name="Rectangle: Rounded Corners 149">
                      <a:extLst>
                        <a:ext uri="{FF2B5EF4-FFF2-40B4-BE49-F238E27FC236}">
                          <a16:creationId xmlns:a16="http://schemas.microsoft.com/office/drawing/2014/main" id="{0A801442-FFD2-4FFC-92B7-13C11A894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: Rounded Corners 150">
                      <a:extLst>
                        <a:ext uri="{FF2B5EF4-FFF2-40B4-BE49-F238E27FC236}">
                          <a16:creationId xmlns:a16="http://schemas.microsoft.com/office/drawing/2014/main" id="{31020DA3-BF60-4F0C-834F-45C34024FC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2" name="Rectangle: Rounded Corners 151">
                      <a:extLst>
                        <a:ext uri="{FF2B5EF4-FFF2-40B4-BE49-F238E27FC236}">
                          <a16:creationId xmlns:a16="http://schemas.microsoft.com/office/drawing/2014/main" id="{8862A3B8-770F-4263-A0D2-D6D21BB5F2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: Rounded Corners 152">
                      <a:extLst>
                        <a:ext uri="{FF2B5EF4-FFF2-40B4-BE49-F238E27FC236}">
                          <a16:creationId xmlns:a16="http://schemas.microsoft.com/office/drawing/2014/main" id="{420F0937-358E-48A7-BAC4-70965012F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5F7CE34-6B04-4871-BE98-6A521BC89F13}"/>
                  </a:ext>
                </a:extLst>
              </p:cNvPr>
              <p:cNvSpPr/>
              <p:nvPr/>
            </p:nvSpPr>
            <p:spPr>
              <a:xfrm>
                <a:off x="5717795" y="6131792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75F8658F-8D74-496B-B89B-21B2A98C848B}"/>
                  </a:ext>
                </a:extLst>
              </p:cNvPr>
              <p:cNvGrpSpPr/>
              <p:nvPr/>
            </p:nvGrpSpPr>
            <p:grpSpPr>
              <a:xfrm>
                <a:off x="2945383" y="5604167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BE838215-61EC-415D-BF62-F90E2B83A594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2B87280E-8594-4BD6-B6AD-3F4014DBFFC9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618B24CB-CDF2-49E5-B2AF-275CC4DDB1C2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Trapezoid 138">
                  <a:extLst>
                    <a:ext uri="{FF2B5EF4-FFF2-40B4-BE49-F238E27FC236}">
                      <a16:creationId xmlns:a16="http://schemas.microsoft.com/office/drawing/2014/main" id="{1A13BDF7-6135-4D96-9422-4E35B8FB709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AE8D79AB-CC11-4C02-8A9C-2CD03F04FDF7}"/>
                  </a:ext>
                </a:extLst>
              </p:cNvPr>
              <p:cNvGrpSpPr/>
              <p:nvPr/>
            </p:nvGrpSpPr>
            <p:grpSpPr>
              <a:xfrm flipH="1">
                <a:off x="9239228" y="5612054"/>
                <a:ext cx="475790" cy="1075846"/>
                <a:chOff x="2945383" y="5604167"/>
                <a:chExt cx="475790" cy="1075846"/>
              </a:xfrm>
            </p:grpSpPr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F45EDEEF-1309-4F72-ACFB-D9AB9EF88AD0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477D6F71-80F6-4DBD-A9C2-DD01D46D2FEE}"/>
                    </a:ext>
                  </a:extLst>
                </p:cNvPr>
                <p:cNvSpPr/>
                <p:nvPr/>
              </p:nvSpPr>
              <p:spPr>
                <a:xfrm>
                  <a:off x="3101139" y="5604167"/>
                  <a:ext cx="45719" cy="505006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E77A98B1-FC92-44DE-8305-A61F3F6706EB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Trapezoid 134">
                  <a:extLst>
                    <a:ext uri="{FF2B5EF4-FFF2-40B4-BE49-F238E27FC236}">
                      <a16:creationId xmlns:a16="http://schemas.microsoft.com/office/drawing/2014/main" id="{31EC09C8-EC13-4ABD-B6C8-BA2F75ACE102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CE0B34E9-6E61-4AD2-9664-AE9D4B4569EB}"/>
                </a:ext>
              </a:extLst>
            </p:cNvPr>
            <p:cNvGrpSpPr/>
            <p:nvPr/>
          </p:nvGrpSpPr>
          <p:grpSpPr>
            <a:xfrm>
              <a:off x="12170544" y="3552847"/>
              <a:ext cx="2409424" cy="346534"/>
              <a:chOff x="7551957" y="3337076"/>
              <a:chExt cx="6769635" cy="973639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DECF6CD6-3A3C-4226-8039-3E6001337D48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C31F77F-E95D-4685-834F-7F007AB2E22A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E5E18AB8-845F-4187-A449-B14F9F88FBD4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8E87FBDD-34C8-40B7-98E2-B87B4519D215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61" name="Group 260">
                  <a:extLst>
                    <a:ext uri="{FF2B5EF4-FFF2-40B4-BE49-F238E27FC236}">
                      <a16:creationId xmlns:a16="http://schemas.microsoft.com/office/drawing/2014/main" id="{F84E404E-7802-47D4-94DB-CF11F6F7F720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C0FC6994-45FF-4F19-B3CC-249BD3AE862B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80" name="Circle: Hollow 279">
                      <a:extLst>
                        <a:ext uri="{FF2B5EF4-FFF2-40B4-BE49-F238E27FC236}">
                          <a16:creationId xmlns:a16="http://schemas.microsoft.com/office/drawing/2014/main" id="{17240DC6-CD2D-4619-8B64-CCA3F2277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id="{DD42277C-88CC-45B3-8AC4-8998DEEE84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FD3140BA-3238-4F17-871A-F3B9C3DAB9BD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78" name="Circle: Hollow 277">
                      <a:extLst>
                        <a:ext uri="{FF2B5EF4-FFF2-40B4-BE49-F238E27FC236}">
                          <a16:creationId xmlns:a16="http://schemas.microsoft.com/office/drawing/2014/main" id="{BA89EC7C-530B-4BE0-909E-33EFB4FD82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8C8D57F4-FE06-4180-91A2-5DECF3316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64" name="Freeform: Shape 263">
                    <a:extLst>
                      <a:ext uri="{FF2B5EF4-FFF2-40B4-BE49-F238E27FC236}">
                        <a16:creationId xmlns:a16="http://schemas.microsoft.com/office/drawing/2014/main" id="{FA04BC57-72A9-432F-A1AF-4A6B1C94DB0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5" name="Rectangle: Top Corners Rounded 264">
                    <a:extLst>
                      <a:ext uri="{FF2B5EF4-FFF2-40B4-BE49-F238E27FC236}">
                        <a16:creationId xmlns:a16="http://schemas.microsoft.com/office/drawing/2014/main" id="{A3AE322D-58B4-45F8-9BCB-326AA42A286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6" name="Rectangle: Top Corners Rounded 265">
                    <a:extLst>
                      <a:ext uri="{FF2B5EF4-FFF2-40B4-BE49-F238E27FC236}">
                        <a16:creationId xmlns:a16="http://schemas.microsoft.com/office/drawing/2014/main" id="{11DE7F3B-CE4A-4BD8-97D1-AE9FBE0BFC9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7" name="Freeform: Shape 266">
                    <a:extLst>
                      <a:ext uri="{FF2B5EF4-FFF2-40B4-BE49-F238E27FC236}">
                        <a16:creationId xmlns:a16="http://schemas.microsoft.com/office/drawing/2014/main" id="{5BE1D774-FD6D-4DD5-BEB8-BB7DC7372085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id="{0EA5EB20-2CFD-4299-A1A3-294CC979F6DC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4" name="Rectangle: Rounded Corners 273">
                      <a:extLst>
                        <a:ext uri="{FF2B5EF4-FFF2-40B4-BE49-F238E27FC236}">
                          <a16:creationId xmlns:a16="http://schemas.microsoft.com/office/drawing/2014/main" id="{50B728E3-17A1-4C3F-A6EE-A70E6E5AE3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5" name="Rectangle: Rounded Corners 274">
                      <a:extLst>
                        <a:ext uri="{FF2B5EF4-FFF2-40B4-BE49-F238E27FC236}">
                          <a16:creationId xmlns:a16="http://schemas.microsoft.com/office/drawing/2014/main" id="{2CAD7412-913D-4241-88D4-B20BDCC13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6" name="Rectangle: Rounded Corners 275">
                      <a:extLst>
                        <a:ext uri="{FF2B5EF4-FFF2-40B4-BE49-F238E27FC236}">
                          <a16:creationId xmlns:a16="http://schemas.microsoft.com/office/drawing/2014/main" id="{C5DC4306-4BDB-4FED-9444-078C69E8D3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: Rounded Corners 276">
                      <a:extLst>
                        <a:ext uri="{FF2B5EF4-FFF2-40B4-BE49-F238E27FC236}">
                          <a16:creationId xmlns:a16="http://schemas.microsoft.com/office/drawing/2014/main" id="{2EA328E8-F680-4753-9FB4-B2585E1D9E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9" name="Group 268">
                    <a:extLst>
                      <a:ext uri="{FF2B5EF4-FFF2-40B4-BE49-F238E27FC236}">
                        <a16:creationId xmlns:a16="http://schemas.microsoft.com/office/drawing/2014/main" id="{12434C9D-06D1-4596-8B30-0390235DDBB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70" name="Rectangle: Rounded Corners 269">
                      <a:extLst>
                        <a:ext uri="{FF2B5EF4-FFF2-40B4-BE49-F238E27FC236}">
                          <a16:creationId xmlns:a16="http://schemas.microsoft.com/office/drawing/2014/main" id="{36F43177-1770-4A6F-A2CB-860DF41A87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1" name="Rectangle: Rounded Corners 270">
                      <a:extLst>
                        <a:ext uri="{FF2B5EF4-FFF2-40B4-BE49-F238E27FC236}">
                          <a16:creationId xmlns:a16="http://schemas.microsoft.com/office/drawing/2014/main" id="{0D48BD11-7FF8-4E7C-AF1E-733A54836F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2" name="Rectangle: Rounded Corners 271">
                      <a:extLst>
                        <a:ext uri="{FF2B5EF4-FFF2-40B4-BE49-F238E27FC236}">
                          <a16:creationId xmlns:a16="http://schemas.microsoft.com/office/drawing/2014/main" id="{18613431-8441-4885-B858-00B04199C4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Rectangle: Rounded Corners 272">
                      <a:extLst>
                        <a:ext uri="{FF2B5EF4-FFF2-40B4-BE49-F238E27FC236}">
                          <a16:creationId xmlns:a16="http://schemas.microsoft.com/office/drawing/2014/main" id="{E9F46078-E0C1-45E5-A764-089C5DDB4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0BA21BC6-29C3-47FE-855E-0F71BAEDD00B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C0552170-808C-4600-826F-C07B33598F50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8D114E0E-F0F7-4431-AD9D-FD68616B92C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7A066733-6392-4B79-95AA-5AD5BDDED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8" name="Circle: Hollow 257">
                      <a:extLst>
                        <a:ext uri="{FF2B5EF4-FFF2-40B4-BE49-F238E27FC236}">
                          <a16:creationId xmlns:a16="http://schemas.microsoft.com/office/drawing/2014/main" id="{0D3D2E19-2A9F-486A-9E5D-298BB10F1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id="{179C176D-A3A2-45A1-90E8-6FAA3BC3D1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F5B923EE-C636-4311-98AF-259518D793F7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256" name="Circle: Hollow 255">
                      <a:extLst>
                        <a:ext uri="{FF2B5EF4-FFF2-40B4-BE49-F238E27FC236}">
                          <a16:creationId xmlns:a16="http://schemas.microsoft.com/office/drawing/2014/main" id="{FC4B01E3-0101-4379-94F0-067CCAED17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id="{6B13D8D8-D3DF-4E55-B140-EDAD5E79C4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BBF7F594-CC10-4284-A9F7-3003330FB533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3" name="Rectangle: Top Corners Rounded 242">
                    <a:extLst>
                      <a:ext uri="{FF2B5EF4-FFF2-40B4-BE49-F238E27FC236}">
                        <a16:creationId xmlns:a16="http://schemas.microsoft.com/office/drawing/2014/main" id="{8AB541A5-DCB9-45D6-8E1B-A0C622C4FA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4" name="Rectangle: Top Corners Rounded 243">
                    <a:extLst>
                      <a:ext uri="{FF2B5EF4-FFF2-40B4-BE49-F238E27FC236}">
                        <a16:creationId xmlns:a16="http://schemas.microsoft.com/office/drawing/2014/main" id="{B0431277-F207-4B6F-A234-97303B9A48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7FEC4A70-7777-46D0-8959-D712A19FC173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F4ECB570-CF5E-4A32-839D-09548E8B0272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52" name="Rectangle: Rounded Corners 251">
                      <a:extLst>
                        <a:ext uri="{FF2B5EF4-FFF2-40B4-BE49-F238E27FC236}">
                          <a16:creationId xmlns:a16="http://schemas.microsoft.com/office/drawing/2014/main" id="{BB0382AB-5159-4D92-A967-2C01D0531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ectangle: Rounded Corners 252">
                      <a:extLst>
                        <a:ext uri="{FF2B5EF4-FFF2-40B4-BE49-F238E27FC236}">
                          <a16:creationId xmlns:a16="http://schemas.microsoft.com/office/drawing/2014/main" id="{C0AD2198-8807-4D80-89CD-499A4A883C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ectangle: Rounded Corners 253">
                      <a:extLst>
                        <a:ext uri="{FF2B5EF4-FFF2-40B4-BE49-F238E27FC236}">
                          <a16:creationId xmlns:a16="http://schemas.microsoft.com/office/drawing/2014/main" id="{8B074077-F973-415C-BA31-42ACE9762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Rectangle: Rounded Corners 254">
                      <a:extLst>
                        <a:ext uri="{FF2B5EF4-FFF2-40B4-BE49-F238E27FC236}">
                          <a16:creationId xmlns:a16="http://schemas.microsoft.com/office/drawing/2014/main" id="{CDA95738-2B4F-4D4D-B76F-2C38A18413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5D5C2DF0-A031-43C0-A905-F4DCB9BE3B43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248" name="Rectangle: Rounded Corners 247">
                      <a:extLst>
                        <a:ext uri="{FF2B5EF4-FFF2-40B4-BE49-F238E27FC236}">
                          <a16:creationId xmlns:a16="http://schemas.microsoft.com/office/drawing/2014/main" id="{617E6A13-BC99-49B3-9959-227984F79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: Rounded Corners 248">
                      <a:extLst>
                        <a:ext uri="{FF2B5EF4-FFF2-40B4-BE49-F238E27FC236}">
                          <a16:creationId xmlns:a16="http://schemas.microsoft.com/office/drawing/2014/main" id="{82A25FB6-C3D9-4430-ADB2-8B5D88584E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0" name="Rectangle: Rounded Corners 249">
                      <a:extLst>
                        <a:ext uri="{FF2B5EF4-FFF2-40B4-BE49-F238E27FC236}">
                          <a16:creationId xmlns:a16="http://schemas.microsoft.com/office/drawing/2014/main" id="{8E7F6571-8CA1-4AAB-B8F7-0FD61A83DB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: Rounded Corners 250">
                      <a:extLst>
                        <a:ext uri="{FF2B5EF4-FFF2-40B4-BE49-F238E27FC236}">
                          <a16:creationId xmlns:a16="http://schemas.microsoft.com/office/drawing/2014/main" id="{3524A732-836F-4E08-A783-08B0E9DB01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EF116A9C-10ED-40C1-A4FE-71E5D0727DA1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5EFCCFFF-7183-42DC-8608-87E4B2958C34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35" name="Rectangle 234">
                  <a:extLst>
                    <a:ext uri="{FF2B5EF4-FFF2-40B4-BE49-F238E27FC236}">
                      <a16:creationId xmlns:a16="http://schemas.microsoft.com/office/drawing/2014/main" id="{941BF371-D88F-4396-A244-7692C0327E27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:a16="http://schemas.microsoft.com/office/drawing/2014/main" id="{922B494D-B272-4AD8-B3F0-7DD513D340AC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Trapezoid 236">
                  <a:extLst>
                    <a:ext uri="{FF2B5EF4-FFF2-40B4-BE49-F238E27FC236}">
                      <a16:creationId xmlns:a16="http://schemas.microsoft.com/office/drawing/2014/main" id="{B65F468D-5D92-49C4-88B5-7B6B7C4C74BF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1" name="Group 230">
                <a:extLst>
                  <a:ext uri="{FF2B5EF4-FFF2-40B4-BE49-F238E27FC236}">
                    <a16:creationId xmlns:a16="http://schemas.microsoft.com/office/drawing/2014/main" id="{3A78AB21-4BBE-411F-8FF2-46E2FAC7AF88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CF27EE3E-8B49-45BC-BAAC-8DEB451EB49B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: Shape 232">
                  <a:extLst>
                    <a:ext uri="{FF2B5EF4-FFF2-40B4-BE49-F238E27FC236}">
                      <a16:creationId xmlns:a16="http://schemas.microsoft.com/office/drawing/2014/main" id="{F270B137-A82A-48C6-A000-9794F34D0E9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Trapezoid 233">
                  <a:extLst>
                    <a:ext uri="{FF2B5EF4-FFF2-40B4-BE49-F238E27FC236}">
                      <a16:creationId xmlns:a16="http://schemas.microsoft.com/office/drawing/2014/main" id="{E89747BD-8915-48BF-B4F6-44E85F6872D6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6C728AE4-D2AB-484F-B67B-F430262B2F4D}"/>
                </a:ext>
              </a:extLst>
            </p:cNvPr>
            <p:cNvGrpSpPr/>
            <p:nvPr/>
          </p:nvGrpSpPr>
          <p:grpSpPr>
            <a:xfrm>
              <a:off x="14569294" y="3555361"/>
              <a:ext cx="2409424" cy="346534"/>
              <a:chOff x="7551957" y="3337076"/>
              <a:chExt cx="6769635" cy="973639"/>
            </a:xfrm>
          </p:grpSpPr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2F328ED0-3D27-4D8A-B970-12F0ABA254E1}"/>
                  </a:ext>
                </a:extLst>
              </p:cNvPr>
              <p:cNvSpPr/>
              <p:nvPr/>
            </p:nvSpPr>
            <p:spPr>
              <a:xfrm>
                <a:off x="7951578" y="3519956"/>
                <a:ext cx="6029231" cy="31919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AFDBB089-4BB8-41A2-8DD4-E05A6DE51E16}"/>
                  </a:ext>
                </a:extLst>
              </p:cNvPr>
              <p:cNvSpPr/>
              <p:nvPr/>
            </p:nvSpPr>
            <p:spPr>
              <a:xfrm>
                <a:off x="8118810" y="3337076"/>
                <a:ext cx="5675919" cy="227613"/>
              </a:xfrm>
              <a:prstGeom prst="rect">
                <a:avLst/>
              </a:prstGeom>
              <a:solidFill>
                <a:srgbClr val="F693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860A1ED1-1B3D-447B-BAB9-6B9FEA18E21B}"/>
                  </a:ext>
                </a:extLst>
              </p:cNvPr>
              <p:cNvGrpSpPr/>
              <p:nvPr/>
            </p:nvGrpSpPr>
            <p:grpSpPr>
              <a:xfrm>
                <a:off x="8174156" y="363353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721E99EE-1D72-405E-BAE3-059B9FD6B7F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9" name="Group 318">
                  <a:extLst>
                    <a:ext uri="{FF2B5EF4-FFF2-40B4-BE49-F238E27FC236}">
                      <a16:creationId xmlns:a16="http://schemas.microsoft.com/office/drawing/2014/main" id="{67D70856-D7B1-43AF-A06B-79FE9F52EE3B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F2FA33F3-E9CB-4369-ABD1-7C03D4DC8A89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8" name="Circle: Hollow 337">
                      <a:extLst>
                        <a:ext uri="{FF2B5EF4-FFF2-40B4-BE49-F238E27FC236}">
                          <a16:creationId xmlns:a16="http://schemas.microsoft.com/office/drawing/2014/main" id="{FC02D2D3-C221-4086-86DB-AEF1688AC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9" name="Oval 338">
                      <a:extLst>
                        <a:ext uri="{FF2B5EF4-FFF2-40B4-BE49-F238E27FC236}">
                          <a16:creationId xmlns:a16="http://schemas.microsoft.com/office/drawing/2014/main" id="{B080C389-53FB-4173-B223-3BC4476052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id="{7BFA069F-CE72-45B8-B37B-8F8E2CF25C79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36" name="Circle: Hollow 335">
                      <a:extLst>
                        <a:ext uri="{FF2B5EF4-FFF2-40B4-BE49-F238E27FC236}">
                          <a16:creationId xmlns:a16="http://schemas.microsoft.com/office/drawing/2014/main" id="{5DDD5FC2-FF53-4BDE-84DC-E68289F6D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7" name="Oval 336">
                      <a:extLst>
                        <a:ext uri="{FF2B5EF4-FFF2-40B4-BE49-F238E27FC236}">
                          <a16:creationId xmlns:a16="http://schemas.microsoft.com/office/drawing/2014/main" id="{FF25748F-B505-4B52-9AC4-59A2557B25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22" name="Freeform: Shape 321">
                    <a:extLst>
                      <a:ext uri="{FF2B5EF4-FFF2-40B4-BE49-F238E27FC236}">
                        <a16:creationId xmlns:a16="http://schemas.microsoft.com/office/drawing/2014/main" id="{ED5EC72D-C3D0-4ACC-927D-027DDE12B222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3" name="Rectangle: Top Corners Rounded 322">
                    <a:extLst>
                      <a:ext uri="{FF2B5EF4-FFF2-40B4-BE49-F238E27FC236}">
                        <a16:creationId xmlns:a16="http://schemas.microsoft.com/office/drawing/2014/main" id="{ADE19828-FAF2-4B65-AE8D-5429AB0EB3D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: Top Corners Rounded 323">
                    <a:extLst>
                      <a:ext uri="{FF2B5EF4-FFF2-40B4-BE49-F238E27FC236}">
                        <a16:creationId xmlns:a16="http://schemas.microsoft.com/office/drawing/2014/main" id="{18AB7283-D164-42A2-A723-81CE4C01FB3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5" name="Freeform: Shape 324">
                    <a:extLst>
                      <a:ext uri="{FF2B5EF4-FFF2-40B4-BE49-F238E27FC236}">
                        <a16:creationId xmlns:a16="http://schemas.microsoft.com/office/drawing/2014/main" id="{8C0DCF64-B7CD-49F0-B014-7957B73DF604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2FCA9B7D-BA04-431E-A0AF-8DF9D11AFE49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32" name="Rectangle: Rounded Corners 331">
                      <a:extLst>
                        <a:ext uri="{FF2B5EF4-FFF2-40B4-BE49-F238E27FC236}">
                          <a16:creationId xmlns:a16="http://schemas.microsoft.com/office/drawing/2014/main" id="{DC0619B0-EBA9-40F4-9B91-3D80E13B53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3" name="Rectangle: Rounded Corners 332">
                      <a:extLst>
                        <a:ext uri="{FF2B5EF4-FFF2-40B4-BE49-F238E27FC236}">
                          <a16:creationId xmlns:a16="http://schemas.microsoft.com/office/drawing/2014/main" id="{C642C578-D594-43A1-9BD6-B5CEA237AF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: Rounded Corners 333">
                      <a:extLst>
                        <a:ext uri="{FF2B5EF4-FFF2-40B4-BE49-F238E27FC236}">
                          <a16:creationId xmlns:a16="http://schemas.microsoft.com/office/drawing/2014/main" id="{8396B3DF-407C-49C2-BA6C-4EBB07D8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5" name="Rectangle: Rounded Corners 334">
                      <a:extLst>
                        <a:ext uri="{FF2B5EF4-FFF2-40B4-BE49-F238E27FC236}">
                          <a16:creationId xmlns:a16="http://schemas.microsoft.com/office/drawing/2014/main" id="{51B38F7F-9317-4F77-82C1-AAE933C17B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7" name="Group 326">
                    <a:extLst>
                      <a:ext uri="{FF2B5EF4-FFF2-40B4-BE49-F238E27FC236}">
                        <a16:creationId xmlns:a16="http://schemas.microsoft.com/office/drawing/2014/main" id="{5D18FFBD-1047-4571-A184-EA14C960C64C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28" name="Rectangle: Rounded Corners 327">
                      <a:extLst>
                        <a:ext uri="{FF2B5EF4-FFF2-40B4-BE49-F238E27FC236}">
                          <a16:creationId xmlns:a16="http://schemas.microsoft.com/office/drawing/2014/main" id="{64981368-5A86-4DA4-B596-0DF6ECAE99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9" name="Rectangle: Rounded Corners 328">
                      <a:extLst>
                        <a:ext uri="{FF2B5EF4-FFF2-40B4-BE49-F238E27FC236}">
                          <a16:creationId xmlns:a16="http://schemas.microsoft.com/office/drawing/2014/main" id="{DBD87933-6407-48AC-8076-C8435D9E7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: Rounded Corners 329">
                      <a:extLst>
                        <a:ext uri="{FF2B5EF4-FFF2-40B4-BE49-F238E27FC236}">
                          <a16:creationId xmlns:a16="http://schemas.microsoft.com/office/drawing/2014/main" id="{BFF5B62D-0206-40D1-AFBC-B6EADAC8E6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1" name="Rectangle: Rounded Corners 330">
                      <a:extLst>
                        <a:ext uri="{FF2B5EF4-FFF2-40B4-BE49-F238E27FC236}">
                          <a16:creationId xmlns:a16="http://schemas.microsoft.com/office/drawing/2014/main" id="{7A58A525-66C4-43D4-9DA9-1CAF77D0D6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95BDA884-C4A0-4540-ADFE-B9085B88AE89}"/>
                  </a:ext>
                </a:extLst>
              </p:cNvPr>
              <p:cNvGrpSpPr/>
              <p:nvPr/>
            </p:nvGrpSpPr>
            <p:grpSpPr>
              <a:xfrm>
                <a:off x="11896274" y="3641078"/>
                <a:ext cx="1883287" cy="669637"/>
                <a:chOff x="3567582" y="6178022"/>
                <a:chExt cx="1883287" cy="669637"/>
              </a:xfrm>
            </p:grpSpPr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B9DFB1CC-3D2F-4EBA-A554-F59D6E3C209D}"/>
                    </a:ext>
                  </a:extLst>
                </p:cNvPr>
                <p:cNvSpPr/>
                <p:nvPr/>
              </p:nvSpPr>
              <p:spPr>
                <a:xfrm>
                  <a:off x="3787802" y="6178022"/>
                  <a:ext cx="1417251" cy="41408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8C6246C6-D1D9-43C5-87EC-88BA37EDB885}"/>
                    </a:ext>
                  </a:extLst>
                </p:cNvPr>
                <p:cNvGrpSpPr/>
                <p:nvPr/>
              </p:nvGrpSpPr>
              <p:grpSpPr>
                <a:xfrm>
                  <a:off x="3567582" y="6225235"/>
                  <a:ext cx="1883287" cy="622424"/>
                  <a:chOff x="1083937" y="4627649"/>
                  <a:chExt cx="1883287" cy="622424"/>
                </a:xfrm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F00819E-B22C-4AC5-88AC-2B2D5E3B685E}"/>
                      </a:ext>
                    </a:extLst>
                  </p:cNvPr>
                  <p:cNvGrpSpPr/>
                  <p:nvPr/>
                </p:nvGrpSpPr>
                <p:grpSpPr>
                  <a:xfrm>
                    <a:off x="2404694" y="4684172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6" name="Circle: Hollow 315">
                      <a:extLst>
                        <a:ext uri="{FF2B5EF4-FFF2-40B4-BE49-F238E27FC236}">
                          <a16:creationId xmlns:a16="http://schemas.microsoft.com/office/drawing/2014/main" id="{51A2E0C2-0AB4-4894-B37C-8CD5BFB9F3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7" name="Oval 316">
                      <a:extLst>
                        <a:ext uri="{FF2B5EF4-FFF2-40B4-BE49-F238E27FC236}">
                          <a16:creationId xmlns:a16="http://schemas.microsoft.com/office/drawing/2014/main" id="{1DF88241-951E-45BF-B941-AA568E3B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5239D5B9-3CA3-4715-AB44-793187844215}"/>
                      </a:ext>
                    </a:extLst>
                  </p:cNvPr>
                  <p:cNvGrpSpPr/>
                  <p:nvPr/>
                </p:nvGrpSpPr>
                <p:grpSpPr>
                  <a:xfrm>
                    <a:off x="1083937" y="4687543"/>
                    <a:ext cx="562530" cy="562530"/>
                    <a:chOff x="872197" y="3031795"/>
                    <a:chExt cx="562530" cy="562530"/>
                  </a:xfrm>
                </p:grpSpPr>
                <p:sp>
                  <p:nvSpPr>
                    <p:cNvPr id="314" name="Circle: Hollow 313">
                      <a:extLst>
                        <a:ext uri="{FF2B5EF4-FFF2-40B4-BE49-F238E27FC236}">
                          <a16:creationId xmlns:a16="http://schemas.microsoft.com/office/drawing/2014/main" id="{72F87BE7-9FCC-4654-AF27-285AD13C9C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2197" y="3031795"/>
                      <a:ext cx="562530" cy="562530"/>
                    </a:xfrm>
                    <a:prstGeom prst="donut">
                      <a:avLst>
                        <a:gd name="adj" fmla="val 39396"/>
                      </a:avLst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15" name="Oval 314">
                      <a:extLst>
                        <a:ext uri="{FF2B5EF4-FFF2-40B4-BE49-F238E27FC236}">
                          <a16:creationId xmlns:a16="http://schemas.microsoft.com/office/drawing/2014/main" id="{A14B7F4A-46C6-4868-9E07-3ED0DC61B9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4808" y="3144406"/>
                      <a:ext cx="337309" cy="33730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00" name="Freeform: Shape 299">
                    <a:extLst>
                      <a:ext uri="{FF2B5EF4-FFF2-40B4-BE49-F238E27FC236}">
                        <a16:creationId xmlns:a16="http://schemas.microsoft.com/office/drawing/2014/main" id="{1AC2259C-7AFF-4FFD-8C9B-E17186E9AF5F}"/>
                      </a:ext>
                    </a:extLst>
                  </p:cNvPr>
                  <p:cNvSpPr/>
                  <p:nvPr/>
                </p:nvSpPr>
                <p:spPr>
                  <a:xfrm>
                    <a:off x="1304741" y="4627649"/>
                    <a:ext cx="1458810" cy="467109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1" name="Rectangle: Top Corners Rounded 300">
                    <a:extLst>
                      <a:ext uri="{FF2B5EF4-FFF2-40B4-BE49-F238E27FC236}">
                        <a16:creationId xmlns:a16="http://schemas.microsoft.com/office/drawing/2014/main" id="{FEBC1A72-64D2-40DA-A97B-DA6E83DF4C9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271264" y="4708457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2" name="Rectangle: Top Corners Rounded 301">
                    <a:extLst>
                      <a:ext uri="{FF2B5EF4-FFF2-40B4-BE49-F238E27FC236}">
                        <a16:creationId xmlns:a16="http://schemas.microsoft.com/office/drawing/2014/main" id="{F0649DF4-E099-42BA-AFA0-DB68CD5F8F6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61429" y="4704805"/>
                    <a:ext cx="129677" cy="260632"/>
                  </a:xfrm>
                  <a:prstGeom prst="round2SameRect">
                    <a:avLst/>
                  </a:prstGeom>
                  <a:solidFill>
                    <a:srgbClr val="2E2B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3" name="Freeform: Shape 302">
                    <a:extLst>
                      <a:ext uri="{FF2B5EF4-FFF2-40B4-BE49-F238E27FC236}">
                        <a16:creationId xmlns:a16="http://schemas.microsoft.com/office/drawing/2014/main" id="{F11F5B67-8FCB-4709-92A0-A6DD98FD8FAA}"/>
                      </a:ext>
                    </a:extLst>
                  </p:cNvPr>
                  <p:cNvSpPr/>
                  <p:nvPr/>
                </p:nvSpPr>
                <p:spPr>
                  <a:xfrm flipV="1">
                    <a:off x="1691073" y="4705036"/>
                    <a:ext cx="706714" cy="159612"/>
                  </a:xfrm>
                  <a:custGeom>
                    <a:avLst/>
                    <a:gdLst>
                      <a:gd name="connsiteX0" fmla="*/ 139206 w 1987230"/>
                      <a:gd name="connsiteY0" fmla="*/ 0 h 835219"/>
                      <a:gd name="connsiteX1" fmla="*/ 321768 w 1987230"/>
                      <a:gd name="connsiteY1" fmla="*/ 0 h 835219"/>
                      <a:gd name="connsiteX2" fmla="*/ 321768 w 1987230"/>
                      <a:gd name="connsiteY2" fmla="*/ 489536 h 835219"/>
                      <a:gd name="connsiteX3" fmla="*/ 460974 w 1987230"/>
                      <a:gd name="connsiteY3" fmla="*/ 628742 h 835219"/>
                      <a:gd name="connsiteX4" fmla="*/ 1531492 w 1987230"/>
                      <a:gd name="connsiteY4" fmla="*/ 628742 h 835219"/>
                      <a:gd name="connsiteX5" fmla="*/ 1670698 w 1987230"/>
                      <a:gd name="connsiteY5" fmla="*/ 489536 h 835219"/>
                      <a:gd name="connsiteX6" fmla="*/ 1670698 w 1987230"/>
                      <a:gd name="connsiteY6" fmla="*/ 0 h 835219"/>
                      <a:gd name="connsiteX7" fmla="*/ 1848024 w 1987230"/>
                      <a:gd name="connsiteY7" fmla="*/ 0 h 835219"/>
                      <a:gd name="connsiteX8" fmla="*/ 1987230 w 1987230"/>
                      <a:gd name="connsiteY8" fmla="*/ 139206 h 835219"/>
                      <a:gd name="connsiteX9" fmla="*/ 1987230 w 1987230"/>
                      <a:gd name="connsiteY9" fmla="*/ 209638 h 835219"/>
                      <a:gd name="connsiteX10" fmla="*/ 1884090 w 1987230"/>
                      <a:gd name="connsiteY10" fmla="*/ 209638 h 835219"/>
                      <a:gd name="connsiteX11" fmla="*/ 1797466 w 1987230"/>
                      <a:gd name="connsiteY11" fmla="*/ 296262 h 835219"/>
                      <a:gd name="connsiteX12" fmla="*/ 1797466 w 1987230"/>
                      <a:gd name="connsiteY12" fmla="*/ 835219 h 835219"/>
                      <a:gd name="connsiteX13" fmla="*/ 193424 w 1987230"/>
                      <a:gd name="connsiteY13" fmla="*/ 835219 h 835219"/>
                      <a:gd name="connsiteX14" fmla="*/ 193424 w 1987230"/>
                      <a:gd name="connsiteY14" fmla="*/ 278004 h 835219"/>
                      <a:gd name="connsiteX15" fmla="*/ 106800 w 1987230"/>
                      <a:gd name="connsiteY15" fmla="*/ 191380 h 835219"/>
                      <a:gd name="connsiteX16" fmla="*/ 0 w 1987230"/>
                      <a:gd name="connsiteY16" fmla="*/ 191380 h 835219"/>
                      <a:gd name="connsiteX17" fmla="*/ 0 w 1987230"/>
                      <a:gd name="connsiteY17" fmla="*/ 139206 h 835219"/>
                      <a:gd name="connsiteX18" fmla="*/ 139206 w 1987230"/>
                      <a:gd name="connsiteY18" fmla="*/ 0 h 835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987230" h="835219">
                        <a:moveTo>
                          <a:pt x="139206" y="0"/>
                        </a:moveTo>
                        <a:lnTo>
                          <a:pt x="321768" y="0"/>
                        </a:lnTo>
                        <a:lnTo>
                          <a:pt x="321768" y="489536"/>
                        </a:lnTo>
                        <a:cubicBezTo>
                          <a:pt x="321768" y="566417"/>
                          <a:pt x="384093" y="628742"/>
                          <a:pt x="460974" y="628742"/>
                        </a:cubicBezTo>
                        <a:lnTo>
                          <a:pt x="1531492" y="628742"/>
                        </a:lnTo>
                        <a:cubicBezTo>
                          <a:pt x="1608373" y="628742"/>
                          <a:pt x="1670698" y="566417"/>
                          <a:pt x="1670698" y="489536"/>
                        </a:cubicBezTo>
                        <a:lnTo>
                          <a:pt x="1670698" y="0"/>
                        </a:lnTo>
                        <a:lnTo>
                          <a:pt x="1848024" y="0"/>
                        </a:lnTo>
                        <a:cubicBezTo>
                          <a:pt x="1924905" y="0"/>
                          <a:pt x="1987230" y="62325"/>
                          <a:pt x="1987230" y="139206"/>
                        </a:cubicBezTo>
                        <a:lnTo>
                          <a:pt x="1987230" y="209638"/>
                        </a:lnTo>
                        <a:lnTo>
                          <a:pt x="1884090" y="209638"/>
                        </a:lnTo>
                        <a:cubicBezTo>
                          <a:pt x="1836249" y="209638"/>
                          <a:pt x="1797466" y="248421"/>
                          <a:pt x="1797466" y="296262"/>
                        </a:cubicBezTo>
                        <a:lnTo>
                          <a:pt x="1797466" y="835219"/>
                        </a:lnTo>
                        <a:lnTo>
                          <a:pt x="193424" y="835219"/>
                        </a:lnTo>
                        <a:lnTo>
                          <a:pt x="193424" y="278004"/>
                        </a:lnTo>
                        <a:cubicBezTo>
                          <a:pt x="193424" y="230163"/>
                          <a:pt x="154641" y="191380"/>
                          <a:pt x="106800" y="191380"/>
                        </a:cubicBezTo>
                        <a:lnTo>
                          <a:pt x="0" y="191380"/>
                        </a:lnTo>
                        <a:lnTo>
                          <a:pt x="0" y="139206"/>
                        </a:lnTo>
                        <a:cubicBezTo>
                          <a:pt x="0" y="62325"/>
                          <a:pt x="62325" y="0"/>
                          <a:pt x="139206" y="0"/>
                        </a:cubicBezTo>
                        <a:close/>
                      </a:path>
                    </a:pathLst>
                  </a:custGeom>
                  <a:solidFill>
                    <a:srgbClr val="2E2B33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FE5D2E60-2E07-4EDB-B0E0-6B23FAF33528}"/>
                      </a:ext>
                    </a:extLst>
                  </p:cNvPr>
                  <p:cNvGrpSpPr/>
                  <p:nvPr/>
                </p:nvGrpSpPr>
                <p:grpSpPr>
                  <a:xfrm>
                    <a:off x="1823553" y="4702112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10" name="Rectangle: Rounded Corners 309">
                      <a:extLst>
                        <a:ext uri="{FF2B5EF4-FFF2-40B4-BE49-F238E27FC236}">
                          <a16:creationId xmlns:a16="http://schemas.microsoft.com/office/drawing/2014/main" id="{27C105DD-D244-44E0-B29B-4D20702167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: Rounded Corners 310">
                      <a:extLst>
                        <a:ext uri="{FF2B5EF4-FFF2-40B4-BE49-F238E27FC236}">
                          <a16:creationId xmlns:a16="http://schemas.microsoft.com/office/drawing/2014/main" id="{A08330B8-6563-4D9C-A973-D23A2C36B6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2" name="Rectangle: Rounded Corners 311">
                      <a:extLst>
                        <a:ext uri="{FF2B5EF4-FFF2-40B4-BE49-F238E27FC236}">
                          <a16:creationId xmlns:a16="http://schemas.microsoft.com/office/drawing/2014/main" id="{2E7456A1-C9E5-4FFB-BA36-F3CC62BB5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: Rounded Corners 312">
                      <a:extLst>
                        <a:ext uri="{FF2B5EF4-FFF2-40B4-BE49-F238E27FC236}">
                          <a16:creationId xmlns:a16="http://schemas.microsoft.com/office/drawing/2014/main" id="{07E8A39A-A6EB-478F-AD8E-59C48C0CDB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DD96EE1D-991E-4A8D-8C82-B1483514B686}"/>
                      </a:ext>
                    </a:extLst>
                  </p:cNvPr>
                  <p:cNvGrpSpPr/>
                  <p:nvPr/>
                </p:nvGrpSpPr>
                <p:grpSpPr>
                  <a:xfrm>
                    <a:off x="2096675" y="4714839"/>
                    <a:ext cx="173664" cy="305465"/>
                    <a:chOff x="1923011" y="5286487"/>
                    <a:chExt cx="173664" cy="305465"/>
                  </a:xfrm>
                </p:grpSpPr>
                <p:sp>
                  <p:nvSpPr>
                    <p:cNvPr id="306" name="Rectangle: Rounded Corners 305">
                      <a:extLst>
                        <a:ext uri="{FF2B5EF4-FFF2-40B4-BE49-F238E27FC236}">
                          <a16:creationId xmlns:a16="http://schemas.microsoft.com/office/drawing/2014/main" id="{E4D24936-3CEE-43F5-A517-D775D297A2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286487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7" name="Rectangle: Rounded Corners 306">
                      <a:extLst>
                        <a:ext uri="{FF2B5EF4-FFF2-40B4-BE49-F238E27FC236}">
                          <a16:creationId xmlns:a16="http://schemas.microsoft.com/office/drawing/2014/main" id="{58DD1355-6D4D-474F-B79F-2B5C5957B0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368015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8" name="Rectangle: Rounded Corners 307">
                      <a:extLst>
                        <a:ext uri="{FF2B5EF4-FFF2-40B4-BE49-F238E27FC236}">
                          <a16:creationId xmlns:a16="http://schemas.microsoft.com/office/drawing/2014/main" id="{0BCAF2D9-BB02-44A0-9D39-3B4B182DF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449543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9" name="Rectangle: Rounded Corners 308">
                      <a:extLst>
                        <a:ext uri="{FF2B5EF4-FFF2-40B4-BE49-F238E27FC236}">
                          <a16:creationId xmlns:a16="http://schemas.microsoft.com/office/drawing/2014/main" id="{FAE820E4-F6C7-49BD-8822-F25CD69C5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3011" y="5531071"/>
                      <a:ext cx="173664" cy="60881"/>
                    </a:xfrm>
                    <a:prstGeom prst="roundRect">
                      <a:avLst/>
                    </a:prstGeom>
                    <a:solidFill>
                      <a:srgbClr val="2E2B3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2DC40DA4-6EC5-4608-8265-E40976C3E4A9}"/>
                  </a:ext>
                </a:extLst>
              </p:cNvPr>
              <p:cNvSpPr/>
              <p:nvPr/>
            </p:nvSpPr>
            <p:spPr>
              <a:xfrm>
                <a:off x="10324369" y="3587308"/>
                <a:ext cx="1357672" cy="439868"/>
              </a:xfrm>
              <a:prstGeom prst="rect">
                <a:avLst/>
              </a:prstGeom>
              <a:solidFill>
                <a:srgbClr val="2E2B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FE9A949F-3FC5-4DF0-933B-771E8E321435}"/>
                  </a:ext>
                </a:extLst>
              </p:cNvPr>
              <p:cNvGrpSpPr/>
              <p:nvPr/>
            </p:nvGrpSpPr>
            <p:grpSpPr>
              <a:xfrm>
                <a:off x="7551957" y="3514829"/>
                <a:ext cx="475790" cy="620700"/>
                <a:chOff x="2945383" y="6059313"/>
                <a:chExt cx="475790" cy="62070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59B2C899-E9AA-474E-9B6A-4DDE84974762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Freeform: Shape 293">
                  <a:extLst>
                    <a:ext uri="{FF2B5EF4-FFF2-40B4-BE49-F238E27FC236}">
                      <a16:creationId xmlns:a16="http://schemas.microsoft.com/office/drawing/2014/main" id="{6B33BAC5-96D9-4BD0-A609-348515B39FF0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Trapezoid 294">
                  <a:extLst>
                    <a:ext uri="{FF2B5EF4-FFF2-40B4-BE49-F238E27FC236}">
                      <a16:creationId xmlns:a16="http://schemas.microsoft.com/office/drawing/2014/main" id="{FD9648A9-B160-417E-B28B-8F74852AEB54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D182D3BA-9423-4DC1-8A71-F0AB37105746}"/>
                  </a:ext>
                </a:extLst>
              </p:cNvPr>
              <p:cNvGrpSpPr/>
              <p:nvPr/>
            </p:nvGrpSpPr>
            <p:grpSpPr>
              <a:xfrm flipH="1">
                <a:off x="13845802" y="3522716"/>
                <a:ext cx="475790" cy="620700"/>
                <a:chOff x="2945383" y="6059313"/>
                <a:chExt cx="475790" cy="620700"/>
              </a:xfrm>
            </p:grpSpPr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A8F488AF-819B-443A-B245-5701DDCB45B1}"/>
                    </a:ext>
                  </a:extLst>
                </p:cNvPr>
                <p:cNvSpPr/>
                <p:nvPr/>
              </p:nvSpPr>
              <p:spPr>
                <a:xfrm>
                  <a:off x="3101139" y="6064440"/>
                  <a:ext cx="252391" cy="56099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Freeform: Shape 290">
                  <a:extLst>
                    <a:ext uri="{FF2B5EF4-FFF2-40B4-BE49-F238E27FC236}">
                      <a16:creationId xmlns:a16="http://schemas.microsoft.com/office/drawing/2014/main" id="{1C392061-3C5C-41EE-A572-3677197658F8}"/>
                    </a:ext>
                  </a:extLst>
                </p:cNvPr>
                <p:cNvSpPr/>
                <p:nvPr/>
              </p:nvSpPr>
              <p:spPr>
                <a:xfrm>
                  <a:off x="3172795" y="6059313"/>
                  <a:ext cx="248378" cy="620700"/>
                </a:xfrm>
                <a:custGeom>
                  <a:avLst/>
                  <a:gdLst>
                    <a:gd name="connsiteX0" fmla="*/ 29004 w 286343"/>
                    <a:gd name="connsiteY0" fmla="*/ 370329 h 526947"/>
                    <a:gd name="connsiteX1" fmla="*/ 29004 w 286343"/>
                    <a:gd name="connsiteY1" fmla="*/ 495556 h 526947"/>
                    <a:gd name="connsiteX2" fmla="*/ 252260 w 286343"/>
                    <a:gd name="connsiteY2" fmla="*/ 495556 h 526947"/>
                    <a:gd name="connsiteX3" fmla="*/ 252260 w 286343"/>
                    <a:gd name="connsiteY3" fmla="*/ 370329 h 526947"/>
                    <a:gd name="connsiteX4" fmla="*/ 28287 w 286343"/>
                    <a:gd name="connsiteY4" fmla="*/ 203612 h 526947"/>
                    <a:gd name="connsiteX5" fmla="*/ 28287 w 286343"/>
                    <a:gd name="connsiteY5" fmla="*/ 328839 h 526947"/>
                    <a:gd name="connsiteX6" fmla="*/ 251543 w 286343"/>
                    <a:gd name="connsiteY6" fmla="*/ 328839 h 526947"/>
                    <a:gd name="connsiteX7" fmla="*/ 251543 w 286343"/>
                    <a:gd name="connsiteY7" fmla="*/ 203612 h 526947"/>
                    <a:gd name="connsiteX8" fmla="*/ 27570 w 286343"/>
                    <a:gd name="connsiteY8" fmla="*/ 36895 h 526947"/>
                    <a:gd name="connsiteX9" fmla="*/ 27570 w 286343"/>
                    <a:gd name="connsiteY9" fmla="*/ 162122 h 526947"/>
                    <a:gd name="connsiteX10" fmla="*/ 250826 w 286343"/>
                    <a:gd name="connsiteY10" fmla="*/ 162122 h 526947"/>
                    <a:gd name="connsiteX11" fmla="*/ 250826 w 286343"/>
                    <a:gd name="connsiteY11" fmla="*/ 36895 h 526947"/>
                    <a:gd name="connsiteX12" fmla="*/ 0 w 286343"/>
                    <a:gd name="connsiteY12" fmla="*/ 0 h 526947"/>
                    <a:gd name="connsiteX13" fmla="*/ 286343 w 286343"/>
                    <a:gd name="connsiteY13" fmla="*/ 0 h 526947"/>
                    <a:gd name="connsiteX14" fmla="*/ 286343 w 286343"/>
                    <a:gd name="connsiteY14" fmla="*/ 526947 h 526947"/>
                    <a:gd name="connsiteX15" fmla="*/ 0 w 286343"/>
                    <a:gd name="connsiteY15" fmla="*/ 526947 h 526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6343" h="526947">
                      <a:moveTo>
                        <a:pt x="29004" y="370329"/>
                      </a:moveTo>
                      <a:lnTo>
                        <a:pt x="29004" y="495556"/>
                      </a:lnTo>
                      <a:lnTo>
                        <a:pt x="252260" y="495556"/>
                      </a:lnTo>
                      <a:lnTo>
                        <a:pt x="252260" y="370329"/>
                      </a:lnTo>
                      <a:close/>
                      <a:moveTo>
                        <a:pt x="28287" y="203612"/>
                      </a:moveTo>
                      <a:lnTo>
                        <a:pt x="28287" y="328839"/>
                      </a:lnTo>
                      <a:lnTo>
                        <a:pt x="251543" y="328839"/>
                      </a:lnTo>
                      <a:lnTo>
                        <a:pt x="251543" y="203612"/>
                      </a:lnTo>
                      <a:close/>
                      <a:moveTo>
                        <a:pt x="27570" y="36895"/>
                      </a:moveTo>
                      <a:lnTo>
                        <a:pt x="27570" y="162122"/>
                      </a:lnTo>
                      <a:lnTo>
                        <a:pt x="250826" y="162122"/>
                      </a:lnTo>
                      <a:lnTo>
                        <a:pt x="250826" y="36895"/>
                      </a:lnTo>
                      <a:close/>
                      <a:moveTo>
                        <a:pt x="0" y="0"/>
                      </a:moveTo>
                      <a:lnTo>
                        <a:pt x="286343" y="0"/>
                      </a:lnTo>
                      <a:lnTo>
                        <a:pt x="286343" y="526947"/>
                      </a:lnTo>
                      <a:lnTo>
                        <a:pt x="0" y="526947"/>
                      </a:lnTo>
                      <a:close/>
                    </a:path>
                  </a:pathLst>
                </a:custGeom>
                <a:solidFill>
                  <a:srgbClr val="2E2B3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Trapezoid 291">
                  <a:extLst>
                    <a:ext uri="{FF2B5EF4-FFF2-40B4-BE49-F238E27FC236}">
                      <a16:creationId xmlns:a16="http://schemas.microsoft.com/office/drawing/2014/main" id="{63BDB20B-1CB3-47C9-92BF-D3CBB58D0790}"/>
                    </a:ext>
                  </a:extLst>
                </p:cNvPr>
                <p:cNvSpPr/>
                <p:nvPr/>
              </p:nvSpPr>
              <p:spPr>
                <a:xfrm rot="5400000">
                  <a:off x="2875409" y="6323759"/>
                  <a:ext cx="315661" cy="175713"/>
                </a:xfrm>
                <a:prstGeom prst="trapezoid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5F1E1639-F48D-4D01-80D9-2058D7799887}"/>
                </a:ext>
              </a:extLst>
            </p:cNvPr>
            <p:cNvSpPr txBox="1"/>
            <p:nvPr/>
          </p:nvSpPr>
          <p:spPr>
            <a:xfrm>
              <a:off x="12266492" y="3119515"/>
              <a:ext cx="22201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2800" dirty="0">
                  <a:latin typeface="Cooper Black" panose="0208090404030B020404" pitchFamily="18" charset="0"/>
                </a:rPr>
                <a:t>انتهى الدرس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30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9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98 -1.48148E-6 L 1.23737 -0.0025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1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EBFC5EC9-B011-4F7F-A9A2-CF3FC7046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873" y="0"/>
            <a:ext cx="2997457" cy="2997457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4942CA7-2236-42F3-B93C-E0D8517FF5D4}"/>
              </a:ext>
            </a:extLst>
          </p:cNvPr>
          <p:cNvSpPr txBox="1"/>
          <p:nvPr/>
        </p:nvSpPr>
        <p:spPr>
          <a:xfrm>
            <a:off x="1141208" y="2900834"/>
            <a:ext cx="8624454" cy="1569660"/>
          </a:xfrm>
          <a:prstGeom prst="rect">
            <a:avLst/>
          </a:prstGeom>
          <a:solidFill>
            <a:srgbClr val="80A895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4800" b="1" dirty="0">
                <a:solidFill>
                  <a:schemeClr val="bg1">
                    <a:lumMod val="95000"/>
                  </a:schemeClr>
                </a:solidFill>
              </a:rPr>
              <a:t>تم تصميم الدرس بواسطة : </a:t>
            </a:r>
          </a:p>
          <a:p>
            <a:pPr algn="ctr" rtl="1"/>
            <a:r>
              <a:rPr lang="ar-SA" sz="4800" b="1" dirty="0">
                <a:solidFill>
                  <a:schemeClr val="bg1">
                    <a:lumMod val="95000"/>
                  </a:schemeClr>
                </a:solidFill>
              </a:rPr>
              <a:t>موقع حلول </a:t>
            </a:r>
            <a:r>
              <a:rPr lang="en-US" sz="4800" b="1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hulul.online</a:t>
            </a:r>
            <a:endParaRPr lang="en-US" sz="6600" b="1" dirty="0">
              <a:latin typeface="Calibri" pitchFamily="34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FA89069C-5529-4A34-9056-DE8CCFB2E79C}"/>
              </a:ext>
            </a:extLst>
          </p:cNvPr>
          <p:cNvSpPr txBox="1"/>
          <p:nvPr/>
        </p:nvSpPr>
        <p:spPr>
          <a:xfrm>
            <a:off x="1138412" y="4561854"/>
            <a:ext cx="8624454" cy="830997"/>
          </a:xfrm>
          <a:prstGeom prst="rect">
            <a:avLst/>
          </a:prstGeom>
          <a:solidFill>
            <a:srgbClr val="DBDD6E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4800" b="1" dirty="0">
                <a:solidFill>
                  <a:schemeClr val="accent6">
                    <a:lumMod val="50000"/>
                  </a:schemeClr>
                </a:solidFill>
              </a:rPr>
              <a:t>قناة </a:t>
            </a:r>
            <a:r>
              <a:rPr lang="ar-SA" sz="4800" b="1" dirty="0" err="1">
                <a:solidFill>
                  <a:schemeClr val="accent6">
                    <a:lumMod val="50000"/>
                  </a:schemeClr>
                </a:solidFill>
              </a:rPr>
              <a:t>تليجرام</a:t>
            </a:r>
            <a:r>
              <a:rPr lang="ar-SA" sz="4800" b="1" dirty="0">
                <a:solidFill>
                  <a:schemeClr val="accent6">
                    <a:lumMod val="50000"/>
                  </a:schemeClr>
                </a:solidFill>
              </a:rPr>
              <a:t> : </a:t>
            </a:r>
            <a:r>
              <a:rPr lang="en-US" sz="4800" b="1" dirty="0" err="1">
                <a:solidFill>
                  <a:srgbClr val="3F3D4A"/>
                </a:solidFill>
              </a:rPr>
              <a:t>hulul_online</a:t>
            </a:r>
            <a:r>
              <a:rPr lang="ar-SA" sz="3200" b="1" dirty="0">
                <a:solidFill>
                  <a:srgbClr val="3F3D4A"/>
                </a:solidFill>
              </a:rPr>
              <a:t>@</a:t>
            </a:r>
            <a:endParaRPr lang="en-US" sz="6600" b="1" dirty="0">
              <a:solidFill>
                <a:srgbClr val="3F3D4A"/>
              </a:solidFill>
              <a:latin typeface="Calibri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38F87A5-2E2F-4675-898B-082395821913}"/>
              </a:ext>
            </a:extLst>
          </p:cNvPr>
          <p:cNvSpPr txBox="1"/>
          <p:nvPr/>
        </p:nvSpPr>
        <p:spPr>
          <a:xfrm>
            <a:off x="1138412" y="5484211"/>
            <a:ext cx="8624454" cy="461665"/>
          </a:xfrm>
          <a:prstGeom prst="rect">
            <a:avLst/>
          </a:prstGeom>
          <a:solidFill>
            <a:srgbClr val="DBDD6E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2400" b="1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لا نحلل حذف الحقوق</a:t>
            </a:r>
            <a:endParaRPr lang="en-US" sz="3600" b="1" dirty="0">
              <a:solidFill>
                <a:srgbClr val="3F3D4A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139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A024553-421E-4860-A3DC-D943B052AD52}"/>
              </a:ext>
            </a:extLst>
          </p:cNvPr>
          <p:cNvGrpSpPr/>
          <p:nvPr/>
        </p:nvGrpSpPr>
        <p:grpSpPr>
          <a:xfrm>
            <a:off x="10033540" y="1586322"/>
            <a:ext cx="2244499" cy="2434510"/>
            <a:chOff x="10033540" y="1586322"/>
            <a:chExt cx="2244499" cy="243451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3548483-14CA-4255-AF45-7B199E3F0E24}"/>
                </a:ext>
              </a:extLst>
            </p:cNvPr>
            <p:cNvGrpSpPr/>
            <p:nvPr/>
          </p:nvGrpSpPr>
          <p:grpSpPr>
            <a:xfrm>
              <a:off x="10033540" y="1586322"/>
              <a:ext cx="2244499" cy="2434510"/>
              <a:chOff x="2728686" y="1944914"/>
              <a:chExt cx="3055724" cy="3314410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44C55B9B-7851-4E4E-BFF5-E2904B1D08F2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: Top Corners One Rounded and One Snipped 68">
                <a:extLst>
                  <a:ext uri="{FF2B5EF4-FFF2-40B4-BE49-F238E27FC236}">
                    <a16:creationId xmlns:a16="http://schemas.microsoft.com/office/drawing/2014/main" id="{99B475DA-55D7-4BB1-A175-D0961A7A8890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ight Triangle 19">
                <a:extLst>
                  <a:ext uri="{FF2B5EF4-FFF2-40B4-BE49-F238E27FC236}">
                    <a16:creationId xmlns:a16="http://schemas.microsoft.com/office/drawing/2014/main" id="{9A08256F-D2A0-4B59-9CD9-6A87B129405A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C80051"/>
                  </a:gs>
                  <a:gs pos="0">
                    <a:srgbClr val="C8005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946030C-D9A7-433B-B985-51E4694C0A58}"/>
                </a:ext>
              </a:extLst>
            </p:cNvPr>
            <p:cNvSpPr txBox="1"/>
            <p:nvPr/>
          </p:nvSpPr>
          <p:spPr>
            <a:xfrm>
              <a:off x="10760505" y="1867027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5</a:t>
              </a:r>
            </a:p>
          </p:txBody>
        </p:sp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EAD498D3-D037-4023-BD4D-19BA7943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95793" y="2211884"/>
              <a:ext cx="1134249" cy="113424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920056B-EBAA-44EC-9DCD-0351BEE66388}"/>
              </a:ext>
            </a:extLst>
          </p:cNvPr>
          <p:cNvGrpSpPr/>
          <p:nvPr/>
        </p:nvGrpSpPr>
        <p:grpSpPr>
          <a:xfrm>
            <a:off x="5216366" y="1620740"/>
            <a:ext cx="2244499" cy="2434510"/>
            <a:chOff x="5216366" y="1620740"/>
            <a:chExt cx="2244499" cy="243451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F99D7C3-1290-4D6F-BB9C-DCE86F8C297E}"/>
                </a:ext>
              </a:extLst>
            </p:cNvPr>
            <p:cNvGrpSpPr/>
            <p:nvPr/>
          </p:nvGrpSpPr>
          <p:grpSpPr>
            <a:xfrm>
              <a:off x="5216366" y="1620740"/>
              <a:ext cx="2244499" cy="2434510"/>
              <a:chOff x="2728686" y="1944914"/>
              <a:chExt cx="3055724" cy="3314410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978F6740-9C0B-4ED0-A3A6-43E36CE01520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: Top Corners One Rounded and One Snipped 48">
                <a:extLst>
                  <a:ext uri="{FF2B5EF4-FFF2-40B4-BE49-F238E27FC236}">
                    <a16:creationId xmlns:a16="http://schemas.microsoft.com/office/drawing/2014/main" id="{6272D699-E94C-4EE1-9F6C-6960693A1BB8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ABFF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ight Triangle 19">
                <a:extLst>
                  <a:ext uri="{FF2B5EF4-FFF2-40B4-BE49-F238E27FC236}">
                    <a16:creationId xmlns:a16="http://schemas.microsoft.com/office/drawing/2014/main" id="{CBCB9EC6-9587-4791-85F1-60BA097853BB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82DA00"/>
                  </a:gs>
                  <a:gs pos="0">
                    <a:srgbClr val="87E2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9FF9BA2-0505-4173-B20E-367DCBFF2CA1}"/>
                </a:ext>
              </a:extLst>
            </p:cNvPr>
            <p:cNvSpPr txBox="1"/>
            <p:nvPr/>
          </p:nvSpPr>
          <p:spPr>
            <a:xfrm>
              <a:off x="5960816" y="1880622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3</a:t>
              </a:r>
            </a:p>
          </p:txBody>
        </p:sp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1EF788AB-0A81-4004-B7C8-0DCD3E2BC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4476" y="2539723"/>
              <a:ext cx="958881" cy="68397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4548A7B-3809-47BF-A321-6DF95EE73C13}"/>
              </a:ext>
            </a:extLst>
          </p:cNvPr>
          <p:cNvGrpSpPr/>
          <p:nvPr/>
        </p:nvGrpSpPr>
        <p:grpSpPr>
          <a:xfrm>
            <a:off x="7624954" y="1603531"/>
            <a:ext cx="2244499" cy="2434510"/>
            <a:chOff x="7624954" y="1603531"/>
            <a:chExt cx="2244499" cy="243451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F4058B-DD1C-4B39-82D9-E0D8BFA87B8D}"/>
                </a:ext>
              </a:extLst>
            </p:cNvPr>
            <p:cNvGrpSpPr/>
            <p:nvPr/>
          </p:nvGrpSpPr>
          <p:grpSpPr>
            <a:xfrm>
              <a:off x="7624954" y="1603531"/>
              <a:ext cx="2244499" cy="2434510"/>
              <a:chOff x="2728686" y="1944914"/>
              <a:chExt cx="3055724" cy="331441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62BCD9A-6E1A-4DFD-8628-C720986BC914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: Top Corners One Rounded and One Snipped 58">
                <a:extLst>
                  <a:ext uri="{FF2B5EF4-FFF2-40B4-BE49-F238E27FC236}">
                    <a16:creationId xmlns:a16="http://schemas.microsoft.com/office/drawing/2014/main" id="{153D79D3-FEA7-4B40-8FAE-A1EF8C4D3845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ight Triangle 19">
                <a:extLst>
                  <a:ext uri="{FF2B5EF4-FFF2-40B4-BE49-F238E27FC236}">
                    <a16:creationId xmlns:a16="http://schemas.microsoft.com/office/drawing/2014/main" id="{C43B8531-C95E-45BD-8ED8-6B2408CED728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D200D2"/>
                  </a:gs>
                  <a:gs pos="0">
                    <a:srgbClr val="D200D2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C7BB7FE-C115-4746-9E9E-D8F95E2B5314}"/>
                </a:ext>
              </a:extLst>
            </p:cNvPr>
            <p:cNvSpPr txBox="1"/>
            <p:nvPr/>
          </p:nvSpPr>
          <p:spPr>
            <a:xfrm>
              <a:off x="8342396" y="1867027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4</a:t>
              </a:r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1B6C01D1-CBF8-4B5D-9814-FF8422A31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33884" y="2339014"/>
              <a:ext cx="914400" cy="914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771C9B2-82D5-44AA-8F2C-EB52EEAEEB11}"/>
              </a:ext>
            </a:extLst>
          </p:cNvPr>
          <p:cNvGrpSpPr/>
          <p:nvPr/>
        </p:nvGrpSpPr>
        <p:grpSpPr>
          <a:xfrm>
            <a:off x="2807778" y="1637949"/>
            <a:ext cx="2244499" cy="2434510"/>
            <a:chOff x="2807778" y="1637949"/>
            <a:chExt cx="2244499" cy="243451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6E5F608-C3A9-41FC-B97B-3CB78CE45FEB}"/>
                </a:ext>
              </a:extLst>
            </p:cNvPr>
            <p:cNvGrpSpPr/>
            <p:nvPr/>
          </p:nvGrpSpPr>
          <p:grpSpPr>
            <a:xfrm>
              <a:off x="2807778" y="1637949"/>
              <a:ext cx="2244499" cy="2434510"/>
              <a:chOff x="2728686" y="1944914"/>
              <a:chExt cx="3055724" cy="331441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AC48A58-F819-4DA0-96B5-DF365AA7CC86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: Top Corners One Rounded and One Snipped 38">
                <a:extLst>
                  <a:ext uri="{FF2B5EF4-FFF2-40B4-BE49-F238E27FC236}">
                    <a16:creationId xmlns:a16="http://schemas.microsoft.com/office/drawing/2014/main" id="{A4DE224C-7D79-4BEB-B9B7-C8F018D45564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ight Triangle 19">
                <a:extLst>
                  <a:ext uri="{FF2B5EF4-FFF2-40B4-BE49-F238E27FC236}">
                    <a16:creationId xmlns:a16="http://schemas.microsoft.com/office/drawing/2014/main" id="{7F5C78CA-A608-4D59-A902-8F6E1A936CE7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0091C4"/>
                  </a:gs>
                  <a:gs pos="0">
                    <a:srgbClr val="00A1DA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7FF40ED-65A1-4F2C-B8D4-30ED17732F01}"/>
                </a:ext>
              </a:extLst>
            </p:cNvPr>
            <p:cNvSpPr txBox="1"/>
            <p:nvPr/>
          </p:nvSpPr>
          <p:spPr>
            <a:xfrm>
              <a:off x="3558621" y="1895443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2</a:t>
              </a:r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0E11A389-0DB0-4C0C-A4D5-1D1600C42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03204" y="2432647"/>
              <a:ext cx="761747" cy="76174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DC28827-90BA-4BED-B06B-CEE966E3C2AF}"/>
              </a:ext>
            </a:extLst>
          </p:cNvPr>
          <p:cNvGrpSpPr/>
          <p:nvPr/>
        </p:nvGrpSpPr>
        <p:grpSpPr>
          <a:xfrm>
            <a:off x="3569731" y="1089152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CAB0AB3-E831-4233-BF41-7C93C37474BA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B3C1A5A-8C12-474E-A329-402E5FDC4365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rapezoid 10">
              <a:extLst>
                <a:ext uri="{FF2B5EF4-FFF2-40B4-BE49-F238E27FC236}">
                  <a16:creationId xmlns:a16="http://schemas.microsoft.com/office/drawing/2014/main" id="{E1E5144C-43A5-4F4A-856C-D0D5C6E94356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F0C8257-48DE-4EE1-A5C3-DCEA1CDA1293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2CF66F4-F3FD-48AB-9D13-006C3172DDA8}"/>
              </a:ext>
            </a:extLst>
          </p:cNvPr>
          <p:cNvGrpSpPr/>
          <p:nvPr/>
        </p:nvGrpSpPr>
        <p:grpSpPr>
          <a:xfrm>
            <a:off x="5978319" y="1071943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461C5E-3351-436E-B38C-FCC9C8B9BC0B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F9D5A17-E7EB-460D-80D8-42B1CC056D8B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apezoid 10">
              <a:extLst>
                <a:ext uri="{FF2B5EF4-FFF2-40B4-BE49-F238E27FC236}">
                  <a16:creationId xmlns:a16="http://schemas.microsoft.com/office/drawing/2014/main" id="{00F34463-6DAD-42C7-8A0D-0D547C0F9701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854B1F9-41AE-42C9-90AF-E85BCE423BFA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9326A02-F5AB-440F-95F2-67AE523CF330}"/>
              </a:ext>
            </a:extLst>
          </p:cNvPr>
          <p:cNvGrpSpPr/>
          <p:nvPr/>
        </p:nvGrpSpPr>
        <p:grpSpPr>
          <a:xfrm>
            <a:off x="8386907" y="1054734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0C8951E-5E25-4C45-8DA1-B30490451F64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D95E8CF-EACF-4637-9C13-C9263E849896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apezoid 10">
              <a:extLst>
                <a:ext uri="{FF2B5EF4-FFF2-40B4-BE49-F238E27FC236}">
                  <a16:creationId xmlns:a16="http://schemas.microsoft.com/office/drawing/2014/main" id="{C03FF976-880A-4455-818E-3CFD61D3A2F3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EBA5769-B50B-4FF6-8268-F1DA1198A5E0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BE4C483-ECAD-44FA-96B3-111474E6DC33}"/>
              </a:ext>
            </a:extLst>
          </p:cNvPr>
          <p:cNvGrpSpPr/>
          <p:nvPr/>
        </p:nvGrpSpPr>
        <p:grpSpPr>
          <a:xfrm>
            <a:off x="10795493" y="1037525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AB92A58-AD36-415E-A222-21EEEC7947F3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E2361FD-28BE-4248-B52F-973567F3B3C2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rapezoid 10">
              <a:extLst>
                <a:ext uri="{FF2B5EF4-FFF2-40B4-BE49-F238E27FC236}">
                  <a16:creationId xmlns:a16="http://schemas.microsoft.com/office/drawing/2014/main" id="{16305205-24B1-4A7C-B6BF-5FF92636CC2B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E5AADBE1-5A76-4130-A3E3-A246C29679C2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09115-BC63-479B-A7E3-B90DAE554C4C}"/>
              </a:ext>
            </a:extLst>
          </p:cNvPr>
          <p:cNvGrpSpPr/>
          <p:nvPr/>
        </p:nvGrpSpPr>
        <p:grpSpPr>
          <a:xfrm>
            <a:off x="399190" y="1655158"/>
            <a:ext cx="2244499" cy="2434510"/>
            <a:chOff x="399190" y="1655158"/>
            <a:chExt cx="2244499" cy="243451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9AA90E7-0F50-4C7E-AE17-B422819F6C15}"/>
                </a:ext>
              </a:extLst>
            </p:cNvPr>
            <p:cNvGrpSpPr/>
            <p:nvPr/>
          </p:nvGrpSpPr>
          <p:grpSpPr>
            <a:xfrm>
              <a:off x="399190" y="1655158"/>
              <a:ext cx="2244499" cy="2434510"/>
              <a:chOff x="2728686" y="1944914"/>
              <a:chExt cx="3055724" cy="331441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2149E3A-A61D-4E93-A21B-94876A0667C5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: Top Corners One Rounded and One Snipped 4">
                <a:extLst>
                  <a:ext uri="{FF2B5EF4-FFF2-40B4-BE49-F238E27FC236}">
                    <a16:creationId xmlns:a16="http://schemas.microsoft.com/office/drawing/2014/main" id="{192CABDA-48E9-4A9F-88DA-2E05F248400E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8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1B87133E-D4E1-49DB-8C13-45A402AB559B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C79200"/>
                  </a:gs>
                  <a:gs pos="0">
                    <a:srgbClr val="E6AA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54E39D1-F7C8-4EB3-B988-25DA395E327A}"/>
                </a:ext>
              </a:extLst>
            </p:cNvPr>
            <p:cNvSpPr txBox="1"/>
            <p:nvPr/>
          </p:nvSpPr>
          <p:spPr>
            <a:xfrm>
              <a:off x="1094135" y="1895443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1</a:t>
              </a:r>
            </a:p>
          </p:txBody>
        </p:sp>
        <p:pic>
          <p:nvPicPr>
            <p:cNvPr id="85" name="Graphic 84">
              <a:extLst>
                <a:ext uri="{FF2B5EF4-FFF2-40B4-BE49-F238E27FC236}">
                  <a16:creationId xmlns:a16="http://schemas.microsoft.com/office/drawing/2014/main" id="{1EB78EC6-C82A-4DCE-B30C-66E65DD07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730" y="2332220"/>
              <a:ext cx="831800" cy="831800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5CD0D46-ADEE-400D-9E15-B8FF15E2D054}"/>
              </a:ext>
            </a:extLst>
          </p:cNvPr>
          <p:cNvGrpSpPr/>
          <p:nvPr/>
        </p:nvGrpSpPr>
        <p:grpSpPr>
          <a:xfrm rot="21236315">
            <a:off x="329350" y="3805080"/>
            <a:ext cx="1892122" cy="2174447"/>
            <a:chOff x="387840" y="4231292"/>
            <a:chExt cx="1892122" cy="2174447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8081810-0FDB-44B7-894D-F75DCA0570EB}"/>
                </a:ext>
              </a:extLst>
            </p:cNvPr>
            <p:cNvSpPr txBox="1"/>
            <p:nvPr/>
          </p:nvSpPr>
          <p:spPr>
            <a:xfrm>
              <a:off x="395817" y="4231292"/>
              <a:ext cx="188414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b="1" dirty="0">
                  <a:solidFill>
                    <a:srgbClr val="FFC000"/>
                  </a:solidFill>
                  <a:latin typeface="Century Gothic" panose="020B0502020202020204" pitchFamily="34" charset="0"/>
                </a:rPr>
                <a:t>مَا الْغَابَةُ؟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1AD0748-CC0D-4898-9EE0-2280E4355C73}"/>
                </a:ext>
              </a:extLst>
            </p:cNvPr>
            <p:cNvSpPr txBox="1"/>
            <p:nvPr/>
          </p:nvSpPr>
          <p:spPr>
            <a:xfrm>
              <a:off x="387840" y="4774523"/>
              <a:ext cx="1891426" cy="1631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B5BD783E-F45C-45D8-BFA1-DC314276109C}"/>
              </a:ext>
            </a:extLst>
          </p:cNvPr>
          <p:cNvSpPr txBox="1"/>
          <p:nvPr/>
        </p:nvSpPr>
        <p:spPr>
          <a:xfrm>
            <a:off x="3114193" y="170179"/>
            <a:ext cx="5963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3600" dirty="0">
                <a:latin typeface="Century Gothic" panose="020B0502020202020204" pitchFamily="34" charset="0"/>
              </a:rPr>
              <a:t>الغابات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78" name="Rectangle 21">
            <a:extLst>
              <a:ext uri="{FF2B5EF4-FFF2-40B4-BE49-F238E27FC236}">
                <a16:creationId xmlns:a16="http://schemas.microsoft.com/office/drawing/2014/main" id="{777CF810-8BD5-4CC1-8636-B969E1CA6D1C}"/>
              </a:ext>
            </a:extLst>
          </p:cNvPr>
          <p:cNvSpPr/>
          <p:nvPr/>
        </p:nvSpPr>
        <p:spPr>
          <a:xfrm rot="15142371">
            <a:off x="1011770" y="3478696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3528074-1478-461B-99CC-09B9E29A2A24}"/>
              </a:ext>
            </a:extLst>
          </p:cNvPr>
          <p:cNvGrpSpPr/>
          <p:nvPr/>
        </p:nvGrpSpPr>
        <p:grpSpPr>
          <a:xfrm rot="270453">
            <a:off x="2622805" y="3831936"/>
            <a:ext cx="1891426" cy="2101534"/>
            <a:chOff x="388536" y="4262070"/>
            <a:chExt cx="1891426" cy="2101534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5B8056D-8E26-44AF-9F0A-645D9AFC30A3}"/>
                </a:ext>
              </a:extLst>
            </p:cNvPr>
            <p:cNvSpPr txBox="1"/>
            <p:nvPr/>
          </p:nvSpPr>
          <p:spPr>
            <a:xfrm>
              <a:off x="395817" y="4262070"/>
              <a:ext cx="1884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ar-SY" sz="2400" b="1" dirty="0">
                  <a:solidFill>
                    <a:srgbClr val="00B0F0"/>
                  </a:solidFill>
                  <a:latin typeface="Century Gothic" panose="020B0502020202020204" pitchFamily="34" charset="0"/>
                </a:rPr>
                <a:t>كَيْفَ تَبْدُو الْغابَةُ؟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FF86B88-37FF-4E48-BD56-277BEE9A26A6}"/>
                </a:ext>
              </a:extLst>
            </p:cNvPr>
            <p:cNvSpPr txBox="1"/>
            <p:nvPr/>
          </p:nvSpPr>
          <p:spPr>
            <a:xfrm>
              <a:off x="388536" y="4732388"/>
              <a:ext cx="1891426" cy="1631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2" name="Rectangle 21">
            <a:extLst>
              <a:ext uri="{FF2B5EF4-FFF2-40B4-BE49-F238E27FC236}">
                <a16:creationId xmlns:a16="http://schemas.microsoft.com/office/drawing/2014/main" id="{38CB00ED-884C-41A9-AA2A-21ADDBBBD0E5}"/>
              </a:ext>
            </a:extLst>
          </p:cNvPr>
          <p:cNvSpPr/>
          <p:nvPr/>
        </p:nvSpPr>
        <p:spPr>
          <a:xfrm rot="15142371">
            <a:off x="3432773" y="3578557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23478E1-821D-4672-901E-56F79302C264}"/>
              </a:ext>
            </a:extLst>
          </p:cNvPr>
          <p:cNvGrpSpPr/>
          <p:nvPr/>
        </p:nvGrpSpPr>
        <p:grpSpPr>
          <a:xfrm rot="670147">
            <a:off x="5018495" y="3814791"/>
            <a:ext cx="1891426" cy="2101534"/>
            <a:chOff x="388536" y="4262070"/>
            <a:chExt cx="1891426" cy="2101534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02D30B9-7B6C-4225-8804-E9E6775C5AAB}"/>
                </a:ext>
              </a:extLst>
            </p:cNvPr>
            <p:cNvSpPr txBox="1"/>
            <p:nvPr/>
          </p:nvSpPr>
          <p:spPr>
            <a:xfrm>
              <a:off x="395817" y="4262070"/>
              <a:ext cx="1884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b="1" dirty="0">
                  <a:solidFill>
                    <a:srgbClr val="ABFF2B"/>
                  </a:solidFill>
                  <a:latin typeface="Century Gothic" panose="020B0502020202020204" pitchFamily="34" charset="0"/>
                </a:rPr>
                <a:t>الحياة في الغابة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6BF8029-D4BE-41C6-8E6F-0995FAF0730E}"/>
                </a:ext>
              </a:extLst>
            </p:cNvPr>
            <p:cNvSpPr txBox="1"/>
            <p:nvPr/>
          </p:nvSpPr>
          <p:spPr>
            <a:xfrm>
              <a:off x="388536" y="4732388"/>
              <a:ext cx="1891426" cy="1631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6" name="Rectangle 21">
            <a:extLst>
              <a:ext uri="{FF2B5EF4-FFF2-40B4-BE49-F238E27FC236}">
                <a16:creationId xmlns:a16="http://schemas.microsoft.com/office/drawing/2014/main" id="{021F7ED3-8BEA-4598-92C2-A3F55CA87893}"/>
              </a:ext>
            </a:extLst>
          </p:cNvPr>
          <p:cNvSpPr/>
          <p:nvPr/>
        </p:nvSpPr>
        <p:spPr>
          <a:xfrm rot="15142371">
            <a:off x="5765128" y="3529251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7F8F35E-8AB5-41B5-B9AC-77D1B424261F}"/>
              </a:ext>
            </a:extLst>
          </p:cNvPr>
          <p:cNvGrpSpPr/>
          <p:nvPr/>
        </p:nvGrpSpPr>
        <p:grpSpPr>
          <a:xfrm rot="21371849">
            <a:off x="7404893" y="3825698"/>
            <a:ext cx="1895258" cy="2044569"/>
            <a:chOff x="384704" y="4292848"/>
            <a:chExt cx="1895258" cy="2044569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77FE913-94CD-402C-B98E-8C68CFB59B2C}"/>
                </a:ext>
              </a:extLst>
            </p:cNvPr>
            <p:cNvSpPr txBox="1"/>
            <p:nvPr/>
          </p:nvSpPr>
          <p:spPr>
            <a:xfrm>
              <a:off x="395817" y="4292848"/>
              <a:ext cx="1884145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000" b="1" dirty="0">
                  <a:solidFill>
                    <a:srgbClr val="FF00FF"/>
                  </a:solidFill>
                  <a:latin typeface="Century Gothic" panose="020B0502020202020204" pitchFamily="34" charset="0"/>
                </a:rPr>
                <a:t>ما الْغابَةُ الْمَطَرِيَّةُ؟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C640CBD3-F590-4BCB-95DF-6FDC3F7EE062}"/>
                </a:ext>
              </a:extLst>
            </p:cNvPr>
            <p:cNvSpPr txBox="1"/>
            <p:nvPr/>
          </p:nvSpPr>
          <p:spPr>
            <a:xfrm>
              <a:off x="384704" y="4706201"/>
              <a:ext cx="1891426" cy="1631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14" name="Rectangle 21">
            <a:extLst>
              <a:ext uri="{FF2B5EF4-FFF2-40B4-BE49-F238E27FC236}">
                <a16:creationId xmlns:a16="http://schemas.microsoft.com/office/drawing/2014/main" id="{1B051481-1C83-47B0-9BE5-A4B4FCF8059E}"/>
              </a:ext>
            </a:extLst>
          </p:cNvPr>
          <p:cNvSpPr/>
          <p:nvPr/>
        </p:nvSpPr>
        <p:spPr>
          <a:xfrm rot="15142371">
            <a:off x="8066249" y="3510559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BE7ECA6-04D6-4789-AFF0-AFED6C803614}"/>
              </a:ext>
            </a:extLst>
          </p:cNvPr>
          <p:cNvGrpSpPr/>
          <p:nvPr/>
        </p:nvGrpSpPr>
        <p:grpSpPr>
          <a:xfrm rot="741899">
            <a:off x="9768998" y="3690798"/>
            <a:ext cx="1893883" cy="2131692"/>
            <a:chOff x="386080" y="4169738"/>
            <a:chExt cx="1893883" cy="2131692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CB1FC64-EC47-4F8C-8F08-F3B9DA84F9B4}"/>
                </a:ext>
              </a:extLst>
            </p:cNvPr>
            <p:cNvSpPr txBox="1"/>
            <p:nvPr/>
          </p:nvSpPr>
          <p:spPr>
            <a:xfrm>
              <a:off x="395818" y="4169738"/>
              <a:ext cx="1884145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نَّباتاتِ وَحَيَواناتِ الْغابَةُ الْمَطَرِيَّةُ</a:t>
              </a:r>
              <a:endParaRPr lang="en-US" b="1" dirty="0">
                <a:solidFill>
                  <a:srgbClr val="FF006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839E1C8F-5680-4451-8F49-4636BF4C3AC4}"/>
                </a:ext>
              </a:extLst>
            </p:cNvPr>
            <p:cNvSpPr txBox="1"/>
            <p:nvPr/>
          </p:nvSpPr>
          <p:spPr>
            <a:xfrm>
              <a:off x="386080" y="4824102"/>
              <a:ext cx="1891426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.</a:t>
              </a: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</a:t>
              </a:r>
            </a:p>
          </p:txBody>
        </p:sp>
      </p:grpSp>
      <p:sp>
        <p:nvSpPr>
          <p:cNvPr id="118" name="Rectangle 21">
            <a:extLst>
              <a:ext uri="{FF2B5EF4-FFF2-40B4-BE49-F238E27FC236}">
                <a16:creationId xmlns:a16="http://schemas.microsoft.com/office/drawing/2014/main" id="{A2EC432D-E673-4495-B45E-4B43944F7A20}"/>
              </a:ext>
            </a:extLst>
          </p:cNvPr>
          <p:cNvSpPr/>
          <p:nvPr/>
        </p:nvSpPr>
        <p:spPr>
          <a:xfrm rot="15142371">
            <a:off x="10616431" y="3420519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82EE96-33D9-4FBD-A118-BCF2E6B33FB7}"/>
              </a:ext>
            </a:extLst>
          </p:cNvPr>
          <p:cNvGrpSpPr/>
          <p:nvPr/>
        </p:nvGrpSpPr>
        <p:grpSpPr>
          <a:xfrm>
            <a:off x="1161144" y="1106361"/>
            <a:ext cx="389900" cy="815066"/>
            <a:chOff x="3976915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F35C1D-2269-41CD-B0E2-5C2295B6E0FB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DF4923-A416-4754-9761-0D6992BC5848}"/>
                </a:ext>
              </a:extLst>
            </p:cNvPr>
            <p:cNvSpPr/>
            <p:nvPr/>
          </p:nvSpPr>
          <p:spPr>
            <a:xfrm>
              <a:off x="3976915" y="1546638"/>
              <a:ext cx="421209" cy="421209"/>
            </a:xfrm>
            <a:prstGeom prst="ellipse">
              <a:avLst/>
            </a:prstGeom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rapezoid 10">
              <a:extLst>
                <a:ext uri="{FF2B5EF4-FFF2-40B4-BE49-F238E27FC236}">
                  <a16:creationId xmlns:a16="http://schemas.microsoft.com/office/drawing/2014/main" id="{51E5A6D4-1FE5-4DF4-AC44-AAE22CEF66A4}"/>
                </a:ext>
              </a:extLst>
            </p:cNvPr>
            <p:cNvSpPr/>
            <p:nvPr/>
          </p:nvSpPr>
          <p:spPr>
            <a:xfrm rot="1060331">
              <a:off x="4130545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DBB7020-8369-48CB-8B57-387983CE2605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2D1B3B8C-4F23-44C6-8045-FFA6888951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537"/>
          <a:stretch/>
        </p:blipFill>
        <p:spPr>
          <a:xfrm rot="754665">
            <a:off x="9799484" y="4436037"/>
            <a:ext cx="1748056" cy="12016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FF0402-C268-450C-B078-FAC2C3E1C9F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29"/>
          <a:stretch/>
        </p:blipFill>
        <p:spPr>
          <a:xfrm rot="21347929">
            <a:off x="7521555" y="4403617"/>
            <a:ext cx="1723197" cy="13425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D4C96B-561C-42D5-A0D1-2E9A738D33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09"/>
          <a:stretch/>
        </p:blipFill>
        <p:spPr>
          <a:xfrm rot="666179">
            <a:off x="5074091" y="4408636"/>
            <a:ext cx="1701872" cy="13324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C29F6FC-7659-4334-8858-654AE5C1026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209" t="-1" r="-1" b="659"/>
          <a:stretch/>
        </p:blipFill>
        <p:spPr>
          <a:xfrm rot="311873">
            <a:off x="2752023" y="4407573"/>
            <a:ext cx="1648262" cy="13900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BB5CF3-AAB1-44E5-AF90-072330C7F14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686" r="1"/>
          <a:stretch/>
        </p:blipFill>
        <p:spPr>
          <a:xfrm rot="21257670">
            <a:off x="465385" y="4449583"/>
            <a:ext cx="1698249" cy="142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9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102" grpId="0" animBg="1"/>
      <p:bldP spid="106" grpId="0" animBg="1"/>
      <p:bldP spid="114" grpId="0" animBg="1"/>
      <p:bldP spid="1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30819" y="0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34880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32105" y="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AF6EA3-B781-4EF9-931F-1C67884D6DF1}"/>
              </a:ext>
            </a:extLst>
          </p:cNvPr>
          <p:cNvGrpSpPr/>
          <p:nvPr/>
        </p:nvGrpSpPr>
        <p:grpSpPr>
          <a:xfrm>
            <a:off x="6965838" y="480676"/>
            <a:ext cx="5226161" cy="1738966"/>
            <a:chOff x="1216841" y="1580731"/>
            <a:chExt cx="5226161" cy="173896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919AEFE-0DE4-464A-B945-ADD481F4F581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3F1CCD-08CE-4490-B225-DC0807069747}"/>
                </a:ext>
              </a:extLst>
            </p:cNvPr>
            <p:cNvSpPr/>
            <p:nvPr/>
          </p:nvSpPr>
          <p:spPr>
            <a:xfrm rot="21131528">
              <a:off x="1923019" y="2088360"/>
              <a:ext cx="2848823" cy="986972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B82FD3-4120-4E19-8AEE-115517AF868C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7A368056-0737-41E5-AF70-2EE649DF1B6B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55885F-EA74-4666-B1F0-7645D92158B9}"/>
                </a:ext>
              </a:extLst>
            </p:cNvPr>
            <p:cNvSpPr/>
            <p:nvPr/>
          </p:nvSpPr>
          <p:spPr>
            <a:xfrm flipH="1">
              <a:off x="1906072" y="1664900"/>
              <a:ext cx="2852928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A0F5112-4BC5-4837-8731-B00FFA28CC0E}"/>
                </a:ext>
              </a:extLst>
            </p:cNvPr>
            <p:cNvGrpSpPr/>
            <p:nvPr/>
          </p:nvGrpSpPr>
          <p:grpSpPr>
            <a:xfrm>
              <a:off x="1216841" y="1580731"/>
              <a:ext cx="1107767" cy="1107767"/>
              <a:chOff x="10420368" y="388718"/>
              <a:chExt cx="1107767" cy="110776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48E5D94-A102-4BBA-8401-C16FEAF982BC}"/>
                  </a:ext>
                </a:extLst>
              </p:cNvPr>
              <p:cNvSpPr/>
              <p:nvPr/>
            </p:nvSpPr>
            <p:spPr>
              <a:xfrm>
                <a:off x="10420368" y="388718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D280BF3-CC12-42F3-9F36-2FBD365609D0}"/>
                  </a:ext>
                </a:extLst>
              </p:cNvPr>
              <p:cNvSpPr/>
              <p:nvPr/>
            </p:nvSpPr>
            <p:spPr>
              <a:xfrm>
                <a:off x="10531565" y="499915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BB92247-A659-4B65-9E3C-BFAC795B51D3}"/>
                </a:ext>
              </a:extLst>
            </p:cNvPr>
            <p:cNvSpPr txBox="1"/>
            <p:nvPr/>
          </p:nvSpPr>
          <p:spPr>
            <a:xfrm>
              <a:off x="5773848" y="2282322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01</a:t>
              </a:r>
            </a:p>
          </p:txBody>
        </p:sp>
        <p:pic>
          <p:nvPicPr>
            <p:cNvPr id="58" name="Graphic 57" descr="Bullseye">
              <a:extLst>
                <a:ext uri="{FF2B5EF4-FFF2-40B4-BE49-F238E27FC236}">
                  <a16:creationId xmlns:a16="http://schemas.microsoft.com/office/drawing/2014/main" id="{61CB3E93-5EFC-4242-B8AF-DE27A312B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21130" y="1906852"/>
              <a:ext cx="457200" cy="45720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935BFA1-5256-43FB-B73F-DA49F0EE203C}"/>
                </a:ext>
              </a:extLst>
            </p:cNvPr>
            <p:cNvSpPr txBox="1"/>
            <p:nvPr/>
          </p:nvSpPr>
          <p:spPr>
            <a:xfrm>
              <a:off x="2630672" y="1913159"/>
              <a:ext cx="1839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أنظر وأتساءل 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DA9B295-CBDD-41DA-9BCB-88D44304CDDB}"/>
              </a:ext>
            </a:extLst>
          </p:cNvPr>
          <p:cNvGrpSpPr/>
          <p:nvPr/>
        </p:nvGrpSpPr>
        <p:grpSpPr>
          <a:xfrm>
            <a:off x="6949427" y="2062118"/>
            <a:ext cx="5226161" cy="1715031"/>
            <a:chOff x="1216841" y="3918137"/>
            <a:chExt cx="5226161" cy="171503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15A8989-5185-4493-BAE4-3C0AED0E492C}"/>
                </a:ext>
              </a:extLst>
            </p:cNvPr>
            <p:cNvSpPr/>
            <p:nvPr/>
          </p:nvSpPr>
          <p:spPr>
            <a:xfrm>
              <a:off x="4823065" y="4753032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5A8CCC2-C3DC-4D69-B4AB-2C48A13A75AB}"/>
                </a:ext>
              </a:extLst>
            </p:cNvPr>
            <p:cNvSpPr/>
            <p:nvPr/>
          </p:nvSpPr>
          <p:spPr>
            <a:xfrm rot="21131528">
              <a:off x="1974950" y="4383566"/>
              <a:ext cx="2848823" cy="986972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74513A-7433-466B-BB49-80EFB2DA96E0}"/>
                </a:ext>
              </a:extLst>
            </p:cNvPr>
            <p:cNvSpPr/>
            <p:nvPr/>
          </p:nvSpPr>
          <p:spPr>
            <a:xfrm flipH="1">
              <a:off x="5781821" y="4408272"/>
              <a:ext cx="661181" cy="995286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8630F65-C3CE-481E-A628-C572A015EEE4}"/>
                </a:ext>
              </a:extLst>
            </p:cNvPr>
            <p:cNvSpPr/>
            <p:nvPr/>
          </p:nvSpPr>
          <p:spPr>
            <a:xfrm rot="16200000" flipH="1" flipV="1">
              <a:off x="4561006" y="4182743"/>
              <a:ext cx="1426644" cy="1014985"/>
            </a:xfrm>
            <a:prstGeom prst="parallelogram">
              <a:avLst>
                <a:gd name="adj" fmla="val 42432"/>
              </a:avLst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50485FE-91B3-461B-B6A6-F1F022C0297E}"/>
                </a:ext>
              </a:extLst>
            </p:cNvPr>
            <p:cNvSpPr/>
            <p:nvPr/>
          </p:nvSpPr>
          <p:spPr>
            <a:xfrm flipH="1">
              <a:off x="1903713" y="3976913"/>
              <a:ext cx="2852928" cy="990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FA79DB0-7B7E-4203-8C9F-8A886208DFDD}"/>
                </a:ext>
              </a:extLst>
            </p:cNvPr>
            <p:cNvGrpSpPr/>
            <p:nvPr/>
          </p:nvGrpSpPr>
          <p:grpSpPr>
            <a:xfrm>
              <a:off x="1216841" y="3918137"/>
              <a:ext cx="1107767" cy="1107767"/>
              <a:chOff x="10420368" y="388718"/>
              <a:chExt cx="1107767" cy="110776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907DA2-B2EB-4359-8076-2BAD54DC6F43}"/>
                  </a:ext>
                </a:extLst>
              </p:cNvPr>
              <p:cNvSpPr/>
              <p:nvPr/>
            </p:nvSpPr>
            <p:spPr>
              <a:xfrm>
                <a:off x="10420368" y="388718"/>
                <a:ext cx="1107767" cy="110776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AA474C4-5E8A-4119-BB51-4E5BC570F814}"/>
                  </a:ext>
                </a:extLst>
              </p:cNvPr>
              <p:cNvSpPr/>
              <p:nvPr/>
            </p:nvSpPr>
            <p:spPr>
              <a:xfrm>
                <a:off x="10531565" y="499915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D0F96A5-B50E-47FA-B7FB-323A5C73FFD0}"/>
                </a:ext>
              </a:extLst>
            </p:cNvPr>
            <p:cNvSpPr txBox="1"/>
            <p:nvPr/>
          </p:nvSpPr>
          <p:spPr>
            <a:xfrm>
              <a:off x="5773848" y="4553031"/>
              <a:ext cx="6527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02</a:t>
              </a: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53860641-FEAC-428D-85CA-07DCD4AC8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44044" y="4284505"/>
              <a:ext cx="453357" cy="457200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F434C7-37DF-403B-BF7E-E5F3B24D2797}"/>
                </a:ext>
              </a:extLst>
            </p:cNvPr>
            <p:cNvSpPr txBox="1"/>
            <p:nvPr/>
          </p:nvSpPr>
          <p:spPr>
            <a:xfrm>
              <a:off x="2355527" y="4348992"/>
              <a:ext cx="23705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dirty="0"/>
                <a:t>فِيمَ تُشْبِهُ هَذِهِ الْغابَةُ غابَةً أعْرِفُهَا؟</a:t>
              </a:r>
            </a:p>
            <a:p>
              <a:pPr algn="r"/>
              <a:r>
                <a:rPr lang="ar-SY" sz="1600" dirty="0"/>
                <a:t> وَفِيمَ تَخْتَلِفُ عَنْها؟</a:t>
              </a:r>
              <a:endParaRPr lang="en-US" sz="1600" dirty="0"/>
            </a:p>
          </p:txBody>
        </p:sp>
      </p:grpSp>
      <p:sp>
        <p:nvSpPr>
          <p:cNvPr id="89" name="Rectangle: Top Corners Rounded 88">
            <a:extLst>
              <a:ext uri="{FF2B5EF4-FFF2-40B4-BE49-F238E27FC236}">
                <a16:creationId xmlns:a16="http://schemas.microsoft.com/office/drawing/2014/main" id="{F6397F84-4FBB-4823-B6C7-9FE8DDB162FD}"/>
              </a:ext>
            </a:extLst>
          </p:cNvPr>
          <p:cNvSpPr/>
          <p:nvPr/>
        </p:nvSpPr>
        <p:spPr>
          <a:xfrm>
            <a:off x="11634547" y="881754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Top Corners Rounded 77">
            <a:extLst>
              <a:ext uri="{FF2B5EF4-FFF2-40B4-BE49-F238E27FC236}">
                <a16:creationId xmlns:a16="http://schemas.microsoft.com/office/drawing/2014/main" id="{A8061D42-22E3-41C9-9D70-5947EAF697BA}"/>
              </a:ext>
            </a:extLst>
          </p:cNvPr>
          <p:cNvSpPr/>
          <p:nvPr/>
        </p:nvSpPr>
        <p:spPr>
          <a:xfrm>
            <a:off x="11641905" y="2422725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05A9C74-6105-4B92-AA51-C266A27E87CC}"/>
              </a:ext>
            </a:extLst>
          </p:cNvPr>
          <p:cNvGrpSpPr/>
          <p:nvPr/>
        </p:nvGrpSpPr>
        <p:grpSpPr>
          <a:xfrm>
            <a:off x="274894" y="548797"/>
            <a:ext cx="2244499" cy="2434510"/>
            <a:chOff x="399190" y="1655158"/>
            <a:chExt cx="2244499" cy="2434510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EE6B1AF1-0BA8-4C93-A4A8-6C194E37B6A9}"/>
                </a:ext>
              </a:extLst>
            </p:cNvPr>
            <p:cNvGrpSpPr/>
            <p:nvPr/>
          </p:nvGrpSpPr>
          <p:grpSpPr>
            <a:xfrm>
              <a:off x="399190" y="1655158"/>
              <a:ext cx="2244499" cy="2434510"/>
              <a:chOff x="2728686" y="1944914"/>
              <a:chExt cx="3055724" cy="3314410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8EDD740-3ACF-412D-B7F8-FBDB12964D78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: Top Corners One Rounded and One Snipped 94">
                <a:extLst>
                  <a:ext uri="{FF2B5EF4-FFF2-40B4-BE49-F238E27FC236}">
                    <a16:creationId xmlns:a16="http://schemas.microsoft.com/office/drawing/2014/main" id="{6451C2FF-F305-477D-B697-2CF1A39AC84F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8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ight Triangle 19">
                <a:extLst>
                  <a:ext uri="{FF2B5EF4-FFF2-40B4-BE49-F238E27FC236}">
                    <a16:creationId xmlns:a16="http://schemas.microsoft.com/office/drawing/2014/main" id="{F66EA274-E9C5-41DB-BD1C-7DE185BEF5E3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C79200"/>
                  </a:gs>
                  <a:gs pos="0">
                    <a:srgbClr val="E6AA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CBDCD66-4931-4C16-86D7-CEB1A4D0F01E}"/>
                </a:ext>
              </a:extLst>
            </p:cNvPr>
            <p:cNvSpPr txBox="1"/>
            <p:nvPr/>
          </p:nvSpPr>
          <p:spPr>
            <a:xfrm>
              <a:off x="1094135" y="1895443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1</a:t>
              </a:r>
            </a:p>
          </p:txBody>
        </p:sp>
        <p:pic>
          <p:nvPicPr>
            <p:cNvPr id="93" name="Graphic 84">
              <a:extLst>
                <a:ext uri="{FF2B5EF4-FFF2-40B4-BE49-F238E27FC236}">
                  <a16:creationId xmlns:a16="http://schemas.microsoft.com/office/drawing/2014/main" id="{F6C23BCA-FDB6-44E4-915D-D05852269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730" y="2332220"/>
              <a:ext cx="831800" cy="831800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E424C484-9039-4DA8-9B53-FBFA014E084C}"/>
              </a:ext>
            </a:extLst>
          </p:cNvPr>
          <p:cNvGrpSpPr/>
          <p:nvPr/>
        </p:nvGrpSpPr>
        <p:grpSpPr>
          <a:xfrm rot="21236315">
            <a:off x="205054" y="2698719"/>
            <a:ext cx="1892122" cy="2174447"/>
            <a:chOff x="387840" y="4231292"/>
            <a:chExt cx="1892122" cy="2174447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2C68C61-2E5E-4706-9357-BD10EFA56A8A}"/>
                </a:ext>
              </a:extLst>
            </p:cNvPr>
            <p:cNvSpPr txBox="1"/>
            <p:nvPr/>
          </p:nvSpPr>
          <p:spPr>
            <a:xfrm>
              <a:off x="395817" y="4231292"/>
              <a:ext cx="188414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b="1" dirty="0">
                  <a:solidFill>
                    <a:srgbClr val="FFC000"/>
                  </a:solidFill>
                  <a:latin typeface="Century Gothic" panose="020B0502020202020204" pitchFamily="34" charset="0"/>
                </a:rPr>
                <a:t>مَا الْغَابَةُ؟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7C7E146-12ED-438A-A34B-3217182D42A0}"/>
                </a:ext>
              </a:extLst>
            </p:cNvPr>
            <p:cNvSpPr txBox="1"/>
            <p:nvPr/>
          </p:nvSpPr>
          <p:spPr>
            <a:xfrm>
              <a:off x="387840" y="4774523"/>
              <a:ext cx="1891426" cy="1631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0" name="Rectangle 21">
            <a:extLst>
              <a:ext uri="{FF2B5EF4-FFF2-40B4-BE49-F238E27FC236}">
                <a16:creationId xmlns:a16="http://schemas.microsoft.com/office/drawing/2014/main" id="{266A7DF2-C75E-4EBB-B364-7CBF581DCC69}"/>
              </a:ext>
            </a:extLst>
          </p:cNvPr>
          <p:cNvSpPr/>
          <p:nvPr/>
        </p:nvSpPr>
        <p:spPr>
          <a:xfrm rot="15142371">
            <a:off x="887474" y="2372335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6E2A9AB-09C9-4C66-869A-59EA7D34434F}"/>
              </a:ext>
            </a:extLst>
          </p:cNvPr>
          <p:cNvGrpSpPr/>
          <p:nvPr/>
        </p:nvGrpSpPr>
        <p:grpSpPr>
          <a:xfrm>
            <a:off x="1036848" y="0"/>
            <a:ext cx="389900" cy="815066"/>
            <a:chOff x="3976915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57CBB50-468E-4E79-A52B-E8F12847E11B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93A85063-1C4F-4CB6-A740-57C2038BD480}"/>
                </a:ext>
              </a:extLst>
            </p:cNvPr>
            <p:cNvSpPr/>
            <p:nvPr/>
          </p:nvSpPr>
          <p:spPr>
            <a:xfrm>
              <a:off x="3976915" y="1546638"/>
              <a:ext cx="421209" cy="421209"/>
            </a:xfrm>
            <a:prstGeom prst="ellipse">
              <a:avLst/>
            </a:prstGeom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rapezoid 10">
              <a:extLst>
                <a:ext uri="{FF2B5EF4-FFF2-40B4-BE49-F238E27FC236}">
                  <a16:creationId xmlns:a16="http://schemas.microsoft.com/office/drawing/2014/main" id="{44572155-684C-48CE-85E2-019DC8101331}"/>
                </a:ext>
              </a:extLst>
            </p:cNvPr>
            <p:cNvSpPr/>
            <p:nvPr/>
          </p:nvSpPr>
          <p:spPr>
            <a:xfrm rot="1060331">
              <a:off x="4130545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1F229847-C9A5-4C1D-BE4C-4F821244BDA6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6" name="Picture 105">
            <a:extLst>
              <a:ext uri="{FF2B5EF4-FFF2-40B4-BE49-F238E27FC236}">
                <a16:creationId xmlns:a16="http://schemas.microsoft.com/office/drawing/2014/main" id="{6EB7B745-471A-46D3-B937-69758FDF2F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86" r="1"/>
          <a:stretch/>
        </p:blipFill>
        <p:spPr>
          <a:xfrm rot="21257670">
            <a:off x="341089" y="3343222"/>
            <a:ext cx="1698249" cy="1422196"/>
          </a:xfrm>
          <a:prstGeom prst="rect">
            <a:avLst/>
          </a:prstGeom>
        </p:spPr>
      </p:pic>
      <p:sp>
        <p:nvSpPr>
          <p:cNvPr id="107" name="Oval 11">
            <a:extLst>
              <a:ext uri="{FF2B5EF4-FFF2-40B4-BE49-F238E27FC236}">
                <a16:creationId xmlns:a16="http://schemas.microsoft.com/office/drawing/2014/main" id="{9080B7DB-E35D-48C0-938B-BE56EF2A61F5}"/>
              </a:ext>
            </a:extLst>
          </p:cNvPr>
          <p:cNvSpPr/>
          <p:nvPr/>
        </p:nvSpPr>
        <p:spPr>
          <a:xfrm>
            <a:off x="3095741" y="3361035"/>
            <a:ext cx="2488441" cy="879510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3623C66B-A968-42FE-BC63-F2FCD8685BF9}"/>
              </a:ext>
            </a:extLst>
          </p:cNvPr>
          <p:cNvSpPr/>
          <p:nvPr/>
        </p:nvSpPr>
        <p:spPr>
          <a:xfrm>
            <a:off x="3459188" y="3139413"/>
            <a:ext cx="1654350" cy="1654350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ight Triangle 5">
            <a:extLst>
              <a:ext uri="{FF2B5EF4-FFF2-40B4-BE49-F238E27FC236}">
                <a16:creationId xmlns:a16="http://schemas.microsoft.com/office/drawing/2014/main" id="{AAF1F444-505B-4DB5-AD60-156B84458D9B}"/>
              </a:ext>
            </a:extLst>
          </p:cNvPr>
          <p:cNvSpPr/>
          <p:nvPr/>
        </p:nvSpPr>
        <p:spPr>
          <a:xfrm>
            <a:off x="4340730" y="1719274"/>
            <a:ext cx="1252025" cy="2247314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ight Triangle 5">
            <a:extLst>
              <a:ext uri="{FF2B5EF4-FFF2-40B4-BE49-F238E27FC236}">
                <a16:creationId xmlns:a16="http://schemas.microsoft.com/office/drawing/2014/main" id="{FCB3FBB6-60B5-453F-9DEE-E68DF7F8ED03}"/>
              </a:ext>
            </a:extLst>
          </p:cNvPr>
          <p:cNvSpPr/>
          <p:nvPr/>
        </p:nvSpPr>
        <p:spPr>
          <a:xfrm>
            <a:off x="4286363" y="2061587"/>
            <a:ext cx="609227" cy="1527112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ight Triangle 5">
            <a:extLst>
              <a:ext uri="{FF2B5EF4-FFF2-40B4-BE49-F238E27FC236}">
                <a16:creationId xmlns:a16="http://schemas.microsoft.com/office/drawing/2014/main" id="{0D12DE9B-B558-483F-AE47-72D53704F996}"/>
              </a:ext>
            </a:extLst>
          </p:cNvPr>
          <p:cNvSpPr/>
          <p:nvPr/>
        </p:nvSpPr>
        <p:spPr>
          <a:xfrm flipH="1">
            <a:off x="3088706" y="1719274"/>
            <a:ext cx="1556825" cy="2247314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3CA3C273-E030-4330-B805-17B702D1AC81}"/>
              </a:ext>
            </a:extLst>
          </p:cNvPr>
          <p:cNvSpPr/>
          <p:nvPr/>
        </p:nvSpPr>
        <p:spPr>
          <a:xfrm flipH="1">
            <a:off x="3088706" y="1719274"/>
            <a:ext cx="1450341" cy="2247314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732E3BF-FC0D-404E-8705-06800C51A908}"/>
              </a:ext>
            </a:extLst>
          </p:cNvPr>
          <p:cNvCxnSpPr>
            <a:cxnSpLocks/>
            <a:stCxn id="112" idx="0"/>
          </p:cNvCxnSpPr>
          <p:nvPr/>
        </p:nvCxnSpPr>
        <p:spPr>
          <a:xfrm flipV="1">
            <a:off x="4340731" y="-121657"/>
            <a:ext cx="0" cy="184093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5" name="Graphic 114">
            <a:extLst>
              <a:ext uri="{FF2B5EF4-FFF2-40B4-BE49-F238E27FC236}">
                <a16:creationId xmlns:a16="http://schemas.microsoft.com/office/drawing/2014/main" id="{A13730C9-CD5E-43F6-837C-BAA69E192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8115" y="4774850"/>
            <a:ext cx="2956495" cy="197253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DBBB7FE-C308-4FC8-A5D5-B1B670C9ECAD}"/>
              </a:ext>
            </a:extLst>
          </p:cNvPr>
          <p:cNvGrpSpPr/>
          <p:nvPr/>
        </p:nvGrpSpPr>
        <p:grpSpPr>
          <a:xfrm>
            <a:off x="2758440" y="4646418"/>
            <a:ext cx="3131820" cy="2211582"/>
            <a:chOff x="2758440" y="4646418"/>
            <a:chExt cx="3131820" cy="2211582"/>
          </a:xfrm>
        </p:grpSpPr>
        <p:sp>
          <p:nvSpPr>
            <p:cNvPr id="117" name="Rectangle: Top Corners Rounded 116">
              <a:extLst>
                <a:ext uri="{FF2B5EF4-FFF2-40B4-BE49-F238E27FC236}">
                  <a16:creationId xmlns:a16="http://schemas.microsoft.com/office/drawing/2014/main" id="{E79B6803-8FBC-41EF-A3EA-D21CC57A03FE}"/>
                </a:ext>
              </a:extLst>
            </p:cNvPr>
            <p:cNvSpPr/>
            <p:nvPr/>
          </p:nvSpPr>
          <p:spPr>
            <a:xfrm rot="10800000">
              <a:off x="5113538" y="6728472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Top Corners Rounded 117">
              <a:extLst>
                <a:ext uri="{FF2B5EF4-FFF2-40B4-BE49-F238E27FC236}">
                  <a16:creationId xmlns:a16="http://schemas.microsoft.com/office/drawing/2014/main" id="{8FF25A83-F5C2-47B0-A708-2E34666ADEC0}"/>
                </a:ext>
              </a:extLst>
            </p:cNvPr>
            <p:cNvSpPr/>
            <p:nvPr/>
          </p:nvSpPr>
          <p:spPr>
            <a:xfrm rot="10800000">
              <a:off x="3165428" y="6728472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18178C8-BD52-4D06-8134-C9C6E6EAB943}"/>
                </a:ext>
              </a:extLst>
            </p:cNvPr>
            <p:cNvSpPr/>
            <p:nvPr/>
          </p:nvSpPr>
          <p:spPr>
            <a:xfrm>
              <a:off x="2758440" y="4646418"/>
              <a:ext cx="3131820" cy="2100968"/>
            </a:xfrm>
            <a:custGeom>
              <a:avLst/>
              <a:gdLst>
                <a:gd name="connsiteX0" fmla="*/ 121920 w 3131820"/>
                <a:gd name="connsiteY0" fmla="*/ 120674 h 2100968"/>
                <a:gd name="connsiteX1" fmla="*/ 121920 w 3131820"/>
                <a:gd name="connsiteY1" fmla="*/ 1971440 h 2100968"/>
                <a:gd name="connsiteX2" fmla="*/ 3006170 w 3131820"/>
                <a:gd name="connsiteY2" fmla="*/ 1971440 h 2100968"/>
                <a:gd name="connsiteX3" fmla="*/ 3006170 w 3131820"/>
                <a:gd name="connsiteY3" fmla="*/ 120674 h 2100968"/>
                <a:gd name="connsiteX4" fmla="*/ 0 w 3131820"/>
                <a:gd name="connsiteY4" fmla="*/ 0 h 2100968"/>
                <a:gd name="connsiteX5" fmla="*/ 3131820 w 3131820"/>
                <a:gd name="connsiteY5" fmla="*/ 0 h 2100968"/>
                <a:gd name="connsiteX6" fmla="*/ 3131820 w 3131820"/>
                <a:gd name="connsiteY6" fmla="*/ 2100968 h 2100968"/>
                <a:gd name="connsiteX7" fmla="*/ 0 w 3131820"/>
                <a:gd name="connsiteY7" fmla="*/ 2100968 h 2100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31820" h="2100968">
                  <a:moveTo>
                    <a:pt x="121920" y="120674"/>
                  </a:moveTo>
                  <a:lnTo>
                    <a:pt x="121920" y="1971440"/>
                  </a:lnTo>
                  <a:lnTo>
                    <a:pt x="3006170" y="1971440"/>
                  </a:lnTo>
                  <a:lnTo>
                    <a:pt x="3006170" y="120674"/>
                  </a:lnTo>
                  <a:close/>
                  <a:moveTo>
                    <a:pt x="0" y="0"/>
                  </a:moveTo>
                  <a:lnTo>
                    <a:pt x="3131820" y="0"/>
                  </a:lnTo>
                  <a:lnTo>
                    <a:pt x="3131820" y="2100968"/>
                  </a:lnTo>
                  <a:lnTo>
                    <a:pt x="0" y="2100968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Y" dirty="0"/>
            </a:p>
          </p:txBody>
        </p:sp>
      </p:grpSp>
    </p:spTree>
    <p:extLst>
      <p:ext uri="{BB962C8B-B14F-4D97-AF65-F5344CB8AC3E}">
        <p14:creationId xmlns:p14="http://schemas.microsoft.com/office/powerpoint/2010/main" val="11213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4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5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10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 animBg="1"/>
          <p:bldP spid="108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rapezoid 17">
            <a:extLst>
              <a:ext uri="{FF2B5EF4-FFF2-40B4-BE49-F238E27FC236}">
                <a16:creationId xmlns:a16="http://schemas.microsoft.com/office/drawing/2014/main" id="{93D09267-E818-4B71-B1DC-E9418AED9F5C}"/>
              </a:ext>
            </a:extLst>
          </p:cNvPr>
          <p:cNvSpPr/>
          <p:nvPr/>
        </p:nvSpPr>
        <p:spPr>
          <a:xfrm flipV="1">
            <a:off x="2642684" y="3508743"/>
            <a:ext cx="3015308" cy="2605446"/>
          </a:xfrm>
          <a:custGeom>
            <a:avLst/>
            <a:gdLst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2496234 w 3093205"/>
              <a:gd name="connsiteY2" fmla="*/ 0 h 2387884"/>
              <a:gd name="connsiteX3" fmla="*/ 3093205 w 3093205"/>
              <a:gd name="connsiteY3" fmla="*/ 2387884 h 2387884"/>
              <a:gd name="connsiteX4" fmla="*/ 0 w 3093205"/>
              <a:gd name="connsiteY4" fmla="*/ 2387884 h 2387884"/>
              <a:gd name="connsiteX0" fmla="*/ 0 w 3093205"/>
              <a:gd name="connsiteY0" fmla="*/ 2387884 h 2387884"/>
              <a:gd name="connsiteX1" fmla="*/ 596971 w 3093205"/>
              <a:gd name="connsiteY1" fmla="*/ 0 h 2387884"/>
              <a:gd name="connsiteX2" fmla="*/ 1492343 w 3093205"/>
              <a:gd name="connsiteY2" fmla="*/ 10551 h 2387884"/>
              <a:gd name="connsiteX3" fmla="*/ 2496234 w 3093205"/>
              <a:gd name="connsiteY3" fmla="*/ 0 h 2387884"/>
              <a:gd name="connsiteX4" fmla="*/ 3093205 w 3093205"/>
              <a:gd name="connsiteY4" fmla="*/ 2387884 h 2387884"/>
              <a:gd name="connsiteX5" fmla="*/ 0 w 3093205"/>
              <a:gd name="connsiteY5" fmla="*/ 2387884 h 2387884"/>
              <a:gd name="connsiteX0" fmla="*/ 0 w 3093205"/>
              <a:gd name="connsiteY0" fmla="*/ 2672754 h 2672754"/>
              <a:gd name="connsiteX1" fmla="*/ 596971 w 3093205"/>
              <a:gd name="connsiteY1" fmla="*/ 284870 h 2672754"/>
              <a:gd name="connsiteX2" fmla="*/ 1492343 w 3093205"/>
              <a:gd name="connsiteY2" fmla="*/ 0 h 2672754"/>
              <a:gd name="connsiteX3" fmla="*/ 2496234 w 3093205"/>
              <a:gd name="connsiteY3" fmla="*/ 284870 h 2672754"/>
              <a:gd name="connsiteX4" fmla="*/ 3093205 w 3093205"/>
              <a:gd name="connsiteY4" fmla="*/ 2672754 h 2672754"/>
              <a:gd name="connsiteX5" fmla="*/ 0 w 3093205"/>
              <a:gd name="connsiteY5" fmla="*/ 2672754 h 267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93205" h="2672754">
                <a:moveTo>
                  <a:pt x="0" y="2672754"/>
                </a:moveTo>
                <a:lnTo>
                  <a:pt x="596971" y="284870"/>
                </a:lnTo>
                <a:lnTo>
                  <a:pt x="1492343" y="0"/>
                </a:lnTo>
                <a:lnTo>
                  <a:pt x="2496234" y="284870"/>
                </a:lnTo>
                <a:lnTo>
                  <a:pt x="3093205" y="2672754"/>
                </a:lnTo>
                <a:lnTo>
                  <a:pt x="0" y="2672754"/>
                </a:lnTo>
                <a:close/>
              </a:path>
            </a:pathLst>
          </a:custGeom>
          <a:gradFill flip="none" rotWithShape="1">
            <a:gsLst>
              <a:gs pos="100000">
                <a:srgbClr val="5BC8E5">
                  <a:alpha val="0"/>
                </a:srgbClr>
              </a:gs>
              <a:gs pos="0">
                <a:srgbClr val="0C98B4">
                  <a:alpha val="2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30819" y="0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34880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32105" y="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AF6EA3-B781-4EF9-931F-1C67884D6DF1}"/>
              </a:ext>
            </a:extLst>
          </p:cNvPr>
          <p:cNvGrpSpPr/>
          <p:nvPr/>
        </p:nvGrpSpPr>
        <p:grpSpPr>
          <a:xfrm>
            <a:off x="6975795" y="141084"/>
            <a:ext cx="5226161" cy="1738966"/>
            <a:chOff x="1216841" y="1580731"/>
            <a:chExt cx="5226161" cy="173896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919AEFE-0DE4-464A-B945-ADD481F4F581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3F1CCD-08CE-4490-B225-DC0807069747}"/>
                </a:ext>
              </a:extLst>
            </p:cNvPr>
            <p:cNvSpPr/>
            <p:nvPr/>
          </p:nvSpPr>
          <p:spPr>
            <a:xfrm rot="21131528">
              <a:off x="1923019" y="2088360"/>
              <a:ext cx="2848823" cy="986972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B82FD3-4120-4E19-8AEE-115517AF868C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7A368056-0737-41E5-AF70-2EE649DF1B6B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55885F-EA74-4666-B1F0-7645D92158B9}"/>
                </a:ext>
              </a:extLst>
            </p:cNvPr>
            <p:cNvSpPr/>
            <p:nvPr/>
          </p:nvSpPr>
          <p:spPr>
            <a:xfrm flipH="1">
              <a:off x="1906072" y="1664900"/>
              <a:ext cx="2852928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A0F5112-4BC5-4837-8731-B00FFA28CC0E}"/>
                </a:ext>
              </a:extLst>
            </p:cNvPr>
            <p:cNvGrpSpPr/>
            <p:nvPr/>
          </p:nvGrpSpPr>
          <p:grpSpPr>
            <a:xfrm>
              <a:off x="1216841" y="1580731"/>
              <a:ext cx="1107767" cy="1107767"/>
              <a:chOff x="10420368" y="388718"/>
              <a:chExt cx="1107767" cy="110776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48E5D94-A102-4BBA-8401-C16FEAF982BC}"/>
                  </a:ext>
                </a:extLst>
              </p:cNvPr>
              <p:cNvSpPr/>
              <p:nvPr/>
            </p:nvSpPr>
            <p:spPr>
              <a:xfrm>
                <a:off x="10420368" y="388718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D280BF3-CC12-42F3-9F36-2FBD365609D0}"/>
                  </a:ext>
                </a:extLst>
              </p:cNvPr>
              <p:cNvSpPr/>
              <p:nvPr/>
            </p:nvSpPr>
            <p:spPr>
              <a:xfrm>
                <a:off x="10531565" y="499915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BB92247-A659-4B65-9E3C-BFAC795B51D3}"/>
                </a:ext>
              </a:extLst>
            </p:cNvPr>
            <p:cNvSpPr txBox="1"/>
            <p:nvPr/>
          </p:nvSpPr>
          <p:spPr>
            <a:xfrm>
              <a:off x="5773848" y="2282322"/>
              <a:ext cx="1847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8" name="Graphic 57" descr="Bullseye">
              <a:extLst>
                <a:ext uri="{FF2B5EF4-FFF2-40B4-BE49-F238E27FC236}">
                  <a16:creationId xmlns:a16="http://schemas.microsoft.com/office/drawing/2014/main" id="{61CB3E93-5EFC-4242-B8AF-DE27A312B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21130" y="1906852"/>
              <a:ext cx="457200" cy="45720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935BFA1-5256-43FB-B73F-DA49F0EE203C}"/>
                </a:ext>
              </a:extLst>
            </p:cNvPr>
            <p:cNvSpPr txBox="1"/>
            <p:nvPr/>
          </p:nvSpPr>
          <p:spPr>
            <a:xfrm>
              <a:off x="2630672" y="1913159"/>
              <a:ext cx="18392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FF0000"/>
                  </a:solidFill>
                </a:rPr>
                <a:t>نشاط استقصائي</a:t>
              </a:r>
            </a:p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أستكشف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DA9B295-CBDD-41DA-9BCB-88D44304CDDB}"/>
              </a:ext>
            </a:extLst>
          </p:cNvPr>
          <p:cNvGrpSpPr/>
          <p:nvPr/>
        </p:nvGrpSpPr>
        <p:grpSpPr>
          <a:xfrm>
            <a:off x="6099369" y="1432990"/>
            <a:ext cx="6103949" cy="4005042"/>
            <a:chOff x="339048" y="3976912"/>
            <a:chExt cx="6103949" cy="400504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15A8989-5185-4493-BAE4-3C0AED0E492C}"/>
                </a:ext>
              </a:extLst>
            </p:cNvPr>
            <p:cNvSpPr/>
            <p:nvPr/>
          </p:nvSpPr>
          <p:spPr>
            <a:xfrm>
              <a:off x="4823065" y="4753032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5A8CCC2-C3DC-4D69-B4AB-2C48A13A75AB}"/>
                </a:ext>
              </a:extLst>
            </p:cNvPr>
            <p:cNvSpPr/>
            <p:nvPr/>
          </p:nvSpPr>
          <p:spPr>
            <a:xfrm rot="21131528">
              <a:off x="629325" y="6878347"/>
              <a:ext cx="3985387" cy="1103607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74513A-7433-466B-BB49-80EFB2DA96E0}"/>
                </a:ext>
              </a:extLst>
            </p:cNvPr>
            <p:cNvSpPr/>
            <p:nvPr/>
          </p:nvSpPr>
          <p:spPr>
            <a:xfrm flipH="1">
              <a:off x="5781816" y="4408270"/>
              <a:ext cx="661181" cy="3558687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F8630F65-C3CE-481E-A628-C572A015EEE4}"/>
                </a:ext>
              </a:extLst>
            </p:cNvPr>
            <p:cNvSpPr/>
            <p:nvPr/>
          </p:nvSpPr>
          <p:spPr>
            <a:xfrm rot="16200000" flipH="1" flipV="1">
              <a:off x="3279302" y="5464442"/>
              <a:ext cx="3990046" cy="1014985"/>
            </a:xfrm>
            <a:prstGeom prst="parallelogram">
              <a:avLst>
                <a:gd name="adj" fmla="val 42432"/>
              </a:avLst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50485FE-91B3-461B-B6A6-F1F022C0297E}"/>
                </a:ext>
              </a:extLst>
            </p:cNvPr>
            <p:cNvSpPr/>
            <p:nvPr/>
          </p:nvSpPr>
          <p:spPr>
            <a:xfrm flipH="1">
              <a:off x="868193" y="3979772"/>
              <a:ext cx="3898637" cy="3561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FA79DB0-7B7E-4203-8C9F-8A886208DFDD}"/>
                </a:ext>
              </a:extLst>
            </p:cNvPr>
            <p:cNvGrpSpPr/>
            <p:nvPr/>
          </p:nvGrpSpPr>
          <p:grpSpPr>
            <a:xfrm>
              <a:off x="339048" y="5135204"/>
              <a:ext cx="1107767" cy="1107767"/>
              <a:chOff x="9542575" y="1605785"/>
              <a:chExt cx="1107767" cy="1107767"/>
            </a:xfrm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5907DA2-B2EB-4359-8076-2BAD54DC6F43}"/>
                  </a:ext>
                </a:extLst>
              </p:cNvPr>
              <p:cNvSpPr/>
              <p:nvPr/>
            </p:nvSpPr>
            <p:spPr>
              <a:xfrm>
                <a:off x="9542575" y="1605785"/>
                <a:ext cx="1107767" cy="1107767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AA474C4-5E8A-4119-BB51-4E5BC570F814}"/>
                  </a:ext>
                </a:extLst>
              </p:cNvPr>
              <p:cNvSpPr/>
              <p:nvPr/>
            </p:nvSpPr>
            <p:spPr>
              <a:xfrm>
                <a:off x="9653772" y="171698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D0F96A5-B50E-47FA-B7FB-323A5C73FFD0}"/>
                </a:ext>
              </a:extLst>
            </p:cNvPr>
            <p:cNvSpPr txBox="1"/>
            <p:nvPr/>
          </p:nvSpPr>
          <p:spPr>
            <a:xfrm>
              <a:off x="5963013" y="57872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53860641-FEAC-428D-85CA-07DCD4AC8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1195" y="5460486"/>
              <a:ext cx="453357" cy="457200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F434C7-37DF-403B-BF7E-E5F3B24D2797}"/>
                </a:ext>
              </a:extLst>
            </p:cNvPr>
            <p:cNvSpPr txBox="1"/>
            <p:nvPr/>
          </p:nvSpPr>
          <p:spPr>
            <a:xfrm>
              <a:off x="1016903" y="4044690"/>
              <a:ext cx="3727931" cy="3816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dirty="0">
                  <a:solidFill>
                    <a:srgbClr val="FF0000"/>
                  </a:solidFill>
                </a:rPr>
                <a:t>أَعْمَلُ نَمُوذَجًا لِلْغابَةِ.</a:t>
              </a:r>
            </a:p>
            <a:p>
              <a:pPr algn="r"/>
              <a:r>
                <a:rPr lang="ar-SY" sz="1600" dirty="0"/>
                <a:t> </a:t>
              </a:r>
            </a:p>
            <a:p>
              <a:pPr marL="342900" indent="-342900" algn="r" rtl="1">
                <a:buFont typeface="+mj-lt"/>
                <a:buAutoNum type="arabicPeriod"/>
              </a:pPr>
              <a:r>
                <a:rPr lang="ar-SY" sz="1600" dirty="0"/>
                <a:t>أَضَعُ التُّرْبَةَ وَالنَّباتَ وَالصُّخُوَر فِي الْوِعَاءِ الزُّجَاجِيِّ.</a:t>
              </a:r>
              <a:endParaRPr lang="en-US" sz="1600" dirty="0"/>
            </a:p>
            <a:p>
              <a:pPr algn="r"/>
              <a:endParaRPr lang="ar-SY" sz="1600" dirty="0"/>
            </a:p>
            <a:p>
              <a:pPr marL="342900" indent="-342900" algn="r" rtl="1">
                <a:buFont typeface="+mj-lt"/>
                <a:buAutoNum type="arabicPeriod" startAt="2"/>
              </a:pPr>
              <a:r>
                <a:rPr lang="ar-SY" sz="1600" dirty="0"/>
                <a:t>أَرْوِي التُّرْبَةَ، ثُمَّ أَضِيفُ إِلَيْها الْحَشَرَةَ.</a:t>
              </a:r>
              <a:endParaRPr lang="en-US" sz="1600" dirty="0"/>
            </a:p>
            <a:p>
              <a:pPr algn="r"/>
              <a:endParaRPr lang="ar-SY" sz="1600" dirty="0"/>
            </a:p>
            <a:p>
              <a:pPr marL="342900" indent="-342900" algn="r" rtl="1">
                <a:buFont typeface="+mj-lt"/>
                <a:buAutoNum type="arabicPeriod" startAt="3"/>
              </a:pPr>
              <a:r>
                <a:rPr lang="ar-SY" sz="1600" dirty="0"/>
                <a:t> أُغَطِّي الْوِعاءَ بِوَرَقِ التغْلِيفِ الْبِلاَسْتِيكِيِّ، ثُمَّ أَعْمَلُ ثُقُوبًا صَغِيرَةً فِيهِ.</a:t>
              </a:r>
              <a:endParaRPr lang="en-US" sz="1600" dirty="0"/>
            </a:p>
            <a:p>
              <a:pPr algn="r"/>
              <a:endParaRPr lang="ar-SY" sz="1600" dirty="0"/>
            </a:p>
            <a:p>
              <a:pPr marL="342900" indent="-342900" algn="r" rtl="1">
                <a:buFont typeface="+mj-lt"/>
                <a:buAutoNum type="arabicPeriod" startAt="4"/>
              </a:pPr>
              <a:r>
                <a:rPr lang="ar-SY" sz="1600" dirty="0"/>
                <a:t> أَضَعُ الوِعَاءَ بِالْقُرْبِ مِنَ النّافِذَةِ</a:t>
              </a:r>
            </a:p>
            <a:p>
              <a:pPr marL="342900" indent="-342900" algn="r" rtl="1">
                <a:buFont typeface="+mj-lt"/>
                <a:buAutoNum type="arabicPeriod" startAt="4"/>
              </a:pPr>
              <a:endParaRPr lang="ar-SY" sz="1600" dirty="0"/>
            </a:p>
            <a:p>
              <a:pPr marL="342900" indent="-342900" algn="r" rtl="1">
                <a:buFont typeface="+mj-lt"/>
                <a:buAutoNum type="arabicPeriod" startAt="4"/>
              </a:pPr>
              <a:r>
                <a:rPr lang="ar-SY" sz="1600" dirty="0"/>
                <a:t> ألاُحَظِ الْنَّمُوذَجَ الَّذِي كَوَّنْتُهُ. أُسَجِّلُ عَلَى لَوْحَةٍ</a:t>
              </a:r>
            </a:p>
            <a:p>
              <a:pPr algn="r" rtl="1"/>
              <a:r>
                <a:rPr lang="ar-SY" sz="1600" dirty="0"/>
                <a:t>كَيْفَ يَتَغَيَّرُ</a:t>
              </a:r>
            </a:p>
            <a:p>
              <a:pPr algn="r"/>
              <a:endParaRPr lang="ar-SY" sz="1600" dirty="0"/>
            </a:p>
          </p:txBody>
        </p:sp>
      </p:grpSp>
      <p:sp>
        <p:nvSpPr>
          <p:cNvPr id="89" name="Rectangle: Top Corners Rounded 88">
            <a:extLst>
              <a:ext uri="{FF2B5EF4-FFF2-40B4-BE49-F238E27FC236}">
                <a16:creationId xmlns:a16="http://schemas.microsoft.com/office/drawing/2014/main" id="{F6397F84-4FBB-4823-B6C7-9FE8DDB162FD}"/>
              </a:ext>
            </a:extLst>
          </p:cNvPr>
          <p:cNvSpPr/>
          <p:nvPr/>
        </p:nvSpPr>
        <p:spPr>
          <a:xfrm>
            <a:off x="11644504" y="542162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Top Corners Rounded 77">
            <a:extLst>
              <a:ext uri="{FF2B5EF4-FFF2-40B4-BE49-F238E27FC236}">
                <a16:creationId xmlns:a16="http://schemas.microsoft.com/office/drawing/2014/main" id="{A8061D42-22E3-41C9-9D70-5947EAF697BA}"/>
              </a:ext>
            </a:extLst>
          </p:cNvPr>
          <p:cNvSpPr/>
          <p:nvPr/>
        </p:nvSpPr>
        <p:spPr>
          <a:xfrm>
            <a:off x="11669640" y="1734822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1">
            <a:extLst>
              <a:ext uri="{FF2B5EF4-FFF2-40B4-BE49-F238E27FC236}">
                <a16:creationId xmlns:a16="http://schemas.microsoft.com/office/drawing/2014/main" id="{9080B7DB-E35D-48C0-938B-BE56EF2A61F5}"/>
              </a:ext>
            </a:extLst>
          </p:cNvPr>
          <p:cNvSpPr/>
          <p:nvPr/>
        </p:nvSpPr>
        <p:spPr>
          <a:xfrm>
            <a:off x="3078223" y="2445841"/>
            <a:ext cx="2488441" cy="879510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3623C66B-A968-42FE-BC63-F2FCD8685BF9}"/>
              </a:ext>
            </a:extLst>
          </p:cNvPr>
          <p:cNvSpPr/>
          <p:nvPr/>
        </p:nvSpPr>
        <p:spPr>
          <a:xfrm>
            <a:off x="3441670" y="2224219"/>
            <a:ext cx="1654350" cy="1654350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ight Triangle 5">
            <a:extLst>
              <a:ext uri="{FF2B5EF4-FFF2-40B4-BE49-F238E27FC236}">
                <a16:creationId xmlns:a16="http://schemas.microsoft.com/office/drawing/2014/main" id="{AAF1F444-505B-4DB5-AD60-156B84458D9B}"/>
              </a:ext>
            </a:extLst>
          </p:cNvPr>
          <p:cNvSpPr/>
          <p:nvPr/>
        </p:nvSpPr>
        <p:spPr>
          <a:xfrm>
            <a:off x="4340946" y="789974"/>
            <a:ext cx="1252025" cy="2247314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ight Triangle 5">
            <a:extLst>
              <a:ext uri="{FF2B5EF4-FFF2-40B4-BE49-F238E27FC236}">
                <a16:creationId xmlns:a16="http://schemas.microsoft.com/office/drawing/2014/main" id="{FCB3FBB6-60B5-453F-9DEE-E68DF7F8ED03}"/>
              </a:ext>
            </a:extLst>
          </p:cNvPr>
          <p:cNvSpPr/>
          <p:nvPr/>
        </p:nvSpPr>
        <p:spPr>
          <a:xfrm>
            <a:off x="4286579" y="1132287"/>
            <a:ext cx="609227" cy="1527112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ight Triangle 5">
            <a:extLst>
              <a:ext uri="{FF2B5EF4-FFF2-40B4-BE49-F238E27FC236}">
                <a16:creationId xmlns:a16="http://schemas.microsoft.com/office/drawing/2014/main" id="{0D12DE9B-B558-483F-AE47-72D53704F996}"/>
              </a:ext>
            </a:extLst>
          </p:cNvPr>
          <p:cNvSpPr/>
          <p:nvPr/>
        </p:nvSpPr>
        <p:spPr>
          <a:xfrm flipH="1">
            <a:off x="3088922" y="789974"/>
            <a:ext cx="1556825" cy="2247314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3CA3C273-E030-4330-B805-17B702D1AC81}"/>
              </a:ext>
            </a:extLst>
          </p:cNvPr>
          <p:cNvSpPr/>
          <p:nvPr/>
        </p:nvSpPr>
        <p:spPr>
          <a:xfrm flipH="1">
            <a:off x="3088922" y="789974"/>
            <a:ext cx="1450341" cy="2247314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F732E3BF-FC0D-404E-8705-06800C51A908}"/>
              </a:ext>
            </a:extLst>
          </p:cNvPr>
          <p:cNvCxnSpPr>
            <a:cxnSpLocks/>
            <a:stCxn id="112" idx="0"/>
          </p:cNvCxnSpPr>
          <p:nvPr/>
        </p:nvCxnSpPr>
        <p:spPr>
          <a:xfrm flipV="1">
            <a:off x="4340947" y="-1050957"/>
            <a:ext cx="0" cy="184093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A9CBC83-ABC3-4A5E-AE54-2D7C18D59A63}"/>
              </a:ext>
            </a:extLst>
          </p:cNvPr>
          <p:cNvGrpSpPr/>
          <p:nvPr/>
        </p:nvGrpSpPr>
        <p:grpSpPr>
          <a:xfrm>
            <a:off x="6887300" y="5283146"/>
            <a:ext cx="5226161" cy="1738966"/>
            <a:chOff x="1216841" y="1580731"/>
            <a:chExt cx="5226161" cy="1738966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9E137D1C-B489-46FC-8B7D-7A31AF3E425C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D1A4863-74D5-49A2-BA9F-F34EC1873B66}"/>
                </a:ext>
              </a:extLst>
            </p:cNvPr>
            <p:cNvSpPr/>
            <p:nvPr/>
          </p:nvSpPr>
          <p:spPr>
            <a:xfrm rot="21131528">
              <a:off x="1923019" y="2088360"/>
              <a:ext cx="2848823" cy="986972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4083F97-8D06-47F4-ADE4-9D81BC820756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16" name="Parallelogram 115">
              <a:extLst>
                <a:ext uri="{FF2B5EF4-FFF2-40B4-BE49-F238E27FC236}">
                  <a16:creationId xmlns:a16="http://schemas.microsoft.com/office/drawing/2014/main" id="{DA7984C9-1F74-4FF5-AC64-3F51FC6F9623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4DEA80C-7101-4FF6-84ED-4882F30F2117}"/>
                </a:ext>
              </a:extLst>
            </p:cNvPr>
            <p:cNvSpPr/>
            <p:nvPr/>
          </p:nvSpPr>
          <p:spPr>
            <a:xfrm flipH="1">
              <a:off x="1906072" y="1664900"/>
              <a:ext cx="2852928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FC75624-1488-4336-B022-C68428808019}"/>
                </a:ext>
              </a:extLst>
            </p:cNvPr>
            <p:cNvGrpSpPr/>
            <p:nvPr/>
          </p:nvGrpSpPr>
          <p:grpSpPr>
            <a:xfrm>
              <a:off x="1216841" y="1580731"/>
              <a:ext cx="1107767" cy="1107767"/>
              <a:chOff x="10420368" y="388718"/>
              <a:chExt cx="1107767" cy="1107767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E86B71F6-E8D5-481D-9122-C7F75BADBD82}"/>
                  </a:ext>
                </a:extLst>
              </p:cNvPr>
              <p:cNvSpPr/>
              <p:nvPr/>
            </p:nvSpPr>
            <p:spPr>
              <a:xfrm>
                <a:off x="10420368" y="388718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8C841902-127C-484B-8363-BF075AD7C27E}"/>
                  </a:ext>
                </a:extLst>
              </p:cNvPr>
              <p:cNvSpPr/>
              <p:nvPr/>
            </p:nvSpPr>
            <p:spPr>
              <a:xfrm>
                <a:off x="10531565" y="499915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52CA54C-3FC2-461C-87F5-7D137AD5C24C}"/>
                </a:ext>
              </a:extLst>
            </p:cNvPr>
            <p:cNvSpPr txBox="1"/>
            <p:nvPr/>
          </p:nvSpPr>
          <p:spPr>
            <a:xfrm>
              <a:off x="5773848" y="2282322"/>
              <a:ext cx="1847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23" name="Graphic 122" descr="Bullseye">
              <a:extLst>
                <a:ext uri="{FF2B5EF4-FFF2-40B4-BE49-F238E27FC236}">
                  <a16:creationId xmlns:a16="http://schemas.microsoft.com/office/drawing/2014/main" id="{D8B949C2-734B-46AB-8B13-B220315A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21130" y="1906852"/>
              <a:ext cx="457200" cy="457200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4F05530-6A69-40EB-A5CF-5D85E3EBECF0}"/>
                </a:ext>
              </a:extLst>
            </p:cNvPr>
            <p:cNvSpPr txBox="1"/>
            <p:nvPr/>
          </p:nvSpPr>
          <p:spPr>
            <a:xfrm>
              <a:off x="1679717" y="1729887"/>
              <a:ext cx="31220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b="1" dirty="0">
                  <a:solidFill>
                    <a:srgbClr val="008080"/>
                  </a:solidFill>
                </a:rPr>
                <a:t>أستكشف</a:t>
              </a:r>
            </a:p>
            <a:p>
              <a:pPr algn="r"/>
              <a:r>
                <a:rPr lang="ar-SY" sz="1600" dirty="0">
                  <a:solidFill>
                    <a:srgbClr val="008080"/>
                  </a:solidFill>
                </a:rPr>
                <a:t>أَعْمَلُ نَمُوذَجًا لِلْغابَةِ في فَصْلِ الشِّتَاءِ</a:t>
              </a:r>
            </a:p>
            <a:p>
              <a:pPr algn="r"/>
              <a:r>
                <a:rPr lang="ar-SY" sz="1600" dirty="0">
                  <a:solidFill>
                    <a:srgbClr val="008080"/>
                  </a:solidFill>
                </a:rPr>
                <a:t>وَأَرْسُمُ صُورَةً و أُوَضِّحُ فِيهَا كَيْفَ سَيَتَغَيَّرُ</a:t>
              </a:r>
            </a:p>
          </p:txBody>
        </p:sp>
      </p:grpSp>
      <p:sp>
        <p:nvSpPr>
          <p:cNvPr id="127" name="Rectangle: Top Corners Rounded 126">
            <a:extLst>
              <a:ext uri="{FF2B5EF4-FFF2-40B4-BE49-F238E27FC236}">
                <a16:creationId xmlns:a16="http://schemas.microsoft.com/office/drawing/2014/main" id="{A47C8B03-FF18-4D56-BEEF-8CC93A92F810}"/>
              </a:ext>
            </a:extLst>
          </p:cNvPr>
          <p:cNvSpPr/>
          <p:nvPr/>
        </p:nvSpPr>
        <p:spPr>
          <a:xfrm>
            <a:off x="11572762" y="5671658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B32152C3-7E08-425B-85A2-0E12C19FD653}"/>
              </a:ext>
            </a:extLst>
          </p:cNvPr>
          <p:cNvGrpSpPr/>
          <p:nvPr/>
        </p:nvGrpSpPr>
        <p:grpSpPr>
          <a:xfrm>
            <a:off x="2985306" y="4796695"/>
            <a:ext cx="2423622" cy="1639743"/>
            <a:chOff x="839647" y="2298308"/>
            <a:chExt cx="4023485" cy="2722158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2B7490F1-8FF9-4A7E-A5AE-C1662B669A50}"/>
                </a:ext>
              </a:extLst>
            </p:cNvPr>
            <p:cNvGrpSpPr/>
            <p:nvPr/>
          </p:nvGrpSpPr>
          <p:grpSpPr>
            <a:xfrm>
              <a:off x="1263717" y="2801447"/>
              <a:ext cx="3321121" cy="2219019"/>
              <a:chOff x="4482548" y="1721125"/>
              <a:chExt cx="3226904" cy="3444325"/>
            </a:xfrm>
          </p:grpSpPr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A98D2409-9785-4D72-B46D-4E56BBA84798}"/>
                  </a:ext>
                </a:extLst>
              </p:cNvPr>
              <p:cNvSpPr/>
              <p:nvPr/>
            </p:nvSpPr>
            <p:spPr>
              <a:xfrm>
                <a:off x="6095998" y="2516256"/>
                <a:ext cx="1613450" cy="2649194"/>
              </a:xfrm>
              <a:custGeom>
                <a:avLst/>
                <a:gdLst>
                  <a:gd name="connsiteX0" fmla="*/ 0 w 1613451"/>
                  <a:gd name="connsiteY0" fmla="*/ 0 h 3207852"/>
                  <a:gd name="connsiteX1" fmla="*/ 1613451 w 1613451"/>
                  <a:gd name="connsiteY1" fmla="*/ 0 h 3207852"/>
                  <a:gd name="connsiteX2" fmla="*/ 1613451 w 1613451"/>
                  <a:gd name="connsiteY2" fmla="*/ 2266122 h 3207852"/>
                  <a:gd name="connsiteX3" fmla="*/ 0 w 1613451"/>
                  <a:gd name="connsiteY3" fmla="*/ 3207852 h 320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3451" h="3207852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2266122"/>
                    </a:lnTo>
                    <a:lnTo>
                      <a:pt x="0" y="3207852"/>
                    </a:lnTo>
                    <a:close/>
                  </a:path>
                </a:pathLst>
              </a:cu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818A1DF-3A57-489C-B63B-66C2A5C34880}"/>
                  </a:ext>
                </a:extLst>
              </p:cNvPr>
              <p:cNvSpPr/>
              <p:nvPr/>
            </p:nvSpPr>
            <p:spPr>
              <a:xfrm>
                <a:off x="4482548" y="2516256"/>
                <a:ext cx="1613450" cy="2649194"/>
              </a:xfrm>
              <a:custGeom>
                <a:avLst/>
                <a:gdLst>
                  <a:gd name="connsiteX0" fmla="*/ 0 w 1613451"/>
                  <a:gd name="connsiteY0" fmla="*/ 0 h 3195431"/>
                  <a:gd name="connsiteX1" fmla="*/ 1613451 w 1613451"/>
                  <a:gd name="connsiteY1" fmla="*/ 0 h 3195431"/>
                  <a:gd name="connsiteX2" fmla="*/ 1613451 w 1613451"/>
                  <a:gd name="connsiteY2" fmla="*/ 3195431 h 3195431"/>
                  <a:gd name="connsiteX3" fmla="*/ 1592165 w 1613451"/>
                  <a:gd name="connsiteY3" fmla="*/ 3195431 h 3195431"/>
                  <a:gd name="connsiteX4" fmla="*/ 0 w 1613451"/>
                  <a:gd name="connsiteY4" fmla="*/ 2266124 h 3195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3451" h="3195431">
                    <a:moveTo>
                      <a:pt x="0" y="0"/>
                    </a:moveTo>
                    <a:lnTo>
                      <a:pt x="1613451" y="0"/>
                    </a:lnTo>
                    <a:lnTo>
                      <a:pt x="1613451" y="3195431"/>
                    </a:lnTo>
                    <a:lnTo>
                      <a:pt x="1592165" y="3195431"/>
                    </a:lnTo>
                    <a:lnTo>
                      <a:pt x="0" y="2266124"/>
                    </a:lnTo>
                    <a:close/>
                  </a:path>
                </a:pathLst>
              </a:cu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Isosceles Triangle 135">
                <a:extLst>
                  <a:ext uri="{FF2B5EF4-FFF2-40B4-BE49-F238E27FC236}">
                    <a16:creationId xmlns:a16="http://schemas.microsoft.com/office/drawing/2014/main" id="{9CFC3D7B-2928-410A-8A65-A09C1223DDE5}"/>
                  </a:ext>
                </a:extLst>
              </p:cNvPr>
              <p:cNvSpPr/>
              <p:nvPr/>
            </p:nvSpPr>
            <p:spPr>
              <a:xfrm rot="16200000">
                <a:off x="4494144" y="1709530"/>
                <a:ext cx="1590261" cy="1613452"/>
              </a:xfrm>
              <a:prstGeom prst="triangle">
                <a:avLst/>
              </a:prstGeom>
              <a:solidFill>
                <a:srgbClr val="0C98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Isosceles Triangle 136">
                <a:extLst>
                  <a:ext uri="{FF2B5EF4-FFF2-40B4-BE49-F238E27FC236}">
                    <a16:creationId xmlns:a16="http://schemas.microsoft.com/office/drawing/2014/main" id="{D5C37C87-0FA7-4E4A-90D9-548BCE9758E1}"/>
                  </a:ext>
                </a:extLst>
              </p:cNvPr>
              <p:cNvSpPr/>
              <p:nvPr/>
            </p:nvSpPr>
            <p:spPr>
              <a:xfrm rot="5400000" flipH="1">
                <a:off x="6107595" y="1709530"/>
                <a:ext cx="1590261" cy="1613452"/>
              </a:xfrm>
              <a:prstGeom prst="triangle">
                <a:avLst/>
              </a:prstGeom>
              <a:solidFill>
                <a:srgbClr val="16B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0" name="Rectangle 12">
              <a:extLst>
                <a:ext uri="{FF2B5EF4-FFF2-40B4-BE49-F238E27FC236}">
                  <a16:creationId xmlns:a16="http://schemas.microsoft.com/office/drawing/2014/main" id="{AFFEF66E-9F79-4ED9-A44B-AA851044A06E}"/>
                </a:ext>
              </a:extLst>
            </p:cNvPr>
            <p:cNvSpPr/>
            <p:nvPr/>
          </p:nvSpPr>
          <p:spPr>
            <a:xfrm>
              <a:off x="2924277" y="3309143"/>
              <a:ext cx="1938855" cy="962838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855" h="962838">
                  <a:moveTo>
                    <a:pt x="0" y="516835"/>
                  </a:moveTo>
                  <a:lnTo>
                    <a:pt x="1647307" y="0"/>
                  </a:lnTo>
                  <a:lnTo>
                    <a:pt x="1938855" y="459255"/>
                  </a:lnTo>
                  <a:lnTo>
                    <a:pt x="424070" y="962838"/>
                  </a:lnTo>
                  <a:lnTo>
                    <a:pt x="0" y="516835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1905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2">
              <a:extLst>
                <a:ext uri="{FF2B5EF4-FFF2-40B4-BE49-F238E27FC236}">
                  <a16:creationId xmlns:a16="http://schemas.microsoft.com/office/drawing/2014/main" id="{CD8B250E-C4EC-4A1F-90CC-38DFD0E75273}"/>
                </a:ext>
              </a:extLst>
            </p:cNvPr>
            <p:cNvSpPr/>
            <p:nvPr/>
          </p:nvSpPr>
          <p:spPr>
            <a:xfrm>
              <a:off x="839647" y="2366410"/>
              <a:ext cx="2084629" cy="949586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2084629"/>
                <a:gd name="connsiteY0" fmla="*/ 516835 h 962838"/>
                <a:gd name="connsiteX1" fmla="*/ 1647307 w 2084629"/>
                <a:gd name="connsiteY1" fmla="*/ 0 h 962838"/>
                <a:gd name="connsiteX2" fmla="*/ 2084629 w 2084629"/>
                <a:gd name="connsiteY2" fmla="*/ 472507 h 962838"/>
                <a:gd name="connsiteX3" fmla="*/ 424070 w 2084629"/>
                <a:gd name="connsiteY3" fmla="*/ 962838 h 962838"/>
                <a:gd name="connsiteX4" fmla="*/ 0 w 2084629"/>
                <a:gd name="connsiteY4" fmla="*/ 516835 h 962838"/>
                <a:gd name="connsiteX0" fmla="*/ 0 w 2084629"/>
                <a:gd name="connsiteY0" fmla="*/ 503583 h 949586"/>
                <a:gd name="connsiteX1" fmla="*/ 1753324 w 2084629"/>
                <a:gd name="connsiteY1" fmla="*/ 0 h 949586"/>
                <a:gd name="connsiteX2" fmla="*/ 2084629 w 2084629"/>
                <a:gd name="connsiteY2" fmla="*/ 459255 h 949586"/>
                <a:gd name="connsiteX3" fmla="*/ 424070 w 2084629"/>
                <a:gd name="connsiteY3" fmla="*/ 949586 h 949586"/>
                <a:gd name="connsiteX4" fmla="*/ 0 w 2084629"/>
                <a:gd name="connsiteY4" fmla="*/ 503583 h 9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4629" h="949586">
                  <a:moveTo>
                    <a:pt x="0" y="503583"/>
                  </a:moveTo>
                  <a:lnTo>
                    <a:pt x="1753324" y="0"/>
                  </a:lnTo>
                  <a:lnTo>
                    <a:pt x="2084629" y="459255"/>
                  </a:lnTo>
                  <a:lnTo>
                    <a:pt x="424070" y="949586"/>
                  </a:lnTo>
                  <a:lnTo>
                    <a:pt x="0" y="503583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2">
              <a:extLst>
                <a:ext uri="{FF2B5EF4-FFF2-40B4-BE49-F238E27FC236}">
                  <a16:creationId xmlns:a16="http://schemas.microsoft.com/office/drawing/2014/main" id="{8C8A59B7-4BDE-43EE-B657-FCF29D63C90D}"/>
                </a:ext>
              </a:extLst>
            </p:cNvPr>
            <p:cNvSpPr/>
            <p:nvPr/>
          </p:nvSpPr>
          <p:spPr>
            <a:xfrm rot="2170651">
              <a:off x="3040269" y="2298308"/>
              <a:ext cx="1670155" cy="106293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616927 h 1062930"/>
                <a:gd name="connsiteX1" fmla="*/ 1918879 w 1938855"/>
                <a:gd name="connsiteY1" fmla="*/ 0 h 1062930"/>
                <a:gd name="connsiteX2" fmla="*/ 1938855 w 1938855"/>
                <a:gd name="connsiteY2" fmla="*/ 559347 h 1062930"/>
                <a:gd name="connsiteX3" fmla="*/ 424070 w 1938855"/>
                <a:gd name="connsiteY3" fmla="*/ 1062930 h 1062930"/>
                <a:gd name="connsiteX4" fmla="*/ 0 w 1938855"/>
                <a:gd name="connsiteY4" fmla="*/ 616927 h 1062930"/>
                <a:gd name="connsiteX0" fmla="*/ 0 w 1593202"/>
                <a:gd name="connsiteY0" fmla="*/ 528332 h 1062930"/>
                <a:gd name="connsiteX1" fmla="*/ 1573226 w 1593202"/>
                <a:gd name="connsiteY1" fmla="*/ 0 h 1062930"/>
                <a:gd name="connsiteX2" fmla="*/ 1593202 w 1593202"/>
                <a:gd name="connsiteY2" fmla="*/ 559347 h 1062930"/>
                <a:gd name="connsiteX3" fmla="*/ 78417 w 1593202"/>
                <a:gd name="connsiteY3" fmla="*/ 1062930 h 1062930"/>
                <a:gd name="connsiteX4" fmla="*/ 0 w 1593202"/>
                <a:gd name="connsiteY4" fmla="*/ 528332 h 1062930"/>
                <a:gd name="connsiteX0" fmla="*/ 0 w 1670155"/>
                <a:gd name="connsiteY0" fmla="*/ 528332 h 1062930"/>
                <a:gd name="connsiteX1" fmla="*/ 1573226 w 1670155"/>
                <a:gd name="connsiteY1" fmla="*/ 0 h 1062930"/>
                <a:gd name="connsiteX2" fmla="*/ 1670155 w 1670155"/>
                <a:gd name="connsiteY2" fmla="*/ 552325 h 1062930"/>
                <a:gd name="connsiteX3" fmla="*/ 78417 w 1670155"/>
                <a:gd name="connsiteY3" fmla="*/ 1062930 h 1062930"/>
                <a:gd name="connsiteX4" fmla="*/ 0 w 1670155"/>
                <a:gd name="connsiteY4" fmla="*/ 528332 h 1062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155" h="1062930">
                  <a:moveTo>
                    <a:pt x="0" y="528332"/>
                  </a:moveTo>
                  <a:lnTo>
                    <a:pt x="1573226" y="0"/>
                  </a:lnTo>
                  <a:lnTo>
                    <a:pt x="1670155" y="552325"/>
                  </a:lnTo>
                  <a:lnTo>
                    <a:pt x="78417" y="1062930"/>
                  </a:lnTo>
                  <a:lnTo>
                    <a:pt x="0" y="528332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2">
              <a:extLst>
                <a:ext uri="{FF2B5EF4-FFF2-40B4-BE49-F238E27FC236}">
                  <a16:creationId xmlns:a16="http://schemas.microsoft.com/office/drawing/2014/main" id="{0E84AF89-7C40-4C3D-BC2E-31E5156B616C}"/>
                </a:ext>
              </a:extLst>
            </p:cNvPr>
            <p:cNvSpPr/>
            <p:nvPr/>
          </p:nvSpPr>
          <p:spPr>
            <a:xfrm rot="2454037">
              <a:off x="1028402" y="3109938"/>
              <a:ext cx="1782764" cy="1167000"/>
            </a:xfrm>
            <a:custGeom>
              <a:avLst/>
              <a:gdLst>
                <a:gd name="connsiteX0" fmla="*/ 0 w 1660559"/>
                <a:gd name="connsiteY0" fmla="*/ 0 h 512264"/>
                <a:gd name="connsiteX1" fmla="*/ 1660559 w 1660559"/>
                <a:gd name="connsiteY1" fmla="*/ 0 h 512264"/>
                <a:gd name="connsiteX2" fmla="*/ 1660559 w 1660559"/>
                <a:gd name="connsiteY2" fmla="*/ 512264 h 512264"/>
                <a:gd name="connsiteX3" fmla="*/ 0 w 1660559"/>
                <a:gd name="connsiteY3" fmla="*/ 512264 h 512264"/>
                <a:gd name="connsiteX4" fmla="*/ 0 w 1660559"/>
                <a:gd name="connsiteY4" fmla="*/ 0 h 512264"/>
                <a:gd name="connsiteX0" fmla="*/ 0 w 1660559"/>
                <a:gd name="connsiteY0" fmla="*/ 516835 h 1029099"/>
                <a:gd name="connsiteX1" fmla="*/ 1647307 w 1660559"/>
                <a:gd name="connsiteY1" fmla="*/ 0 h 1029099"/>
                <a:gd name="connsiteX2" fmla="*/ 1660559 w 1660559"/>
                <a:gd name="connsiteY2" fmla="*/ 1029099 h 1029099"/>
                <a:gd name="connsiteX3" fmla="*/ 0 w 1660559"/>
                <a:gd name="connsiteY3" fmla="*/ 1029099 h 1029099"/>
                <a:gd name="connsiteX4" fmla="*/ 0 w 1660559"/>
                <a:gd name="connsiteY4" fmla="*/ 516835 h 1029099"/>
                <a:gd name="connsiteX0" fmla="*/ 0 w 1846090"/>
                <a:gd name="connsiteY0" fmla="*/ 516835 h 1029099"/>
                <a:gd name="connsiteX1" fmla="*/ 1647307 w 1846090"/>
                <a:gd name="connsiteY1" fmla="*/ 0 h 1029099"/>
                <a:gd name="connsiteX2" fmla="*/ 1846090 w 1846090"/>
                <a:gd name="connsiteY2" fmla="*/ 538768 h 1029099"/>
                <a:gd name="connsiteX3" fmla="*/ 0 w 1846090"/>
                <a:gd name="connsiteY3" fmla="*/ 1029099 h 1029099"/>
                <a:gd name="connsiteX4" fmla="*/ 0 w 1846090"/>
                <a:gd name="connsiteY4" fmla="*/ 516835 h 1029099"/>
                <a:gd name="connsiteX0" fmla="*/ 0 w 1846090"/>
                <a:gd name="connsiteY0" fmla="*/ 516835 h 962838"/>
                <a:gd name="connsiteX1" fmla="*/ 1647307 w 1846090"/>
                <a:gd name="connsiteY1" fmla="*/ 0 h 962838"/>
                <a:gd name="connsiteX2" fmla="*/ 1846090 w 1846090"/>
                <a:gd name="connsiteY2" fmla="*/ 538768 h 962838"/>
                <a:gd name="connsiteX3" fmla="*/ 424070 w 1846090"/>
                <a:gd name="connsiteY3" fmla="*/ 962838 h 962838"/>
                <a:gd name="connsiteX4" fmla="*/ 0 w 1846090"/>
                <a:gd name="connsiteY4" fmla="*/ 516835 h 962838"/>
                <a:gd name="connsiteX0" fmla="*/ 0 w 1938855"/>
                <a:gd name="connsiteY0" fmla="*/ 516835 h 962838"/>
                <a:gd name="connsiteX1" fmla="*/ 1647307 w 1938855"/>
                <a:gd name="connsiteY1" fmla="*/ 0 h 962838"/>
                <a:gd name="connsiteX2" fmla="*/ 1938855 w 1938855"/>
                <a:gd name="connsiteY2" fmla="*/ 459255 h 962838"/>
                <a:gd name="connsiteX3" fmla="*/ 424070 w 1938855"/>
                <a:gd name="connsiteY3" fmla="*/ 962838 h 962838"/>
                <a:gd name="connsiteX4" fmla="*/ 0 w 1938855"/>
                <a:gd name="connsiteY4" fmla="*/ 516835 h 962838"/>
                <a:gd name="connsiteX0" fmla="*/ 0 w 1938855"/>
                <a:gd name="connsiteY0" fmla="*/ 703769 h 1149772"/>
                <a:gd name="connsiteX1" fmla="*/ 1660704 w 1938855"/>
                <a:gd name="connsiteY1" fmla="*/ 0 h 1149772"/>
                <a:gd name="connsiteX2" fmla="*/ 1938855 w 1938855"/>
                <a:gd name="connsiteY2" fmla="*/ 646189 h 1149772"/>
                <a:gd name="connsiteX3" fmla="*/ 424070 w 1938855"/>
                <a:gd name="connsiteY3" fmla="*/ 1149772 h 1149772"/>
                <a:gd name="connsiteX4" fmla="*/ 0 w 1938855"/>
                <a:gd name="connsiteY4" fmla="*/ 703769 h 1149772"/>
                <a:gd name="connsiteX0" fmla="*/ 122060 w 2060915"/>
                <a:gd name="connsiteY0" fmla="*/ 703769 h 1167000"/>
                <a:gd name="connsiteX1" fmla="*/ 1782764 w 2060915"/>
                <a:gd name="connsiteY1" fmla="*/ 0 h 1167000"/>
                <a:gd name="connsiteX2" fmla="*/ 2060915 w 2060915"/>
                <a:gd name="connsiteY2" fmla="*/ 646189 h 1167000"/>
                <a:gd name="connsiteX3" fmla="*/ 0 w 2060915"/>
                <a:gd name="connsiteY3" fmla="*/ 1167000 h 1167000"/>
                <a:gd name="connsiteX4" fmla="*/ 122060 w 2060915"/>
                <a:gd name="connsiteY4" fmla="*/ 703769 h 1167000"/>
                <a:gd name="connsiteX0" fmla="*/ 122060 w 1782764"/>
                <a:gd name="connsiteY0" fmla="*/ 703769 h 1167000"/>
                <a:gd name="connsiteX1" fmla="*/ 1782764 w 1782764"/>
                <a:gd name="connsiteY1" fmla="*/ 0 h 1167000"/>
                <a:gd name="connsiteX2" fmla="*/ 1727113 w 1782764"/>
                <a:gd name="connsiteY2" fmla="*/ 584687 h 1167000"/>
                <a:gd name="connsiteX3" fmla="*/ 0 w 1782764"/>
                <a:gd name="connsiteY3" fmla="*/ 1167000 h 1167000"/>
                <a:gd name="connsiteX4" fmla="*/ 122060 w 1782764"/>
                <a:gd name="connsiteY4" fmla="*/ 703769 h 116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764" h="1167000">
                  <a:moveTo>
                    <a:pt x="122060" y="703769"/>
                  </a:moveTo>
                  <a:lnTo>
                    <a:pt x="1782764" y="0"/>
                  </a:lnTo>
                  <a:lnTo>
                    <a:pt x="1727113" y="584687"/>
                  </a:lnTo>
                  <a:lnTo>
                    <a:pt x="0" y="1167000"/>
                  </a:lnTo>
                  <a:lnTo>
                    <a:pt x="122060" y="703769"/>
                  </a:lnTo>
                  <a:close/>
                </a:path>
              </a:pathLst>
            </a:custGeom>
            <a:solidFill>
              <a:srgbClr val="5BC8E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9" name="Graphic 128">
            <a:extLst>
              <a:ext uri="{FF2B5EF4-FFF2-40B4-BE49-F238E27FC236}">
                <a16:creationId xmlns:a16="http://schemas.microsoft.com/office/drawing/2014/main" id="{1ACA4078-0DD9-4C32-A403-7157C8B49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8" b="95732" l="9877" r="88889">
                        <a14:foregroundMark x1="53086" y1="89024" x2="38272" y2="92683"/>
                        <a14:foregroundMark x1="51235" y1="93293" x2="39506" y2="96341"/>
                        <a14:foregroundMark x1="44444" y1="11585" x2="46914" y2="4878"/>
                        <a14:foregroundMark x1="59259" y1="67683" x2="61728" y2="77439"/>
                        <a14:foregroundMark x1="60494" y1="78659" x2="60494" y2="88415"/>
                        <a14:foregroundMark x1="60494" y1="35366" x2="61111" y2="72561"/>
                        <a14:foregroundMark x1="34568" y1="31707" x2="33951" y2="39024"/>
                        <a14:foregroundMark x1="37037" y1="50000" x2="33333" y2="64634"/>
                        <a14:foregroundMark x1="32099" y1="47561" x2="32099" y2="57927"/>
                        <a14:foregroundMark x1="33951" y1="40854" x2="33333" y2="47561"/>
                        <a14:backgroundMark x1="66332" y1="76325" x2="66248" y2="78659"/>
                        <a14:backgroundMark x1="44444" y1="1829" x2="48765" y2="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3671" y="4150574"/>
            <a:ext cx="880502" cy="891373"/>
          </a:xfrm>
          <a:prstGeom prst="rect">
            <a:avLst/>
          </a:prstGeom>
        </p:spPr>
      </p:pic>
      <p:pic>
        <p:nvPicPr>
          <p:cNvPr id="140" name="Graphic 132">
            <a:extLst>
              <a:ext uri="{FF2B5EF4-FFF2-40B4-BE49-F238E27FC236}">
                <a16:creationId xmlns:a16="http://schemas.microsoft.com/office/drawing/2014/main" id="{90BDC4CA-E22F-4BAC-8FFF-629239C2F6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73" b="88889" l="9434" r="95283">
                        <a14:foregroundMark x1="24528" y1="54321" x2="24528" y2="54321"/>
                        <a14:foregroundMark x1="26415" y1="51852" x2="26415" y2="51852"/>
                        <a14:foregroundMark x1="28302" y1="49383" x2="28302" y2="49383"/>
                        <a14:foregroundMark x1="20755" y1="59259" x2="20755" y2="59259"/>
                        <a14:foregroundMark x1="18868" y1="61728" x2="18868" y2="61728"/>
                        <a14:foregroundMark x1="16038" y1="64198" x2="16038" y2="64198"/>
                        <a14:foregroundMark x1="42453" y1="11111" x2="42453" y2="11111"/>
                        <a14:foregroundMark x1="25472" y1="9877" x2="25472" y2="9877"/>
                        <a14:foregroundMark x1="18868" y1="9877" x2="18868" y2="9877"/>
                        <a14:foregroundMark x1="15094" y1="8642" x2="15094" y2="8642"/>
                        <a14:foregroundMark x1="13208" y1="7407" x2="13208" y2="7407"/>
                        <a14:foregroundMark x1="21698" y1="12346" x2="21698" y2="12346"/>
                        <a14:foregroundMark x1="30189" y1="11111" x2="30189" y2="11111"/>
                        <a14:foregroundMark x1="70755" y1="64198" x2="71698" y2="64198"/>
                        <a14:foregroundMark x1="75472" y1="61728" x2="75472" y2="61728"/>
                        <a14:foregroundMark x1="79245" y1="59259" x2="79245" y2="59259"/>
                        <a14:foregroundMark x1="83962" y1="60494" x2="83962" y2="60494"/>
                        <a14:foregroundMark x1="86792" y1="61728" x2="86792" y2="61728"/>
                        <a14:foregroundMark x1="90566" y1="64198" x2="91509" y2="64198"/>
                        <a14:foregroundMark x1="47170" y1="54321" x2="47170" y2="54321"/>
                        <a14:backgroundMark x1="52830" y1="56790" x2="49057" y2="82716"/>
                        <a14:backgroundMark x1="48113" y1="55556" x2="50943" y2="60494"/>
                        <a14:backgroundMark x1="66981" y1="50617" x2="67925" y2="50617"/>
                        <a14:backgroundMark x1="91509" y1="66667" x2="92453" y2="69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2488" y="3609238"/>
            <a:ext cx="1189059" cy="908620"/>
          </a:xfrm>
          <a:prstGeom prst="rect">
            <a:avLst/>
          </a:prstGeom>
        </p:spPr>
      </p:pic>
      <p:pic>
        <p:nvPicPr>
          <p:cNvPr id="141" name="Graphic 133">
            <a:extLst>
              <a:ext uri="{FF2B5EF4-FFF2-40B4-BE49-F238E27FC236}">
                <a16:creationId xmlns:a16="http://schemas.microsoft.com/office/drawing/2014/main" id="{3B0BDB44-8ABC-4061-BB6B-9386F4A6DC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28" b="89362" l="6931" r="93069">
                        <a14:foregroundMark x1="25743" y1="3191" x2="59406" y2="53191"/>
                        <a14:foregroundMark x1="59406" y1="53191" x2="63366" y2="77660"/>
                        <a14:foregroundMark x1="75248" y1="24468" x2="46535" y2="84043"/>
                        <a14:foregroundMark x1="46535" y1="84043" x2="9901" y2="31915"/>
                        <a14:foregroundMark x1="9901" y1="31915" x2="68317" y2="12766"/>
                        <a14:foregroundMark x1="68317" y1="12766" x2="78218" y2="72340"/>
                        <a14:foregroundMark x1="78218" y1="72340" x2="20792" y2="85106"/>
                        <a14:foregroundMark x1="20792" y1="85106" x2="9901" y2="79787"/>
                        <a14:foregroundMark x1="50495" y1="43617" x2="46535" y2="44681"/>
                        <a14:foregroundMark x1="40594" y1="40426" x2="9901" y2="47872"/>
                        <a14:foregroundMark x1="73267" y1="39362" x2="86139" y2="54255"/>
                        <a14:foregroundMark x1="92079" y1="31915" x2="84158" y2="69149"/>
                        <a14:foregroundMark x1="94059" y1="36170" x2="90099" y2="69149"/>
                        <a14:foregroundMark x1="7921" y1="32979" x2="6931" y2="57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0" t="9528" r="12913" b="13266"/>
          <a:stretch/>
        </p:blipFill>
        <p:spPr>
          <a:xfrm>
            <a:off x="3295497" y="4226601"/>
            <a:ext cx="635334" cy="640491"/>
          </a:xfrm>
          <a:prstGeom prst="rect">
            <a:avLst/>
          </a:prstGeom>
        </p:spPr>
      </p:pic>
      <p:pic>
        <p:nvPicPr>
          <p:cNvPr id="142" name="Graphic 134">
            <a:extLst>
              <a:ext uri="{FF2B5EF4-FFF2-40B4-BE49-F238E27FC236}">
                <a16:creationId xmlns:a16="http://schemas.microsoft.com/office/drawing/2014/main" id="{EDDC021D-87D3-4FFE-88E7-73F5688F70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3801" y="4332580"/>
            <a:ext cx="891373" cy="672581"/>
          </a:xfrm>
          <a:prstGeom prst="rect">
            <a:avLst/>
          </a:prstGeom>
        </p:spPr>
      </p:pic>
      <p:pic>
        <p:nvPicPr>
          <p:cNvPr id="143" name="Graphic 133">
            <a:extLst>
              <a:ext uri="{FF2B5EF4-FFF2-40B4-BE49-F238E27FC236}">
                <a16:creationId xmlns:a16="http://schemas.microsoft.com/office/drawing/2014/main" id="{23E8A400-3F6D-4612-8933-8D43202F4E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6878" y="3451121"/>
            <a:ext cx="891373" cy="891373"/>
          </a:xfrm>
          <a:prstGeom prst="rect">
            <a:avLst/>
          </a:prstGeom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B7047048-DC31-4EF4-AEB7-2BE50EF2385A}"/>
              </a:ext>
            </a:extLst>
          </p:cNvPr>
          <p:cNvSpPr/>
          <p:nvPr/>
        </p:nvSpPr>
        <p:spPr>
          <a:xfrm>
            <a:off x="-8209" y="5378104"/>
            <a:ext cx="1573681" cy="307442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600" b="1" dirty="0">
                <a:solidFill>
                  <a:schemeClr val="tx1"/>
                </a:solidFill>
              </a:rPr>
              <a:t>حَشَرَةَ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412EC8C8-018A-4CF3-A0FE-DA6B20B0F08C}"/>
              </a:ext>
            </a:extLst>
          </p:cNvPr>
          <p:cNvSpPr/>
          <p:nvPr/>
        </p:nvSpPr>
        <p:spPr>
          <a:xfrm>
            <a:off x="0" y="5774350"/>
            <a:ext cx="1573681" cy="28392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</a:rPr>
              <a:t>ماء 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05B2E4C-4214-4291-AD42-8A1447643F31}"/>
              </a:ext>
            </a:extLst>
          </p:cNvPr>
          <p:cNvSpPr/>
          <p:nvPr/>
        </p:nvSpPr>
        <p:spPr>
          <a:xfrm>
            <a:off x="-8490" y="6141976"/>
            <a:ext cx="1573681" cy="28392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600" b="1" dirty="0">
                <a:solidFill>
                  <a:schemeClr val="tx1"/>
                </a:solidFill>
              </a:rPr>
              <a:t>تربة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291C2C25-408B-4DFC-811D-0E3DB2E776FB}"/>
              </a:ext>
            </a:extLst>
          </p:cNvPr>
          <p:cNvSpPr/>
          <p:nvPr/>
        </p:nvSpPr>
        <p:spPr>
          <a:xfrm>
            <a:off x="0" y="5032198"/>
            <a:ext cx="1577940" cy="273964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600" b="1" dirty="0">
                <a:solidFill>
                  <a:schemeClr val="tx1"/>
                </a:solidFill>
              </a:rPr>
              <a:t>أحجار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E424BDBE-F786-4BCF-A6EF-1175F0BADD81}"/>
              </a:ext>
            </a:extLst>
          </p:cNvPr>
          <p:cNvSpPr/>
          <p:nvPr/>
        </p:nvSpPr>
        <p:spPr>
          <a:xfrm>
            <a:off x="0" y="6509602"/>
            <a:ext cx="1573681" cy="305674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8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1600" b="1" dirty="0">
                <a:solidFill>
                  <a:schemeClr val="tx1"/>
                </a:solidFill>
              </a:rPr>
              <a:t>ورق تغليف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D36CB6E-2DE0-44EA-B3E3-A3453CCFB04D}"/>
              </a:ext>
            </a:extLst>
          </p:cNvPr>
          <p:cNvSpPr txBox="1"/>
          <p:nvPr/>
        </p:nvSpPr>
        <p:spPr>
          <a:xfrm>
            <a:off x="3062201" y="6407064"/>
            <a:ext cx="2168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2000" dirty="0">
                <a:latin typeface="Century Gothic" panose="020B0502020202020204" pitchFamily="34" charset="0"/>
              </a:rPr>
              <a:t>أحتاج إلى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D7ED431C-03F1-418D-B698-57CDDD14111F}"/>
              </a:ext>
            </a:extLst>
          </p:cNvPr>
          <p:cNvGrpSpPr/>
          <p:nvPr/>
        </p:nvGrpSpPr>
        <p:grpSpPr>
          <a:xfrm>
            <a:off x="274894" y="548797"/>
            <a:ext cx="2244499" cy="2434510"/>
            <a:chOff x="399190" y="1655158"/>
            <a:chExt cx="2244499" cy="2434510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A7860247-2D30-4C2E-8FB3-5F21208C0947}"/>
                </a:ext>
              </a:extLst>
            </p:cNvPr>
            <p:cNvGrpSpPr/>
            <p:nvPr/>
          </p:nvGrpSpPr>
          <p:grpSpPr>
            <a:xfrm>
              <a:off x="399190" y="1655158"/>
              <a:ext cx="2244499" cy="2434510"/>
              <a:chOff x="2728686" y="1944914"/>
              <a:chExt cx="3055724" cy="3314410"/>
            </a:xfrm>
          </p:grpSpPr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BF28657E-BDCB-47CE-844F-CC920B1D4EA5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: Top Corners One Rounded and One Snipped 155">
                <a:extLst>
                  <a:ext uri="{FF2B5EF4-FFF2-40B4-BE49-F238E27FC236}">
                    <a16:creationId xmlns:a16="http://schemas.microsoft.com/office/drawing/2014/main" id="{89DB7177-144B-4164-BFC9-B3DD1F295BB3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8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ight Triangle 19">
                <a:extLst>
                  <a:ext uri="{FF2B5EF4-FFF2-40B4-BE49-F238E27FC236}">
                    <a16:creationId xmlns:a16="http://schemas.microsoft.com/office/drawing/2014/main" id="{CCF0A3FC-95F2-45D9-8D97-408D355E434E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C79200"/>
                  </a:gs>
                  <a:gs pos="0">
                    <a:srgbClr val="E6AA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328FEC4-388A-4179-94B8-32256F7A8FDA}"/>
                </a:ext>
              </a:extLst>
            </p:cNvPr>
            <p:cNvSpPr txBox="1"/>
            <p:nvPr/>
          </p:nvSpPr>
          <p:spPr>
            <a:xfrm>
              <a:off x="1094135" y="1895443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1</a:t>
              </a:r>
            </a:p>
          </p:txBody>
        </p:sp>
        <p:pic>
          <p:nvPicPr>
            <p:cNvPr id="154" name="Graphic 84">
              <a:extLst>
                <a:ext uri="{FF2B5EF4-FFF2-40B4-BE49-F238E27FC236}">
                  <a16:creationId xmlns:a16="http://schemas.microsoft.com/office/drawing/2014/main" id="{9EC5ACC0-6A15-4F8D-AAEC-BE596D5A5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7730" y="2332220"/>
              <a:ext cx="831800" cy="831800"/>
            </a:xfrm>
            <a:prstGeom prst="rect">
              <a:avLst/>
            </a:prstGeom>
          </p:spPr>
        </p:pic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84FDED51-32BC-4208-9107-DE207258D218}"/>
              </a:ext>
            </a:extLst>
          </p:cNvPr>
          <p:cNvGrpSpPr/>
          <p:nvPr/>
        </p:nvGrpSpPr>
        <p:grpSpPr>
          <a:xfrm rot="21236315">
            <a:off x="205054" y="2698719"/>
            <a:ext cx="1892122" cy="2174447"/>
            <a:chOff x="387840" y="4231292"/>
            <a:chExt cx="1892122" cy="2174447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884BB761-66EC-4DEE-8E6A-B0263643C2D2}"/>
                </a:ext>
              </a:extLst>
            </p:cNvPr>
            <p:cNvSpPr txBox="1"/>
            <p:nvPr/>
          </p:nvSpPr>
          <p:spPr>
            <a:xfrm>
              <a:off x="395817" y="4231292"/>
              <a:ext cx="1884145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800" b="1" dirty="0">
                  <a:solidFill>
                    <a:srgbClr val="FFC000"/>
                  </a:solidFill>
                  <a:latin typeface="Century Gothic" panose="020B0502020202020204" pitchFamily="34" charset="0"/>
                </a:rPr>
                <a:t>مَا الْغَابَةُ؟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44D7AA58-4ACB-4F5B-A2D4-918B48A827D3}"/>
                </a:ext>
              </a:extLst>
            </p:cNvPr>
            <p:cNvSpPr txBox="1"/>
            <p:nvPr/>
          </p:nvSpPr>
          <p:spPr>
            <a:xfrm>
              <a:off x="387840" y="4774523"/>
              <a:ext cx="1891426" cy="1631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61" name="Rectangle 21">
            <a:extLst>
              <a:ext uri="{FF2B5EF4-FFF2-40B4-BE49-F238E27FC236}">
                <a16:creationId xmlns:a16="http://schemas.microsoft.com/office/drawing/2014/main" id="{B714E269-3BB8-4CCE-B6EA-73E19E545A27}"/>
              </a:ext>
            </a:extLst>
          </p:cNvPr>
          <p:cNvSpPr/>
          <p:nvPr/>
        </p:nvSpPr>
        <p:spPr>
          <a:xfrm rot="15142371">
            <a:off x="887474" y="2372335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926A0291-0A93-4270-944A-9C084041B79D}"/>
              </a:ext>
            </a:extLst>
          </p:cNvPr>
          <p:cNvGrpSpPr/>
          <p:nvPr/>
        </p:nvGrpSpPr>
        <p:grpSpPr>
          <a:xfrm>
            <a:off x="1036848" y="0"/>
            <a:ext cx="389900" cy="815066"/>
            <a:chOff x="3976915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E1AD9C1E-7A53-48D1-AF84-D825D0CEA24E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930D5C08-BC6C-427C-BB43-5326A6C44BF4}"/>
                </a:ext>
              </a:extLst>
            </p:cNvPr>
            <p:cNvSpPr/>
            <p:nvPr/>
          </p:nvSpPr>
          <p:spPr>
            <a:xfrm>
              <a:off x="3976915" y="1546638"/>
              <a:ext cx="421209" cy="421209"/>
            </a:xfrm>
            <a:prstGeom prst="ellipse">
              <a:avLst/>
            </a:prstGeom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Trapezoid 10">
              <a:extLst>
                <a:ext uri="{FF2B5EF4-FFF2-40B4-BE49-F238E27FC236}">
                  <a16:creationId xmlns:a16="http://schemas.microsoft.com/office/drawing/2014/main" id="{6C4E684C-84C3-42CE-8D63-F787351869A9}"/>
                </a:ext>
              </a:extLst>
            </p:cNvPr>
            <p:cNvSpPr/>
            <p:nvPr/>
          </p:nvSpPr>
          <p:spPr>
            <a:xfrm rot="1060331">
              <a:off x="4130545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EEDE5F6F-F0DE-4220-89EE-A55E4B62387D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7" name="Picture 166">
            <a:extLst>
              <a:ext uri="{FF2B5EF4-FFF2-40B4-BE49-F238E27FC236}">
                <a16:creationId xmlns:a16="http://schemas.microsoft.com/office/drawing/2014/main" id="{2FEC8A68-E0A2-4177-8261-BB24138DA74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686" r="1"/>
          <a:stretch/>
        </p:blipFill>
        <p:spPr>
          <a:xfrm rot="21257670">
            <a:off x="341089" y="3343222"/>
            <a:ext cx="1698249" cy="142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7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1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4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0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0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0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0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09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9" grpId="0" animBg="1"/>
          <p:bldP spid="108" grpId="0" animBg="1"/>
          <p:bldP spid="144" grpId="0" animBg="1"/>
          <p:bldP spid="145" grpId="0" animBg="1"/>
          <p:bldP spid="146" grpId="0" animBg="1"/>
          <p:bldP spid="147" grpId="0" animBg="1"/>
          <p:bldP spid="148" grpId="0" animBg="1"/>
          <p:bldP spid="150" grpId="0"/>
          <p:bldP spid="1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2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7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2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1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1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4" dur="500"/>
                                            <p:tgtEl>
                                              <p:spTgt spid="1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0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9" grpId="0" animBg="1"/>
          <p:bldP spid="108" grpId="0" animBg="1"/>
          <p:bldP spid="144" grpId="0" animBg="1"/>
          <p:bldP spid="145" grpId="0" animBg="1"/>
          <p:bldP spid="146" grpId="0" animBg="1"/>
          <p:bldP spid="147" grpId="0" animBg="1"/>
          <p:bldP spid="148" grpId="0" animBg="1"/>
          <p:bldP spid="150" grpId="0"/>
          <p:bldP spid="16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Oval 11">
            <a:extLst>
              <a:ext uri="{FF2B5EF4-FFF2-40B4-BE49-F238E27FC236}">
                <a16:creationId xmlns:a16="http://schemas.microsoft.com/office/drawing/2014/main" id="{AB0A7523-F5B1-4B45-A893-6EB2AE4C1CDE}"/>
              </a:ext>
            </a:extLst>
          </p:cNvPr>
          <p:cNvSpPr/>
          <p:nvPr/>
        </p:nvSpPr>
        <p:spPr>
          <a:xfrm>
            <a:off x="7870502" y="4186231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759BF3F0-C3D3-4755-AA52-1E0C29DC3EC7}"/>
              </a:ext>
            </a:extLst>
          </p:cNvPr>
          <p:cNvSpPr/>
          <p:nvPr/>
        </p:nvSpPr>
        <p:spPr>
          <a:xfrm>
            <a:off x="8133107" y="4026100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ight Triangle 5">
            <a:extLst>
              <a:ext uri="{FF2B5EF4-FFF2-40B4-BE49-F238E27FC236}">
                <a16:creationId xmlns:a16="http://schemas.microsoft.com/office/drawing/2014/main" id="{F261E16A-C944-4341-B52C-340A58B9103A}"/>
              </a:ext>
            </a:extLst>
          </p:cNvPr>
          <p:cNvSpPr/>
          <p:nvPr/>
        </p:nvSpPr>
        <p:spPr>
          <a:xfrm>
            <a:off x="8770056" y="2999994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ight Triangle 5">
            <a:extLst>
              <a:ext uri="{FF2B5EF4-FFF2-40B4-BE49-F238E27FC236}">
                <a16:creationId xmlns:a16="http://schemas.microsoft.com/office/drawing/2014/main" id="{2BD09E33-421E-4BB3-981E-E6FDA89A459C}"/>
              </a:ext>
            </a:extLst>
          </p:cNvPr>
          <p:cNvSpPr/>
          <p:nvPr/>
        </p:nvSpPr>
        <p:spPr>
          <a:xfrm>
            <a:off x="8730773" y="3247328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ight Triangle 5">
            <a:extLst>
              <a:ext uri="{FF2B5EF4-FFF2-40B4-BE49-F238E27FC236}">
                <a16:creationId xmlns:a16="http://schemas.microsoft.com/office/drawing/2014/main" id="{8CBB914C-7B32-4712-BE70-BD6396946C79}"/>
              </a:ext>
            </a:extLst>
          </p:cNvPr>
          <p:cNvSpPr/>
          <p:nvPr/>
        </p:nvSpPr>
        <p:spPr>
          <a:xfrm flipH="1">
            <a:off x="7865419" y="2999994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E7FA9C7F-DF2B-4367-9B11-20657C752830}"/>
              </a:ext>
            </a:extLst>
          </p:cNvPr>
          <p:cNvSpPr/>
          <p:nvPr/>
        </p:nvSpPr>
        <p:spPr>
          <a:xfrm flipH="1">
            <a:off x="7865419" y="2999994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05290AE9-5166-42B7-86EB-0E26862B0B70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8770056" y="-575538"/>
            <a:ext cx="0" cy="3575532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20F3D479-D0D3-45E1-B986-3E40F0A7FA19}"/>
              </a:ext>
            </a:extLst>
          </p:cNvPr>
          <p:cNvCxnSpPr>
            <a:cxnSpLocks/>
            <a:stCxn id="184" idx="0"/>
          </p:cNvCxnSpPr>
          <p:nvPr/>
        </p:nvCxnSpPr>
        <p:spPr>
          <a:xfrm flipV="1">
            <a:off x="2808459" y="-595015"/>
            <a:ext cx="0" cy="407237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9" name="Oval 11">
            <a:extLst>
              <a:ext uri="{FF2B5EF4-FFF2-40B4-BE49-F238E27FC236}">
                <a16:creationId xmlns:a16="http://schemas.microsoft.com/office/drawing/2014/main" id="{68C22326-BAF3-4635-8EB2-C9424D9CBF69}"/>
              </a:ext>
            </a:extLst>
          </p:cNvPr>
          <p:cNvSpPr/>
          <p:nvPr/>
        </p:nvSpPr>
        <p:spPr>
          <a:xfrm>
            <a:off x="1908905" y="4663597"/>
            <a:ext cx="1797997" cy="635480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F2F7063A-C815-4134-B029-35E56D6BF500}"/>
              </a:ext>
            </a:extLst>
          </p:cNvPr>
          <p:cNvSpPr/>
          <p:nvPr/>
        </p:nvSpPr>
        <p:spPr>
          <a:xfrm>
            <a:off x="2171510" y="4503466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ight Triangle 5">
            <a:extLst>
              <a:ext uri="{FF2B5EF4-FFF2-40B4-BE49-F238E27FC236}">
                <a16:creationId xmlns:a16="http://schemas.microsoft.com/office/drawing/2014/main" id="{9DC2130E-18F0-4044-91D1-74D4A383A3ED}"/>
              </a:ext>
            </a:extLst>
          </p:cNvPr>
          <p:cNvSpPr/>
          <p:nvPr/>
        </p:nvSpPr>
        <p:spPr>
          <a:xfrm>
            <a:off x="2808459" y="3477360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Right Triangle 5">
            <a:extLst>
              <a:ext uri="{FF2B5EF4-FFF2-40B4-BE49-F238E27FC236}">
                <a16:creationId xmlns:a16="http://schemas.microsoft.com/office/drawing/2014/main" id="{25B5AE23-8475-416B-9F2A-FB91D4E87981}"/>
              </a:ext>
            </a:extLst>
          </p:cNvPr>
          <p:cNvSpPr/>
          <p:nvPr/>
        </p:nvSpPr>
        <p:spPr>
          <a:xfrm>
            <a:off x="2769176" y="3724695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ight Triangle 5">
            <a:extLst>
              <a:ext uri="{FF2B5EF4-FFF2-40B4-BE49-F238E27FC236}">
                <a16:creationId xmlns:a16="http://schemas.microsoft.com/office/drawing/2014/main" id="{AF7CD1D0-0B0B-4921-9D89-12833C7A091F}"/>
              </a:ext>
            </a:extLst>
          </p:cNvPr>
          <p:cNvSpPr/>
          <p:nvPr/>
        </p:nvSpPr>
        <p:spPr>
          <a:xfrm flipH="1">
            <a:off x="1903822" y="3477360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Freeform: Shape 183">
            <a:extLst>
              <a:ext uri="{FF2B5EF4-FFF2-40B4-BE49-F238E27FC236}">
                <a16:creationId xmlns:a16="http://schemas.microsoft.com/office/drawing/2014/main" id="{14570A51-C6E6-4873-854C-E00D04AC65A5}"/>
              </a:ext>
            </a:extLst>
          </p:cNvPr>
          <p:cNvSpPr/>
          <p:nvPr/>
        </p:nvSpPr>
        <p:spPr>
          <a:xfrm flipH="1">
            <a:off x="1903822" y="3477360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30819" y="0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34880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32105" y="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AF6EA3-B781-4EF9-931F-1C67884D6DF1}"/>
              </a:ext>
            </a:extLst>
          </p:cNvPr>
          <p:cNvGrpSpPr/>
          <p:nvPr/>
        </p:nvGrpSpPr>
        <p:grpSpPr>
          <a:xfrm>
            <a:off x="6107465" y="376003"/>
            <a:ext cx="6126995" cy="1712529"/>
            <a:chOff x="316007" y="1607168"/>
            <a:chExt cx="6126995" cy="171252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919AEFE-0DE4-464A-B945-ADD481F4F581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93F1CCD-08CE-4490-B225-DC0807069747}"/>
                </a:ext>
              </a:extLst>
            </p:cNvPr>
            <p:cNvSpPr/>
            <p:nvPr/>
          </p:nvSpPr>
          <p:spPr>
            <a:xfrm rot="21131528">
              <a:off x="858334" y="2161016"/>
              <a:ext cx="3902522" cy="753311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CB82FD3-4120-4E19-8AEE-115517AF868C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7A368056-0737-41E5-AF70-2EE649DF1B6B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55885F-EA74-4666-B1F0-7645D92158B9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A0F5112-4BC5-4837-8731-B00FFA28CC0E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48E5D94-A102-4BBA-8401-C16FEAF982BC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D280BF3-CC12-42F3-9F36-2FBD365609D0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BB92247-A659-4B65-9E3C-BFAC795B51D3}"/>
                </a:ext>
              </a:extLst>
            </p:cNvPr>
            <p:cNvSpPr txBox="1"/>
            <p:nvPr/>
          </p:nvSpPr>
          <p:spPr>
            <a:xfrm>
              <a:off x="5900450" y="228123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pic>
          <p:nvPicPr>
            <p:cNvPr id="58" name="Graphic 57" descr="Bullseye">
              <a:extLst>
                <a:ext uri="{FF2B5EF4-FFF2-40B4-BE49-F238E27FC236}">
                  <a16:creationId xmlns:a16="http://schemas.microsoft.com/office/drawing/2014/main" id="{61CB3E93-5EFC-4242-B8AF-DE27A312B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935BFA1-5256-43FB-B73F-DA49F0EE203C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الْغابَةُ 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84F5F42-1399-4ED0-A748-A4A9821B8B27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dirty="0"/>
                <a:t>هِيَ الْمَوْطِنُ الَّذِي تَنْمُو فِيهِ الأَشْجارُ جَيِّدًا، بِسَبَبِ نُزُولِ الأَمْطارِ وتَوافُرِ ضَوْءِ الشَّمْسِ.</a:t>
              </a:r>
            </a:p>
          </p:txBody>
        </p:sp>
      </p:grpSp>
      <p:sp>
        <p:nvSpPr>
          <p:cNvPr id="89" name="Rectangle: Top Corners Rounded 88">
            <a:extLst>
              <a:ext uri="{FF2B5EF4-FFF2-40B4-BE49-F238E27FC236}">
                <a16:creationId xmlns:a16="http://schemas.microsoft.com/office/drawing/2014/main" id="{F6397F84-4FBB-4823-B6C7-9FE8DDB162FD}"/>
              </a:ext>
            </a:extLst>
          </p:cNvPr>
          <p:cNvSpPr/>
          <p:nvPr/>
        </p:nvSpPr>
        <p:spPr>
          <a:xfrm>
            <a:off x="11677008" y="750644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Top Corners Rounded 77">
            <a:extLst>
              <a:ext uri="{FF2B5EF4-FFF2-40B4-BE49-F238E27FC236}">
                <a16:creationId xmlns:a16="http://schemas.microsoft.com/office/drawing/2014/main" id="{A8061D42-22E3-41C9-9D70-5947EAF697BA}"/>
              </a:ext>
            </a:extLst>
          </p:cNvPr>
          <p:cNvSpPr/>
          <p:nvPr/>
        </p:nvSpPr>
        <p:spPr>
          <a:xfrm>
            <a:off x="11642998" y="2210847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51D31F3-5E74-426A-87F1-5305824FC9C4}"/>
              </a:ext>
            </a:extLst>
          </p:cNvPr>
          <p:cNvGrpSpPr/>
          <p:nvPr/>
        </p:nvGrpSpPr>
        <p:grpSpPr>
          <a:xfrm>
            <a:off x="305340" y="544434"/>
            <a:ext cx="2244499" cy="2434510"/>
            <a:chOff x="2807778" y="1637949"/>
            <a:chExt cx="2244499" cy="243451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AB4B14A-68F3-41B7-B499-E2994BDF7672}"/>
                </a:ext>
              </a:extLst>
            </p:cNvPr>
            <p:cNvGrpSpPr/>
            <p:nvPr/>
          </p:nvGrpSpPr>
          <p:grpSpPr>
            <a:xfrm>
              <a:off x="2807778" y="1637949"/>
              <a:ext cx="2244499" cy="2434510"/>
              <a:chOff x="2728686" y="1944914"/>
              <a:chExt cx="3055724" cy="3314410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AFB9216-4B9C-4841-84FC-9B46E8B57BB3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: Top Corners One Rounded and One Snipped 66">
                <a:extLst>
                  <a:ext uri="{FF2B5EF4-FFF2-40B4-BE49-F238E27FC236}">
                    <a16:creationId xmlns:a16="http://schemas.microsoft.com/office/drawing/2014/main" id="{2D207C78-4B94-466B-9A71-41B883A1D43E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ight Triangle 19">
                <a:extLst>
                  <a:ext uri="{FF2B5EF4-FFF2-40B4-BE49-F238E27FC236}">
                    <a16:creationId xmlns:a16="http://schemas.microsoft.com/office/drawing/2014/main" id="{602E46AF-2D5A-4EB4-86A4-DEFA79033987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0091C4"/>
                  </a:gs>
                  <a:gs pos="0">
                    <a:srgbClr val="00A1DA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1853EA2-15F9-4C71-B5F7-684CCBA94A04}"/>
                </a:ext>
              </a:extLst>
            </p:cNvPr>
            <p:cNvSpPr txBox="1"/>
            <p:nvPr/>
          </p:nvSpPr>
          <p:spPr>
            <a:xfrm>
              <a:off x="3558621" y="1895443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2</a:t>
              </a:r>
            </a:p>
          </p:txBody>
        </p:sp>
        <p:pic>
          <p:nvPicPr>
            <p:cNvPr id="65" name="Graphic 82">
              <a:extLst>
                <a:ext uri="{FF2B5EF4-FFF2-40B4-BE49-F238E27FC236}">
                  <a16:creationId xmlns:a16="http://schemas.microsoft.com/office/drawing/2014/main" id="{28EAD218-A88F-4223-B27D-6109CDE5A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03204" y="2432647"/>
              <a:ext cx="761747" cy="761747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B3F5584-6BFA-43DC-9F45-63117C3700B4}"/>
              </a:ext>
            </a:extLst>
          </p:cNvPr>
          <p:cNvGrpSpPr/>
          <p:nvPr/>
        </p:nvGrpSpPr>
        <p:grpSpPr>
          <a:xfrm>
            <a:off x="1067293" y="-4363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2645CF7-771A-4512-8102-D744170615C9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34040DD-AB08-4973-B0F1-27057C3EF8C7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rapezoid 10">
              <a:extLst>
                <a:ext uri="{FF2B5EF4-FFF2-40B4-BE49-F238E27FC236}">
                  <a16:creationId xmlns:a16="http://schemas.microsoft.com/office/drawing/2014/main" id="{E3702F9B-6C9E-4B79-89C0-BFD235AA9372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7375C8E-EE71-431E-9419-4B6766AFC3FA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3E80877-F105-4F98-A262-F69C6E4D9E4C}"/>
              </a:ext>
            </a:extLst>
          </p:cNvPr>
          <p:cNvGrpSpPr/>
          <p:nvPr/>
        </p:nvGrpSpPr>
        <p:grpSpPr>
          <a:xfrm rot="270453">
            <a:off x="120367" y="2738421"/>
            <a:ext cx="1891426" cy="2101534"/>
            <a:chOff x="388536" y="4262070"/>
            <a:chExt cx="1891426" cy="2101534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DDC9356-426A-4D1A-9FC1-224974186E3A}"/>
                </a:ext>
              </a:extLst>
            </p:cNvPr>
            <p:cNvSpPr txBox="1"/>
            <p:nvPr/>
          </p:nvSpPr>
          <p:spPr>
            <a:xfrm>
              <a:off x="395817" y="4262070"/>
              <a:ext cx="1884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ar-SY" sz="2400" b="1" dirty="0">
                  <a:solidFill>
                    <a:srgbClr val="00B0F0"/>
                  </a:solidFill>
                  <a:latin typeface="Century Gothic" panose="020B0502020202020204" pitchFamily="34" charset="0"/>
                </a:rPr>
                <a:t>كَيْفَ تَبْدُو الْغابَةُ؟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52E06D8-DC88-4884-89AF-4B201AD722D0}"/>
                </a:ext>
              </a:extLst>
            </p:cNvPr>
            <p:cNvSpPr txBox="1"/>
            <p:nvPr/>
          </p:nvSpPr>
          <p:spPr>
            <a:xfrm>
              <a:off x="388536" y="4732388"/>
              <a:ext cx="1891426" cy="1631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1" name="Rectangle 21">
            <a:extLst>
              <a:ext uri="{FF2B5EF4-FFF2-40B4-BE49-F238E27FC236}">
                <a16:creationId xmlns:a16="http://schemas.microsoft.com/office/drawing/2014/main" id="{17E2E782-9ABD-4811-9B23-E5620B111DE2}"/>
              </a:ext>
            </a:extLst>
          </p:cNvPr>
          <p:cNvSpPr/>
          <p:nvPr/>
        </p:nvSpPr>
        <p:spPr>
          <a:xfrm rot="15142371">
            <a:off x="930335" y="2485042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70EA20BE-A8BF-4EF4-8548-789D40F0F6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09" t="-1" r="-1" b="659"/>
          <a:stretch/>
        </p:blipFill>
        <p:spPr>
          <a:xfrm rot="311873">
            <a:off x="249585" y="3314058"/>
            <a:ext cx="1648262" cy="1390013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07021B10-D652-4494-8692-5321A4E77CD1}"/>
              </a:ext>
            </a:extLst>
          </p:cNvPr>
          <p:cNvGrpSpPr/>
          <p:nvPr/>
        </p:nvGrpSpPr>
        <p:grpSpPr>
          <a:xfrm>
            <a:off x="6104779" y="1847307"/>
            <a:ext cx="6126995" cy="1712529"/>
            <a:chOff x="316007" y="1607168"/>
            <a:chExt cx="6126995" cy="1712529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BF7AB79-2256-41DA-B2E6-3AA3B45E9649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728F391-0B3E-4AF2-A539-818156420139}"/>
                </a:ext>
              </a:extLst>
            </p:cNvPr>
            <p:cNvSpPr/>
            <p:nvPr/>
          </p:nvSpPr>
          <p:spPr>
            <a:xfrm rot="21131528">
              <a:off x="948415" y="2154868"/>
              <a:ext cx="3813388" cy="773339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A3F9E23-AF66-40A2-819F-EED841390E22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Parallelogram 118">
              <a:extLst>
                <a:ext uri="{FF2B5EF4-FFF2-40B4-BE49-F238E27FC236}">
                  <a16:creationId xmlns:a16="http://schemas.microsoft.com/office/drawing/2014/main" id="{A50F0380-0EA5-493E-974C-D5A3A67709A2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578975AE-7881-4EA4-A50B-545C47BA7F65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25279508-CC9D-491A-B697-DF63F79E1014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44E6155E-78C3-4B1B-BF1B-F7E44335250C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DB168712-3040-40B1-A5DC-7D5C83E01417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14A512D-C486-4D55-8A40-FA634C8E9282}"/>
                </a:ext>
              </a:extLst>
            </p:cNvPr>
            <p:cNvSpPr txBox="1"/>
            <p:nvPr/>
          </p:nvSpPr>
          <p:spPr>
            <a:xfrm>
              <a:off x="5913373" y="2281502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pic>
          <p:nvPicPr>
            <p:cNvPr id="124" name="Graphic 123" descr="Bullseye">
              <a:extLst>
                <a:ext uri="{FF2B5EF4-FFF2-40B4-BE49-F238E27FC236}">
                  <a16:creationId xmlns:a16="http://schemas.microsoft.com/office/drawing/2014/main" id="{58040BEE-518D-4E64-AABB-74CAA8562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2AA90CF-295D-4965-9E2C-2D8B1D966878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الْغابَةُ 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6DF338D-E820-41FD-A413-D5A25E112924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dirty="0"/>
                <a:t>فِي الْغاباتِ تَعيشُ الْغِزْلانُ وَالدِّبَبَةُ السَّوْداءُ وَالثَّعالِبُ.</a:t>
              </a:r>
            </a:p>
          </p:txBody>
        </p:sp>
      </p:grpSp>
      <p:sp>
        <p:nvSpPr>
          <p:cNvPr id="155" name="Oval 11">
            <a:extLst>
              <a:ext uri="{FF2B5EF4-FFF2-40B4-BE49-F238E27FC236}">
                <a16:creationId xmlns:a16="http://schemas.microsoft.com/office/drawing/2014/main" id="{B4D9293D-42F7-4556-BAC0-F7CBE85EF778}"/>
              </a:ext>
            </a:extLst>
          </p:cNvPr>
          <p:cNvSpPr/>
          <p:nvPr/>
        </p:nvSpPr>
        <p:spPr>
          <a:xfrm>
            <a:off x="5006291" y="3512317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79EB8E6D-F74E-4D8A-8195-D72227662EB3}"/>
              </a:ext>
            </a:extLst>
          </p:cNvPr>
          <p:cNvSpPr/>
          <p:nvPr/>
        </p:nvSpPr>
        <p:spPr>
          <a:xfrm>
            <a:off x="5268896" y="3352186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ight Triangle 5">
            <a:extLst>
              <a:ext uri="{FF2B5EF4-FFF2-40B4-BE49-F238E27FC236}">
                <a16:creationId xmlns:a16="http://schemas.microsoft.com/office/drawing/2014/main" id="{C4DB72AC-E78C-45D1-8C13-DEA5786B22DE}"/>
              </a:ext>
            </a:extLst>
          </p:cNvPr>
          <p:cNvSpPr/>
          <p:nvPr/>
        </p:nvSpPr>
        <p:spPr>
          <a:xfrm>
            <a:off x="5905845" y="2326080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ight Triangle 5">
            <a:extLst>
              <a:ext uri="{FF2B5EF4-FFF2-40B4-BE49-F238E27FC236}">
                <a16:creationId xmlns:a16="http://schemas.microsoft.com/office/drawing/2014/main" id="{AA6F7DE7-81D0-4031-98B1-7F3D170D4814}"/>
              </a:ext>
            </a:extLst>
          </p:cNvPr>
          <p:cNvSpPr/>
          <p:nvPr/>
        </p:nvSpPr>
        <p:spPr>
          <a:xfrm>
            <a:off x="5866562" y="2573414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ight Triangle 5">
            <a:extLst>
              <a:ext uri="{FF2B5EF4-FFF2-40B4-BE49-F238E27FC236}">
                <a16:creationId xmlns:a16="http://schemas.microsoft.com/office/drawing/2014/main" id="{338A8140-6639-4A3E-AD59-6BB2EFBB89B3}"/>
              </a:ext>
            </a:extLst>
          </p:cNvPr>
          <p:cNvSpPr/>
          <p:nvPr/>
        </p:nvSpPr>
        <p:spPr>
          <a:xfrm flipH="1">
            <a:off x="5001208" y="2326080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CC24756-0B62-4782-AFEB-083AD25057AF}"/>
              </a:ext>
            </a:extLst>
          </p:cNvPr>
          <p:cNvSpPr/>
          <p:nvPr/>
        </p:nvSpPr>
        <p:spPr>
          <a:xfrm flipH="1">
            <a:off x="5001208" y="2326080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BBD7157B-75E5-4EF3-A4DC-0451D9F98A6F}"/>
              </a:ext>
            </a:extLst>
          </p:cNvPr>
          <p:cNvCxnSpPr>
            <a:cxnSpLocks/>
            <a:stCxn id="160" idx="0"/>
          </p:cNvCxnSpPr>
          <p:nvPr/>
        </p:nvCxnSpPr>
        <p:spPr>
          <a:xfrm flipV="1">
            <a:off x="5905845" y="-168576"/>
            <a:ext cx="0" cy="2494656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3" name="Oval 11">
            <a:extLst>
              <a:ext uri="{FF2B5EF4-FFF2-40B4-BE49-F238E27FC236}">
                <a16:creationId xmlns:a16="http://schemas.microsoft.com/office/drawing/2014/main" id="{A38F36A7-B70B-4B3A-9E07-0D5E741D228F}"/>
              </a:ext>
            </a:extLst>
          </p:cNvPr>
          <p:cNvSpPr/>
          <p:nvPr/>
        </p:nvSpPr>
        <p:spPr>
          <a:xfrm>
            <a:off x="3179317" y="1492849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4E59F8BA-9F32-454D-BC22-BFB15A0CB616}"/>
              </a:ext>
            </a:extLst>
          </p:cNvPr>
          <p:cNvSpPr/>
          <p:nvPr/>
        </p:nvSpPr>
        <p:spPr>
          <a:xfrm>
            <a:off x="3441922" y="1332718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ight Triangle 5">
            <a:extLst>
              <a:ext uri="{FF2B5EF4-FFF2-40B4-BE49-F238E27FC236}">
                <a16:creationId xmlns:a16="http://schemas.microsoft.com/office/drawing/2014/main" id="{ADB4556B-865D-462B-A601-07D335BFD46F}"/>
              </a:ext>
            </a:extLst>
          </p:cNvPr>
          <p:cNvSpPr/>
          <p:nvPr/>
        </p:nvSpPr>
        <p:spPr>
          <a:xfrm>
            <a:off x="4078871" y="306612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ight Triangle 5">
            <a:extLst>
              <a:ext uri="{FF2B5EF4-FFF2-40B4-BE49-F238E27FC236}">
                <a16:creationId xmlns:a16="http://schemas.microsoft.com/office/drawing/2014/main" id="{2FBC2297-DBC5-43D3-BDB8-D5DD99E582AC}"/>
              </a:ext>
            </a:extLst>
          </p:cNvPr>
          <p:cNvSpPr/>
          <p:nvPr/>
        </p:nvSpPr>
        <p:spPr>
          <a:xfrm>
            <a:off x="4039588" y="553947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ight Triangle 5">
            <a:extLst>
              <a:ext uri="{FF2B5EF4-FFF2-40B4-BE49-F238E27FC236}">
                <a16:creationId xmlns:a16="http://schemas.microsoft.com/office/drawing/2014/main" id="{FEB9D72D-5364-4F9F-8872-490883CA77CD}"/>
              </a:ext>
            </a:extLst>
          </p:cNvPr>
          <p:cNvSpPr/>
          <p:nvPr/>
        </p:nvSpPr>
        <p:spPr>
          <a:xfrm flipH="1">
            <a:off x="3174234" y="306612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58CC9F5E-426B-4590-82DB-0D75EEBF72E3}"/>
              </a:ext>
            </a:extLst>
          </p:cNvPr>
          <p:cNvSpPr/>
          <p:nvPr/>
        </p:nvSpPr>
        <p:spPr>
          <a:xfrm flipH="1">
            <a:off x="3174234" y="306612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3187CED2-9C7B-4B39-829D-2CD2C1F4E99F}"/>
              </a:ext>
            </a:extLst>
          </p:cNvPr>
          <p:cNvCxnSpPr>
            <a:cxnSpLocks/>
            <a:stCxn id="168" idx="0"/>
          </p:cNvCxnSpPr>
          <p:nvPr/>
        </p:nvCxnSpPr>
        <p:spPr>
          <a:xfrm flipV="1">
            <a:off x="4078871" y="-1023533"/>
            <a:ext cx="0" cy="133014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078B3A2-3B60-4495-842D-64D1E3684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6752" y="4922573"/>
            <a:ext cx="2619375" cy="1743075"/>
          </a:xfrm>
          <a:prstGeom prst="rect">
            <a:avLst/>
          </a:prstGeom>
        </p:spPr>
      </p:pic>
      <p:sp>
        <p:nvSpPr>
          <p:cNvPr id="188" name="Rectangle: Top Corners Rounded 187">
            <a:extLst>
              <a:ext uri="{FF2B5EF4-FFF2-40B4-BE49-F238E27FC236}">
                <a16:creationId xmlns:a16="http://schemas.microsoft.com/office/drawing/2014/main" id="{943BBCC7-C8A1-4F72-BF48-04F3206A4EC9}"/>
              </a:ext>
            </a:extLst>
          </p:cNvPr>
          <p:cNvSpPr/>
          <p:nvPr/>
        </p:nvSpPr>
        <p:spPr>
          <a:xfrm rot="10800000">
            <a:off x="8666936" y="6665648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FDD444-DD30-40C7-B603-C062D7B644DE}"/>
              </a:ext>
            </a:extLst>
          </p:cNvPr>
          <p:cNvCxnSpPr>
            <a:stCxn id="188" idx="3"/>
          </p:cNvCxnSpPr>
          <p:nvPr/>
        </p:nvCxnSpPr>
        <p:spPr>
          <a:xfrm>
            <a:off x="8886438" y="6795176"/>
            <a:ext cx="0" cy="743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9727126-BB69-4611-8310-F58A1222E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4564" y="4489335"/>
            <a:ext cx="2288825" cy="1276465"/>
          </a:xfrm>
          <a:prstGeom prst="rect">
            <a:avLst/>
          </a:prstGeom>
        </p:spPr>
      </p:pic>
      <p:sp>
        <p:nvSpPr>
          <p:cNvPr id="190" name="Rectangle: Top Corners Rounded 189">
            <a:extLst>
              <a:ext uri="{FF2B5EF4-FFF2-40B4-BE49-F238E27FC236}">
                <a16:creationId xmlns:a16="http://schemas.microsoft.com/office/drawing/2014/main" id="{5A0CC945-EE21-400B-8C3C-099DF77113F0}"/>
              </a:ext>
            </a:extLst>
          </p:cNvPr>
          <p:cNvSpPr/>
          <p:nvPr/>
        </p:nvSpPr>
        <p:spPr>
          <a:xfrm rot="10800000">
            <a:off x="5791715" y="5797235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E226A208-221E-4EB6-810D-9AB98A29F4EB}"/>
              </a:ext>
            </a:extLst>
          </p:cNvPr>
          <p:cNvCxnSpPr>
            <a:cxnSpLocks/>
            <a:stCxn id="190" idx="3"/>
          </p:cNvCxnSpPr>
          <p:nvPr/>
        </p:nvCxnSpPr>
        <p:spPr>
          <a:xfrm>
            <a:off x="6011217" y="5926763"/>
            <a:ext cx="0" cy="11271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5D09BE1-D151-4901-987B-F693DBE5A0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7994" y="5459208"/>
            <a:ext cx="2022363" cy="1137579"/>
          </a:xfrm>
          <a:prstGeom prst="rect">
            <a:avLst/>
          </a:prstGeom>
        </p:spPr>
      </p:pic>
      <p:sp>
        <p:nvSpPr>
          <p:cNvPr id="192" name="Rectangle: Top Corners Rounded 191">
            <a:extLst>
              <a:ext uri="{FF2B5EF4-FFF2-40B4-BE49-F238E27FC236}">
                <a16:creationId xmlns:a16="http://schemas.microsoft.com/office/drawing/2014/main" id="{DBEF6DBC-72DD-4648-AA70-4D5FD505F5DD}"/>
              </a:ext>
            </a:extLst>
          </p:cNvPr>
          <p:cNvSpPr/>
          <p:nvPr/>
        </p:nvSpPr>
        <p:spPr>
          <a:xfrm rot="10800000">
            <a:off x="2549673" y="6593280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66027E53-AF6B-4993-8D20-0C95B03CD7D3}"/>
              </a:ext>
            </a:extLst>
          </p:cNvPr>
          <p:cNvCxnSpPr>
            <a:cxnSpLocks/>
            <a:stCxn id="192" idx="3"/>
          </p:cNvCxnSpPr>
          <p:nvPr/>
        </p:nvCxnSpPr>
        <p:spPr>
          <a:xfrm>
            <a:off x="2769175" y="6722808"/>
            <a:ext cx="0" cy="6958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Rectangle: Top Corners Rounded 193">
            <a:extLst>
              <a:ext uri="{FF2B5EF4-FFF2-40B4-BE49-F238E27FC236}">
                <a16:creationId xmlns:a16="http://schemas.microsoft.com/office/drawing/2014/main" id="{C4C08CA9-0D76-4FE6-9B27-6CFDAB227EA6}"/>
              </a:ext>
            </a:extLst>
          </p:cNvPr>
          <p:cNvSpPr/>
          <p:nvPr/>
        </p:nvSpPr>
        <p:spPr>
          <a:xfrm rot="10800000">
            <a:off x="3840444" y="3799209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F3B2B0C1-CE88-4423-B448-012DAD4F1194}"/>
              </a:ext>
            </a:extLst>
          </p:cNvPr>
          <p:cNvCxnSpPr>
            <a:cxnSpLocks/>
            <a:stCxn id="194" idx="3"/>
          </p:cNvCxnSpPr>
          <p:nvPr/>
        </p:nvCxnSpPr>
        <p:spPr>
          <a:xfrm>
            <a:off x="4059946" y="3928737"/>
            <a:ext cx="0" cy="29562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493E3294-B1F1-4237-A5FA-4D19F5A5E6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9699" y="2269422"/>
            <a:ext cx="1954790" cy="1466093"/>
          </a:xfrm>
          <a:prstGeom prst="rect">
            <a:avLst/>
          </a:prstGeom>
        </p:spPr>
      </p:pic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88C62404-0B42-4821-9842-8D3A59977901}"/>
              </a:ext>
            </a:extLst>
          </p:cNvPr>
          <p:cNvSpPr/>
          <p:nvPr/>
        </p:nvSpPr>
        <p:spPr>
          <a:xfrm>
            <a:off x="3018553" y="2254351"/>
            <a:ext cx="2107051" cy="1540322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sp>
        <p:nvSpPr>
          <p:cNvPr id="200" name="Freeform: Shape 199">
            <a:extLst>
              <a:ext uri="{FF2B5EF4-FFF2-40B4-BE49-F238E27FC236}">
                <a16:creationId xmlns:a16="http://schemas.microsoft.com/office/drawing/2014/main" id="{8C780AF3-0D6A-4511-8F79-84D09B1AC6FB}"/>
              </a:ext>
            </a:extLst>
          </p:cNvPr>
          <p:cNvSpPr/>
          <p:nvPr/>
        </p:nvSpPr>
        <p:spPr>
          <a:xfrm>
            <a:off x="1684231" y="5400049"/>
            <a:ext cx="2107051" cy="1194931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8A0C985F-0BB8-4A28-AD5A-83F6287C2665}"/>
              </a:ext>
            </a:extLst>
          </p:cNvPr>
          <p:cNvSpPr/>
          <p:nvPr/>
        </p:nvSpPr>
        <p:spPr>
          <a:xfrm>
            <a:off x="4784365" y="4449895"/>
            <a:ext cx="2356224" cy="1347139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sp>
        <p:nvSpPr>
          <p:cNvPr id="202" name="Freeform: Shape 201">
            <a:extLst>
              <a:ext uri="{FF2B5EF4-FFF2-40B4-BE49-F238E27FC236}">
                <a16:creationId xmlns:a16="http://schemas.microsoft.com/office/drawing/2014/main" id="{62941D9E-B59D-4610-B3FA-C693F5BE2546}"/>
              </a:ext>
            </a:extLst>
          </p:cNvPr>
          <p:cNvSpPr/>
          <p:nvPr/>
        </p:nvSpPr>
        <p:spPr>
          <a:xfrm>
            <a:off x="7565413" y="4911030"/>
            <a:ext cx="2630714" cy="1754617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237888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4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4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7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2" grpId="0" animBg="1"/>
          <p:bldP spid="180" grpId="0" animBg="1"/>
          <p:bldP spid="81" grpId="0" animBg="1"/>
          <p:bldP spid="156" grpId="0" animBg="1"/>
          <p:bldP spid="16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7" dur="500"/>
                                            <p:tgtEl>
                                              <p:spTgt spid="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2" grpId="0" animBg="1"/>
          <p:bldP spid="180" grpId="0" animBg="1"/>
          <p:bldP spid="81" grpId="0" animBg="1"/>
          <p:bldP spid="156" grpId="0" animBg="1"/>
          <p:bldP spid="16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36D5CD-3D0B-4E1A-936E-1C5FB46DA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41"/>
          <a:stretch/>
        </p:blipFill>
        <p:spPr>
          <a:xfrm>
            <a:off x="7524506" y="5026210"/>
            <a:ext cx="2415805" cy="1556101"/>
          </a:xfrm>
          <a:prstGeom prst="rect">
            <a:avLst/>
          </a:prstGeom>
        </p:spPr>
      </p:pic>
      <p:sp>
        <p:nvSpPr>
          <p:cNvPr id="201" name="Oval 11">
            <a:extLst>
              <a:ext uri="{FF2B5EF4-FFF2-40B4-BE49-F238E27FC236}">
                <a16:creationId xmlns:a16="http://schemas.microsoft.com/office/drawing/2014/main" id="{0A8ACB49-8EC3-4CFE-B3E9-F15AD3A3609D}"/>
              </a:ext>
            </a:extLst>
          </p:cNvPr>
          <p:cNvSpPr/>
          <p:nvPr/>
        </p:nvSpPr>
        <p:spPr>
          <a:xfrm>
            <a:off x="7782967" y="4265874"/>
            <a:ext cx="1797996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C64F635A-B002-4749-AEFE-A0A2D95F9874}"/>
              </a:ext>
            </a:extLst>
          </p:cNvPr>
          <p:cNvSpPr/>
          <p:nvPr/>
        </p:nvSpPr>
        <p:spPr>
          <a:xfrm>
            <a:off x="8045572" y="4105743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ight Triangle 5">
            <a:extLst>
              <a:ext uri="{FF2B5EF4-FFF2-40B4-BE49-F238E27FC236}">
                <a16:creationId xmlns:a16="http://schemas.microsoft.com/office/drawing/2014/main" id="{5C9AD932-49D8-447B-BC91-5F1E2B0F0326}"/>
              </a:ext>
            </a:extLst>
          </p:cNvPr>
          <p:cNvSpPr/>
          <p:nvPr/>
        </p:nvSpPr>
        <p:spPr>
          <a:xfrm>
            <a:off x="8682521" y="3079637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Right Triangle 5">
            <a:extLst>
              <a:ext uri="{FF2B5EF4-FFF2-40B4-BE49-F238E27FC236}">
                <a16:creationId xmlns:a16="http://schemas.microsoft.com/office/drawing/2014/main" id="{0E172367-2E3E-4680-B996-11C55BDB1B88}"/>
              </a:ext>
            </a:extLst>
          </p:cNvPr>
          <p:cNvSpPr/>
          <p:nvPr/>
        </p:nvSpPr>
        <p:spPr>
          <a:xfrm>
            <a:off x="8643238" y="3326972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Right Triangle 5">
            <a:extLst>
              <a:ext uri="{FF2B5EF4-FFF2-40B4-BE49-F238E27FC236}">
                <a16:creationId xmlns:a16="http://schemas.microsoft.com/office/drawing/2014/main" id="{37CB91B9-C261-4BA3-A696-22B34C6D3389}"/>
              </a:ext>
            </a:extLst>
          </p:cNvPr>
          <p:cNvSpPr/>
          <p:nvPr/>
        </p:nvSpPr>
        <p:spPr>
          <a:xfrm flipH="1">
            <a:off x="7777884" y="3079637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82FBEA21-7960-4E32-8C74-C0751EAC6C08}"/>
              </a:ext>
            </a:extLst>
          </p:cNvPr>
          <p:cNvSpPr/>
          <p:nvPr/>
        </p:nvSpPr>
        <p:spPr>
          <a:xfrm flipH="1">
            <a:off x="7777884" y="3079637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88158EEA-883B-430E-BDDA-AA19BE1DAF5D}"/>
              </a:ext>
            </a:extLst>
          </p:cNvPr>
          <p:cNvCxnSpPr>
            <a:cxnSpLocks/>
            <a:stCxn id="206" idx="0"/>
          </p:cNvCxnSpPr>
          <p:nvPr/>
        </p:nvCxnSpPr>
        <p:spPr>
          <a:xfrm flipV="1">
            <a:off x="8682521" y="-203937"/>
            <a:ext cx="0" cy="328357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9" name="Oval 11">
            <a:extLst>
              <a:ext uri="{FF2B5EF4-FFF2-40B4-BE49-F238E27FC236}">
                <a16:creationId xmlns:a16="http://schemas.microsoft.com/office/drawing/2014/main" id="{2EDAC028-70B7-45B0-828A-F07D4CBA8FF1}"/>
              </a:ext>
            </a:extLst>
          </p:cNvPr>
          <p:cNvSpPr/>
          <p:nvPr/>
        </p:nvSpPr>
        <p:spPr>
          <a:xfrm>
            <a:off x="5106034" y="3770600"/>
            <a:ext cx="1797996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584CE43D-96C1-4DFB-8719-F213EE6E92B8}"/>
              </a:ext>
            </a:extLst>
          </p:cNvPr>
          <p:cNvSpPr/>
          <p:nvPr/>
        </p:nvSpPr>
        <p:spPr>
          <a:xfrm>
            <a:off x="5368639" y="3610469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ight Triangle 5">
            <a:extLst>
              <a:ext uri="{FF2B5EF4-FFF2-40B4-BE49-F238E27FC236}">
                <a16:creationId xmlns:a16="http://schemas.microsoft.com/office/drawing/2014/main" id="{3DF6E67C-9DD3-4629-B986-127672502F3A}"/>
              </a:ext>
            </a:extLst>
          </p:cNvPr>
          <p:cNvSpPr/>
          <p:nvPr/>
        </p:nvSpPr>
        <p:spPr>
          <a:xfrm>
            <a:off x="6005588" y="2584363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ight Triangle 5">
            <a:extLst>
              <a:ext uri="{FF2B5EF4-FFF2-40B4-BE49-F238E27FC236}">
                <a16:creationId xmlns:a16="http://schemas.microsoft.com/office/drawing/2014/main" id="{498A1018-A756-4B10-B254-E9C9835A6910}"/>
              </a:ext>
            </a:extLst>
          </p:cNvPr>
          <p:cNvSpPr/>
          <p:nvPr/>
        </p:nvSpPr>
        <p:spPr>
          <a:xfrm>
            <a:off x="5966305" y="2831698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ight Triangle 5">
            <a:extLst>
              <a:ext uri="{FF2B5EF4-FFF2-40B4-BE49-F238E27FC236}">
                <a16:creationId xmlns:a16="http://schemas.microsoft.com/office/drawing/2014/main" id="{F7CD3EAB-6D08-4420-805F-E918EE26009B}"/>
              </a:ext>
            </a:extLst>
          </p:cNvPr>
          <p:cNvSpPr/>
          <p:nvPr/>
        </p:nvSpPr>
        <p:spPr>
          <a:xfrm flipH="1">
            <a:off x="5100951" y="2584363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63BF37DB-BC92-4F40-802C-1DF066C4BE9A}"/>
              </a:ext>
            </a:extLst>
          </p:cNvPr>
          <p:cNvSpPr/>
          <p:nvPr/>
        </p:nvSpPr>
        <p:spPr>
          <a:xfrm flipH="1">
            <a:off x="5100951" y="2584363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02007979-C416-4A09-836F-413346191251}"/>
              </a:ext>
            </a:extLst>
          </p:cNvPr>
          <p:cNvCxnSpPr>
            <a:cxnSpLocks/>
            <a:stCxn id="194" idx="0"/>
          </p:cNvCxnSpPr>
          <p:nvPr/>
        </p:nvCxnSpPr>
        <p:spPr>
          <a:xfrm flipV="1">
            <a:off x="6005588" y="-699211"/>
            <a:ext cx="0" cy="328357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092B53D-342B-42E9-A642-1D64943F0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865" y="4605911"/>
            <a:ext cx="1974077" cy="1314766"/>
          </a:xfrm>
          <a:prstGeom prst="rect">
            <a:avLst/>
          </a:prstGeom>
        </p:spPr>
      </p:pic>
      <p:sp>
        <p:nvSpPr>
          <p:cNvPr id="171" name="Oval 11">
            <a:extLst>
              <a:ext uri="{FF2B5EF4-FFF2-40B4-BE49-F238E27FC236}">
                <a16:creationId xmlns:a16="http://schemas.microsoft.com/office/drawing/2014/main" id="{AB0A7523-F5B1-4B45-A893-6EB2AE4C1CDE}"/>
              </a:ext>
            </a:extLst>
          </p:cNvPr>
          <p:cNvSpPr/>
          <p:nvPr/>
        </p:nvSpPr>
        <p:spPr>
          <a:xfrm>
            <a:off x="1953210" y="4305527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759BF3F0-C3D3-4755-AA52-1E0C29DC3EC7}"/>
              </a:ext>
            </a:extLst>
          </p:cNvPr>
          <p:cNvSpPr/>
          <p:nvPr/>
        </p:nvSpPr>
        <p:spPr>
          <a:xfrm>
            <a:off x="2215815" y="4145396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ight Triangle 5">
            <a:extLst>
              <a:ext uri="{FF2B5EF4-FFF2-40B4-BE49-F238E27FC236}">
                <a16:creationId xmlns:a16="http://schemas.microsoft.com/office/drawing/2014/main" id="{F261E16A-C944-4341-B52C-340A58B9103A}"/>
              </a:ext>
            </a:extLst>
          </p:cNvPr>
          <p:cNvSpPr/>
          <p:nvPr/>
        </p:nvSpPr>
        <p:spPr>
          <a:xfrm>
            <a:off x="2852764" y="3119290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ight Triangle 5">
            <a:extLst>
              <a:ext uri="{FF2B5EF4-FFF2-40B4-BE49-F238E27FC236}">
                <a16:creationId xmlns:a16="http://schemas.microsoft.com/office/drawing/2014/main" id="{2BD09E33-421E-4BB3-981E-E6FDA89A459C}"/>
              </a:ext>
            </a:extLst>
          </p:cNvPr>
          <p:cNvSpPr/>
          <p:nvPr/>
        </p:nvSpPr>
        <p:spPr>
          <a:xfrm>
            <a:off x="2813481" y="3366624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ight Triangle 5">
            <a:extLst>
              <a:ext uri="{FF2B5EF4-FFF2-40B4-BE49-F238E27FC236}">
                <a16:creationId xmlns:a16="http://schemas.microsoft.com/office/drawing/2014/main" id="{8CBB914C-7B32-4712-BE70-BD6396946C79}"/>
              </a:ext>
            </a:extLst>
          </p:cNvPr>
          <p:cNvSpPr/>
          <p:nvPr/>
        </p:nvSpPr>
        <p:spPr>
          <a:xfrm flipH="1">
            <a:off x="1948127" y="3119290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E7FA9C7F-DF2B-4367-9B11-20657C752830}"/>
              </a:ext>
            </a:extLst>
          </p:cNvPr>
          <p:cNvSpPr/>
          <p:nvPr/>
        </p:nvSpPr>
        <p:spPr>
          <a:xfrm flipH="1">
            <a:off x="1948127" y="3119290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05290AE9-5166-42B7-86EB-0E26862B0B70}"/>
              </a:ext>
            </a:extLst>
          </p:cNvPr>
          <p:cNvCxnSpPr>
            <a:cxnSpLocks/>
            <a:stCxn id="176" idx="0"/>
          </p:cNvCxnSpPr>
          <p:nvPr/>
        </p:nvCxnSpPr>
        <p:spPr>
          <a:xfrm flipV="1">
            <a:off x="2852764" y="-456242"/>
            <a:ext cx="0" cy="3575532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30819" y="0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34880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32105" y="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Top Corners Rounded 88">
            <a:extLst>
              <a:ext uri="{FF2B5EF4-FFF2-40B4-BE49-F238E27FC236}">
                <a16:creationId xmlns:a16="http://schemas.microsoft.com/office/drawing/2014/main" id="{F6397F84-4FBB-4823-B6C7-9FE8DDB162FD}"/>
              </a:ext>
            </a:extLst>
          </p:cNvPr>
          <p:cNvSpPr/>
          <p:nvPr/>
        </p:nvSpPr>
        <p:spPr>
          <a:xfrm>
            <a:off x="11634547" y="881754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Top Corners Rounded 77">
            <a:extLst>
              <a:ext uri="{FF2B5EF4-FFF2-40B4-BE49-F238E27FC236}">
                <a16:creationId xmlns:a16="http://schemas.microsoft.com/office/drawing/2014/main" id="{A8061D42-22E3-41C9-9D70-5947EAF697BA}"/>
              </a:ext>
            </a:extLst>
          </p:cNvPr>
          <p:cNvSpPr/>
          <p:nvPr/>
        </p:nvSpPr>
        <p:spPr>
          <a:xfrm>
            <a:off x="11641905" y="2422725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51D31F3-5E74-426A-87F1-5305824FC9C4}"/>
              </a:ext>
            </a:extLst>
          </p:cNvPr>
          <p:cNvGrpSpPr/>
          <p:nvPr/>
        </p:nvGrpSpPr>
        <p:grpSpPr>
          <a:xfrm>
            <a:off x="305340" y="544434"/>
            <a:ext cx="2244499" cy="2434510"/>
            <a:chOff x="2807778" y="1637949"/>
            <a:chExt cx="2244499" cy="243451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AB4B14A-68F3-41B7-B499-E2994BDF7672}"/>
                </a:ext>
              </a:extLst>
            </p:cNvPr>
            <p:cNvGrpSpPr/>
            <p:nvPr/>
          </p:nvGrpSpPr>
          <p:grpSpPr>
            <a:xfrm>
              <a:off x="2807778" y="1637949"/>
              <a:ext cx="2244499" cy="2434510"/>
              <a:chOff x="2728686" y="1944914"/>
              <a:chExt cx="3055724" cy="3314410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0AFB9216-4B9C-4841-84FC-9B46E8B57BB3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: Top Corners One Rounded and One Snipped 66">
                <a:extLst>
                  <a:ext uri="{FF2B5EF4-FFF2-40B4-BE49-F238E27FC236}">
                    <a16:creationId xmlns:a16="http://schemas.microsoft.com/office/drawing/2014/main" id="{2D207C78-4B94-466B-9A71-41B883A1D43E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ight Triangle 19">
                <a:extLst>
                  <a:ext uri="{FF2B5EF4-FFF2-40B4-BE49-F238E27FC236}">
                    <a16:creationId xmlns:a16="http://schemas.microsoft.com/office/drawing/2014/main" id="{602E46AF-2D5A-4EB4-86A4-DEFA79033987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0091C4"/>
                  </a:gs>
                  <a:gs pos="0">
                    <a:srgbClr val="00A1DA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1853EA2-15F9-4C71-B5F7-684CCBA94A04}"/>
                </a:ext>
              </a:extLst>
            </p:cNvPr>
            <p:cNvSpPr txBox="1"/>
            <p:nvPr/>
          </p:nvSpPr>
          <p:spPr>
            <a:xfrm>
              <a:off x="3558621" y="1895443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2</a:t>
              </a:r>
            </a:p>
          </p:txBody>
        </p:sp>
        <p:pic>
          <p:nvPicPr>
            <p:cNvPr id="65" name="Graphic 82">
              <a:extLst>
                <a:ext uri="{FF2B5EF4-FFF2-40B4-BE49-F238E27FC236}">
                  <a16:creationId xmlns:a16="http://schemas.microsoft.com/office/drawing/2014/main" id="{28EAD218-A88F-4223-B27D-6109CDE5A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03204" y="2432647"/>
              <a:ext cx="761747" cy="761747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B3F5584-6BFA-43DC-9F45-63117C3700B4}"/>
              </a:ext>
            </a:extLst>
          </p:cNvPr>
          <p:cNvGrpSpPr/>
          <p:nvPr/>
        </p:nvGrpSpPr>
        <p:grpSpPr>
          <a:xfrm>
            <a:off x="1067293" y="-4363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2645CF7-771A-4512-8102-D744170615C9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34040DD-AB08-4973-B0F1-27057C3EF8C7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rapezoid 10">
              <a:extLst>
                <a:ext uri="{FF2B5EF4-FFF2-40B4-BE49-F238E27FC236}">
                  <a16:creationId xmlns:a16="http://schemas.microsoft.com/office/drawing/2014/main" id="{E3702F9B-6C9E-4B79-89C0-BFD235AA9372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7375C8E-EE71-431E-9419-4B6766AFC3FA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3E80877-F105-4F98-A262-F69C6E4D9E4C}"/>
              </a:ext>
            </a:extLst>
          </p:cNvPr>
          <p:cNvGrpSpPr/>
          <p:nvPr/>
        </p:nvGrpSpPr>
        <p:grpSpPr>
          <a:xfrm rot="270453">
            <a:off x="120367" y="2738421"/>
            <a:ext cx="1891426" cy="2101534"/>
            <a:chOff x="388536" y="4262070"/>
            <a:chExt cx="1891426" cy="2101534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DDC9356-426A-4D1A-9FC1-224974186E3A}"/>
                </a:ext>
              </a:extLst>
            </p:cNvPr>
            <p:cNvSpPr txBox="1"/>
            <p:nvPr/>
          </p:nvSpPr>
          <p:spPr>
            <a:xfrm>
              <a:off x="395817" y="4262070"/>
              <a:ext cx="1884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ar-SY" sz="2400" b="1" dirty="0">
                  <a:solidFill>
                    <a:srgbClr val="00B0F0"/>
                  </a:solidFill>
                  <a:latin typeface="Century Gothic" panose="020B0502020202020204" pitchFamily="34" charset="0"/>
                </a:rPr>
                <a:t>كَيْفَ تَبْدُو الْغابَةُ؟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52E06D8-DC88-4884-89AF-4B201AD722D0}"/>
                </a:ext>
              </a:extLst>
            </p:cNvPr>
            <p:cNvSpPr txBox="1"/>
            <p:nvPr/>
          </p:nvSpPr>
          <p:spPr>
            <a:xfrm>
              <a:off x="388536" y="4732388"/>
              <a:ext cx="1891426" cy="1631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1" name="Rectangle 21">
            <a:extLst>
              <a:ext uri="{FF2B5EF4-FFF2-40B4-BE49-F238E27FC236}">
                <a16:creationId xmlns:a16="http://schemas.microsoft.com/office/drawing/2014/main" id="{17E2E782-9ABD-4811-9B23-E5620B111DE2}"/>
              </a:ext>
            </a:extLst>
          </p:cNvPr>
          <p:cNvSpPr/>
          <p:nvPr/>
        </p:nvSpPr>
        <p:spPr>
          <a:xfrm rot="15142371">
            <a:off x="930335" y="2485042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70EA20BE-A8BF-4EF4-8548-789D40F0F6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09" t="-1" r="-1" b="659"/>
          <a:stretch/>
        </p:blipFill>
        <p:spPr>
          <a:xfrm rot="311873">
            <a:off x="249585" y="3314058"/>
            <a:ext cx="1648262" cy="1390013"/>
          </a:xfrm>
          <a:prstGeom prst="rect">
            <a:avLst/>
          </a:prstGeom>
        </p:spPr>
      </p:pic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22EAB21-C9FC-41BC-9410-079969EA4C36}"/>
              </a:ext>
            </a:extLst>
          </p:cNvPr>
          <p:cNvGrpSpPr/>
          <p:nvPr/>
        </p:nvGrpSpPr>
        <p:grpSpPr>
          <a:xfrm>
            <a:off x="6103686" y="520567"/>
            <a:ext cx="6126995" cy="1712529"/>
            <a:chOff x="316007" y="1607168"/>
            <a:chExt cx="6126995" cy="1712529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2DCE684-3516-44B9-AADD-BD8F5FDDBEA9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87EFA938-0FA1-4954-9C11-8969F89F1E4F}"/>
                </a:ext>
              </a:extLst>
            </p:cNvPr>
            <p:cNvSpPr/>
            <p:nvPr/>
          </p:nvSpPr>
          <p:spPr>
            <a:xfrm rot="21131528">
              <a:off x="1064979" y="2146914"/>
              <a:ext cx="3698670" cy="808338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05971C9-BE29-4668-83FD-9FFD9B247BA1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Parallelogram 132">
              <a:extLst>
                <a:ext uri="{FF2B5EF4-FFF2-40B4-BE49-F238E27FC236}">
                  <a16:creationId xmlns:a16="http://schemas.microsoft.com/office/drawing/2014/main" id="{5057D079-67D8-4588-8BA3-787CFE372F97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59DAB1D3-70A9-4EA8-B78C-B5D294F9A532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C7D7C041-6BC5-44B6-8A66-C3448FA0F151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11D4C1D6-5FE9-412D-AB14-F6998C18A431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B8E8BA88-9550-4A29-8E9D-40846173B89D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6C59840-D280-440B-B96B-1E226F154FD8}"/>
                </a:ext>
              </a:extLst>
            </p:cNvPr>
            <p:cNvSpPr txBox="1"/>
            <p:nvPr/>
          </p:nvSpPr>
          <p:spPr>
            <a:xfrm>
              <a:off x="5887666" y="2280570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  <p:pic>
          <p:nvPicPr>
            <p:cNvPr id="137" name="Graphic 136" descr="Bullseye">
              <a:extLst>
                <a:ext uri="{FF2B5EF4-FFF2-40B4-BE49-F238E27FC236}">
                  <a16:creationId xmlns:a16="http://schemas.microsoft.com/office/drawing/2014/main" id="{5BB414DC-2950-4FD3-9024-F4FE0F91F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913E2C43-FCDB-4B58-8435-FA666B51138E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الْغابَةُ 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8F60F06-EE8B-4259-A260-96C983E35FE4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dirty="0"/>
                <a:t>فِي الْغاباتِ تَعيشُ الطُّيُورُ وَالْحَشَراتُ وَالدِّيدانُ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3B775A34-25C2-46EC-BE26-2468324F4A96}"/>
              </a:ext>
            </a:extLst>
          </p:cNvPr>
          <p:cNvGrpSpPr/>
          <p:nvPr/>
        </p:nvGrpSpPr>
        <p:grpSpPr>
          <a:xfrm>
            <a:off x="6103686" y="2057913"/>
            <a:ext cx="6126995" cy="1712529"/>
            <a:chOff x="316007" y="1607168"/>
            <a:chExt cx="6126995" cy="1712529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DD053AE-E7D2-42B8-991C-E4E2B1B6A6AB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9F706E9E-D16C-4375-845F-F3643EC086B3}"/>
                </a:ext>
              </a:extLst>
            </p:cNvPr>
            <p:cNvSpPr/>
            <p:nvPr/>
          </p:nvSpPr>
          <p:spPr>
            <a:xfrm rot="21131528">
              <a:off x="965692" y="2153690"/>
              <a:ext cx="3796433" cy="779249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46B50DB2-185D-4C4D-9BA4-8BE06A50A5C3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Parallelogram 145">
              <a:extLst>
                <a:ext uri="{FF2B5EF4-FFF2-40B4-BE49-F238E27FC236}">
                  <a16:creationId xmlns:a16="http://schemas.microsoft.com/office/drawing/2014/main" id="{4796C76C-1035-487B-A5BA-ADDCB835F6CD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583697A-2176-4D2E-A808-8B5F0379A9C3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8B3E74B9-63EA-41F5-937A-380DE71742C3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421E4688-60E2-4618-BC8C-DE4DA9ACAF26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3EC68F68-ABAB-4D71-8DBB-E314A4DC0561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544F081E-FB5D-4D16-A8E7-D437CBD3F8DC}"/>
                </a:ext>
              </a:extLst>
            </p:cNvPr>
            <p:cNvSpPr txBox="1"/>
            <p:nvPr/>
          </p:nvSpPr>
          <p:spPr>
            <a:xfrm>
              <a:off x="5919470" y="2280570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  <p:pic>
          <p:nvPicPr>
            <p:cNvPr id="150" name="Graphic 149" descr="Bullseye">
              <a:extLst>
                <a:ext uri="{FF2B5EF4-FFF2-40B4-BE49-F238E27FC236}">
                  <a16:creationId xmlns:a16="http://schemas.microsoft.com/office/drawing/2014/main" id="{E3FBC0B7-7BF4-4208-9D37-1A012A137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2510BD0-E269-45BC-9B56-F141508CC4D4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الْغابَةُ 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D27A462B-ABC2-4DAC-8CF2-C202F81E0F84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dirty="0"/>
                <a:t>مُعْظَمُ الأَشْجارِ لَهَا أَوْراقٌ يَتَغَيَّرُ لَوْنُهَا، وَتَتَسَاقَطُ في فَصْلِ الْخَرِيفِ، وَلَكِنَّ بَعْضَها يَبْقَى أَخْضَرَ طَوَالَ السَّنَةِ</a:t>
              </a:r>
            </a:p>
          </p:txBody>
        </p:sp>
      </p:grpSp>
      <p:sp>
        <p:nvSpPr>
          <p:cNvPr id="155" name="Oval 11">
            <a:extLst>
              <a:ext uri="{FF2B5EF4-FFF2-40B4-BE49-F238E27FC236}">
                <a16:creationId xmlns:a16="http://schemas.microsoft.com/office/drawing/2014/main" id="{B4D9293D-42F7-4556-BAC0-F7CBE85EF778}"/>
              </a:ext>
            </a:extLst>
          </p:cNvPr>
          <p:cNvSpPr/>
          <p:nvPr/>
        </p:nvSpPr>
        <p:spPr>
          <a:xfrm>
            <a:off x="3496737" y="1261157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79EB8E6D-F74E-4D8A-8195-D72227662EB3}"/>
              </a:ext>
            </a:extLst>
          </p:cNvPr>
          <p:cNvSpPr/>
          <p:nvPr/>
        </p:nvSpPr>
        <p:spPr>
          <a:xfrm>
            <a:off x="3759342" y="1101026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ight Triangle 5">
            <a:extLst>
              <a:ext uri="{FF2B5EF4-FFF2-40B4-BE49-F238E27FC236}">
                <a16:creationId xmlns:a16="http://schemas.microsoft.com/office/drawing/2014/main" id="{C4DB72AC-E78C-45D1-8C13-DEA5786B22DE}"/>
              </a:ext>
            </a:extLst>
          </p:cNvPr>
          <p:cNvSpPr/>
          <p:nvPr/>
        </p:nvSpPr>
        <p:spPr>
          <a:xfrm>
            <a:off x="4396291" y="74920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ight Triangle 5">
            <a:extLst>
              <a:ext uri="{FF2B5EF4-FFF2-40B4-BE49-F238E27FC236}">
                <a16:creationId xmlns:a16="http://schemas.microsoft.com/office/drawing/2014/main" id="{AA6F7DE7-81D0-4031-98B1-7F3D170D4814}"/>
              </a:ext>
            </a:extLst>
          </p:cNvPr>
          <p:cNvSpPr/>
          <p:nvPr/>
        </p:nvSpPr>
        <p:spPr>
          <a:xfrm>
            <a:off x="4357008" y="322255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ight Triangle 5">
            <a:extLst>
              <a:ext uri="{FF2B5EF4-FFF2-40B4-BE49-F238E27FC236}">
                <a16:creationId xmlns:a16="http://schemas.microsoft.com/office/drawing/2014/main" id="{338A8140-6639-4A3E-AD59-6BB2EFBB89B3}"/>
              </a:ext>
            </a:extLst>
          </p:cNvPr>
          <p:cNvSpPr/>
          <p:nvPr/>
        </p:nvSpPr>
        <p:spPr>
          <a:xfrm flipH="1">
            <a:off x="3491654" y="74920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CC24756-0B62-4782-AFEB-083AD25057AF}"/>
              </a:ext>
            </a:extLst>
          </p:cNvPr>
          <p:cNvSpPr/>
          <p:nvPr/>
        </p:nvSpPr>
        <p:spPr>
          <a:xfrm flipH="1">
            <a:off x="3491654" y="74920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BBD7157B-75E5-4EF3-A4DC-0451D9F98A6F}"/>
              </a:ext>
            </a:extLst>
          </p:cNvPr>
          <p:cNvCxnSpPr>
            <a:cxnSpLocks/>
            <a:stCxn id="160" idx="0"/>
          </p:cNvCxnSpPr>
          <p:nvPr/>
        </p:nvCxnSpPr>
        <p:spPr>
          <a:xfrm flipV="1">
            <a:off x="4396291" y="-1255225"/>
            <a:ext cx="0" cy="133014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B659CC4-BAE2-4EF7-B86C-49F9F060A4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6150" y="2167696"/>
            <a:ext cx="2018924" cy="1391866"/>
          </a:xfrm>
          <a:prstGeom prst="rect">
            <a:avLst/>
          </a:prstGeom>
        </p:spPr>
      </p:pic>
      <p:sp>
        <p:nvSpPr>
          <p:cNvPr id="111" name="Rectangle: Top Corners Rounded 110">
            <a:extLst>
              <a:ext uri="{FF2B5EF4-FFF2-40B4-BE49-F238E27FC236}">
                <a16:creationId xmlns:a16="http://schemas.microsoft.com/office/drawing/2014/main" id="{1444A73C-93EB-4186-8500-18DB72B4A265}"/>
              </a:ext>
            </a:extLst>
          </p:cNvPr>
          <p:cNvSpPr/>
          <p:nvPr/>
        </p:nvSpPr>
        <p:spPr>
          <a:xfrm rot="10800000">
            <a:off x="4112942" y="3623244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6553E3E-BE05-422D-BBFF-18AB1056BB07}"/>
              </a:ext>
            </a:extLst>
          </p:cNvPr>
          <p:cNvCxnSpPr>
            <a:cxnSpLocks/>
            <a:stCxn id="111" idx="3"/>
          </p:cNvCxnSpPr>
          <p:nvPr/>
        </p:nvCxnSpPr>
        <p:spPr>
          <a:xfrm>
            <a:off x="4332444" y="3752772"/>
            <a:ext cx="0" cy="32752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7B30E839-F3A7-4A4D-8543-61BA56528312}"/>
              </a:ext>
            </a:extLst>
          </p:cNvPr>
          <p:cNvSpPr/>
          <p:nvPr/>
        </p:nvSpPr>
        <p:spPr>
          <a:xfrm>
            <a:off x="3291051" y="2141258"/>
            <a:ext cx="2107051" cy="1477450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63CC6-F6BA-4D1A-B7A1-C02FE12299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837"/>
          <a:stretch/>
        </p:blipFill>
        <p:spPr>
          <a:xfrm>
            <a:off x="1817179" y="5181188"/>
            <a:ext cx="2019623" cy="1199507"/>
          </a:xfrm>
          <a:prstGeom prst="rect">
            <a:avLst/>
          </a:prstGeom>
        </p:spPr>
      </p:pic>
      <p:sp>
        <p:nvSpPr>
          <p:cNvPr id="117" name="Rectangle: Top Corners Rounded 116">
            <a:extLst>
              <a:ext uri="{FF2B5EF4-FFF2-40B4-BE49-F238E27FC236}">
                <a16:creationId xmlns:a16="http://schemas.microsoft.com/office/drawing/2014/main" id="{98A6B0AC-1457-45DA-9BD4-9A7CF8A64B5C}"/>
              </a:ext>
            </a:extLst>
          </p:cNvPr>
          <p:cNvSpPr/>
          <p:nvPr/>
        </p:nvSpPr>
        <p:spPr>
          <a:xfrm rot="10800000">
            <a:off x="2593675" y="6416893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90F9E6E-A019-4151-A6D1-45E92C01B2A0}"/>
              </a:ext>
            </a:extLst>
          </p:cNvPr>
          <p:cNvCxnSpPr>
            <a:cxnSpLocks/>
            <a:stCxn id="117" idx="3"/>
          </p:cNvCxnSpPr>
          <p:nvPr/>
        </p:nvCxnSpPr>
        <p:spPr>
          <a:xfrm>
            <a:off x="2813177" y="6546421"/>
            <a:ext cx="0" cy="32752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1BB588E7-50D5-4635-A473-5B7742BDDAE6}"/>
              </a:ext>
            </a:extLst>
          </p:cNvPr>
          <p:cNvSpPr/>
          <p:nvPr/>
        </p:nvSpPr>
        <p:spPr>
          <a:xfrm>
            <a:off x="1771784" y="5125981"/>
            <a:ext cx="2107051" cy="1286376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sp>
        <p:nvSpPr>
          <p:cNvPr id="197" name="Rectangle: Top Corners Rounded 196">
            <a:extLst>
              <a:ext uri="{FF2B5EF4-FFF2-40B4-BE49-F238E27FC236}">
                <a16:creationId xmlns:a16="http://schemas.microsoft.com/office/drawing/2014/main" id="{BBDC5C91-0F49-4F0D-B6D1-2D4C9F60AB44}"/>
              </a:ext>
            </a:extLst>
          </p:cNvPr>
          <p:cNvSpPr/>
          <p:nvPr/>
        </p:nvSpPr>
        <p:spPr>
          <a:xfrm rot="10800000">
            <a:off x="5754765" y="5958270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40D682EB-4BFA-45ED-9291-CCE77D5C677D}"/>
              </a:ext>
            </a:extLst>
          </p:cNvPr>
          <p:cNvCxnSpPr>
            <a:cxnSpLocks/>
            <a:stCxn id="197" idx="3"/>
          </p:cNvCxnSpPr>
          <p:nvPr/>
        </p:nvCxnSpPr>
        <p:spPr>
          <a:xfrm>
            <a:off x="5974267" y="6087798"/>
            <a:ext cx="0" cy="32752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B0D4E255-D9FD-429B-80B2-E63A9825294D}"/>
              </a:ext>
            </a:extLst>
          </p:cNvPr>
          <p:cNvSpPr/>
          <p:nvPr/>
        </p:nvSpPr>
        <p:spPr>
          <a:xfrm>
            <a:off x="4932874" y="4550860"/>
            <a:ext cx="2107051" cy="1402874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sp>
        <p:nvSpPr>
          <p:cNvPr id="209" name="Rectangle: Top Corners Rounded 208">
            <a:extLst>
              <a:ext uri="{FF2B5EF4-FFF2-40B4-BE49-F238E27FC236}">
                <a16:creationId xmlns:a16="http://schemas.microsoft.com/office/drawing/2014/main" id="{354D9760-DFF3-4A36-991F-D990042C93A7}"/>
              </a:ext>
            </a:extLst>
          </p:cNvPr>
          <p:cNvSpPr/>
          <p:nvPr/>
        </p:nvSpPr>
        <p:spPr>
          <a:xfrm rot="10800000">
            <a:off x="8429831" y="6640586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C6F55DC7-AC7E-461C-BC69-587CDAA2ABD2}"/>
              </a:ext>
            </a:extLst>
          </p:cNvPr>
          <p:cNvCxnSpPr>
            <a:cxnSpLocks/>
            <a:stCxn id="209" idx="3"/>
          </p:cNvCxnSpPr>
          <p:nvPr/>
        </p:nvCxnSpPr>
        <p:spPr>
          <a:xfrm>
            <a:off x="8649333" y="6770114"/>
            <a:ext cx="0" cy="32752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Freeform: Shape 210">
            <a:extLst>
              <a:ext uri="{FF2B5EF4-FFF2-40B4-BE49-F238E27FC236}">
                <a16:creationId xmlns:a16="http://schemas.microsoft.com/office/drawing/2014/main" id="{46916756-AFF4-4B21-97E5-D1DCABB1455F}"/>
              </a:ext>
            </a:extLst>
          </p:cNvPr>
          <p:cNvSpPr/>
          <p:nvPr/>
        </p:nvSpPr>
        <p:spPr>
          <a:xfrm>
            <a:off x="7456967" y="4932581"/>
            <a:ext cx="2501396" cy="1708005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</p:spTree>
    <p:extLst>
      <p:ext uri="{BB962C8B-B14F-4D97-AF65-F5344CB8AC3E}">
        <p14:creationId xmlns:p14="http://schemas.microsoft.com/office/powerpoint/2010/main" val="108700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61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62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2" grpId="0" animBg="1"/>
          <p:bldP spid="190" grpId="0" animBg="1"/>
          <p:bldP spid="172" grpId="0" animBg="1"/>
          <p:bldP spid="81" grpId="0" animBg="1"/>
          <p:bldP spid="1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2" grpId="0" animBg="1"/>
          <p:bldP spid="190" grpId="0" animBg="1"/>
          <p:bldP spid="172" grpId="0" animBg="1"/>
          <p:bldP spid="81" grpId="0" animBg="1"/>
          <p:bldP spid="15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2CFEE-B646-4C98-88A4-07E146751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734" y="4658494"/>
            <a:ext cx="2312714" cy="17345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895310-C4F3-40BF-869D-78EF5A9005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8" r="24069"/>
          <a:stretch/>
        </p:blipFill>
        <p:spPr>
          <a:xfrm>
            <a:off x="2561857" y="2261034"/>
            <a:ext cx="2432540" cy="1640655"/>
          </a:xfrm>
          <a:prstGeom prst="rect">
            <a:avLst/>
          </a:prstGeom>
        </p:spPr>
      </p:pic>
      <p:sp>
        <p:nvSpPr>
          <p:cNvPr id="189" name="Oval 11">
            <a:extLst>
              <a:ext uri="{FF2B5EF4-FFF2-40B4-BE49-F238E27FC236}">
                <a16:creationId xmlns:a16="http://schemas.microsoft.com/office/drawing/2014/main" id="{2EDAC028-70B7-45B0-828A-F07D4CBA8FF1}"/>
              </a:ext>
            </a:extLst>
          </p:cNvPr>
          <p:cNvSpPr/>
          <p:nvPr/>
        </p:nvSpPr>
        <p:spPr>
          <a:xfrm>
            <a:off x="4993255" y="3723635"/>
            <a:ext cx="1797996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584CE43D-96C1-4DFB-8719-F213EE6E92B8}"/>
              </a:ext>
            </a:extLst>
          </p:cNvPr>
          <p:cNvSpPr/>
          <p:nvPr/>
        </p:nvSpPr>
        <p:spPr>
          <a:xfrm>
            <a:off x="5255860" y="3563504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ight Triangle 5">
            <a:extLst>
              <a:ext uri="{FF2B5EF4-FFF2-40B4-BE49-F238E27FC236}">
                <a16:creationId xmlns:a16="http://schemas.microsoft.com/office/drawing/2014/main" id="{3DF6E67C-9DD3-4629-B986-127672502F3A}"/>
              </a:ext>
            </a:extLst>
          </p:cNvPr>
          <p:cNvSpPr/>
          <p:nvPr/>
        </p:nvSpPr>
        <p:spPr>
          <a:xfrm>
            <a:off x="5892809" y="2537398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ight Triangle 5">
            <a:extLst>
              <a:ext uri="{FF2B5EF4-FFF2-40B4-BE49-F238E27FC236}">
                <a16:creationId xmlns:a16="http://schemas.microsoft.com/office/drawing/2014/main" id="{498A1018-A756-4B10-B254-E9C9835A6910}"/>
              </a:ext>
            </a:extLst>
          </p:cNvPr>
          <p:cNvSpPr/>
          <p:nvPr/>
        </p:nvSpPr>
        <p:spPr>
          <a:xfrm>
            <a:off x="5853526" y="2784733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ight Triangle 5">
            <a:extLst>
              <a:ext uri="{FF2B5EF4-FFF2-40B4-BE49-F238E27FC236}">
                <a16:creationId xmlns:a16="http://schemas.microsoft.com/office/drawing/2014/main" id="{F7CD3EAB-6D08-4420-805F-E918EE26009B}"/>
              </a:ext>
            </a:extLst>
          </p:cNvPr>
          <p:cNvSpPr/>
          <p:nvPr/>
        </p:nvSpPr>
        <p:spPr>
          <a:xfrm flipH="1">
            <a:off x="4988172" y="2537398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63BF37DB-BC92-4F40-802C-1DF066C4BE9A}"/>
              </a:ext>
            </a:extLst>
          </p:cNvPr>
          <p:cNvSpPr/>
          <p:nvPr/>
        </p:nvSpPr>
        <p:spPr>
          <a:xfrm flipH="1">
            <a:off x="4988172" y="2537398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02007979-C416-4A09-836F-413346191251}"/>
              </a:ext>
            </a:extLst>
          </p:cNvPr>
          <p:cNvCxnSpPr>
            <a:cxnSpLocks/>
            <a:stCxn id="194" idx="0"/>
          </p:cNvCxnSpPr>
          <p:nvPr/>
        </p:nvCxnSpPr>
        <p:spPr>
          <a:xfrm flipV="1">
            <a:off x="5892809" y="-746176"/>
            <a:ext cx="0" cy="328357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E7FA9C7F-DF2B-4367-9B11-20657C752830}"/>
              </a:ext>
            </a:extLst>
          </p:cNvPr>
          <p:cNvSpPr/>
          <p:nvPr/>
        </p:nvSpPr>
        <p:spPr>
          <a:xfrm flipH="1">
            <a:off x="1948127" y="3119290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30819" y="0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34880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32105" y="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Top Corners Rounded 88">
            <a:extLst>
              <a:ext uri="{FF2B5EF4-FFF2-40B4-BE49-F238E27FC236}">
                <a16:creationId xmlns:a16="http://schemas.microsoft.com/office/drawing/2014/main" id="{F6397F84-4FBB-4823-B6C7-9FE8DDB162FD}"/>
              </a:ext>
            </a:extLst>
          </p:cNvPr>
          <p:cNvSpPr/>
          <p:nvPr/>
        </p:nvSpPr>
        <p:spPr>
          <a:xfrm>
            <a:off x="11634547" y="881754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Top Corners Rounded 77">
            <a:extLst>
              <a:ext uri="{FF2B5EF4-FFF2-40B4-BE49-F238E27FC236}">
                <a16:creationId xmlns:a16="http://schemas.microsoft.com/office/drawing/2014/main" id="{A8061D42-22E3-41C9-9D70-5947EAF697BA}"/>
              </a:ext>
            </a:extLst>
          </p:cNvPr>
          <p:cNvSpPr/>
          <p:nvPr/>
        </p:nvSpPr>
        <p:spPr>
          <a:xfrm>
            <a:off x="11641905" y="2422725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22EAB21-C9FC-41BC-9410-079969EA4C36}"/>
              </a:ext>
            </a:extLst>
          </p:cNvPr>
          <p:cNvGrpSpPr/>
          <p:nvPr/>
        </p:nvGrpSpPr>
        <p:grpSpPr>
          <a:xfrm>
            <a:off x="6103686" y="520567"/>
            <a:ext cx="6126995" cy="1712529"/>
            <a:chOff x="316007" y="1607168"/>
            <a:chExt cx="6126995" cy="1712529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2DCE684-3516-44B9-AADD-BD8F5FDDBEA9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87EFA938-0FA1-4954-9C11-8969F89F1E4F}"/>
                </a:ext>
              </a:extLst>
            </p:cNvPr>
            <p:cNvSpPr/>
            <p:nvPr/>
          </p:nvSpPr>
          <p:spPr>
            <a:xfrm rot="21131528">
              <a:off x="1064979" y="2146914"/>
              <a:ext cx="3698670" cy="808338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05971C9-BE29-4668-83FD-9FFD9B247BA1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Parallelogram 132">
              <a:extLst>
                <a:ext uri="{FF2B5EF4-FFF2-40B4-BE49-F238E27FC236}">
                  <a16:creationId xmlns:a16="http://schemas.microsoft.com/office/drawing/2014/main" id="{5057D079-67D8-4588-8BA3-787CFE372F97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59DAB1D3-70A9-4EA8-B78C-B5D294F9A532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C7D7C041-6BC5-44B6-8A66-C3448FA0F151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11D4C1D6-5FE9-412D-AB14-F6998C18A431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B8E8BA88-9550-4A29-8E9D-40846173B89D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6C59840-D280-440B-B96B-1E226F154FD8}"/>
                </a:ext>
              </a:extLst>
            </p:cNvPr>
            <p:cNvSpPr txBox="1"/>
            <p:nvPr/>
          </p:nvSpPr>
          <p:spPr>
            <a:xfrm>
              <a:off x="5887666" y="2280570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  <p:pic>
          <p:nvPicPr>
            <p:cNvPr id="137" name="Graphic 136" descr="Bullseye">
              <a:extLst>
                <a:ext uri="{FF2B5EF4-FFF2-40B4-BE49-F238E27FC236}">
                  <a16:creationId xmlns:a16="http://schemas.microsoft.com/office/drawing/2014/main" id="{5BB414DC-2950-4FD3-9024-F4FE0F91F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913E2C43-FCDB-4B58-8435-FA666B51138E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الحياة في الغابة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8F60F06-EE8B-4259-A260-96C983E35FE4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b="1" dirty="0">
                  <a:solidFill>
                    <a:srgbClr val="E63808"/>
                  </a:solidFill>
                </a:rPr>
                <a:t>اَلْبُومُ</a:t>
              </a:r>
              <a:r>
                <a:rPr lang="ar-SY" sz="1600" dirty="0"/>
                <a:t> لَهُ عَيْنانِ كَبيرَتانِ. </a:t>
              </a:r>
            </a:p>
            <a:p>
              <a:pPr algn="r"/>
              <a:r>
                <a:rPr lang="ar-SY" sz="1600" dirty="0"/>
                <a:t>يَصْطادُ الْبُومُ فِي اللَّيْلِ، مُسْتَخْدِمًا حاسَّتَيِ السَّمْعِ وَالْبَصَرِ.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3B775A34-25C2-46EC-BE26-2468324F4A96}"/>
              </a:ext>
            </a:extLst>
          </p:cNvPr>
          <p:cNvGrpSpPr/>
          <p:nvPr/>
        </p:nvGrpSpPr>
        <p:grpSpPr>
          <a:xfrm>
            <a:off x="6103686" y="2057913"/>
            <a:ext cx="6126995" cy="1712529"/>
            <a:chOff x="316007" y="1607168"/>
            <a:chExt cx="6126995" cy="1712529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DD053AE-E7D2-42B8-991C-E4E2B1B6A6AB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9F706E9E-D16C-4375-845F-F3643EC086B3}"/>
                </a:ext>
              </a:extLst>
            </p:cNvPr>
            <p:cNvSpPr/>
            <p:nvPr/>
          </p:nvSpPr>
          <p:spPr>
            <a:xfrm rot="21131528">
              <a:off x="965692" y="2153690"/>
              <a:ext cx="3796433" cy="779249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46B50DB2-185D-4C4D-9BA4-8BE06A50A5C3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Parallelogram 145">
              <a:extLst>
                <a:ext uri="{FF2B5EF4-FFF2-40B4-BE49-F238E27FC236}">
                  <a16:creationId xmlns:a16="http://schemas.microsoft.com/office/drawing/2014/main" id="{4796C76C-1035-487B-A5BA-ADDCB835F6CD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583697A-2176-4D2E-A808-8B5F0379A9C3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8B3E74B9-63EA-41F5-937A-380DE71742C3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421E4688-60E2-4618-BC8C-DE4DA9ACAF26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3EC68F68-ABAB-4D71-8DBB-E314A4DC0561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544F081E-FB5D-4D16-A8E7-D437CBD3F8DC}"/>
                </a:ext>
              </a:extLst>
            </p:cNvPr>
            <p:cNvSpPr txBox="1"/>
            <p:nvPr/>
          </p:nvSpPr>
          <p:spPr>
            <a:xfrm>
              <a:off x="5919470" y="2280570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  <p:pic>
          <p:nvPicPr>
            <p:cNvPr id="150" name="Graphic 149" descr="Bullseye">
              <a:extLst>
                <a:ext uri="{FF2B5EF4-FFF2-40B4-BE49-F238E27FC236}">
                  <a16:creationId xmlns:a16="http://schemas.microsoft.com/office/drawing/2014/main" id="{E3FBC0B7-7BF4-4208-9D37-1A012A137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2510BD0-E269-45BC-9B56-F141508CC4D4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الحياة في الغابة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D27A462B-ABC2-4DAC-8CF2-C202F81E0F84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b="1" dirty="0">
                  <a:solidFill>
                    <a:srgbClr val="E63808"/>
                  </a:solidFill>
                </a:rPr>
                <a:t>نَقّارُ الْخَشَبِ </a:t>
              </a:r>
              <a:r>
                <a:rPr lang="ar-SY" sz="1600" dirty="0"/>
                <a:t>لَهُ مِنْقارٌ طَوِيلٌ حَادٌّ يَنْقُرُ بهِ الأَشْجارَ بَحْثًا عَنِ الْحَشَراتِ لِيَأْكُلَها.</a:t>
              </a:r>
            </a:p>
          </p:txBody>
        </p:sp>
      </p:grpSp>
      <p:sp>
        <p:nvSpPr>
          <p:cNvPr id="155" name="Oval 11">
            <a:extLst>
              <a:ext uri="{FF2B5EF4-FFF2-40B4-BE49-F238E27FC236}">
                <a16:creationId xmlns:a16="http://schemas.microsoft.com/office/drawing/2014/main" id="{B4D9293D-42F7-4556-BAC0-F7CBE85EF778}"/>
              </a:ext>
            </a:extLst>
          </p:cNvPr>
          <p:cNvSpPr/>
          <p:nvPr/>
        </p:nvSpPr>
        <p:spPr>
          <a:xfrm>
            <a:off x="2845830" y="1344013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79EB8E6D-F74E-4D8A-8195-D72227662EB3}"/>
              </a:ext>
            </a:extLst>
          </p:cNvPr>
          <p:cNvSpPr/>
          <p:nvPr/>
        </p:nvSpPr>
        <p:spPr>
          <a:xfrm>
            <a:off x="3236140" y="1100135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ight Triangle 5">
            <a:extLst>
              <a:ext uri="{FF2B5EF4-FFF2-40B4-BE49-F238E27FC236}">
                <a16:creationId xmlns:a16="http://schemas.microsoft.com/office/drawing/2014/main" id="{C4DB72AC-E78C-45D1-8C13-DEA5786B22DE}"/>
              </a:ext>
            </a:extLst>
          </p:cNvPr>
          <p:cNvSpPr/>
          <p:nvPr/>
        </p:nvSpPr>
        <p:spPr>
          <a:xfrm>
            <a:off x="3745384" y="157776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ight Triangle 5">
            <a:extLst>
              <a:ext uri="{FF2B5EF4-FFF2-40B4-BE49-F238E27FC236}">
                <a16:creationId xmlns:a16="http://schemas.microsoft.com/office/drawing/2014/main" id="{AA6F7DE7-81D0-4031-98B1-7F3D170D4814}"/>
              </a:ext>
            </a:extLst>
          </p:cNvPr>
          <p:cNvSpPr/>
          <p:nvPr/>
        </p:nvSpPr>
        <p:spPr>
          <a:xfrm>
            <a:off x="3706101" y="405111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ight Triangle 5">
            <a:extLst>
              <a:ext uri="{FF2B5EF4-FFF2-40B4-BE49-F238E27FC236}">
                <a16:creationId xmlns:a16="http://schemas.microsoft.com/office/drawing/2014/main" id="{338A8140-6639-4A3E-AD59-6BB2EFBB89B3}"/>
              </a:ext>
            </a:extLst>
          </p:cNvPr>
          <p:cNvSpPr/>
          <p:nvPr/>
        </p:nvSpPr>
        <p:spPr>
          <a:xfrm flipH="1">
            <a:off x="2840747" y="157776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CC24756-0B62-4782-AFEB-083AD25057AF}"/>
              </a:ext>
            </a:extLst>
          </p:cNvPr>
          <p:cNvSpPr/>
          <p:nvPr/>
        </p:nvSpPr>
        <p:spPr>
          <a:xfrm flipH="1">
            <a:off x="2840747" y="157776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BBD7157B-75E5-4EF3-A4DC-0451D9F98A6F}"/>
              </a:ext>
            </a:extLst>
          </p:cNvPr>
          <p:cNvCxnSpPr>
            <a:cxnSpLocks/>
            <a:stCxn id="160" idx="0"/>
          </p:cNvCxnSpPr>
          <p:nvPr/>
        </p:nvCxnSpPr>
        <p:spPr>
          <a:xfrm flipV="1">
            <a:off x="3745384" y="-1172369"/>
            <a:ext cx="0" cy="133014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1" name="Rectangle: Top Corners Rounded 110">
            <a:extLst>
              <a:ext uri="{FF2B5EF4-FFF2-40B4-BE49-F238E27FC236}">
                <a16:creationId xmlns:a16="http://schemas.microsoft.com/office/drawing/2014/main" id="{1444A73C-93EB-4186-8500-18DB72B4A265}"/>
              </a:ext>
            </a:extLst>
          </p:cNvPr>
          <p:cNvSpPr/>
          <p:nvPr/>
        </p:nvSpPr>
        <p:spPr>
          <a:xfrm rot="10800000">
            <a:off x="3601069" y="3963090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6553E3E-BE05-422D-BBFF-18AB1056BB07}"/>
              </a:ext>
            </a:extLst>
          </p:cNvPr>
          <p:cNvCxnSpPr>
            <a:cxnSpLocks/>
            <a:stCxn id="111" idx="3"/>
          </p:cNvCxnSpPr>
          <p:nvPr/>
        </p:nvCxnSpPr>
        <p:spPr>
          <a:xfrm>
            <a:off x="3820571" y="4092618"/>
            <a:ext cx="0" cy="32752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7B30E839-F3A7-4A4D-8543-61BA56528312}"/>
              </a:ext>
            </a:extLst>
          </p:cNvPr>
          <p:cNvSpPr/>
          <p:nvPr/>
        </p:nvSpPr>
        <p:spPr>
          <a:xfrm>
            <a:off x="2546925" y="2238471"/>
            <a:ext cx="2463141" cy="1722070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sp>
        <p:nvSpPr>
          <p:cNvPr id="197" name="Rectangle: Top Corners Rounded 196">
            <a:extLst>
              <a:ext uri="{FF2B5EF4-FFF2-40B4-BE49-F238E27FC236}">
                <a16:creationId xmlns:a16="http://schemas.microsoft.com/office/drawing/2014/main" id="{BBDC5C91-0F49-4F0D-B6D1-2D4C9F60AB44}"/>
              </a:ext>
            </a:extLst>
          </p:cNvPr>
          <p:cNvSpPr/>
          <p:nvPr/>
        </p:nvSpPr>
        <p:spPr>
          <a:xfrm rot="10800000">
            <a:off x="5722432" y="6488840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40D682EB-4BFA-45ED-9291-CCE77D5C677D}"/>
              </a:ext>
            </a:extLst>
          </p:cNvPr>
          <p:cNvCxnSpPr>
            <a:cxnSpLocks/>
            <a:stCxn id="197" idx="3"/>
          </p:cNvCxnSpPr>
          <p:nvPr/>
        </p:nvCxnSpPr>
        <p:spPr>
          <a:xfrm>
            <a:off x="5941934" y="6618368"/>
            <a:ext cx="0" cy="32752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B0D4E255-D9FD-429B-80B2-E63A9825294D}"/>
              </a:ext>
            </a:extLst>
          </p:cNvPr>
          <p:cNvSpPr/>
          <p:nvPr/>
        </p:nvSpPr>
        <p:spPr>
          <a:xfrm>
            <a:off x="4679007" y="4584728"/>
            <a:ext cx="2486168" cy="1905759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BE012E0-A8C5-46A9-ADD5-87E7E92FEB2A}"/>
              </a:ext>
            </a:extLst>
          </p:cNvPr>
          <p:cNvGrpSpPr/>
          <p:nvPr/>
        </p:nvGrpSpPr>
        <p:grpSpPr>
          <a:xfrm>
            <a:off x="396189" y="537405"/>
            <a:ext cx="2244499" cy="2434510"/>
            <a:chOff x="5216366" y="1620740"/>
            <a:chExt cx="2244499" cy="243451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07DDF80-0C90-414A-AADB-BA6684CB9B91}"/>
                </a:ext>
              </a:extLst>
            </p:cNvPr>
            <p:cNvGrpSpPr/>
            <p:nvPr/>
          </p:nvGrpSpPr>
          <p:grpSpPr>
            <a:xfrm>
              <a:off x="5216366" y="1620740"/>
              <a:ext cx="2244499" cy="2434510"/>
              <a:chOff x="2728686" y="1944914"/>
              <a:chExt cx="3055724" cy="3314410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DF5F45A-B5A1-4EF5-B9D9-8BADA03D17FE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Top Corners One Rounded and One Snipped 98">
                <a:extLst>
                  <a:ext uri="{FF2B5EF4-FFF2-40B4-BE49-F238E27FC236}">
                    <a16:creationId xmlns:a16="http://schemas.microsoft.com/office/drawing/2014/main" id="{71AED3B2-7E3E-4E6E-A669-4B107464F5DA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ABFF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ight Triangle 19">
                <a:extLst>
                  <a:ext uri="{FF2B5EF4-FFF2-40B4-BE49-F238E27FC236}">
                    <a16:creationId xmlns:a16="http://schemas.microsoft.com/office/drawing/2014/main" id="{3B69A2A9-4DCF-4281-9557-B1B3A805FEE1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82DA00"/>
                  </a:gs>
                  <a:gs pos="0">
                    <a:srgbClr val="87E2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FD51D5D-BBB6-4919-882A-7DDA4A42AA8C}"/>
                </a:ext>
              </a:extLst>
            </p:cNvPr>
            <p:cNvSpPr txBox="1"/>
            <p:nvPr/>
          </p:nvSpPr>
          <p:spPr>
            <a:xfrm>
              <a:off x="5960816" y="1880622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3</a:t>
              </a:r>
            </a:p>
          </p:txBody>
        </p:sp>
        <p:pic>
          <p:nvPicPr>
            <p:cNvPr id="97" name="Graphic 78">
              <a:extLst>
                <a:ext uri="{FF2B5EF4-FFF2-40B4-BE49-F238E27FC236}">
                  <a16:creationId xmlns:a16="http://schemas.microsoft.com/office/drawing/2014/main" id="{12CC796F-6E08-45B1-AEE1-90708472A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4476" y="2539723"/>
              <a:ext cx="958881" cy="683979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5F02530-96A2-459B-B415-39CB64B3E9C0}"/>
              </a:ext>
            </a:extLst>
          </p:cNvPr>
          <p:cNvGrpSpPr/>
          <p:nvPr/>
        </p:nvGrpSpPr>
        <p:grpSpPr>
          <a:xfrm>
            <a:off x="1158142" y="-11392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CD95180C-A92E-4D98-B929-4DF35F9AD3FE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7D1FBEAA-AE49-4B98-B6D9-6FBCA851D51C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rapezoid 10">
              <a:extLst>
                <a:ext uri="{FF2B5EF4-FFF2-40B4-BE49-F238E27FC236}">
                  <a16:creationId xmlns:a16="http://schemas.microsoft.com/office/drawing/2014/main" id="{61E9A464-CE30-4DB4-A3BC-004CA6CB2102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5ED1687-DB7E-44A9-A5A7-D9B229300A02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0D0CD91-379A-4E01-8642-2EA268656035}"/>
              </a:ext>
            </a:extLst>
          </p:cNvPr>
          <p:cNvGrpSpPr/>
          <p:nvPr/>
        </p:nvGrpSpPr>
        <p:grpSpPr>
          <a:xfrm rot="670147">
            <a:off x="198318" y="2731456"/>
            <a:ext cx="1891426" cy="2101534"/>
            <a:chOff x="388536" y="4262070"/>
            <a:chExt cx="1891426" cy="2101534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6F8E807-4F67-4F95-8CAC-A66F97DB484A}"/>
                </a:ext>
              </a:extLst>
            </p:cNvPr>
            <p:cNvSpPr txBox="1"/>
            <p:nvPr/>
          </p:nvSpPr>
          <p:spPr>
            <a:xfrm>
              <a:off x="395817" y="4262070"/>
              <a:ext cx="1884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b="1" dirty="0">
                  <a:solidFill>
                    <a:srgbClr val="ABFF2B"/>
                  </a:solidFill>
                  <a:latin typeface="Century Gothic" panose="020B0502020202020204" pitchFamily="34" charset="0"/>
                </a:rPr>
                <a:t>الحياة في الغابة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DAFD64C-AA03-430C-83B5-62DD82EE2BF4}"/>
                </a:ext>
              </a:extLst>
            </p:cNvPr>
            <p:cNvSpPr txBox="1"/>
            <p:nvPr/>
          </p:nvSpPr>
          <p:spPr>
            <a:xfrm>
              <a:off x="388536" y="4732388"/>
              <a:ext cx="1891426" cy="1631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9" name="Rectangle 21">
            <a:extLst>
              <a:ext uri="{FF2B5EF4-FFF2-40B4-BE49-F238E27FC236}">
                <a16:creationId xmlns:a16="http://schemas.microsoft.com/office/drawing/2014/main" id="{3EB27C81-E1AA-4B5C-A4EA-C4937F39636B}"/>
              </a:ext>
            </a:extLst>
          </p:cNvPr>
          <p:cNvSpPr/>
          <p:nvPr/>
        </p:nvSpPr>
        <p:spPr>
          <a:xfrm rot="15142371">
            <a:off x="944951" y="2445916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8B139F20-26B2-4C5E-8B09-F5E33069D9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09"/>
          <a:stretch/>
        </p:blipFill>
        <p:spPr>
          <a:xfrm rot="666179">
            <a:off x="253914" y="3325301"/>
            <a:ext cx="1701872" cy="133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45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46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0" grpId="0" animBg="1"/>
          <p:bldP spid="156" grpId="0" animBg="1"/>
          <p:bldP spid="10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0" grpId="0" animBg="1"/>
          <p:bldP spid="156" grpId="0" animBg="1"/>
          <p:bldP spid="109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C2AC52-1386-46A0-8EB1-CD1B3C68F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63"/>
          <a:stretch/>
        </p:blipFill>
        <p:spPr>
          <a:xfrm>
            <a:off x="4762300" y="4640655"/>
            <a:ext cx="2303215" cy="17953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11BF0F-3DF4-4CC5-BE87-47BA9F207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98" r="16996" b="5546"/>
          <a:stretch/>
        </p:blipFill>
        <p:spPr>
          <a:xfrm>
            <a:off x="2604056" y="2278867"/>
            <a:ext cx="2375334" cy="1624542"/>
          </a:xfrm>
          <a:prstGeom prst="rect">
            <a:avLst/>
          </a:prstGeom>
        </p:spPr>
      </p:pic>
      <p:sp>
        <p:nvSpPr>
          <p:cNvPr id="189" name="Oval 11">
            <a:extLst>
              <a:ext uri="{FF2B5EF4-FFF2-40B4-BE49-F238E27FC236}">
                <a16:creationId xmlns:a16="http://schemas.microsoft.com/office/drawing/2014/main" id="{2EDAC028-70B7-45B0-828A-F07D4CBA8FF1}"/>
              </a:ext>
            </a:extLst>
          </p:cNvPr>
          <p:cNvSpPr/>
          <p:nvPr/>
        </p:nvSpPr>
        <p:spPr>
          <a:xfrm>
            <a:off x="4993255" y="3723635"/>
            <a:ext cx="1797996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584CE43D-96C1-4DFB-8719-F213EE6E92B8}"/>
              </a:ext>
            </a:extLst>
          </p:cNvPr>
          <p:cNvSpPr/>
          <p:nvPr/>
        </p:nvSpPr>
        <p:spPr>
          <a:xfrm>
            <a:off x="5255860" y="3563504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ight Triangle 5">
            <a:extLst>
              <a:ext uri="{FF2B5EF4-FFF2-40B4-BE49-F238E27FC236}">
                <a16:creationId xmlns:a16="http://schemas.microsoft.com/office/drawing/2014/main" id="{3DF6E67C-9DD3-4629-B986-127672502F3A}"/>
              </a:ext>
            </a:extLst>
          </p:cNvPr>
          <p:cNvSpPr/>
          <p:nvPr/>
        </p:nvSpPr>
        <p:spPr>
          <a:xfrm>
            <a:off x="5892809" y="2537398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ight Triangle 5">
            <a:extLst>
              <a:ext uri="{FF2B5EF4-FFF2-40B4-BE49-F238E27FC236}">
                <a16:creationId xmlns:a16="http://schemas.microsoft.com/office/drawing/2014/main" id="{498A1018-A756-4B10-B254-E9C9835A6910}"/>
              </a:ext>
            </a:extLst>
          </p:cNvPr>
          <p:cNvSpPr/>
          <p:nvPr/>
        </p:nvSpPr>
        <p:spPr>
          <a:xfrm>
            <a:off x="5853526" y="2784733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ight Triangle 5">
            <a:extLst>
              <a:ext uri="{FF2B5EF4-FFF2-40B4-BE49-F238E27FC236}">
                <a16:creationId xmlns:a16="http://schemas.microsoft.com/office/drawing/2014/main" id="{F7CD3EAB-6D08-4420-805F-E918EE26009B}"/>
              </a:ext>
            </a:extLst>
          </p:cNvPr>
          <p:cNvSpPr/>
          <p:nvPr/>
        </p:nvSpPr>
        <p:spPr>
          <a:xfrm flipH="1">
            <a:off x="4988172" y="2537398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form: Shape 193">
            <a:extLst>
              <a:ext uri="{FF2B5EF4-FFF2-40B4-BE49-F238E27FC236}">
                <a16:creationId xmlns:a16="http://schemas.microsoft.com/office/drawing/2014/main" id="{63BF37DB-BC92-4F40-802C-1DF066C4BE9A}"/>
              </a:ext>
            </a:extLst>
          </p:cNvPr>
          <p:cNvSpPr/>
          <p:nvPr/>
        </p:nvSpPr>
        <p:spPr>
          <a:xfrm flipH="1">
            <a:off x="4988172" y="2537398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02007979-C416-4A09-836F-413346191251}"/>
              </a:ext>
            </a:extLst>
          </p:cNvPr>
          <p:cNvCxnSpPr>
            <a:cxnSpLocks/>
            <a:stCxn id="194" idx="0"/>
          </p:cNvCxnSpPr>
          <p:nvPr/>
        </p:nvCxnSpPr>
        <p:spPr>
          <a:xfrm flipV="1">
            <a:off x="5892809" y="-746176"/>
            <a:ext cx="0" cy="328357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E7FA9C7F-DF2B-4367-9B11-20657C752830}"/>
              </a:ext>
            </a:extLst>
          </p:cNvPr>
          <p:cNvSpPr/>
          <p:nvPr/>
        </p:nvSpPr>
        <p:spPr>
          <a:xfrm flipH="1">
            <a:off x="1948127" y="3119290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11530819" y="0"/>
            <a:ext cx="661181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11734880" y="0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11932105" y="4681"/>
            <a:ext cx="2743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Top Corners Rounded 88">
            <a:extLst>
              <a:ext uri="{FF2B5EF4-FFF2-40B4-BE49-F238E27FC236}">
                <a16:creationId xmlns:a16="http://schemas.microsoft.com/office/drawing/2014/main" id="{F6397F84-4FBB-4823-B6C7-9FE8DDB162FD}"/>
              </a:ext>
            </a:extLst>
          </p:cNvPr>
          <p:cNvSpPr/>
          <p:nvPr/>
        </p:nvSpPr>
        <p:spPr>
          <a:xfrm>
            <a:off x="11634547" y="881754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Top Corners Rounded 77">
            <a:extLst>
              <a:ext uri="{FF2B5EF4-FFF2-40B4-BE49-F238E27FC236}">
                <a16:creationId xmlns:a16="http://schemas.microsoft.com/office/drawing/2014/main" id="{A8061D42-22E3-41C9-9D70-5947EAF697BA}"/>
              </a:ext>
            </a:extLst>
          </p:cNvPr>
          <p:cNvSpPr/>
          <p:nvPr/>
        </p:nvSpPr>
        <p:spPr>
          <a:xfrm>
            <a:off x="11641905" y="2422725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22EAB21-C9FC-41BC-9410-079969EA4C36}"/>
              </a:ext>
            </a:extLst>
          </p:cNvPr>
          <p:cNvGrpSpPr/>
          <p:nvPr/>
        </p:nvGrpSpPr>
        <p:grpSpPr>
          <a:xfrm>
            <a:off x="6103686" y="520567"/>
            <a:ext cx="6126995" cy="1712529"/>
            <a:chOff x="316007" y="1607168"/>
            <a:chExt cx="6126995" cy="1712529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2DCE684-3516-44B9-AADD-BD8F5FDDBEA9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87EFA938-0FA1-4954-9C11-8969F89F1E4F}"/>
                </a:ext>
              </a:extLst>
            </p:cNvPr>
            <p:cNvSpPr/>
            <p:nvPr/>
          </p:nvSpPr>
          <p:spPr>
            <a:xfrm rot="21131528">
              <a:off x="1064979" y="2146914"/>
              <a:ext cx="3698670" cy="808338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05971C9-BE29-4668-83FD-9FFD9B247BA1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Parallelogram 132">
              <a:extLst>
                <a:ext uri="{FF2B5EF4-FFF2-40B4-BE49-F238E27FC236}">
                  <a16:creationId xmlns:a16="http://schemas.microsoft.com/office/drawing/2014/main" id="{5057D079-67D8-4588-8BA3-787CFE372F97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59DAB1D3-70A9-4EA8-B78C-B5D294F9A532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C7D7C041-6BC5-44B6-8A66-C3448FA0F151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11D4C1D6-5FE9-412D-AB14-F6998C18A431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B8E8BA88-9550-4A29-8E9D-40846173B89D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6C59840-D280-440B-B96B-1E226F154FD8}"/>
                </a:ext>
              </a:extLst>
            </p:cNvPr>
            <p:cNvSpPr txBox="1"/>
            <p:nvPr/>
          </p:nvSpPr>
          <p:spPr>
            <a:xfrm>
              <a:off x="5887666" y="2280570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  <p:pic>
          <p:nvPicPr>
            <p:cNvPr id="137" name="Graphic 136" descr="Bullseye">
              <a:extLst>
                <a:ext uri="{FF2B5EF4-FFF2-40B4-BE49-F238E27FC236}">
                  <a16:creationId xmlns:a16="http://schemas.microsoft.com/office/drawing/2014/main" id="{5BB414DC-2950-4FD3-9024-F4FE0F91F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913E2C43-FCDB-4B58-8435-FA666B51138E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الحياة في الغابة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78F60F06-EE8B-4259-A260-96C983E35FE4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b="1" dirty="0">
                  <a:solidFill>
                    <a:srgbClr val="E63808"/>
                  </a:solidFill>
                </a:rPr>
                <a:t>اَلْغَزَالُ </a:t>
              </a:r>
              <a:r>
                <a:rPr lang="ar-SY" sz="1600" dirty="0"/>
                <a:t>مُلَوَّنٌ وَمُنَقَّطٌ مِمّا يُساعِدُهُ عَلى الاخْتِبَاءِ في </a:t>
              </a:r>
            </a:p>
            <a:p>
              <a:pPr algn="r"/>
              <a:r>
                <a:rPr lang="ar-SY" sz="1600" dirty="0"/>
                <a:t>الْغابَةِ.</a:t>
              </a: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3B775A34-25C2-46EC-BE26-2468324F4A96}"/>
              </a:ext>
            </a:extLst>
          </p:cNvPr>
          <p:cNvGrpSpPr/>
          <p:nvPr/>
        </p:nvGrpSpPr>
        <p:grpSpPr>
          <a:xfrm>
            <a:off x="6103686" y="2057913"/>
            <a:ext cx="6126995" cy="1712529"/>
            <a:chOff x="316007" y="1607168"/>
            <a:chExt cx="6126995" cy="1712529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DD053AE-E7D2-42B8-991C-E4E2B1B6A6AB}"/>
                </a:ext>
              </a:extLst>
            </p:cNvPr>
            <p:cNvSpPr/>
            <p:nvPr/>
          </p:nvSpPr>
          <p:spPr>
            <a:xfrm>
              <a:off x="4871927" y="2439561"/>
              <a:ext cx="1413901" cy="880136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9F706E9E-D16C-4375-845F-F3643EC086B3}"/>
                </a:ext>
              </a:extLst>
            </p:cNvPr>
            <p:cNvSpPr/>
            <p:nvPr/>
          </p:nvSpPr>
          <p:spPr>
            <a:xfrm rot="21131528">
              <a:off x="965692" y="2153690"/>
              <a:ext cx="3796433" cy="779249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noFill/>
            </a:ln>
            <a:effectLst>
              <a:softEdge rad="266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46B50DB2-185D-4C4D-9BA4-8BE06A50A5C3}"/>
                </a:ext>
              </a:extLst>
            </p:cNvPr>
            <p:cNvSpPr/>
            <p:nvPr/>
          </p:nvSpPr>
          <p:spPr>
            <a:xfrm flipH="1">
              <a:off x="5781821" y="2097825"/>
              <a:ext cx="661181" cy="98780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Parallelogram 145">
              <a:extLst>
                <a:ext uri="{FF2B5EF4-FFF2-40B4-BE49-F238E27FC236}">
                  <a16:creationId xmlns:a16="http://schemas.microsoft.com/office/drawing/2014/main" id="{4796C76C-1035-487B-A5BA-ADDCB835F6CD}"/>
                </a:ext>
              </a:extLst>
            </p:cNvPr>
            <p:cNvSpPr/>
            <p:nvPr/>
          </p:nvSpPr>
          <p:spPr>
            <a:xfrm rot="16200000" flipH="1" flipV="1">
              <a:off x="4561008" y="1870730"/>
              <a:ext cx="1426642" cy="1014984"/>
            </a:xfrm>
            <a:prstGeom prst="parallelogram">
              <a:avLst>
                <a:gd name="adj" fmla="val 4243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583697A-2176-4D2E-A808-8B5F0379A9C3}"/>
                </a:ext>
              </a:extLst>
            </p:cNvPr>
            <p:cNvSpPr/>
            <p:nvPr/>
          </p:nvSpPr>
          <p:spPr>
            <a:xfrm flipH="1">
              <a:off x="793421" y="1664900"/>
              <a:ext cx="3965579" cy="992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8B3E74B9-63EA-41F5-937A-380DE71742C3}"/>
                </a:ext>
              </a:extLst>
            </p:cNvPr>
            <p:cNvGrpSpPr/>
            <p:nvPr/>
          </p:nvGrpSpPr>
          <p:grpSpPr>
            <a:xfrm>
              <a:off x="316007" y="1607168"/>
              <a:ext cx="1107767" cy="1107767"/>
              <a:chOff x="9519534" y="415155"/>
              <a:chExt cx="1107767" cy="1107767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421E4688-60E2-4618-BC8C-DE4DA9ACAF26}"/>
                  </a:ext>
                </a:extLst>
              </p:cNvPr>
              <p:cNvSpPr/>
              <p:nvPr/>
            </p:nvSpPr>
            <p:spPr>
              <a:xfrm>
                <a:off x="9519534" y="415155"/>
                <a:ext cx="1107767" cy="1107767"/>
              </a:xfrm>
              <a:prstGeom prst="ellipse">
                <a:avLst/>
              </a:prstGeom>
              <a:solidFill>
                <a:srgbClr val="009999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3EC68F68-ABAB-4D71-8DBB-E314A4DC0561}"/>
                  </a:ext>
                </a:extLst>
              </p:cNvPr>
              <p:cNvSpPr/>
              <p:nvPr/>
            </p:nvSpPr>
            <p:spPr>
              <a:xfrm>
                <a:off x="9630731" y="526352"/>
                <a:ext cx="885371" cy="88537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544F081E-FB5D-4D16-A8E7-D437CBD3F8DC}"/>
                </a:ext>
              </a:extLst>
            </p:cNvPr>
            <p:cNvSpPr txBox="1"/>
            <p:nvPr/>
          </p:nvSpPr>
          <p:spPr>
            <a:xfrm>
              <a:off x="5919470" y="2280570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</a:t>
              </a:r>
            </a:p>
          </p:txBody>
        </p:sp>
        <p:pic>
          <p:nvPicPr>
            <p:cNvPr id="150" name="Graphic 149" descr="Bullseye">
              <a:extLst>
                <a:ext uri="{FF2B5EF4-FFF2-40B4-BE49-F238E27FC236}">
                  <a16:creationId xmlns:a16="http://schemas.microsoft.com/office/drawing/2014/main" id="{E3FBC0B7-7BF4-4208-9D37-1A012A137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0296" y="1933289"/>
              <a:ext cx="457200" cy="457200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2510BD0-E269-45BC-9B56-F141508CC4D4}"/>
                </a:ext>
              </a:extLst>
            </p:cNvPr>
            <p:cNvSpPr txBox="1"/>
            <p:nvPr/>
          </p:nvSpPr>
          <p:spPr>
            <a:xfrm>
              <a:off x="2784672" y="1691928"/>
              <a:ext cx="1839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b="1" dirty="0">
                  <a:solidFill>
                    <a:srgbClr val="008080"/>
                  </a:solidFill>
                </a:rPr>
                <a:t>الحياة في الغابة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D27A462B-ABC2-4DAC-8CF2-C202F81E0F84}"/>
                </a:ext>
              </a:extLst>
            </p:cNvPr>
            <p:cNvSpPr txBox="1"/>
            <p:nvPr/>
          </p:nvSpPr>
          <p:spPr>
            <a:xfrm>
              <a:off x="1093908" y="1967816"/>
              <a:ext cx="37448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1600" b="1" dirty="0">
                  <a:solidFill>
                    <a:srgbClr val="E63808"/>
                  </a:solidFill>
                </a:rPr>
                <a:t>السِّنْجَابُ </a:t>
              </a:r>
              <a:r>
                <a:rPr lang="ar-SY" sz="1600" dirty="0"/>
                <a:t>لَهُ خُدُودٌ كَبيرَةٌ تُساعِدُهُ في حَمْلِ الْكَثِيرِمِنَ الْجَوْزِ.</a:t>
              </a:r>
            </a:p>
            <a:p>
              <a:pPr algn="r"/>
              <a:r>
                <a:rPr lang="ar-SY" sz="1600" dirty="0"/>
                <a:t>.</a:t>
              </a:r>
            </a:p>
          </p:txBody>
        </p:sp>
      </p:grpSp>
      <p:sp>
        <p:nvSpPr>
          <p:cNvPr id="155" name="Oval 11">
            <a:extLst>
              <a:ext uri="{FF2B5EF4-FFF2-40B4-BE49-F238E27FC236}">
                <a16:creationId xmlns:a16="http://schemas.microsoft.com/office/drawing/2014/main" id="{B4D9293D-42F7-4556-BAC0-F7CBE85EF778}"/>
              </a:ext>
            </a:extLst>
          </p:cNvPr>
          <p:cNvSpPr/>
          <p:nvPr/>
        </p:nvSpPr>
        <p:spPr>
          <a:xfrm>
            <a:off x="2845830" y="1344013"/>
            <a:ext cx="1797997" cy="635481"/>
          </a:xfrm>
          <a:custGeom>
            <a:avLst/>
            <a:gdLst>
              <a:gd name="connsiteX0" fmla="*/ 0 w 2497010"/>
              <a:gd name="connsiteY0" fmla="*/ 273957 h 547914"/>
              <a:gd name="connsiteX1" fmla="*/ 1248505 w 2497010"/>
              <a:gd name="connsiteY1" fmla="*/ 0 h 547914"/>
              <a:gd name="connsiteX2" fmla="*/ 2497010 w 2497010"/>
              <a:gd name="connsiteY2" fmla="*/ 273957 h 547914"/>
              <a:gd name="connsiteX3" fmla="*/ 1248505 w 2497010"/>
              <a:gd name="connsiteY3" fmla="*/ 547914 h 547914"/>
              <a:gd name="connsiteX4" fmla="*/ 0 w 2497010"/>
              <a:gd name="connsiteY4" fmla="*/ 273957 h 547914"/>
              <a:gd name="connsiteX0" fmla="*/ 3 w 2497013"/>
              <a:gd name="connsiteY0" fmla="*/ 605553 h 879510"/>
              <a:gd name="connsiteX1" fmla="*/ 1258556 w 2497013"/>
              <a:gd name="connsiteY1" fmla="*/ 0 h 879510"/>
              <a:gd name="connsiteX2" fmla="*/ 2497013 w 2497013"/>
              <a:gd name="connsiteY2" fmla="*/ 605553 h 879510"/>
              <a:gd name="connsiteX3" fmla="*/ 1248508 w 2497013"/>
              <a:gd name="connsiteY3" fmla="*/ 879510 h 879510"/>
              <a:gd name="connsiteX4" fmla="*/ 3 w 2497013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  <a:gd name="connsiteX0" fmla="*/ 3 w 2488441"/>
              <a:gd name="connsiteY0" fmla="*/ 605553 h 879510"/>
              <a:gd name="connsiteX1" fmla="*/ 1258556 w 2488441"/>
              <a:gd name="connsiteY1" fmla="*/ 0 h 879510"/>
              <a:gd name="connsiteX2" fmla="*/ 2488441 w 2488441"/>
              <a:gd name="connsiteY2" fmla="*/ 605553 h 879510"/>
              <a:gd name="connsiteX3" fmla="*/ 1248508 w 2488441"/>
              <a:gd name="connsiteY3" fmla="*/ 879510 h 879510"/>
              <a:gd name="connsiteX4" fmla="*/ 3 w 2488441"/>
              <a:gd name="connsiteY4" fmla="*/ 605553 h 87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8441" h="879510">
                <a:moveTo>
                  <a:pt x="3" y="605553"/>
                </a:moveTo>
                <a:cubicBezTo>
                  <a:pt x="1678" y="458968"/>
                  <a:pt x="843816" y="0"/>
                  <a:pt x="1258556" y="0"/>
                </a:cubicBezTo>
                <a:cubicBezTo>
                  <a:pt x="1673296" y="0"/>
                  <a:pt x="2477011" y="459966"/>
                  <a:pt x="2488441" y="605553"/>
                </a:cubicBezTo>
                <a:cubicBezTo>
                  <a:pt x="2488441" y="756855"/>
                  <a:pt x="1663248" y="879510"/>
                  <a:pt x="1248508" y="879510"/>
                </a:cubicBezTo>
                <a:cubicBezTo>
                  <a:pt x="833768" y="879510"/>
                  <a:pt x="-1672" y="752138"/>
                  <a:pt x="3" y="605553"/>
                </a:cubicBezTo>
                <a:close/>
              </a:path>
            </a:pathLst>
          </a:custGeom>
          <a:solidFill>
            <a:srgbClr val="CCC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79EB8E6D-F74E-4D8A-8195-D72227662EB3}"/>
              </a:ext>
            </a:extLst>
          </p:cNvPr>
          <p:cNvSpPr/>
          <p:nvPr/>
        </p:nvSpPr>
        <p:spPr>
          <a:xfrm>
            <a:off x="3236140" y="1100135"/>
            <a:ext cx="1195333" cy="1195333"/>
          </a:xfrm>
          <a:prstGeom prst="ellipse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bg1">
                  <a:alpha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228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ight Triangle 5">
            <a:extLst>
              <a:ext uri="{FF2B5EF4-FFF2-40B4-BE49-F238E27FC236}">
                <a16:creationId xmlns:a16="http://schemas.microsoft.com/office/drawing/2014/main" id="{C4DB72AC-E78C-45D1-8C13-DEA5786B22DE}"/>
              </a:ext>
            </a:extLst>
          </p:cNvPr>
          <p:cNvSpPr/>
          <p:nvPr/>
        </p:nvSpPr>
        <p:spPr>
          <a:xfrm>
            <a:off x="3745384" y="157776"/>
            <a:ext cx="90463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025" h="2247314">
                <a:moveTo>
                  <a:pt x="12441" y="2197551"/>
                </a:moveTo>
                <a:lnTo>
                  <a:pt x="0" y="0"/>
                </a:lnTo>
                <a:lnTo>
                  <a:pt x="1252025" y="2247314"/>
                </a:lnTo>
                <a:cubicBezTo>
                  <a:pt x="832610" y="2212065"/>
                  <a:pt x="500281" y="2189257"/>
                  <a:pt x="12441" y="2197551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ight Triangle 5">
            <a:extLst>
              <a:ext uri="{FF2B5EF4-FFF2-40B4-BE49-F238E27FC236}">
                <a16:creationId xmlns:a16="http://schemas.microsoft.com/office/drawing/2014/main" id="{AA6F7DE7-81D0-4031-98B1-7F3D170D4814}"/>
              </a:ext>
            </a:extLst>
          </p:cNvPr>
          <p:cNvSpPr/>
          <p:nvPr/>
        </p:nvSpPr>
        <p:spPr>
          <a:xfrm>
            <a:off x="3706101" y="405111"/>
            <a:ext cx="440190" cy="1103398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 w 1239585"/>
              <a:gd name="connsiteY0" fmla="*/ 2263510 h 2313273"/>
              <a:gd name="connsiteX1" fmla="*/ 190064 w 1239585"/>
              <a:gd name="connsiteY1" fmla="*/ 0 h 2313273"/>
              <a:gd name="connsiteX2" fmla="*/ 1239585 w 1239585"/>
              <a:gd name="connsiteY2" fmla="*/ 2313273 h 2313273"/>
              <a:gd name="connsiteX3" fmla="*/ 1 w 1239585"/>
              <a:gd name="connsiteY3" fmla="*/ 2263510 h 231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9585" h="2313273">
                <a:moveTo>
                  <a:pt x="1" y="2263510"/>
                </a:moveTo>
                <a:lnTo>
                  <a:pt x="190064" y="0"/>
                </a:lnTo>
                <a:lnTo>
                  <a:pt x="1239585" y="2313273"/>
                </a:lnTo>
                <a:cubicBezTo>
                  <a:pt x="820170" y="2278024"/>
                  <a:pt x="487841" y="2255216"/>
                  <a:pt x="1" y="2263510"/>
                </a:cubicBezTo>
                <a:close/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ight Triangle 5">
            <a:extLst>
              <a:ext uri="{FF2B5EF4-FFF2-40B4-BE49-F238E27FC236}">
                <a16:creationId xmlns:a16="http://schemas.microsoft.com/office/drawing/2014/main" id="{338A8140-6639-4A3E-AD59-6BB2EFBB89B3}"/>
              </a:ext>
            </a:extLst>
          </p:cNvPr>
          <p:cNvSpPr/>
          <p:nvPr/>
        </p:nvSpPr>
        <p:spPr>
          <a:xfrm flipH="1">
            <a:off x="2840747" y="157776"/>
            <a:ext cx="1124867" cy="1623773"/>
          </a:xfrm>
          <a:custGeom>
            <a:avLst/>
            <a:gdLst>
              <a:gd name="connsiteX0" fmla="*/ 0 w 1252025"/>
              <a:gd name="connsiteY0" fmla="*/ 2247314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0 w 1252025"/>
              <a:gd name="connsiteY3" fmla="*/ 2247314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12441 w 1252025"/>
              <a:gd name="connsiteY0" fmla="*/ 2197551 h 2247314"/>
              <a:gd name="connsiteX1" fmla="*/ 0 w 1252025"/>
              <a:gd name="connsiteY1" fmla="*/ 0 h 2247314"/>
              <a:gd name="connsiteX2" fmla="*/ 1252025 w 1252025"/>
              <a:gd name="connsiteY2" fmla="*/ 2247314 h 2247314"/>
              <a:gd name="connsiteX3" fmla="*/ 12441 w 1252025"/>
              <a:gd name="connsiteY3" fmla="*/ 2197551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376433"/>
              <a:gd name="connsiteY0" fmla="*/ 1762123 h 2247314"/>
              <a:gd name="connsiteX1" fmla="*/ 124408 w 1376433"/>
              <a:gd name="connsiteY1" fmla="*/ 0 h 2247314"/>
              <a:gd name="connsiteX2" fmla="*/ 1376433 w 1376433"/>
              <a:gd name="connsiteY2" fmla="*/ 2247314 h 2247314"/>
              <a:gd name="connsiteX3" fmla="*/ 0 w 1376433"/>
              <a:gd name="connsiteY3" fmla="*/ 1762123 h 2247314"/>
              <a:gd name="connsiteX0" fmla="*/ 0 w 1507062"/>
              <a:gd name="connsiteY0" fmla="*/ 1724800 h 2247314"/>
              <a:gd name="connsiteX1" fmla="*/ 255037 w 1507062"/>
              <a:gd name="connsiteY1" fmla="*/ 0 h 2247314"/>
              <a:gd name="connsiteX2" fmla="*/ 1507062 w 1507062"/>
              <a:gd name="connsiteY2" fmla="*/ 2247314 h 2247314"/>
              <a:gd name="connsiteX3" fmla="*/ 0 w 1507062"/>
              <a:gd name="connsiteY3" fmla="*/ 1724800 h 2247314"/>
              <a:gd name="connsiteX0" fmla="*/ 0 w 1556825"/>
              <a:gd name="connsiteY0" fmla="*/ 1731020 h 2247314"/>
              <a:gd name="connsiteX1" fmla="*/ 304800 w 1556825"/>
              <a:gd name="connsiteY1" fmla="*/ 0 h 2247314"/>
              <a:gd name="connsiteX2" fmla="*/ 1556825 w 1556825"/>
              <a:gd name="connsiteY2" fmla="*/ 2247314 h 2247314"/>
              <a:gd name="connsiteX3" fmla="*/ 0 w 1556825"/>
              <a:gd name="connsiteY3" fmla="*/ 1731020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6825" h="2247314">
                <a:moveTo>
                  <a:pt x="0" y="1731020"/>
                </a:moveTo>
                <a:lnTo>
                  <a:pt x="304800" y="0"/>
                </a:lnTo>
                <a:lnTo>
                  <a:pt x="1556825" y="2247314"/>
                </a:lnTo>
                <a:cubicBezTo>
                  <a:pt x="1056545" y="1901045"/>
                  <a:pt x="487840" y="1722726"/>
                  <a:pt x="0" y="1731020"/>
                </a:cubicBezTo>
                <a:close/>
              </a:path>
            </a:pathLst>
          </a:cu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FCC24756-0B62-4782-AFEB-083AD25057AF}"/>
              </a:ext>
            </a:extLst>
          </p:cNvPr>
          <p:cNvSpPr/>
          <p:nvPr/>
        </p:nvSpPr>
        <p:spPr>
          <a:xfrm flipH="1">
            <a:off x="2840747" y="157776"/>
            <a:ext cx="1047928" cy="1623773"/>
          </a:xfrm>
          <a:custGeom>
            <a:avLst/>
            <a:gdLst>
              <a:gd name="connsiteX0" fmla="*/ 198316 w 1450341"/>
              <a:gd name="connsiteY0" fmla="*/ 0 h 2247314"/>
              <a:gd name="connsiteX1" fmla="*/ 0 w 1450341"/>
              <a:gd name="connsiteY1" fmla="*/ 1126277 h 2247314"/>
              <a:gd name="connsiteX2" fmla="*/ 62359 w 1450341"/>
              <a:gd name="connsiteY2" fmla="*/ 1123657 h 2247314"/>
              <a:gd name="connsiteX3" fmla="*/ 1189484 w 1450341"/>
              <a:gd name="connsiteY3" fmla="*/ 2061545 h 2247314"/>
              <a:gd name="connsiteX4" fmla="*/ 1187978 w 1450341"/>
              <a:gd name="connsiteY4" fmla="*/ 2086365 h 2247314"/>
              <a:gd name="connsiteX5" fmla="*/ 1259820 w 1450341"/>
              <a:gd name="connsiteY5" fmla="*/ 2125372 h 2247314"/>
              <a:gd name="connsiteX6" fmla="*/ 1450341 w 1450341"/>
              <a:gd name="connsiteY6" fmla="*/ 2247314 h 224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0341" h="2247314">
                <a:moveTo>
                  <a:pt x="198316" y="0"/>
                </a:moveTo>
                <a:lnTo>
                  <a:pt x="0" y="1126277"/>
                </a:lnTo>
                <a:lnTo>
                  <a:pt x="62359" y="1123657"/>
                </a:lnTo>
                <a:cubicBezTo>
                  <a:pt x="684853" y="1123657"/>
                  <a:pt x="1189484" y="1543564"/>
                  <a:pt x="1189484" y="2061545"/>
                </a:cubicBezTo>
                <a:lnTo>
                  <a:pt x="1187978" y="2086365"/>
                </a:lnTo>
                <a:lnTo>
                  <a:pt x="1259820" y="2125372"/>
                </a:lnTo>
                <a:cubicBezTo>
                  <a:pt x="1324202" y="2163371"/>
                  <a:pt x="1387806" y="2204031"/>
                  <a:pt x="1450341" y="2247314"/>
                </a:cubicBezTo>
                <a:close/>
              </a:path>
            </a:pathLst>
          </a:custGeom>
          <a:solidFill>
            <a:schemeClr val="bg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BBD7157B-75E5-4EF3-A4DC-0451D9F98A6F}"/>
              </a:ext>
            </a:extLst>
          </p:cNvPr>
          <p:cNvCxnSpPr>
            <a:cxnSpLocks/>
            <a:stCxn id="160" idx="0"/>
          </p:cNvCxnSpPr>
          <p:nvPr/>
        </p:nvCxnSpPr>
        <p:spPr>
          <a:xfrm flipV="1">
            <a:off x="3745384" y="-1172369"/>
            <a:ext cx="0" cy="133014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1" name="Rectangle: Top Corners Rounded 110">
            <a:extLst>
              <a:ext uri="{FF2B5EF4-FFF2-40B4-BE49-F238E27FC236}">
                <a16:creationId xmlns:a16="http://schemas.microsoft.com/office/drawing/2014/main" id="{1444A73C-93EB-4186-8500-18DB72B4A265}"/>
              </a:ext>
            </a:extLst>
          </p:cNvPr>
          <p:cNvSpPr/>
          <p:nvPr/>
        </p:nvSpPr>
        <p:spPr>
          <a:xfrm rot="10800000">
            <a:off x="3601069" y="3963090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6553E3E-BE05-422D-BBFF-18AB1056BB07}"/>
              </a:ext>
            </a:extLst>
          </p:cNvPr>
          <p:cNvCxnSpPr>
            <a:cxnSpLocks/>
            <a:stCxn id="111" idx="3"/>
          </p:cNvCxnSpPr>
          <p:nvPr/>
        </p:nvCxnSpPr>
        <p:spPr>
          <a:xfrm>
            <a:off x="3820571" y="4092618"/>
            <a:ext cx="0" cy="32752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7B30E839-F3A7-4A4D-8543-61BA56528312}"/>
              </a:ext>
            </a:extLst>
          </p:cNvPr>
          <p:cNvSpPr/>
          <p:nvPr/>
        </p:nvSpPr>
        <p:spPr>
          <a:xfrm>
            <a:off x="2546925" y="2238471"/>
            <a:ext cx="2463141" cy="1722070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sp>
        <p:nvSpPr>
          <p:cNvPr id="197" name="Rectangle: Top Corners Rounded 196">
            <a:extLst>
              <a:ext uri="{FF2B5EF4-FFF2-40B4-BE49-F238E27FC236}">
                <a16:creationId xmlns:a16="http://schemas.microsoft.com/office/drawing/2014/main" id="{BBDC5C91-0F49-4F0D-B6D1-2D4C9F60AB44}"/>
              </a:ext>
            </a:extLst>
          </p:cNvPr>
          <p:cNvSpPr/>
          <p:nvPr/>
        </p:nvSpPr>
        <p:spPr>
          <a:xfrm rot="10800000">
            <a:off x="5722432" y="6488840"/>
            <a:ext cx="439005" cy="1295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40D682EB-4BFA-45ED-9291-CCE77D5C677D}"/>
              </a:ext>
            </a:extLst>
          </p:cNvPr>
          <p:cNvCxnSpPr>
            <a:cxnSpLocks/>
            <a:stCxn id="197" idx="3"/>
          </p:cNvCxnSpPr>
          <p:nvPr/>
        </p:nvCxnSpPr>
        <p:spPr>
          <a:xfrm>
            <a:off x="5941934" y="6618368"/>
            <a:ext cx="0" cy="32752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Freeform: Shape 198">
            <a:extLst>
              <a:ext uri="{FF2B5EF4-FFF2-40B4-BE49-F238E27FC236}">
                <a16:creationId xmlns:a16="http://schemas.microsoft.com/office/drawing/2014/main" id="{B0D4E255-D9FD-429B-80B2-E63A9825294D}"/>
              </a:ext>
            </a:extLst>
          </p:cNvPr>
          <p:cNvSpPr/>
          <p:nvPr/>
        </p:nvSpPr>
        <p:spPr>
          <a:xfrm>
            <a:off x="4679007" y="4584728"/>
            <a:ext cx="2486168" cy="1905759"/>
          </a:xfrm>
          <a:custGeom>
            <a:avLst/>
            <a:gdLst>
              <a:gd name="connsiteX0" fmla="*/ 121920 w 3131820"/>
              <a:gd name="connsiteY0" fmla="*/ 120674 h 2100968"/>
              <a:gd name="connsiteX1" fmla="*/ 121920 w 3131820"/>
              <a:gd name="connsiteY1" fmla="*/ 1971440 h 2100968"/>
              <a:gd name="connsiteX2" fmla="*/ 3006170 w 3131820"/>
              <a:gd name="connsiteY2" fmla="*/ 1971440 h 2100968"/>
              <a:gd name="connsiteX3" fmla="*/ 3006170 w 3131820"/>
              <a:gd name="connsiteY3" fmla="*/ 120674 h 2100968"/>
              <a:gd name="connsiteX4" fmla="*/ 0 w 3131820"/>
              <a:gd name="connsiteY4" fmla="*/ 0 h 2100968"/>
              <a:gd name="connsiteX5" fmla="*/ 3131820 w 3131820"/>
              <a:gd name="connsiteY5" fmla="*/ 0 h 2100968"/>
              <a:gd name="connsiteX6" fmla="*/ 3131820 w 3131820"/>
              <a:gd name="connsiteY6" fmla="*/ 2100968 h 2100968"/>
              <a:gd name="connsiteX7" fmla="*/ 0 w 3131820"/>
              <a:gd name="connsiteY7" fmla="*/ 2100968 h 210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1820" h="2100968">
                <a:moveTo>
                  <a:pt x="121920" y="120674"/>
                </a:moveTo>
                <a:lnTo>
                  <a:pt x="121920" y="1971440"/>
                </a:lnTo>
                <a:lnTo>
                  <a:pt x="3006170" y="1971440"/>
                </a:lnTo>
                <a:lnTo>
                  <a:pt x="3006170" y="120674"/>
                </a:lnTo>
                <a:close/>
                <a:moveTo>
                  <a:pt x="0" y="0"/>
                </a:moveTo>
                <a:lnTo>
                  <a:pt x="3131820" y="0"/>
                </a:lnTo>
                <a:lnTo>
                  <a:pt x="3131820" y="2100968"/>
                </a:lnTo>
                <a:lnTo>
                  <a:pt x="0" y="21009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Y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BE012E0-A8C5-46A9-ADD5-87E7E92FEB2A}"/>
              </a:ext>
            </a:extLst>
          </p:cNvPr>
          <p:cNvGrpSpPr/>
          <p:nvPr/>
        </p:nvGrpSpPr>
        <p:grpSpPr>
          <a:xfrm>
            <a:off x="396189" y="537405"/>
            <a:ext cx="2244499" cy="2434510"/>
            <a:chOff x="5216366" y="1620740"/>
            <a:chExt cx="2244499" cy="243451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07DDF80-0C90-414A-AADB-BA6684CB9B91}"/>
                </a:ext>
              </a:extLst>
            </p:cNvPr>
            <p:cNvGrpSpPr/>
            <p:nvPr/>
          </p:nvGrpSpPr>
          <p:grpSpPr>
            <a:xfrm>
              <a:off x="5216366" y="1620740"/>
              <a:ext cx="2244499" cy="2434510"/>
              <a:chOff x="2728686" y="1944914"/>
              <a:chExt cx="3055724" cy="3314410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3DF5F45A-B5A1-4EF5-B9D9-8BADA03D17FE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Top Corners One Rounded and One Snipped 98">
                <a:extLst>
                  <a:ext uri="{FF2B5EF4-FFF2-40B4-BE49-F238E27FC236}">
                    <a16:creationId xmlns:a16="http://schemas.microsoft.com/office/drawing/2014/main" id="{71AED3B2-7E3E-4E6E-A669-4B107464F5DA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ABFF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ight Triangle 19">
                <a:extLst>
                  <a:ext uri="{FF2B5EF4-FFF2-40B4-BE49-F238E27FC236}">
                    <a16:creationId xmlns:a16="http://schemas.microsoft.com/office/drawing/2014/main" id="{3B69A2A9-4DCF-4281-9557-B1B3A805FEE1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82DA00"/>
                  </a:gs>
                  <a:gs pos="0">
                    <a:srgbClr val="87E2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FD51D5D-BBB6-4919-882A-7DDA4A42AA8C}"/>
                </a:ext>
              </a:extLst>
            </p:cNvPr>
            <p:cNvSpPr txBox="1"/>
            <p:nvPr/>
          </p:nvSpPr>
          <p:spPr>
            <a:xfrm>
              <a:off x="5960816" y="1880622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entury Gothic" panose="020B0502020202020204" pitchFamily="34" charset="0"/>
                </a:rPr>
                <a:t>3</a:t>
              </a:r>
            </a:p>
          </p:txBody>
        </p:sp>
        <p:pic>
          <p:nvPicPr>
            <p:cNvPr id="97" name="Graphic 78">
              <a:extLst>
                <a:ext uri="{FF2B5EF4-FFF2-40B4-BE49-F238E27FC236}">
                  <a16:creationId xmlns:a16="http://schemas.microsoft.com/office/drawing/2014/main" id="{12CC796F-6E08-45B1-AEE1-90708472A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74476" y="2539723"/>
              <a:ext cx="958881" cy="683979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5F02530-96A2-459B-B415-39CB64B3E9C0}"/>
              </a:ext>
            </a:extLst>
          </p:cNvPr>
          <p:cNvGrpSpPr/>
          <p:nvPr/>
        </p:nvGrpSpPr>
        <p:grpSpPr>
          <a:xfrm>
            <a:off x="1158142" y="-11392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CD95180C-A92E-4D98-B929-4DF35F9AD3FE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7D1FBEAA-AE49-4B98-B6D9-6FBCA851D51C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rapezoid 10">
              <a:extLst>
                <a:ext uri="{FF2B5EF4-FFF2-40B4-BE49-F238E27FC236}">
                  <a16:creationId xmlns:a16="http://schemas.microsoft.com/office/drawing/2014/main" id="{61E9A464-CE30-4DB4-A3BC-004CA6CB2102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5ED1687-DB7E-44A9-A5A7-D9B229300A02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0D0CD91-379A-4E01-8642-2EA268656035}"/>
              </a:ext>
            </a:extLst>
          </p:cNvPr>
          <p:cNvGrpSpPr/>
          <p:nvPr/>
        </p:nvGrpSpPr>
        <p:grpSpPr>
          <a:xfrm rot="670147">
            <a:off x="198318" y="2731456"/>
            <a:ext cx="1891426" cy="2101534"/>
            <a:chOff x="388536" y="4262070"/>
            <a:chExt cx="1891426" cy="2101534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6F8E807-4F67-4F95-8CAC-A66F97DB484A}"/>
                </a:ext>
              </a:extLst>
            </p:cNvPr>
            <p:cNvSpPr txBox="1"/>
            <p:nvPr/>
          </p:nvSpPr>
          <p:spPr>
            <a:xfrm>
              <a:off x="395817" y="4262070"/>
              <a:ext cx="1884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/>
              <a:r>
                <a:rPr lang="ar-SY" sz="2400" b="1" dirty="0">
                  <a:solidFill>
                    <a:srgbClr val="ABFF2B"/>
                  </a:solidFill>
                  <a:latin typeface="Century Gothic" panose="020B0502020202020204" pitchFamily="34" charset="0"/>
                </a:rPr>
                <a:t>الحياة في الغابة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DAFD64C-AA03-430C-83B5-62DD82EE2BF4}"/>
                </a:ext>
              </a:extLst>
            </p:cNvPr>
            <p:cNvSpPr txBox="1"/>
            <p:nvPr/>
          </p:nvSpPr>
          <p:spPr>
            <a:xfrm>
              <a:off x="388536" y="4732388"/>
              <a:ext cx="1891426" cy="16312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9" name="Rectangle 21">
            <a:extLst>
              <a:ext uri="{FF2B5EF4-FFF2-40B4-BE49-F238E27FC236}">
                <a16:creationId xmlns:a16="http://schemas.microsoft.com/office/drawing/2014/main" id="{3EB27C81-E1AA-4B5C-A4EA-C4937F39636B}"/>
              </a:ext>
            </a:extLst>
          </p:cNvPr>
          <p:cNvSpPr/>
          <p:nvPr/>
        </p:nvSpPr>
        <p:spPr>
          <a:xfrm rot="15142371">
            <a:off x="944951" y="2445916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8B139F20-26B2-4C5E-8B09-F5E33069D9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09"/>
          <a:stretch/>
        </p:blipFill>
        <p:spPr>
          <a:xfrm rot="666179">
            <a:off x="253914" y="3325301"/>
            <a:ext cx="1701872" cy="133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6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31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3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45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46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0" grpId="0" animBg="1"/>
          <p:bldP spid="156" grpId="0" animBg="1"/>
          <p:bldP spid="10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0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0" grpId="0" animBg="1"/>
          <p:bldP spid="156" grpId="0" animBg="1"/>
          <p:bldP spid="109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1073</TotalTime>
  <Words>540</Words>
  <Application>Microsoft Office PowerPoint</Application>
  <PresentationFormat>شاشة عريضة</PresentationFormat>
  <Paragraphs>293</Paragraphs>
  <Slides>16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Cooper Black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duha omar</dc:creator>
  <cp:lastModifiedBy>hammoud nasser</cp:lastModifiedBy>
  <cp:revision>86</cp:revision>
  <dcterms:created xsi:type="dcterms:W3CDTF">2020-09-21T21:24:05Z</dcterms:created>
  <dcterms:modified xsi:type="dcterms:W3CDTF">2020-09-25T21:25:40Z</dcterms:modified>
</cp:coreProperties>
</file>