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301" r:id="rId4"/>
    <p:sldId id="302" r:id="rId5"/>
    <p:sldId id="303" r:id="rId6"/>
    <p:sldId id="304" r:id="rId7"/>
    <p:sldId id="305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00" r:id="rId1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06" userDrawn="1">
          <p15:clr>
            <a:srgbClr val="A4A3A4"/>
          </p15:clr>
        </p15:guide>
        <p15:guide id="2" pos="16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08"/>
    <a:srgbClr val="FF0066"/>
    <a:srgbClr val="FF00FF"/>
    <a:srgbClr val="00B0F0"/>
    <a:srgbClr val="ABFF2B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7" autoAdjust="0"/>
    <p:restoredTop sz="94280" autoAdjust="0"/>
  </p:normalViewPr>
  <p:slideViewPr>
    <p:cSldViewPr snapToGrid="0" showGuides="1">
      <p:cViewPr varScale="1">
        <p:scale>
          <a:sx n="100" d="100"/>
          <a:sy n="100" d="100"/>
        </p:scale>
        <p:origin x="90" y="396"/>
      </p:cViewPr>
      <p:guideLst>
        <p:guide orient="horz" pos="3906"/>
        <p:guide pos="1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70D28-3E13-4DF2-AC95-4511735E3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0C888-8CC2-4FAA-B8EC-33788CCDB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DB603-9D68-4EDB-8EC0-946870752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6178B-D094-496E-A4FC-0B539C28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4E8E6-7A35-44AE-BE02-11540974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6598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ACBA4-D17C-4BDF-9D64-B2B4E836D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D54E03-2BE5-4CE5-830D-53A94706C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1B57-55BA-45B9-A7C3-179C70C2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5E36B-4918-4F9B-980C-DF53BB4E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74AD4-CBB7-44B0-8DE9-C100894D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158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5CE4B-AC52-4F1B-B0F6-D6A56A726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51ED6-1304-4F20-A681-47E8A2192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4C15C-58A3-46A6-A6F9-9D12F67F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CC03-2AF4-4DCF-A754-8AD884A5F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11A58-DB8B-4621-82D8-80C4FBEF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1610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30B25-D917-4E7F-8055-0E56DC1A8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DDF63-D767-45AF-950A-AE374DF3E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B4D1E-8FE8-40CA-84ED-2F876931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FEA3F-67F4-4004-AD99-92E84D746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D31F9-5EC8-4879-A088-843E75C9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7355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0D432-98E5-42EA-BF73-C3E84D0C3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D6F5A-0126-4171-8669-9A9667FF8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1D640-A95E-449E-B3A0-72F83AB9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0D782-E501-460D-B606-AD1E9E866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3343F-88AA-44C8-BF87-344E0803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8144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1DA57-06F0-49AB-B4CC-FF37AD21E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AEB21-D915-4197-81B2-AB9B2FCF9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06FDC-98CC-44D2-8966-4B82C37E4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7075CC-D071-4FC6-BA75-CA86E17BF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3109-2CCB-43D4-BF7A-BB5CB9908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10A78-B8E7-4307-AFB3-BE85CCBC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72820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A8B44-E746-414F-8E7B-9ABF7EC8E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40E79-E902-44FC-A14C-9CD5FDEFF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77FD7-2DAF-499F-9313-150921EF4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BAD89-5AE6-4BFF-9A18-0291FA2F1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F0BF8-C158-44F1-AB87-BB9AD2358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6B777A-0667-4CE9-8542-877D6C32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69322-603A-4C92-B7E3-AE72B343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36AFC8-0496-486D-81AD-77476294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4340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F371-33E5-4000-B3E2-ECB71F1F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B59166-ECD1-4683-BFEB-73CCF3F0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A68361-3FF5-495E-ACF0-AEABA6E67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2C35D-28B7-485D-975B-E866FCEEC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3137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9E53A7-633F-4361-8784-BA1744F1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4B882F-B81E-46B4-B42F-9E074575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1C881-7158-4368-BF25-4A6584E48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5618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F7BB6-69E9-4F87-95BA-28C19B7F3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1E69F-D095-4A50-A6DD-D17FA6EF2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80217-CAFD-4E02-9DBF-5A2DD10A8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F2797-93AC-49E8-BE9D-9AB177B19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C4CFA-986F-44C3-87C8-7102C87D4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E7D938-B309-4905-AB66-C13E119A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9540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9D839-27B0-48E6-BCD0-EDBF27915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1D638-295B-4C97-9FFD-688E08958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31C950-8101-4CDB-BC5B-B7FAC20A5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849C3-E1D8-4F41-8E67-7D0E5B64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4053D9-F264-4741-B9EE-42E2DCB1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3BDE-4ECE-4004-BE10-CDDD85DE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1593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BCA33F-2E22-4D5C-8356-2A8820C0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C5E67-F4DD-4C0C-9D45-D33B3DBB1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FC423-457C-434B-B1F3-88BB2D6D0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90622-9903-4359-80B3-BA33CFA69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368F9-1BBC-4D56-A035-C74302F93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5235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5.png"/><Relationship Id="rId7" Type="http://schemas.openxmlformats.org/officeDocument/2006/relationships/image" Target="../media/image14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9.png"/><Relationship Id="rId7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://www.google.com.sa/url?sa=i&amp;rct=j&amp;q=%D8%A7%D9%84%D8%A8%D8%BA%D8%A8%D8%BA%D8%A7%D8%A1&amp;source=images&amp;cd=&amp;cad=rja&amp;docid=FMDyN2FHeF7-7M&amp;tbnid=fz3ShjWzArGbuM:&amp;ved=0CAUQjRw&amp;url=http://wwww.moroccofree.com/t36-topic&amp;ei=6YovUY60MsODhQesloG4CA&amp;psig=AFQjCNGIa98Tg7qHN7zRxrkdoiACzMCR_Q&amp;ust=1362156576442210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1.png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12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sv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png"/><Relationship Id="rId7" Type="http://schemas.openxmlformats.org/officeDocument/2006/relationships/image" Target="../media/image1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776593" y="3215797"/>
              <a:ext cx="3175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الغابات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CBFD8A-5368-4505-A6CB-C4C3922AB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989229" y="4965421"/>
            <a:ext cx="1499433" cy="1995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802D53-1145-44A3-8CE7-73B011525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4960599" y="4635692"/>
            <a:ext cx="1880525" cy="12897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097D4A-2B71-428C-8B82-2FF0D8F61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0397" y="4949620"/>
            <a:ext cx="2523918" cy="16774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B07056-0A3D-4F1B-B18E-32F0B2A29C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234"/>
          <a:stretch/>
        </p:blipFill>
        <p:spPr>
          <a:xfrm>
            <a:off x="3091423" y="2320274"/>
            <a:ext cx="2009312" cy="1390453"/>
          </a:xfrm>
          <a:prstGeom prst="rect">
            <a:avLst/>
          </a:prstGeom>
        </p:spPr>
      </p:pic>
      <p:sp>
        <p:nvSpPr>
          <p:cNvPr id="171" name="Oval 11">
            <a:extLst>
              <a:ext uri="{FF2B5EF4-FFF2-40B4-BE49-F238E27FC236}">
                <a16:creationId xmlns:a16="http://schemas.microsoft.com/office/drawing/2014/main" id="{AB0A7523-F5B1-4B45-A893-6EB2AE4C1CDE}"/>
              </a:ext>
            </a:extLst>
          </p:cNvPr>
          <p:cNvSpPr/>
          <p:nvPr/>
        </p:nvSpPr>
        <p:spPr>
          <a:xfrm>
            <a:off x="7870502" y="4186231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759BF3F0-C3D3-4755-AA52-1E0C29DC3EC7}"/>
              </a:ext>
            </a:extLst>
          </p:cNvPr>
          <p:cNvSpPr/>
          <p:nvPr/>
        </p:nvSpPr>
        <p:spPr>
          <a:xfrm>
            <a:off x="8133107" y="4026100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ight Triangle 5">
            <a:extLst>
              <a:ext uri="{FF2B5EF4-FFF2-40B4-BE49-F238E27FC236}">
                <a16:creationId xmlns:a16="http://schemas.microsoft.com/office/drawing/2014/main" id="{F261E16A-C944-4341-B52C-340A58B9103A}"/>
              </a:ext>
            </a:extLst>
          </p:cNvPr>
          <p:cNvSpPr/>
          <p:nvPr/>
        </p:nvSpPr>
        <p:spPr>
          <a:xfrm>
            <a:off x="8770056" y="2999994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ight Triangle 5">
            <a:extLst>
              <a:ext uri="{FF2B5EF4-FFF2-40B4-BE49-F238E27FC236}">
                <a16:creationId xmlns:a16="http://schemas.microsoft.com/office/drawing/2014/main" id="{2BD09E33-421E-4BB3-981E-E6FDA89A459C}"/>
              </a:ext>
            </a:extLst>
          </p:cNvPr>
          <p:cNvSpPr/>
          <p:nvPr/>
        </p:nvSpPr>
        <p:spPr>
          <a:xfrm>
            <a:off x="8730773" y="3247328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ight Triangle 5">
            <a:extLst>
              <a:ext uri="{FF2B5EF4-FFF2-40B4-BE49-F238E27FC236}">
                <a16:creationId xmlns:a16="http://schemas.microsoft.com/office/drawing/2014/main" id="{8CBB914C-7B32-4712-BE70-BD6396946C79}"/>
              </a:ext>
            </a:extLst>
          </p:cNvPr>
          <p:cNvSpPr/>
          <p:nvPr/>
        </p:nvSpPr>
        <p:spPr>
          <a:xfrm flipH="1">
            <a:off x="7865419" y="2999994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E7FA9C7F-DF2B-4367-9B11-20657C752830}"/>
              </a:ext>
            </a:extLst>
          </p:cNvPr>
          <p:cNvSpPr/>
          <p:nvPr/>
        </p:nvSpPr>
        <p:spPr>
          <a:xfrm flipH="1">
            <a:off x="7865419" y="2999994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05290AE9-5166-42B7-86EB-0E26862B0B70}"/>
              </a:ext>
            </a:extLst>
          </p:cNvPr>
          <p:cNvCxnSpPr>
            <a:cxnSpLocks/>
            <a:stCxn id="176" idx="0"/>
          </p:cNvCxnSpPr>
          <p:nvPr/>
        </p:nvCxnSpPr>
        <p:spPr>
          <a:xfrm flipV="1">
            <a:off x="8770056" y="-575538"/>
            <a:ext cx="0" cy="357553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20F3D479-D0D3-45E1-B986-3E40F0A7FA19}"/>
              </a:ext>
            </a:extLst>
          </p:cNvPr>
          <p:cNvCxnSpPr>
            <a:cxnSpLocks/>
            <a:stCxn id="184" idx="0"/>
          </p:cNvCxnSpPr>
          <p:nvPr/>
        </p:nvCxnSpPr>
        <p:spPr>
          <a:xfrm flipV="1">
            <a:off x="2734795" y="-787416"/>
            <a:ext cx="0" cy="407237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9" name="Oval 11">
            <a:extLst>
              <a:ext uri="{FF2B5EF4-FFF2-40B4-BE49-F238E27FC236}">
                <a16:creationId xmlns:a16="http://schemas.microsoft.com/office/drawing/2014/main" id="{68C22326-BAF3-4635-8EB2-C9424D9CBF69}"/>
              </a:ext>
            </a:extLst>
          </p:cNvPr>
          <p:cNvSpPr/>
          <p:nvPr/>
        </p:nvSpPr>
        <p:spPr>
          <a:xfrm>
            <a:off x="1835241" y="4471196"/>
            <a:ext cx="1797997" cy="635480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F2F7063A-C815-4134-B029-35E56D6BF500}"/>
              </a:ext>
            </a:extLst>
          </p:cNvPr>
          <p:cNvSpPr/>
          <p:nvPr/>
        </p:nvSpPr>
        <p:spPr>
          <a:xfrm>
            <a:off x="2097846" y="4311065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ight Triangle 5">
            <a:extLst>
              <a:ext uri="{FF2B5EF4-FFF2-40B4-BE49-F238E27FC236}">
                <a16:creationId xmlns:a16="http://schemas.microsoft.com/office/drawing/2014/main" id="{9DC2130E-18F0-4044-91D1-74D4A383A3ED}"/>
              </a:ext>
            </a:extLst>
          </p:cNvPr>
          <p:cNvSpPr/>
          <p:nvPr/>
        </p:nvSpPr>
        <p:spPr>
          <a:xfrm>
            <a:off x="2734795" y="3284959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ight Triangle 5">
            <a:extLst>
              <a:ext uri="{FF2B5EF4-FFF2-40B4-BE49-F238E27FC236}">
                <a16:creationId xmlns:a16="http://schemas.microsoft.com/office/drawing/2014/main" id="{25B5AE23-8475-416B-9F2A-FB91D4E87981}"/>
              </a:ext>
            </a:extLst>
          </p:cNvPr>
          <p:cNvSpPr/>
          <p:nvPr/>
        </p:nvSpPr>
        <p:spPr>
          <a:xfrm>
            <a:off x="2695512" y="3532294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ight Triangle 5">
            <a:extLst>
              <a:ext uri="{FF2B5EF4-FFF2-40B4-BE49-F238E27FC236}">
                <a16:creationId xmlns:a16="http://schemas.microsoft.com/office/drawing/2014/main" id="{AF7CD1D0-0B0B-4921-9D89-12833C7A091F}"/>
              </a:ext>
            </a:extLst>
          </p:cNvPr>
          <p:cNvSpPr/>
          <p:nvPr/>
        </p:nvSpPr>
        <p:spPr>
          <a:xfrm flipH="1">
            <a:off x="1830158" y="3284959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14570A51-C6E6-4873-854C-E00D04AC65A5}"/>
              </a:ext>
            </a:extLst>
          </p:cNvPr>
          <p:cNvSpPr/>
          <p:nvPr/>
        </p:nvSpPr>
        <p:spPr>
          <a:xfrm flipH="1">
            <a:off x="1830158" y="3284959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081925" y="433736"/>
            <a:ext cx="6152534" cy="1798022"/>
            <a:chOff x="290467" y="1664901"/>
            <a:chExt cx="6152534" cy="1798022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521921" y="2709612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0" y="2097825"/>
              <a:ext cx="661181" cy="1319616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387727" y="2044011"/>
              <a:ext cx="1773204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752898" y="1666129"/>
              <a:ext cx="4011737" cy="1364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290467" y="1786549"/>
              <a:ext cx="1107767" cy="1107767"/>
              <a:chOff x="9493994" y="594536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9493994" y="594536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9605191" y="705733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900450" y="2281231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4756" y="2112670"/>
              <a:ext cx="457200" cy="45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5BFA1-5256-43FB-B73F-DA49F0EE203C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ما الْغابَةُ الْمَطَرِيَّةُ؟</a:t>
              </a:r>
            </a:p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4F5F42-1399-4ED0-A748-A4A9821B8B27}"/>
                </a:ext>
              </a:extLst>
            </p:cNvPr>
            <p:cNvSpPr txBox="1"/>
            <p:nvPr/>
          </p:nvSpPr>
          <p:spPr>
            <a:xfrm>
              <a:off x="1245048" y="1967816"/>
              <a:ext cx="35937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/>
                <a:t>هي مُوْطِنٌ تَتَساقَطُ فِيهِ الأَمْطارُ كُلَّ يَوْمٍ تَقْريبًا لِذَا تَنْمُو فِيهَا الأَشْجَارُ عَالِيًا، وَتَكونُ لَها أَوْراقٌ ضَخْمَةٌ</a:t>
              </a:r>
            </a:p>
            <a:p>
              <a:pPr algn="r"/>
              <a:r>
                <a:rPr lang="en-US" dirty="0"/>
                <a:t> </a:t>
              </a:r>
              <a:endParaRPr lang="ar-SY" dirty="0"/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77008" y="75064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1">
            <a:extLst>
              <a:ext uri="{FF2B5EF4-FFF2-40B4-BE49-F238E27FC236}">
                <a16:creationId xmlns:a16="http://schemas.microsoft.com/office/drawing/2014/main" id="{B4D9293D-42F7-4556-BAC0-F7CBE85EF778}"/>
              </a:ext>
            </a:extLst>
          </p:cNvPr>
          <p:cNvSpPr/>
          <p:nvPr/>
        </p:nvSpPr>
        <p:spPr>
          <a:xfrm>
            <a:off x="5120671" y="3669410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79EB8E6D-F74E-4D8A-8195-D72227662EB3}"/>
              </a:ext>
            </a:extLst>
          </p:cNvPr>
          <p:cNvSpPr/>
          <p:nvPr/>
        </p:nvSpPr>
        <p:spPr>
          <a:xfrm>
            <a:off x="5383276" y="3509279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Triangle 5">
            <a:extLst>
              <a:ext uri="{FF2B5EF4-FFF2-40B4-BE49-F238E27FC236}">
                <a16:creationId xmlns:a16="http://schemas.microsoft.com/office/drawing/2014/main" id="{C4DB72AC-E78C-45D1-8C13-DEA5786B22DE}"/>
              </a:ext>
            </a:extLst>
          </p:cNvPr>
          <p:cNvSpPr/>
          <p:nvPr/>
        </p:nvSpPr>
        <p:spPr>
          <a:xfrm>
            <a:off x="6020225" y="2483173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Triangle 5">
            <a:extLst>
              <a:ext uri="{FF2B5EF4-FFF2-40B4-BE49-F238E27FC236}">
                <a16:creationId xmlns:a16="http://schemas.microsoft.com/office/drawing/2014/main" id="{AA6F7DE7-81D0-4031-98B1-7F3D170D4814}"/>
              </a:ext>
            </a:extLst>
          </p:cNvPr>
          <p:cNvSpPr/>
          <p:nvPr/>
        </p:nvSpPr>
        <p:spPr>
          <a:xfrm>
            <a:off x="5980942" y="273050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ight Triangle 5">
            <a:extLst>
              <a:ext uri="{FF2B5EF4-FFF2-40B4-BE49-F238E27FC236}">
                <a16:creationId xmlns:a16="http://schemas.microsoft.com/office/drawing/2014/main" id="{338A8140-6639-4A3E-AD59-6BB2EFBB89B3}"/>
              </a:ext>
            </a:extLst>
          </p:cNvPr>
          <p:cNvSpPr/>
          <p:nvPr/>
        </p:nvSpPr>
        <p:spPr>
          <a:xfrm flipH="1">
            <a:off x="5115588" y="2483173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5115588" y="2483173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BD7157B-75E5-4EF3-A4DC-0451D9F98A6F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6020225" y="-11483"/>
            <a:ext cx="0" cy="2494656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3" name="Oval 11">
            <a:extLst>
              <a:ext uri="{FF2B5EF4-FFF2-40B4-BE49-F238E27FC236}">
                <a16:creationId xmlns:a16="http://schemas.microsoft.com/office/drawing/2014/main" id="{A38F36A7-B70B-4B3A-9E07-0D5E741D228F}"/>
              </a:ext>
            </a:extLst>
          </p:cNvPr>
          <p:cNvSpPr/>
          <p:nvPr/>
        </p:nvSpPr>
        <p:spPr>
          <a:xfrm>
            <a:off x="3179317" y="1492849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E59F8BA-9F32-454D-BC22-BFB15A0CB616}"/>
              </a:ext>
            </a:extLst>
          </p:cNvPr>
          <p:cNvSpPr/>
          <p:nvPr/>
        </p:nvSpPr>
        <p:spPr>
          <a:xfrm>
            <a:off x="3441922" y="1332718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ight Triangle 5">
            <a:extLst>
              <a:ext uri="{FF2B5EF4-FFF2-40B4-BE49-F238E27FC236}">
                <a16:creationId xmlns:a16="http://schemas.microsoft.com/office/drawing/2014/main" id="{ADB4556B-865D-462B-A601-07D335BFD46F}"/>
              </a:ext>
            </a:extLst>
          </p:cNvPr>
          <p:cNvSpPr/>
          <p:nvPr/>
        </p:nvSpPr>
        <p:spPr>
          <a:xfrm>
            <a:off x="4078871" y="306612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ight Triangle 5">
            <a:extLst>
              <a:ext uri="{FF2B5EF4-FFF2-40B4-BE49-F238E27FC236}">
                <a16:creationId xmlns:a16="http://schemas.microsoft.com/office/drawing/2014/main" id="{2FBC2297-DBC5-43D3-BDB8-D5DD99E582AC}"/>
              </a:ext>
            </a:extLst>
          </p:cNvPr>
          <p:cNvSpPr/>
          <p:nvPr/>
        </p:nvSpPr>
        <p:spPr>
          <a:xfrm>
            <a:off x="4039588" y="55394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Triangle 5">
            <a:extLst>
              <a:ext uri="{FF2B5EF4-FFF2-40B4-BE49-F238E27FC236}">
                <a16:creationId xmlns:a16="http://schemas.microsoft.com/office/drawing/2014/main" id="{FEB9D72D-5364-4F9F-8872-490883CA77CD}"/>
              </a:ext>
            </a:extLst>
          </p:cNvPr>
          <p:cNvSpPr/>
          <p:nvPr/>
        </p:nvSpPr>
        <p:spPr>
          <a:xfrm flipH="1">
            <a:off x="3174234" y="306612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8CC9F5E-426B-4590-82DB-0D75EEBF72E3}"/>
              </a:ext>
            </a:extLst>
          </p:cNvPr>
          <p:cNvSpPr/>
          <p:nvPr/>
        </p:nvSpPr>
        <p:spPr>
          <a:xfrm flipH="1">
            <a:off x="3174234" y="306612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3187CED2-9C7B-4B39-829D-2CD2C1F4E99F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4078871" y="-1023533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8" name="Rectangle: Top Corners Rounded 187">
            <a:extLst>
              <a:ext uri="{FF2B5EF4-FFF2-40B4-BE49-F238E27FC236}">
                <a16:creationId xmlns:a16="http://schemas.microsoft.com/office/drawing/2014/main" id="{943BBCC7-C8A1-4F72-BF48-04F3206A4EC9}"/>
              </a:ext>
            </a:extLst>
          </p:cNvPr>
          <p:cNvSpPr/>
          <p:nvPr/>
        </p:nvSpPr>
        <p:spPr>
          <a:xfrm rot="10800000">
            <a:off x="8666936" y="6665648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EFDD444-DD30-40C7-B603-C062D7B644DE}"/>
              </a:ext>
            </a:extLst>
          </p:cNvPr>
          <p:cNvCxnSpPr>
            <a:stCxn id="188" idx="3"/>
          </p:cNvCxnSpPr>
          <p:nvPr/>
        </p:nvCxnSpPr>
        <p:spPr>
          <a:xfrm>
            <a:off x="8886438" y="6795176"/>
            <a:ext cx="0" cy="743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: Top Corners Rounded 189">
            <a:extLst>
              <a:ext uri="{FF2B5EF4-FFF2-40B4-BE49-F238E27FC236}">
                <a16:creationId xmlns:a16="http://schemas.microsoft.com/office/drawing/2014/main" id="{5A0CC945-EE21-400B-8C3C-099DF77113F0}"/>
              </a:ext>
            </a:extLst>
          </p:cNvPr>
          <p:cNvSpPr/>
          <p:nvPr/>
        </p:nvSpPr>
        <p:spPr>
          <a:xfrm rot="10800000">
            <a:off x="5691075" y="5954125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E226A208-221E-4EB6-810D-9AB98A29F4EB}"/>
              </a:ext>
            </a:extLst>
          </p:cNvPr>
          <p:cNvCxnSpPr>
            <a:cxnSpLocks/>
            <a:stCxn id="190" idx="3"/>
          </p:cNvCxnSpPr>
          <p:nvPr/>
        </p:nvCxnSpPr>
        <p:spPr>
          <a:xfrm>
            <a:off x="5910577" y="6083653"/>
            <a:ext cx="0" cy="11271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angle: Top Corners Rounded 191">
            <a:extLst>
              <a:ext uri="{FF2B5EF4-FFF2-40B4-BE49-F238E27FC236}">
                <a16:creationId xmlns:a16="http://schemas.microsoft.com/office/drawing/2014/main" id="{DBEF6DBC-72DD-4648-AA70-4D5FD505F5DD}"/>
              </a:ext>
            </a:extLst>
          </p:cNvPr>
          <p:cNvSpPr/>
          <p:nvPr/>
        </p:nvSpPr>
        <p:spPr>
          <a:xfrm rot="10800000">
            <a:off x="2522151" y="6708568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66027E53-AF6B-4993-8D20-0C95B03CD7D3}"/>
              </a:ext>
            </a:extLst>
          </p:cNvPr>
          <p:cNvCxnSpPr>
            <a:cxnSpLocks/>
            <a:stCxn id="192" idx="3"/>
          </p:cNvCxnSpPr>
          <p:nvPr/>
        </p:nvCxnSpPr>
        <p:spPr>
          <a:xfrm>
            <a:off x="2741653" y="6838096"/>
            <a:ext cx="0" cy="6958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: Top Corners Rounded 193">
            <a:extLst>
              <a:ext uri="{FF2B5EF4-FFF2-40B4-BE49-F238E27FC236}">
                <a16:creationId xmlns:a16="http://schemas.microsoft.com/office/drawing/2014/main" id="{C4C08CA9-0D76-4FE6-9B27-6CFDAB227EA6}"/>
              </a:ext>
            </a:extLst>
          </p:cNvPr>
          <p:cNvSpPr/>
          <p:nvPr/>
        </p:nvSpPr>
        <p:spPr>
          <a:xfrm rot="10800000">
            <a:off x="3840444" y="379920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F3B2B0C1-CE88-4423-B448-012DAD4F1194}"/>
              </a:ext>
            </a:extLst>
          </p:cNvPr>
          <p:cNvCxnSpPr>
            <a:cxnSpLocks/>
            <a:stCxn id="194" idx="3"/>
          </p:cNvCxnSpPr>
          <p:nvPr/>
        </p:nvCxnSpPr>
        <p:spPr>
          <a:xfrm>
            <a:off x="4059946" y="3928737"/>
            <a:ext cx="0" cy="29562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8C62404-0B42-4821-9842-8D3A59977901}"/>
              </a:ext>
            </a:extLst>
          </p:cNvPr>
          <p:cNvSpPr/>
          <p:nvPr/>
        </p:nvSpPr>
        <p:spPr>
          <a:xfrm>
            <a:off x="3018553" y="2254351"/>
            <a:ext cx="2107051" cy="1540322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C780AF3-0D6A-4511-8F79-84D09B1AC6FB}"/>
              </a:ext>
            </a:extLst>
          </p:cNvPr>
          <p:cNvSpPr/>
          <p:nvPr/>
        </p:nvSpPr>
        <p:spPr>
          <a:xfrm>
            <a:off x="1656709" y="5184151"/>
            <a:ext cx="2107051" cy="1526117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8A0C985F-0BB8-4A28-AD5A-83F6287C2665}"/>
              </a:ext>
            </a:extLst>
          </p:cNvPr>
          <p:cNvSpPr/>
          <p:nvPr/>
        </p:nvSpPr>
        <p:spPr>
          <a:xfrm>
            <a:off x="4898745" y="4606988"/>
            <a:ext cx="2019921" cy="1347139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62941D9E-B59D-4610-B3FA-C693F5BE2546}"/>
              </a:ext>
            </a:extLst>
          </p:cNvPr>
          <p:cNvSpPr/>
          <p:nvPr/>
        </p:nvSpPr>
        <p:spPr>
          <a:xfrm>
            <a:off x="7565413" y="4911030"/>
            <a:ext cx="2630714" cy="1754617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FE3A21A-2ADA-434B-AB48-C8BF89C2DBAA}"/>
              </a:ext>
            </a:extLst>
          </p:cNvPr>
          <p:cNvGrpSpPr/>
          <p:nvPr/>
        </p:nvGrpSpPr>
        <p:grpSpPr>
          <a:xfrm>
            <a:off x="310146" y="557055"/>
            <a:ext cx="2244499" cy="2434510"/>
            <a:chOff x="7624954" y="1603531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FCC1A4E-60FF-4858-9A8B-C6CE0678CB8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C831FBA-7B77-4770-8A33-FF55A1BDB79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C86F2E83-154E-4F57-A9B9-0F70221B1E4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BDABA478-1A2F-40D4-9C05-B5A862F12AF9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AE4198A-028A-4C19-A977-72A962962CCC}"/>
                </a:ext>
              </a:extLst>
            </p:cNvPr>
            <p:cNvSpPr txBox="1"/>
            <p:nvPr/>
          </p:nvSpPr>
          <p:spPr>
            <a:xfrm>
              <a:off x="8342396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4</a:t>
              </a:r>
            </a:p>
          </p:txBody>
        </p:sp>
        <p:pic>
          <p:nvPicPr>
            <p:cNvPr id="97" name="Graphic 80">
              <a:extLst>
                <a:ext uri="{FF2B5EF4-FFF2-40B4-BE49-F238E27FC236}">
                  <a16:creationId xmlns:a16="http://schemas.microsoft.com/office/drawing/2014/main" id="{3F39EEB9-8D33-44E7-A497-428B32E6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33884" y="2339014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94D4C35-DCD9-43CB-888F-EF5532F37044}"/>
              </a:ext>
            </a:extLst>
          </p:cNvPr>
          <p:cNvGrpSpPr/>
          <p:nvPr/>
        </p:nvGrpSpPr>
        <p:grpSpPr>
          <a:xfrm>
            <a:off x="1072099" y="8258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2FE539A-CA3C-4553-8792-3646FE33011D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5AD5642-5239-4918-AE02-EB317474D0A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F66D360F-260F-4A8C-8479-394A5DF3D9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A0325BC6-3C1C-4E49-9618-90044250A91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7A06F7B-07F5-4A17-97C0-EF40704734F2}"/>
              </a:ext>
            </a:extLst>
          </p:cNvPr>
          <p:cNvGrpSpPr/>
          <p:nvPr/>
        </p:nvGrpSpPr>
        <p:grpSpPr>
          <a:xfrm rot="21371849">
            <a:off x="90085" y="2779222"/>
            <a:ext cx="1895258" cy="2044569"/>
            <a:chOff x="384704" y="4292848"/>
            <a:chExt cx="1895258" cy="2044569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DFBF1E1-19BB-4422-94A8-536BA07970AD}"/>
                </a:ext>
              </a:extLst>
            </p:cNvPr>
            <p:cNvSpPr txBox="1"/>
            <p:nvPr/>
          </p:nvSpPr>
          <p:spPr>
            <a:xfrm>
              <a:off x="395817" y="4292848"/>
              <a:ext cx="188414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FF"/>
                  </a:solidFill>
                  <a:latin typeface="Century Gothic" panose="020B0502020202020204" pitchFamily="34" charset="0"/>
                </a:rPr>
                <a:t>ما الْغابَةُ الْمَطَرِيَّةُ؟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3F076B5-F116-47CB-8C0D-9D09C21E5395}"/>
                </a:ext>
              </a:extLst>
            </p:cNvPr>
            <p:cNvSpPr txBox="1"/>
            <p:nvPr/>
          </p:nvSpPr>
          <p:spPr>
            <a:xfrm>
              <a:off x="384704" y="4706201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BA22042E-F98D-4B9C-B324-EAFAB4ED0D38}"/>
              </a:ext>
            </a:extLst>
          </p:cNvPr>
          <p:cNvSpPr/>
          <p:nvPr/>
        </p:nvSpPr>
        <p:spPr>
          <a:xfrm rot="15142371">
            <a:off x="751441" y="2464083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9950DB0-A3A7-4876-AD75-D41CA5F83E6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429"/>
          <a:stretch/>
        </p:blipFill>
        <p:spPr>
          <a:xfrm rot="21347929">
            <a:off x="206747" y="3357141"/>
            <a:ext cx="1723197" cy="134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7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3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2" grpId="0" animBg="1"/>
          <p:bldP spid="180" grpId="0" animBg="1"/>
          <p:bldP spid="156" grpId="0" animBg="1"/>
          <p:bldP spid="164" grpId="0" animBg="1"/>
          <p:bldP spid="1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5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3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2" grpId="0" animBg="1"/>
          <p:bldP spid="180" grpId="0" animBg="1"/>
          <p:bldP spid="156" grpId="0" animBg="1"/>
          <p:bldP spid="164" grpId="0" animBg="1"/>
          <p:bldP spid="109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FBBC8B-74CC-4DFD-9907-95F2B920F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077" y="5377235"/>
            <a:ext cx="1882257" cy="1165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274AD3-A10A-44AA-AA22-6A0F9A857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302" y="2289795"/>
            <a:ext cx="1990692" cy="14409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2D8FA2-E297-4608-9366-EC50C43AE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336" y="5160722"/>
            <a:ext cx="2217408" cy="1247291"/>
          </a:xfrm>
          <a:prstGeom prst="rect">
            <a:avLst/>
          </a:prstGeom>
        </p:spPr>
      </p:pic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20F3D479-D0D3-45E1-B986-3E40F0A7FA19}"/>
              </a:ext>
            </a:extLst>
          </p:cNvPr>
          <p:cNvCxnSpPr>
            <a:cxnSpLocks/>
            <a:stCxn id="184" idx="0"/>
          </p:cNvCxnSpPr>
          <p:nvPr/>
        </p:nvCxnSpPr>
        <p:spPr>
          <a:xfrm flipV="1">
            <a:off x="2808459" y="-595015"/>
            <a:ext cx="0" cy="407237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9" name="Oval 11">
            <a:extLst>
              <a:ext uri="{FF2B5EF4-FFF2-40B4-BE49-F238E27FC236}">
                <a16:creationId xmlns:a16="http://schemas.microsoft.com/office/drawing/2014/main" id="{68C22326-BAF3-4635-8EB2-C9424D9CBF69}"/>
              </a:ext>
            </a:extLst>
          </p:cNvPr>
          <p:cNvSpPr/>
          <p:nvPr/>
        </p:nvSpPr>
        <p:spPr>
          <a:xfrm>
            <a:off x="1908905" y="4663597"/>
            <a:ext cx="1797997" cy="635480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F2F7063A-C815-4134-B029-35E56D6BF500}"/>
              </a:ext>
            </a:extLst>
          </p:cNvPr>
          <p:cNvSpPr/>
          <p:nvPr/>
        </p:nvSpPr>
        <p:spPr>
          <a:xfrm>
            <a:off x="2171510" y="4503466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ight Triangle 5">
            <a:extLst>
              <a:ext uri="{FF2B5EF4-FFF2-40B4-BE49-F238E27FC236}">
                <a16:creationId xmlns:a16="http://schemas.microsoft.com/office/drawing/2014/main" id="{9DC2130E-18F0-4044-91D1-74D4A383A3ED}"/>
              </a:ext>
            </a:extLst>
          </p:cNvPr>
          <p:cNvSpPr/>
          <p:nvPr/>
        </p:nvSpPr>
        <p:spPr>
          <a:xfrm>
            <a:off x="2808459" y="3477360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ight Triangle 5">
            <a:extLst>
              <a:ext uri="{FF2B5EF4-FFF2-40B4-BE49-F238E27FC236}">
                <a16:creationId xmlns:a16="http://schemas.microsoft.com/office/drawing/2014/main" id="{25B5AE23-8475-416B-9F2A-FB91D4E87981}"/>
              </a:ext>
            </a:extLst>
          </p:cNvPr>
          <p:cNvSpPr/>
          <p:nvPr/>
        </p:nvSpPr>
        <p:spPr>
          <a:xfrm>
            <a:off x="2769176" y="3724695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ight Triangle 5">
            <a:extLst>
              <a:ext uri="{FF2B5EF4-FFF2-40B4-BE49-F238E27FC236}">
                <a16:creationId xmlns:a16="http://schemas.microsoft.com/office/drawing/2014/main" id="{AF7CD1D0-0B0B-4921-9D89-12833C7A091F}"/>
              </a:ext>
            </a:extLst>
          </p:cNvPr>
          <p:cNvSpPr/>
          <p:nvPr/>
        </p:nvSpPr>
        <p:spPr>
          <a:xfrm flipH="1">
            <a:off x="1903822" y="3477360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14570A51-C6E6-4873-854C-E00D04AC65A5}"/>
              </a:ext>
            </a:extLst>
          </p:cNvPr>
          <p:cNvSpPr/>
          <p:nvPr/>
        </p:nvSpPr>
        <p:spPr>
          <a:xfrm flipH="1">
            <a:off x="1903822" y="347736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107465" y="376003"/>
            <a:ext cx="6126995" cy="1712529"/>
            <a:chOff x="316007" y="1607168"/>
            <a:chExt cx="6126995" cy="171252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900450" y="2281231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5BFA1-5256-43FB-B73F-DA49F0EE203C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ما الْغابَةُ الْمَطَرِيَّةُ؟</a:t>
              </a:r>
            </a:p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4F5F42-1399-4ED0-A748-A4A9821B8B27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فِي الْغَابَةِ الْمَطَرِيَّةِ، تَعيشُ أَنْواعٌ كَثيرَةٌ مِنَ النَّباتاتِ وَالْحَيَواناتِ.</a:t>
              </a:r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77008" y="75064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2998" y="2210847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7021B10-D652-4494-8692-5321A4E77CD1}"/>
              </a:ext>
            </a:extLst>
          </p:cNvPr>
          <p:cNvGrpSpPr/>
          <p:nvPr/>
        </p:nvGrpSpPr>
        <p:grpSpPr>
          <a:xfrm>
            <a:off x="6152823" y="1854462"/>
            <a:ext cx="6126995" cy="1712529"/>
            <a:chOff x="316007" y="1607168"/>
            <a:chExt cx="6126995" cy="171252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F7AB79-2256-41DA-B2E6-3AA3B45E964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728F391-0B3E-4AF2-A539-818156420139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A3F9E23-AF66-40A2-819F-EED841390E22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arallelogram 118">
              <a:extLst>
                <a:ext uri="{FF2B5EF4-FFF2-40B4-BE49-F238E27FC236}">
                  <a16:creationId xmlns:a16="http://schemas.microsoft.com/office/drawing/2014/main" id="{A50F0380-0EA5-493E-974C-D5A3A67709A2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78975AE-7881-4EA4-A50B-545C47BA7F65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279508-CC9D-491A-B697-DF63F79E1014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44E6155E-78C3-4B1B-BF1B-F7E44335250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B168712-3040-40B1-A5DC-7D5C83E01417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14A512D-C486-4D55-8A40-FA634C8E9282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24" name="Graphic 123" descr="Bullseye">
              <a:extLst>
                <a:ext uri="{FF2B5EF4-FFF2-40B4-BE49-F238E27FC236}">
                  <a16:creationId xmlns:a16="http://schemas.microsoft.com/office/drawing/2014/main" id="{58040BEE-518D-4E64-AABB-74CAA856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72AA90CF-295D-4965-9E2C-2D8B1D966878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ما الْغابَةُ الْمَطَرِيَّةُ؟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6DF338D-E820-41FD-A413-D5A25E11292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اَلْخَفافيشُ وَالْحَشَراتُ وَالطّيورُ الْمُلَوَّنَةُ وَحَيَواناتٌ</a:t>
              </a:r>
            </a:p>
            <a:p>
              <a:pPr algn="r"/>
              <a:r>
                <a:rPr lang="ar-SY" sz="1600" dirty="0"/>
                <a:t>أُخْرى تَعيشُ عَلى قِمَمِ الأَشْجَارِ</a:t>
              </a:r>
            </a:p>
          </p:txBody>
        </p:sp>
      </p:grpSp>
      <p:sp>
        <p:nvSpPr>
          <p:cNvPr id="155" name="Oval 11">
            <a:extLst>
              <a:ext uri="{FF2B5EF4-FFF2-40B4-BE49-F238E27FC236}">
                <a16:creationId xmlns:a16="http://schemas.microsoft.com/office/drawing/2014/main" id="{B4D9293D-42F7-4556-BAC0-F7CBE85EF778}"/>
              </a:ext>
            </a:extLst>
          </p:cNvPr>
          <p:cNvSpPr/>
          <p:nvPr/>
        </p:nvSpPr>
        <p:spPr>
          <a:xfrm>
            <a:off x="4739238" y="4178603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79EB8E6D-F74E-4D8A-8195-D72227662EB3}"/>
              </a:ext>
            </a:extLst>
          </p:cNvPr>
          <p:cNvSpPr/>
          <p:nvPr/>
        </p:nvSpPr>
        <p:spPr>
          <a:xfrm>
            <a:off x="5001843" y="4018472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Triangle 5">
            <a:extLst>
              <a:ext uri="{FF2B5EF4-FFF2-40B4-BE49-F238E27FC236}">
                <a16:creationId xmlns:a16="http://schemas.microsoft.com/office/drawing/2014/main" id="{C4DB72AC-E78C-45D1-8C13-DEA5786B22DE}"/>
              </a:ext>
            </a:extLst>
          </p:cNvPr>
          <p:cNvSpPr/>
          <p:nvPr/>
        </p:nvSpPr>
        <p:spPr>
          <a:xfrm>
            <a:off x="5638792" y="2992366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Triangle 5">
            <a:extLst>
              <a:ext uri="{FF2B5EF4-FFF2-40B4-BE49-F238E27FC236}">
                <a16:creationId xmlns:a16="http://schemas.microsoft.com/office/drawing/2014/main" id="{AA6F7DE7-81D0-4031-98B1-7F3D170D4814}"/>
              </a:ext>
            </a:extLst>
          </p:cNvPr>
          <p:cNvSpPr/>
          <p:nvPr/>
        </p:nvSpPr>
        <p:spPr>
          <a:xfrm>
            <a:off x="5599509" y="3239700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ight Triangle 5">
            <a:extLst>
              <a:ext uri="{FF2B5EF4-FFF2-40B4-BE49-F238E27FC236}">
                <a16:creationId xmlns:a16="http://schemas.microsoft.com/office/drawing/2014/main" id="{338A8140-6639-4A3E-AD59-6BB2EFBB89B3}"/>
              </a:ext>
            </a:extLst>
          </p:cNvPr>
          <p:cNvSpPr/>
          <p:nvPr/>
        </p:nvSpPr>
        <p:spPr>
          <a:xfrm flipH="1">
            <a:off x="4734155" y="2992366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4734155" y="2992366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BD7157B-75E5-4EF3-A4DC-0451D9F98A6F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5638792" y="0"/>
            <a:ext cx="0" cy="2992366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3" name="Oval 11">
            <a:extLst>
              <a:ext uri="{FF2B5EF4-FFF2-40B4-BE49-F238E27FC236}">
                <a16:creationId xmlns:a16="http://schemas.microsoft.com/office/drawing/2014/main" id="{A38F36A7-B70B-4B3A-9E07-0D5E741D228F}"/>
              </a:ext>
            </a:extLst>
          </p:cNvPr>
          <p:cNvSpPr/>
          <p:nvPr/>
        </p:nvSpPr>
        <p:spPr>
          <a:xfrm>
            <a:off x="3179317" y="1492849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E59F8BA-9F32-454D-BC22-BFB15A0CB616}"/>
              </a:ext>
            </a:extLst>
          </p:cNvPr>
          <p:cNvSpPr/>
          <p:nvPr/>
        </p:nvSpPr>
        <p:spPr>
          <a:xfrm>
            <a:off x="3441922" y="1332718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ight Triangle 5">
            <a:extLst>
              <a:ext uri="{FF2B5EF4-FFF2-40B4-BE49-F238E27FC236}">
                <a16:creationId xmlns:a16="http://schemas.microsoft.com/office/drawing/2014/main" id="{ADB4556B-865D-462B-A601-07D335BFD46F}"/>
              </a:ext>
            </a:extLst>
          </p:cNvPr>
          <p:cNvSpPr/>
          <p:nvPr/>
        </p:nvSpPr>
        <p:spPr>
          <a:xfrm>
            <a:off x="4078871" y="306612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ight Triangle 5">
            <a:extLst>
              <a:ext uri="{FF2B5EF4-FFF2-40B4-BE49-F238E27FC236}">
                <a16:creationId xmlns:a16="http://schemas.microsoft.com/office/drawing/2014/main" id="{2FBC2297-DBC5-43D3-BDB8-D5DD99E582AC}"/>
              </a:ext>
            </a:extLst>
          </p:cNvPr>
          <p:cNvSpPr/>
          <p:nvPr/>
        </p:nvSpPr>
        <p:spPr>
          <a:xfrm>
            <a:off x="4039588" y="55394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Triangle 5">
            <a:extLst>
              <a:ext uri="{FF2B5EF4-FFF2-40B4-BE49-F238E27FC236}">
                <a16:creationId xmlns:a16="http://schemas.microsoft.com/office/drawing/2014/main" id="{FEB9D72D-5364-4F9F-8872-490883CA77CD}"/>
              </a:ext>
            </a:extLst>
          </p:cNvPr>
          <p:cNvSpPr/>
          <p:nvPr/>
        </p:nvSpPr>
        <p:spPr>
          <a:xfrm flipH="1">
            <a:off x="3174234" y="306612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8CC9F5E-426B-4590-82DB-0D75EEBF72E3}"/>
              </a:ext>
            </a:extLst>
          </p:cNvPr>
          <p:cNvSpPr/>
          <p:nvPr/>
        </p:nvSpPr>
        <p:spPr>
          <a:xfrm flipH="1">
            <a:off x="3174234" y="306612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3187CED2-9C7B-4B39-829D-2CD2C1F4E99F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4078871" y="-1023533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0" name="Rectangle: Top Corners Rounded 189">
            <a:extLst>
              <a:ext uri="{FF2B5EF4-FFF2-40B4-BE49-F238E27FC236}">
                <a16:creationId xmlns:a16="http://schemas.microsoft.com/office/drawing/2014/main" id="{5A0CC945-EE21-400B-8C3C-099DF77113F0}"/>
              </a:ext>
            </a:extLst>
          </p:cNvPr>
          <p:cNvSpPr/>
          <p:nvPr/>
        </p:nvSpPr>
        <p:spPr>
          <a:xfrm rot="10800000">
            <a:off x="5524662" y="6463521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E226A208-221E-4EB6-810D-9AB98A29F4EB}"/>
              </a:ext>
            </a:extLst>
          </p:cNvPr>
          <p:cNvCxnSpPr>
            <a:cxnSpLocks/>
            <a:stCxn id="190" idx="3"/>
          </p:cNvCxnSpPr>
          <p:nvPr/>
        </p:nvCxnSpPr>
        <p:spPr>
          <a:xfrm>
            <a:off x="5744164" y="6593049"/>
            <a:ext cx="0" cy="11271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angle: Top Corners Rounded 191">
            <a:extLst>
              <a:ext uri="{FF2B5EF4-FFF2-40B4-BE49-F238E27FC236}">
                <a16:creationId xmlns:a16="http://schemas.microsoft.com/office/drawing/2014/main" id="{DBEF6DBC-72DD-4648-AA70-4D5FD505F5DD}"/>
              </a:ext>
            </a:extLst>
          </p:cNvPr>
          <p:cNvSpPr/>
          <p:nvPr/>
        </p:nvSpPr>
        <p:spPr>
          <a:xfrm rot="10800000">
            <a:off x="2549673" y="659328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66027E53-AF6B-4993-8D20-0C95B03CD7D3}"/>
              </a:ext>
            </a:extLst>
          </p:cNvPr>
          <p:cNvCxnSpPr>
            <a:cxnSpLocks/>
            <a:stCxn id="192" idx="3"/>
          </p:cNvCxnSpPr>
          <p:nvPr/>
        </p:nvCxnSpPr>
        <p:spPr>
          <a:xfrm>
            <a:off x="2769175" y="6722808"/>
            <a:ext cx="0" cy="6958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: Top Corners Rounded 193">
            <a:extLst>
              <a:ext uri="{FF2B5EF4-FFF2-40B4-BE49-F238E27FC236}">
                <a16:creationId xmlns:a16="http://schemas.microsoft.com/office/drawing/2014/main" id="{C4C08CA9-0D76-4FE6-9B27-6CFDAB227EA6}"/>
              </a:ext>
            </a:extLst>
          </p:cNvPr>
          <p:cNvSpPr/>
          <p:nvPr/>
        </p:nvSpPr>
        <p:spPr>
          <a:xfrm rot="10800000">
            <a:off x="3840444" y="379920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F3B2B0C1-CE88-4423-B448-012DAD4F1194}"/>
              </a:ext>
            </a:extLst>
          </p:cNvPr>
          <p:cNvCxnSpPr>
            <a:cxnSpLocks/>
            <a:stCxn id="194" idx="3"/>
          </p:cNvCxnSpPr>
          <p:nvPr/>
        </p:nvCxnSpPr>
        <p:spPr>
          <a:xfrm>
            <a:off x="4059946" y="3928737"/>
            <a:ext cx="0" cy="29562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8C62404-0B42-4821-9842-8D3A59977901}"/>
              </a:ext>
            </a:extLst>
          </p:cNvPr>
          <p:cNvSpPr/>
          <p:nvPr/>
        </p:nvSpPr>
        <p:spPr>
          <a:xfrm>
            <a:off x="3018553" y="2254351"/>
            <a:ext cx="2107051" cy="1540322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C780AF3-0D6A-4511-8F79-84D09B1AC6FB}"/>
              </a:ext>
            </a:extLst>
          </p:cNvPr>
          <p:cNvSpPr/>
          <p:nvPr/>
        </p:nvSpPr>
        <p:spPr>
          <a:xfrm>
            <a:off x="1786202" y="5319506"/>
            <a:ext cx="1946025" cy="1281014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8A0C985F-0BB8-4A28-AD5A-83F6287C2665}"/>
              </a:ext>
            </a:extLst>
          </p:cNvPr>
          <p:cNvSpPr/>
          <p:nvPr/>
        </p:nvSpPr>
        <p:spPr>
          <a:xfrm>
            <a:off x="4517312" y="5116181"/>
            <a:ext cx="2356224" cy="1347139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FE3A21A-2ADA-434B-AB48-C8BF89C2DBAA}"/>
              </a:ext>
            </a:extLst>
          </p:cNvPr>
          <p:cNvGrpSpPr/>
          <p:nvPr/>
        </p:nvGrpSpPr>
        <p:grpSpPr>
          <a:xfrm>
            <a:off x="310146" y="557055"/>
            <a:ext cx="2244499" cy="2434510"/>
            <a:chOff x="7624954" y="1603531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FCC1A4E-60FF-4858-9A8B-C6CE0678CB8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C831FBA-7B77-4770-8A33-FF55A1BDB79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C86F2E83-154E-4F57-A9B9-0F70221B1E4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BDABA478-1A2F-40D4-9C05-B5A862F12AF9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AE4198A-028A-4C19-A977-72A962962CCC}"/>
                </a:ext>
              </a:extLst>
            </p:cNvPr>
            <p:cNvSpPr txBox="1"/>
            <p:nvPr/>
          </p:nvSpPr>
          <p:spPr>
            <a:xfrm>
              <a:off x="8342396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4</a:t>
              </a:r>
            </a:p>
          </p:txBody>
        </p:sp>
        <p:pic>
          <p:nvPicPr>
            <p:cNvPr id="97" name="Graphic 80">
              <a:extLst>
                <a:ext uri="{FF2B5EF4-FFF2-40B4-BE49-F238E27FC236}">
                  <a16:creationId xmlns:a16="http://schemas.microsoft.com/office/drawing/2014/main" id="{3F39EEB9-8D33-44E7-A497-428B32E6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33884" y="2339014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94D4C35-DCD9-43CB-888F-EF5532F37044}"/>
              </a:ext>
            </a:extLst>
          </p:cNvPr>
          <p:cNvGrpSpPr/>
          <p:nvPr/>
        </p:nvGrpSpPr>
        <p:grpSpPr>
          <a:xfrm>
            <a:off x="1072099" y="8258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2FE539A-CA3C-4553-8792-3646FE33011D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5AD5642-5239-4918-AE02-EB317474D0A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F66D360F-260F-4A8C-8479-394A5DF3D9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A0325BC6-3C1C-4E49-9618-90044250A91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7A06F7B-07F5-4A17-97C0-EF40704734F2}"/>
              </a:ext>
            </a:extLst>
          </p:cNvPr>
          <p:cNvGrpSpPr/>
          <p:nvPr/>
        </p:nvGrpSpPr>
        <p:grpSpPr>
          <a:xfrm rot="21371849">
            <a:off x="90085" y="2779222"/>
            <a:ext cx="1895258" cy="2044569"/>
            <a:chOff x="384704" y="4292848"/>
            <a:chExt cx="1895258" cy="2044569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DFBF1E1-19BB-4422-94A8-536BA07970AD}"/>
                </a:ext>
              </a:extLst>
            </p:cNvPr>
            <p:cNvSpPr txBox="1"/>
            <p:nvPr/>
          </p:nvSpPr>
          <p:spPr>
            <a:xfrm>
              <a:off x="395817" y="4292848"/>
              <a:ext cx="188414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FF"/>
                  </a:solidFill>
                  <a:latin typeface="Century Gothic" panose="020B0502020202020204" pitchFamily="34" charset="0"/>
                </a:rPr>
                <a:t>ما الْغابَةُ الْمَطَرِيَّةُ؟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3F076B5-F116-47CB-8C0D-9D09C21E5395}"/>
                </a:ext>
              </a:extLst>
            </p:cNvPr>
            <p:cNvSpPr txBox="1"/>
            <p:nvPr/>
          </p:nvSpPr>
          <p:spPr>
            <a:xfrm>
              <a:off x="384704" y="4706201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BA22042E-F98D-4B9C-B324-EAFAB4ED0D38}"/>
              </a:ext>
            </a:extLst>
          </p:cNvPr>
          <p:cNvSpPr/>
          <p:nvPr/>
        </p:nvSpPr>
        <p:spPr>
          <a:xfrm rot="15142371">
            <a:off x="751441" y="2464083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9950DB0-A3A7-4876-AD75-D41CA5F83E6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429"/>
          <a:stretch/>
        </p:blipFill>
        <p:spPr>
          <a:xfrm rot="21347929">
            <a:off x="206747" y="3357141"/>
            <a:ext cx="1723197" cy="1342516"/>
          </a:xfrm>
          <a:prstGeom prst="rect">
            <a:avLst/>
          </a:prstGeom>
        </p:spPr>
      </p:pic>
      <p:sp>
        <p:nvSpPr>
          <p:cNvPr id="111" name="Rectangle: Top Corners Rounded 110">
            <a:extLst>
              <a:ext uri="{FF2B5EF4-FFF2-40B4-BE49-F238E27FC236}">
                <a16:creationId xmlns:a16="http://schemas.microsoft.com/office/drawing/2014/main" id="{EB347667-1BAF-40A5-A366-B5226CA4DDBF}"/>
              </a:ext>
            </a:extLst>
          </p:cNvPr>
          <p:cNvSpPr/>
          <p:nvPr/>
        </p:nvSpPr>
        <p:spPr>
          <a:xfrm>
            <a:off x="11632303" y="3653131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381F73B-4FA4-479A-A8EF-C18FA461D138}"/>
              </a:ext>
            </a:extLst>
          </p:cNvPr>
          <p:cNvGrpSpPr/>
          <p:nvPr/>
        </p:nvGrpSpPr>
        <p:grpSpPr>
          <a:xfrm>
            <a:off x="6104779" y="3291533"/>
            <a:ext cx="6126995" cy="1712529"/>
            <a:chOff x="316007" y="1607168"/>
            <a:chExt cx="6126995" cy="1712529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33E1216-24A5-4179-A410-67F5DB18705C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B55BDE90-5FCB-4A13-8F7C-EA3AE0F478B3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35D5D3D5-E723-452C-94F1-5AEDA646839E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Parallelogram 117">
              <a:extLst>
                <a:ext uri="{FF2B5EF4-FFF2-40B4-BE49-F238E27FC236}">
                  <a16:creationId xmlns:a16="http://schemas.microsoft.com/office/drawing/2014/main" id="{955592C6-264D-4BC5-BAE6-A5D6F1A7A643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0A4F14D-ACEF-4C4E-B2F7-0A1A19C7605A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9990AB7-EBA3-441D-96DA-CD25EBD6D9E5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A2888251-64F8-4EFA-9CF2-A0AB190A5206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19D443DB-F12B-489D-80B5-878E32E45191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35F208BD-AB99-407E-BA90-C46A1C7654E4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pic>
          <p:nvPicPr>
            <p:cNvPr id="131" name="Graphic 130" descr="Bullseye">
              <a:extLst>
                <a:ext uri="{FF2B5EF4-FFF2-40B4-BE49-F238E27FC236}">
                  <a16:creationId xmlns:a16="http://schemas.microsoft.com/office/drawing/2014/main" id="{5340F062-BEBD-4137-8D3E-DAFC7D07C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5927B67-FC3A-41BB-ACE7-FAAC65CBCEAA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ما الْغابَةُ الْمَطَرِيَّةُ؟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C116286-DCBD-4EA3-968A-C9347C2A84C6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أَمَّا النُّمُورُ وَآكِلاتُ النَّمْلِ فَتَعيشُ عَلَى الأَرْضِ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760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1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8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9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0" grpId="0" animBg="1"/>
          <p:bldP spid="156" grpId="0" animBg="1"/>
          <p:bldP spid="164" grpId="0" animBg="1"/>
          <p:bldP spid="1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1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0" grpId="0" animBg="1"/>
          <p:bldP spid="156" grpId="0" animBg="1"/>
          <p:bldP spid="164" grpId="0" animBg="1"/>
          <p:bldP spid="109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1342E7C-7C98-4120-9EB1-829848C38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2"/>
          <a:stretch/>
        </p:blipFill>
        <p:spPr>
          <a:xfrm>
            <a:off x="4596520" y="5000069"/>
            <a:ext cx="2454185" cy="1399973"/>
          </a:xfrm>
          <a:prstGeom prst="rect">
            <a:avLst/>
          </a:prstGeom>
        </p:spPr>
      </p:pic>
      <p:pic>
        <p:nvPicPr>
          <p:cNvPr id="2" name="Picture 2" descr="http://img244.imageshack.us/img244/209/hhheu6.png">
            <a:hlinkClick r:id="rId3"/>
            <a:extLst>
              <a:ext uri="{FF2B5EF4-FFF2-40B4-BE49-F238E27FC236}">
                <a16:creationId xmlns:a16="http://schemas.microsoft.com/office/drawing/2014/main" id="{1F13BFE4-8A69-4DF0-B149-7CF49EB591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8185"/>
          <a:stretch/>
        </p:blipFill>
        <p:spPr bwMode="auto">
          <a:xfrm>
            <a:off x="3070290" y="2296013"/>
            <a:ext cx="1985896" cy="14478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107465" y="376003"/>
            <a:ext cx="6126995" cy="1712529"/>
            <a:chOff x="316007" y="1607168"/>
            <a:chExt cx="6126995" cy="171252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900450" y="2281231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5BFA1-5256-43FB-B73F-DA49F0EE203C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ما الْغابَةُ الْمَطَرِيَّةُ؟</a:t>
              </a:r>
            </a:p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4F5F42-1399-4ED0-A748-A4A9821B8B27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 النمر يبحث عن غذائه على الأرض </a:t>
              </a:r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77008" y="75064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2998" y="2210847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7021B10-D652-4494-8692-5321A4E77CD1}"/>
              </a:ext>
            </a:extLst>
          </p:cNvPr>
          <p:cNvGrpSpPr/>
          <p:nvPr/>
        </p:nvGrpSpPr>
        <p:grpSpPr>
          <a:xfrm>
            <a:off x="6152823" y="1854462"/>
            <a:ext cx="6126995" cy="1712529"/>
            <a:chOff x="316007" y="1607168"/>
            <a:chExt cx="6126995" cy="171252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F7AB79-2256-41DA-B2E6-3AA3B45E964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728F391-0B3E-4AF2-A539-818156420139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A3F9E23-AF66-40A2-819F-EED841390E22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arallelogram 118">
              <a:extLst>
                <a:ext uri="{FF2B5EF4-FFF2-40B4-BE49-F238E27FC236}">
                  <a16:creationId xmlns:a16="http://schemas.microsoft.com/office/drawing/2014/main" id="{A50F0380-0EA5-493E-974C-D5A3A67709A2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78975AE-7881-4EA4-A50B-545C47BA7F65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279508-CC9D-491A-B697-DF63F79E1014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44E6155E-78C3-4B1B-BF1B-F7E44335250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B168712-3040-40B1-A5DC-7D5C83E01417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14A512D-C486-4D55-8A40-FA634C8E9282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24" name="Graphic 123" descr="Bullseye">
              <a:extLst>
                <a:ext uri="{FF2B5EF4-FFF2-40B4-BE49-F238E27FC236}">
                  <a16:creationId xmlns:a16="http://schemas.microsoft.com/office/drawing/2014/main" id="{58040BEE-518D-4E64-AABB-74CAA856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72AA90CF-295D-4965-9E2C-2D8B1D966878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ما الْغابَةُ الْمَطَرِيَّةُ؟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6DF338D-E820-41FD-A413-D5A25E11292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هذه الببغاء تأكل الثمار والبذور من الأشجار العالية </a:t>
              </a:r>
            </a:p>
          </p:txBody>
        </p:sp>
      </p:grpSp>
      <p:sp>
        <p:nvSpPr>
          <p:cNvPr id="155" name="Oval 11">
            <a:extLst>
              <a:ext uri="{FF2B5EF4-FFF2-40B4-BE49-F238E27FC236}">
                <a16:creationId xmlns:a16="http://schemas.microsoft.com/office/drawing/2014/main" id="{B4D9293D-42F7-4556-BAC0-F7CBE85EF778}"/>
              </a:ext>
            </a:extLst>
          </p:cNvPr>
          <p:cNvSpPr/>
          <p:nvPr/>
        </p:nvSpPr>
        <p:spPr>
          <a:xfrm>
            <a:off x="4739238" y="4178603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79EB8E6D-F74E-4D8A-8195-D72227662EB3}"/>
              </a:ext>
            </a:extLst>
          </p:cNvPr>
          <p:cNvSpPr/>
          <p:nvPr/>
        </p:nvSpPr>
        <p:spPr>
          <a:xfrm>
            <a:off x="5001843" y="4018472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Triangle 5">
            <a:extLst>
              <a:ext uri="{FF2B5EF4-FFF2-40B4-BE49-F238E27FC236}">
                <a16:creationId xmlns:a16="http://schemas.microsoft.com/office/drawing/2014/main" id="{C4DB72AC-E78C-45D1-8C13-DEA5786B22DE}"/>
              </a:ext>
            </a:extLst>
          </p:cNvPr>
          <p:cNvSpPr/>
          <p:nvPr/>
        </p:nvSpPr>
        <p:spPr>
          <a:xfrm>
            <a:off x="5638792" y="2992366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Triangle 5">
            <a:extLst>
              <a:ext uri="{FF2B5EF4-FFF2-40B4-BE49-F238E27FC236}">
                <a16:creationId xmlns:a16="http://schemas.microsoft.com/office/drawing/2014/main" id="{AA6F7DE7-81D0-4031-98B1-7F3D170D4814}"/>
              </a:ext>
            </a:extLst>
          </p:cNvPr>
          <p:cNvSpPr/>
          <p:nvPr/>
        </p:nvSpPr>
        <p:spPr>
          <a:xfrm>
            <a:off x="5599509" y="3239700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ight Triangle 5">
            <a:extLst>
              <a:ext uri="{FF2B5EF4-FFF2-40B4-BE49-F238E27FC236}">
                <a16:creationId xmlns:a16="http://schemas.microsoft.com/office/drawing/2014/main" id="{338A8140-6639-4A3E-AD59-6BB2EFBB89B3}"/>
              </a:ext>
            </a:extLst>
          </p:cNvPr>
          <p:cNvSpPr/>
          <p:nvPr/>
        </p:nvSpPr>
        <p:spPr>
          <a:xfrm flipH="1">
            <a:off x="4734155" y="2992366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4734155" y="2992366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BD7157B-75E5-4EF3-A4DC-0451D9F98A6F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5638792" y="0"/>
            <a:ext cx="0" cy="2992366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3" name="Oval 11">
            <a:extLst>
              <a:ext uri="{FF2B5EF4-FFF2-40B4-BE49-F238E27FC236}">
                <a16:creationId xmlns:a16="http://schemas.microsoft.com/office/drawing/2014/main" id="{A38F36A7-B70B-4B3A-9E07-0D5E741D228F}"/>
              </a:ext>
            </a:extLst>
          </p:cNvPr>
          <p:cNvSpPr/>
          <p:nvPr/>
        </p:nvSpPr>
        <p:spPr>
          <a:xfrm>
            <a:off x="3179317" y="1492849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E59F8BA-9F32-454D-BC22-BFB15A0CB616}"/>
              </a:ext>
            </a:extLst>
          </p:cNvPr>
          <p:cNvSpPr/>
          <p:nvPr/>
        </p:nvSpPr>
        <p:spPr>
          <a:xfrm>
            <a:off x="3441922" y="1332718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ight Triangle 5">
            <a:extLst>
              <a:ext uri="{FF2B5EF4-FFF2-40B4-BE49-F238E27FC236}">
                <a16:creationId xmlns:a16="http://schemas.microsoft.com/office/drawing/2014/main" id="{ADB4556B-865D-462B-A601-07D335BFD46F}"/>
              </a:ext>
            </a:extLst>
          </p:cNvPr>
          <p:cNvSpPr/>
          <p:nvPr/>
        </p:nvSpPr>
        <p:spPr>
          <a:xfrm>
            <a:off x="4078871" y="306612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ight Triangle 5">
            <a:extLst>
              <a:ext uri="{FF2B5EF4-FFF2-40B4-BE49-F238E27FC236}">
                <a16:creationId xmlns:a16="http://schemas.microsoft.com/office/drawing/2014/main" id="{2FBC2297-DBC5-43D3-BDB8-D5DD99E582AC}"/>
              </a:ext>
            </a:extLst>
          </p:cNvPr>
          <p:cNvSpPr/>
          <p:nvPr/>
        </p:nvSpPr>
        <p:spPr>
          <a:xfrm>
            <a:off x="4039588" y="55394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Triangle 5">
            <a:extLst>
              <a:ext uri="{FF2B5EF4-FFF2-40B4-BE49-F238E27FC236}">
                <a16:creationId xmlns:a16="http://schemas.microsoft.com/office/drawing/2014/main" id="{FEB9D72D-5364-4F9F-8872-490883CA77CD}"/>
              </a:ext>
            </a:extLst>
          </p:cNvPr>
          <p:cNvSpPr/>
          <p:nvPr/>
        </p:nvSpPr>
        <p:spPr>
          <a:xfrm flipH="1">
            <a:off x="3174234" y="306612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8CC9F5E-426B-4590-82DB-0D75EEBF72E3}"/>
              </a:ext>
            </a:extLst>
          </p:cNvPr>
          <p:cNvSpPr/>
          <p:nvPr/>
        </p:nvSpPr>
        <p:spPr>
          <a:xfrm flipH="1">
            <a:off x="3174234" y="306612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3187CED2-9C7B-4B39-829D-2CD2C1F4E99F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4078871" y="-1023533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0" name="Rectangle: Top Corners Rounded 189">
            <a:extLst>
              <a:ext uri="{FF2B5EF4-FFF2-40B4-BE49-F238E27FC236}">
                <a16:creationId xmlns:a16="http://schemas.microsoft.com/office/drawing/2014/main" id="{5A0CC945-EE21-400B-8C3C-099DF77113F0}"/>
              </a:ext>
            </a:extLst>
          </p:cNvPr>
          <p:cNvSpPr/>
          <p:nvPr/>
        </p:nvSpPr>
        <p:spPr>
          <a:xfrm rot="10800000">
            <a:off x="5524662" y="6463521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E226A208-221E-4EB6-810D-9AB98A29F4EB}"/>
              </a:ext>
            </a:extLst>
          </p:cNvPr>
          <p:cNvCxnSpPr>
            <a:cxnSpLocks/>
            <a:stCxn id="190" idx="3"/>
          </p:cNvCxnSpPr>
          <p:nvPr/>
        </p:nvCxnSpPr>
        <p:spPr>
          <a:xfrm>
            <a:off x="5744164" y="6593049"/>
            <a:ext cx="0" cy="11271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: Top Corners Rounded 193">
            <a:extLst>
              <a:ext uri="{FF2B5EF4-FFF2-40B4-BE49-F238E27FC236}">
                <a16:creationId xmlns:a16="http://schemas.microsoft.com/office/drawing/2014/main" id="{C4C08CA9-0D76-4FE6-9B27-6CFDAB227EA6}"/>
              </a:ext>
            </a:extLst>
          </p:cNvPr>
          <p:cNvSpPr/>
          <p:nvPr/>
        </p:nvSpPr>
        <p:spPr>
          <a:xfrm rot="10800000">
            <a:off x="3840444" y="379920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F3B2B0C1-CE88-4423-B448-012DAD4F1194}"/>
              </a:ext>
            </a:extLst>
          </p:cNvPr>
          <p:cNvCxnSpPr>
            <a:cxnSpLocks/>
            <a:stCxn id="194" idx="3"/>
          </p:cNvCxnSpPr>
          <p:nvPr/>
        </p:nvCxnSpPr>
        <p:spPr>
          <a:xfrm>
            <a:off x="4059946" y="3928737"/>
            <a:ext cx="0" cy="29562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8C62404-0B42-4821-9842-8D3A59977901}"/>
              </a:ext>
            </a:extLst>
          </p:cNvPr>
          <p:cNvSpPr/>
          <p:nvPr/>
        </p:nvSpPr>
        <p:spPr>
          <a:xfrm>
            <a:off x="3018553" y="2254351"/>
            <a:ext cx="2107051" cy="1540322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8A0C985F-0BB8-4A28-AD5A-83F6287C2665}"/>
              </a:ext>
            </a:extLst>
          </p:cNvPr>
          <p:cNvSpPr/>
          <p:nvPr/>
        </p:nvSpPr>
        <p:spPr>
          <a:xfrm>
            <a:off x="4517311" y="4930141"/>
            <a:ext cx="2517289" cy="1533180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FE3A21A-2ADA-434B-AB48-C8BF89C2DBAA}"/>
              </a:ext>
            </a:extLst>
          </p:cNvPr>
          <p:cNvGrpSpPr/>
          <p:nvPr/>
        </p:nvGrpSpPr>
        <p:grpSpPr>
          <a:xfrm>
            <a:off x="310146" y="557055"/>
            <a:ext cx="2244499" cy="2434510"/>
            <a:chOff x="7624954" y="1603531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FCC1A4E-60FF-4858-9A8B-C6CE0678CB8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C831FBA-7B77-4770-8A33-FF55A1BDB79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C86F2E83-154E-4F57-A9B9-0F70221B1E4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BDABA478-1A2F-40D4-9C05-B5A862F12AF9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AE4198A-028A-4C19-A977-72A962962CCC}"/>
                </a:ext>
              </a:extLst>
            </p:cNvPr>
            <p:cNvSpPr txBox="1"/>
            <p:nvPr/>
          </p:nvSpPr>
          <p:spPr>
            <a:xfrm>
              <a:off x="8342396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4</a:t>
              </a:r>
            </a:p>
          </p:txBody>
        </p:sp>
        <p:pic>
          <p:nvPicPr>
            <p:cNvPr id="97" name="Graphic 80">
              <a:extLst>
                <a:ext uri="{FF2B5EF4-FFF2-40B4-BE49-F238E27FC236}">
                  <a16:creationId xmlns:a16="http://schemas.microsoft.com/office/drawing/2014/main" id="{3F39EEB9-8D33-44E7-A497-428B32E6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33884" y="2339014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94D4C35-DCD9-43CB-888F-EF5532F37044}"/>
              </a:ext>
            </a:extLst>
          </p:cNvPr>
          <p:cNvGrpSpPr/>
          <p:nvPr/>
        </p:nvGrpSpPr>
        <p:grpSpPr>
          <a:xfrm>
            <a:off x="1072099" y="8258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2FE539A-CA3C-4553-8792-3646FE33011D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5AD5642-5239-4918-AE02-EB317474D0A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F66D360F-260F-4A8C-8479-394A5DF3D9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A0325BC6-3C1C-4E49-9618-90044250A91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7A06F7B-07F5-4A17-97C0-EF40704734F2}"/>
              </a:ext>
            </a:extLst>
          </p:cNvPr>
          <p:cNvGrpSpPr/>
          <p:nvPr/>
        </p:nvGrpSpPr>
        <p:grpSpPr>
          <a:xfrm rot="21371849">
            <a:off x="90085" y="2779222"/>
            <a:ext cx="1895258" cy="2044569"/>
            <a:chOff x="384704" y="4292848"/>
            <a:chExt cx="1895258" cy="2044569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DFBF1E1-19BB-4422-94A8-536BA07970AD}"/>
                </a:ext>
              </a:extLst>
            </p:cNvPr>
            <p:cNvSpPr txBox="1"/>
            <p:nvPr/>
          </p:nvSpPr>
          <p:spPr>
            <a:xfrm>
              <a:off x="395817" y="4292848"/>
              <a:ext cx="188414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FF"/>
                  </a:solidFill>
                  <a:latin typeface="Century Gothic" panose="020B0502020202020204" pitchFamily="34" charset="0"/>
                </a:rPr>
                <a:t>ما الْغابَةُ الْمَطَرِيَّةُ؟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3F076B5-F116-47CB-8C0D-9D09C21E5395}"/>
                </a:ext>
              </a:extLst>
            </p:cNvPr>
            <p:cNvSpPr txBox="1"/>
            <p:nvPr/>
          </p:nvSpPr>
          <p:spPr>
            <a:xfrm>
              <a:off x="384704" y="4706201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BA22042E-F98D-4B9C-B324-EAFAB4ED0D38}"/>
              </a:ext>
            </a:extLst>
          </p:cNvPr>
          <p:cNvSpPr/>
          <p:nvPr/>
        </p:nvSpPr>
        <p:spPr>
          <a:xfrm rot="15142371">
            <a:off x="751441" y="2464083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9950DB0-A3A7-4876-AD75-D41CA5F83E6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429"/>
          <a:stretch/>
        </p:blipFill>
        <p:spPr>
          <a:xfrm rot="21347929">
            <a:off x="206747" y="3357141"/>
            <a:ext cx="1723197" cy="134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8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6" grpId="0" animBg="1"/>
          <p:bldP spid="164" grpId="0" animBg="1"/>
          <p:bldP spid="1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6" grpId="0" animBg="1"/>
          <p:bldP spid="164" grpId="0" animBg="1"/>
          <p:bldP spid="109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FBBC8B-74CC-4DFD-9907-95F2B920F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077" y="5377235"/>
            <a:ext cx="1882257" cy="1165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274AD3-A10A-44AA-AA22-6A0F9A857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3302" y="2346163"/>
            <a:ext cx="1990692" cy="1395315"/>
          </a:xfrm>
          <a:prstGeom prst="rect">
            <a:avLst/>
          </a:prstGeom>
        </p:spPr>
      </p:pic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20F3D479-D0D3-45E1-B986-3E40F0A7FA19}"/>
              </a:ext>
            </a:extLst>
          </p:cNvPr>
          <p:cNvCxnSpPr>
            <a:cxnSpLocks/>
            <a:stCxn id="184" idx="0"/>
          </p:cNvCxnSpPr>
          <p:nvPr/>
        </p:nvCxnSpPr>
        <p:spPr>
          <a:xfrm flipV="1">
            <a:off x="2808459" y="-595015"/>
            <a:ext cx="0" cy="407237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9" name="Oval 11">
            <a:extLst>
              <a:ext uri="{FF2B5EF4-FFF2-40B4-BE49-F238E27FC236}">
                <a16:creationId xmlns:a16="http://schemas.microsoft.com/office/drawing/2014/main" id="{68C22326-BAF3-4635-8EB2-C9424D9CBF69}"/>
              </a:ext>
            </a:extLst>
          </p:cNvPr>
          <p:cNvSpPr/>
          <p:nvPr/>
        </p:nvSpPr>
        <p:spPr>
          <a:xfrm>
            <a:off x="1908905" y="4663597"/>
            <a:ext cx="1797997" cy="635480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F2F7063A-C815-4134-B029-35E56D6BF500}"/>
              </a:ext>
            </a:extLst>
          </p:cNvPr>
          <p:cNvSpPr/>
          <p:nvPr/>
        </p:nvSpPr>
        <p:spPr>
          <a:xfrm>
            <a:off x="2171510" y="4503466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ight Triangle 5">
            <a:extLst>
              <a:ext uri="{FF2B5EF4-FFF2-40B4-BE49-F238E27FC236}">
                <a16:creationId xmlns:a16="http://schemas.microsoft.com/office/drawing/2014/main" id="{9DC2130E-18F0-4044-91D1-74D4A383A3ED}"/>
              </a:ext>
            </a:extLst>
          </p:cNvPr>
          <p:cNvSpPr/>
          <p:nvPr/>
        </p:nvSpPr>
        <p:spPr>
          <a:xfrm>
            <a:off x="2808459" y="3477360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ight Triangle 5">
            <a:extLst>
              <a:ext uri="{FF2B5EF4-FFF2-40B4-BE49-F238E27FC236}">
                <a16:creationId xmlns:a16="http://schemas.microsoft.com/office/drawing/2014/main" id="{25B5AE23-8475-416B-9F2A-FB91D4E87981}"/>
              </a:ext>
            </a:extLst>
          </p:cNvPr>
          <p:cNvSpPr/>
          <p:nvPr/>
        </p:nvSpPr>
        <p:spPr>
          <a:xfrm>
            <a:off x="2769176" y="3724695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ight Triangle 5">
            <a:extLst>
              <a:ext uri="{FF2B5EF4-FFF2-40B4-BE49-F238E27FC236}">
                <a16:creationId xmlns:a16="http://schemas.microsoft.com/office/drawing/2014/main" id="{AF7CD1D0-0B0B-4921-9D89-12833C7A091F}"/>
              </a:ext>
            </a:extLst>
          </p:cNvPr>
          <p:cNvSpPr/>
          <p:nvPr/>
        </p:nvSpPr>
        <p:spPr>
          <a:xfrm flipH="1">
            <a:off x="1903822" y="3477360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14570A51-C6E6-4873-854C-E00D04AC65A5}"/>
              </a:ext>
            </a:extLst>
          </p:cNvPr>
          <p:cNvSpPr/>
          <p:nvPr/>
        </p:nvSpPr>
        <p:spPr>
          <a:xfrm flipH="1">
            <a:off x="1903822" y="347736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107465" y="376003"/>
            <a:ext cx="6126995" cy="1712529"/>
            <a:chOff x="316007" y="1607168"/>
            <a:chExt cx="6126995" cy="171252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900450" y="2281231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5BFA1-5256-43FB-B73F-DA49F0EE203C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أفكر واتحدث</a:t>
              </a:r>
            </a:p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4F5F42-1399-4ED0-A748-A4A9821B8B27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أُقَارِنُ. فِيمَ تُشبِهُ الْغابَةُ الْمَطَرِيَّةُ الْغَابَاتِ الأُخْرَى؟ </a:t>
              </a:r>
            </a:p>
            <a:p>
              <a:pPr algn="r"/>
              <a:r>
                <a:rPr lang="ar-SY" sz="1600" dirty="0"/>
                <a:t>وَفِيمَ تَخْتَلِفُ عَنْها؟</a:t>
              </a:r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77008" y="75064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2998" y="2210847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7021B10-D652-4494-8692-5321A4E77CD1}"/>
              </a:ext>
            </a:extLst>
          </p:cNvPr>
          <p:cNvGrpSpPr/>
          <p:nvPr/>
        </p:nvGrpSpPr>
        <p:grpSpPr>
          <a:xfrm>
            <a:off x="6152823" y="1854462"/>
            <a:ext cx="6126995" cy="1712529"/>
            <a:chOff x="316007" y="1607168"/>
            <a:chExt cx="6126995" cy="171252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F7AB79-2256-41DA-B2E6-3AA3B45E964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728F391-0B3E-4AF2-A539-818156420139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A3F9E23-AF66-40A2-819F-EED841390E22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arallelogram 118">
              <a:extLst>
                <a:ext uri="{FF2B5EF4-FFF2-40B4-BE49-F238E27FC236}">
                  <a16:creationId xmlns:a16="http://schemas.microsoft.com/office/drawing/2014/main" id="{A50F0380-0EA5-493E-974C-D5A3A67709A2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78975AE-7881-4EA4-A50B-545C47BA7F65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279508-CC9D-491A-B697-DF63F79E1014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44E6155E-78C3-4B1B-BF1B-F7E44335250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B168712-3040-40B1-A5DC-7D5C83E01417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14A512D-C486-4D55-8A40-FA634C8E9282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24" name="Graphic 123" descr="Bullseye">
              <a:extLst>
                <a:ext uri="{FF2B5EF4-FFF2-40B4-BE49-F238E27FC236}">
                  <a16:creationId xmlns:a16="http://schemas.microsoft.com/office/drawing/2014/main" id="{58040BEE-518D-4E64-AABB-74CAA856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72AA90CF-295D-4965-9E2C-2D8B1D966878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أفكر واتحدث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6DF338D-E820-41FD-A413-D5A25E11292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أُسَمِّي حَيَواناتٍ تَعيشُ في الغابَةِ؟</a:t>
              </a:r>
            </a:p>
          </p:txBody>
        </p:sp>
      </p:grp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4734155" y="2992366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1">
            <a:extLst>
              <a:ext uri="{FF2B5EF4-FFF2-40B4-BE49-F238E27FC236}">
                <a16:creationId xmlns:a16="http://schemas.microsoft.com/office/drawing/2014/main" id="{A38F36A7-B70B-4B3A-9E07-0D5E741D228F}"/>
              </a:ext>
            </a:extLst>
          </p:cNvPr>
          <p:cNvSpPr/>
          <p:nvPr/>
        </p:nvSpPr>
        <p:spPr>
          <a:xfrm>
            <a:off x="3179317" y="1492849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E59F8BA-9F32-454D-BC22-BFB15A0CB616}"/>
              </a:ext>
            </a:extLst>
          </p:cNvPr>
          <p:cNvSpPr/>
          <p:nvPr/>
        </p:nvSpPr>
        <p:spPr>
          <a:xfrm>
            <a:off x="3441922" y="1332718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ight Triangle 5">
            <a:extLst>
              <a:ext uri="{FF2B5EF4-FFF2-40B4-BE49-F238E27FC236}">
                <a16:creationId xmlns:a16="http://schemas.microsoft.com/office/drawing/2014/main" id="{ADB4556B-865D-462B-A601-07D335BFD46F}"/>
              </a:ext>
            </a:extLst>
          </p:cNvPr>
          <p:cNvSpPr/>
          <p:nvPr/>
        </p:nvSpPr>
        <p:spPr>
          <a:xfrm>
            <a:off x="4078871" y="306612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ight Triangle 5">
            <a:extLst>
              <a:ext uri="{FF2B5EF4-FFF2-40B4-BE49-F238E27FC236}">
                <a16:creationId xmlns:a16="http://schemas.microsoft.com/office/drawing/2014/main" id="{2FBC2297-DBC5-43D3-BDB8-D5DD99E582AC}"/>
              </a:ext>
            </a:extLst>
          </p:cNvPr>
          <p:cNvSpPr/>
          <p:nvPr/>
        </p:nvSpPr>
        <p:spPr>
          <a:xfrm>
            <a:off x="4039588" y="55394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Triangle 5">
            <a:extLst>
              <a:ext uri="{FF2B5EF4-FFF2-40B4-BE49-F238E27FC236}">
                <a16:creationId xmlns:a16="http://schemas.microsoft.com/office/drawing/2014/main" id="{FEB9D72D-5364-4F9F-8872-490883CA77CD}"/>
              </a:ext>
            </a:extLst>
          </p:cNvPr>
          <p:cNvSpPr/>
          <p:nvPr/>
        </p:nvSpPr>
        <p:spPr>
          <a:xfrm flipH="1">
            <a:off x="3174234" y="306612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8CC9F5E-426B-4590-82DB-0D75EEBF72E3}"/>
              </a:ext>
            </a:extLst>
          </p:cNvPr>
          <p:cNvSpPr/>
          <p:nvPr/>
        </p:nvSpPr>
        <p:spPr>
          <a:xfrm flipH="1">
            <a:off x="3174234" y="306612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3187CED2-9C7B-4B39-829D-2CD2C1F4E99F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4078871" y="-1023533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2" name="Rectangle: Top Corners Rounded 191">
            <a:extLst>
              <a:ext uri="{FF2B5EF4-FFF2-40B4-BE49-F238E27FC236}">
                <a16:creationId xmlns:a16="http://schemas.microsoft.com/office/drawing/2014/main" id="{DBEF6DBC-72DD-4648-AA70-4D5FD505F5DD}"/>
              </a:ext>
            </a:extLst>
          </p:cNvPr>
          <p:cNvSpPr/>
          <p:nvPr/>
        </p:nvSpPr>
        <p:spPr>
          <a:xfrm rot="10800000">
            <a:off x="2549673" y="659328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66027E53-AF6B-4993-8D20-0C95B03CD7D3}"/>
              </a:ext>
            </a:extLst>
          </p:cNvPr>
          <p:cNvCxnSpPr>
            <a:cxnSpLocks/>
            <a:stCxn id="192" idx="3"/>
          </p:cNvCxnSpPr>
          <p:nvPr/>
        </p:nvCxnSpPr>
        <p:spPr>
          <a:xfrm>
            <a:off x="2769175" y="6722808"/>
            <a:ext cx="0" cy="6958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: Top Corners Rounded 193">
            <a:extLst>
              <a:ext uri="{FF2B5EF4-FFF2-40B4-BE49-F238E27FC236}">
                <a16:creationId xmlns:a16="http://schemas.microsoft.com/office/drawing/2014/main" id="{C4C08CA9-0D76-4FE6-9B27-6CFDAB227EA6}"/>
              </a:ext>
            </a:extLst>
          </p:cNvPr>
          <p:cNvSpPr/>
          <p:nvPr/>
        </p:nvSpPr>
        <p:spPr>
          <a:xfrm rot="10800000">
            <a:off x="3840444" y="379920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F3B2B0C1-CE88-4423-B448-012DAD4F1194}"/>
              </a:ext>
            </a:extLst>
          </p:cNvPr>
          <p:cNvCxnSpPr>
            <a:cxnSpLocks/>
            <a:stCxn id="194" idx="3"/>
          </p:cNvCxnSpPr>
          <p:nvPr/>
        </p:nvCxnSpPr>
        <p:spPr>
          <a:xfrm>
            <a:off x="4059946" y="3928737"/>
            <a:ext cx="0" cy="29562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8C62404-0B42-4821-9842-8D3A59977901}"/>
              </a:ext>
            </a:extLst>
          </p:cNvPr>
          <p:cNvSpPr/>
          <p:nvPr/>
        </p:nvSpPr>
        <p:spPr>
          <a:xfrm>
            <a:off x="3018553" y="2254351"/>
            <a:ext cx="2107051" cy="1540322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C780AF3-0D6A-4511-8F79-84D09B1AC6FB}"/>
              </a:ext>
            </a:extLst>
          </p:cNvPr>
          <p:cNvSpPr/>
          <p:nvPr/>
        </p:nvSpPr>
        <p:spPr>
          <a:xfrm>
            <a:off x="1786202" y="5319506"/>
            <a:ext cx="1946025" cy="1281014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FE3A21A-2ADA-434B-AB48-C8BF89C2DBAA}"/>
              </a:ext>
            </a:extLst>
          </p:cNvPr>
          <p:cNvGrpSpPr/>
          <p:nvPr/>
        </p:nvGrpSpPr>
        <p:grpSpPr>
          <a:xfrm>
            <a:off x="310146" y="557055"/>
            <a:ext cx="2244499" cy="2434510"/>
            <a:chOff x="7624954" y="1603531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FCC1A4E-60FF-4858-9A8B-C6CE0678CB8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C831FBA-7B77-4770-8A33-FF55A1BDB79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C86F2E83-154E-4F57-A9B9-0F70221B1E4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BDABA478-1A2F-40D4-9C05-B5A862F12AF9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AE4198A-028A-4C19-A977-72A962962CCC}"/>
                </a:ext>
              </a:extLst>
            </p:cNvPr>
            <p:cNvSpPr txBox="1"/>
            <p:nvPr/>
          </p:nvSpPr>
          <p:spPr>
            <a:xfrm>
              <a:off x="8342396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4</a:t>
              </a:r>
            </a:p>
          </p:txBody>
        </p:sp>
        <p:pic>
          <p:nvPicPr>
            <p:cNvPr id="97" name="Graphic 80">
              <a:extLst>
                <a:ext uri="{FF2B5EF4-FFF2-40B4-BE49-F238E27FC236}">
                  <a16:creationId xmlns:a16="http://schemas.microsoft.com/office/drawing/2014/main" id="{3F39EEB9-8D33-44E7-A497-428B32E6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33884" y="2339014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94D4C35-DCD9-43CB-888F-EF5532F37044}"/>
              </a:ext>
            </a:extLst>
          </p:cNvPr>
          <p:cNvGrpSpPr/>
          <p:nvPr/>
        </p:nvGrpSpPr>
        <p:grpSpPr>
          <a:xfrm>
            <a:off x="1072099" y="8258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2FE539A-CA3C-4553-8792-3646FE33011D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5AD5642-5239-4918-AE02-EB317474D0A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F66D360F-260F-4A8C-8479-394A5DF3D9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A0325BC6-3C1C-4E49-9618-90044250A91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7A06F7B-07F5-4A17-97C0-EF40704734F2}"/>
              </a:ext>
            </a:extLst>
          </p:cNvPr>
          <p:cNvGrpSpPr/>
          <p:nvPr/>
        </p:nvGrpSpPr>
        <p:grpSpPr>
          <a:xfrm rot="21371849">
            <a:off x="90085" y="2779222"/>
            <a:ext cx="1895258" cy="2044569"/>
            <a:chOff x="384704" y="4292848"/>
            <a:chExt cx="1895258" cy="2044569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DFBF1E1-19BB-4422-94A8-536BA07970AD}"/>
                </a:ext>
              </a:extLst>
            </p:cNvPr>
            <p:cNvSpPr txBox="1"/>
            <p:nvPr/>
          </p:nvSpPr>
          <p:spPr>
            <a:xfrm>
              <a:off x="395817" y="4292848"/>
              <a:ext cx="188414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FF"/>
                  </a:solidFill>
                  <a:latin typeface="Century Gothic" panose="020B0502020202020204" pitchFamily="34" charset="0"/>
                </a:rPr>
                <a:t>ما الْغابَةُ الْمَطَرِيَّةُ؟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3F076B5-F116-47CB-8C0D-9D09C21E5395}"/>
                </a:ext>
              </a:extLst>
            </p:cNvPr>
            <p:cNvSpPr txBox="1"/>
            <p:nvPr/>
          </p:nvSpPr>
          <p:spPr>
            <a:xfrm>
              <a:off x="384704" y="4706201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BA22042E-F98D-4B9C-B324-EAFAB4ED0D38}"/>
              </a:ext>
            </a:extLst>
          </p:cNvPr>
          <p:cNvSpPr/>
          <p:nvPr/>
        </p:nvSpPr>
        <p:spPr>
          <a:xfrm rot="15142371">
            <a:off x="751441" y="2464083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9950DB0-A3A7-4876-AD75-D41CA5F83E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429"/>
          <a:stretch/>
        </p:blipFill>
        <p:spPr>
          <a:xfrm rot="21347929">
            <a:off x="206747" y="3357141"/>
            <a:ext cx="1723197" cy="1342516"/>
          </a:xfrm>
          <a:prstGeom prst="rect">
            <a:avLst/>
          </a:prstGeom>
        </p:spPr>
      </p:pic>
      <p:sp>
        <p:nvSpPr>
          <p:cNvPr id="111" name="Rectangle: Top Corners Rounded 110">
            <a:extLst>
              <a:ext uri="{FF2B5EF4-FFF2-40B4-BE49-F238E27FC236}">
                <a16:creationId xmlns:a16="http://schemas.microsoft.com/office/drawing/2014/main" id="{EB347667-1BAF-40A5-A366-B5226CA4DDBF}"/>
              </a:ext>
            </a:extLst>
          </p:cNvPr>
          <p:cNvSpPr/>
          <p:nvPr/>
        </p:nvSpPr>
        <p:spPr>
          <a:xfrm>
            <a:off x="11632303" y="3653131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381F73B-4FA4-479A-A8EF-C18FA461D138}"/>
              </a:ext>
            </a:extLst>
          </p:cNvPr>
          <p:cNvGrpSpPr/>
          <p:nvPr/>
        </p:nvGrpSpPr>
        <p:grpSpPr>
          <a:xfrm>
            <a:off x="6104779" y="3291533"/>
            <a:ext cx="6126995" cy="1712529"/>
            <a:chOff x="316007" y="1607168"/>
            <a:chExt cx="6126995" cy="1712529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33E1216-24A5-4179-A410-67F5DB18705C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B55BDE90-5FCB-4A13-8F7C-EA3AE0F478B3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35D5D3D5-E723-452C-94F1-5AEDA646839E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Parallelogram 117">
              <a:extLst>
                <a:ext uri="{FF2B5EF4-FFF2-40B4-BE49-F238E27FC236}">
                  <a16:creationId xmlns:a16="http://schemas.microsoft.com/office/drawing/2014/main" id="{955592C6-264D-4BC5-BAE6-A5D6F1A7A643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0A4F14D-ACEF-4C4E-B2F7-0A1A19C7605A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9990AB7-EBA3-441D-96DA-CD25EBD6D9E5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A2888251-64F8-4EFA-9CF2-A0AB190A5206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19D443DB-F12B-489D-80B5-878E32E45191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35F208BD-AB99-407E-BA90-C46A1C7654E4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pic>
          <p:nvPicPr>
            <p:cNvPr id="131" name="Graphic 130" descr="Bullseye">
              <a:extLst>
                <a:ext uri="{FF2B5EF4-FFF2-40B4-BE49-F238E27FC236}">
                  <a16:creationId xmlns:a16="http://schemas.microsoft.com/office/drawing/2014/main" id="{5340F062-BEBD-4137-8D3E-DAFC7D07C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5927B67-FC3A-41BB-ACE7-FAAC65CBCEAA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أفكر واتحدث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C116286-DCBD-4EA3-968A-C9347C2A84C6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أَرْسُمُ وَأَكْتُبُ. كَيْفَ تَبْقى الْحَيَواناتُ آمِنَةً في الْغابَةِ؟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EEB699F-4935-4359-A924-F70CAE149D66}"/>
              </a:ext>
            </a:extLst>
          </p:cNvPr>
          <p:cNvGrpSpPr/>
          <p:nvPr/>
        </p:nvGrpSpPr>
        <p:grpSpPr>
          <a:xfrm>
            <a:off x="6096000" y="4682902"/>
            <a:ext cx="6126995" cy="1712529"/>
            <a:chOff x="316007" y="1607168"/>
            <a:chExt cx="6126995" cy="1712529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C07B739-F7E2-477A-B62D-889A5CAE7104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185FCB9-4C94-44A0-B3F8-59AF0ACB0142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27660E1-8ADE-4814-BAC0-6F6C4888D624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Parallelogram 139">
              <a:extLst>
                <a:ext uri="{FF2B5EF4-FFF2-40B4-BE49-F238E27FC236}">
                  <a16:creationId xmlns:a16="http://schemas.microsoft.com/office/drawing/2014/main" id="{46E3B17A-18FD-4ACE-97EA-56DC91884BE3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0E5B46C9-1D8C-40C1-81B9-EF59AB3A5BE1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CB939C7D-3361-41EB-B0F2-742DF9CAB30F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962A6395-CD87-44D3-A5B5-F24FAF1E541F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CAAF5D42-5E92-4C53-9254-20867EA2D68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CEB2FCF-2DBC-4D88-8C7D-A08B0E3B5239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pic>
          <p:nvPicPr>
            <p:cNvPr id="144" name="Graphic 143" descr="Bullseye">
              <a:extLst>
                <a:ext uri="{FF2B5EF4-FFF2-40B4-BE49-F238E27FC236}">
                  <a16:creationId xmlns:a16="http://schemas.microsoft.com/office/drawing/2014/main" id="{FAF41476-20FC-459F-813F-8DFD3C645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9847ABF1-6291-4FBA-9C5A-99ED659F2549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أفكر واتحدث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F0B2BCE-2861-43B7-9CB6-BDE659CD83ED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أَرْسُمُ صورَةً لِحَيَوانٍ فِي الْغابَةِ، </a:t>
              </a:r>
            </a:p>
            <a:p>
              <a:pPr algn="r"/>
              <a:r>
                <a:rPr lang="ar-SY" sz="1600" dirty="0"/>
                <a:t>وَأُوَضِّحُ كَيْفَ يَحْميهِ لَوْنُهُ أَوْ شَكْلُهُ مِنَ الْمَخَاطِرِ؟</a:t>
              </a:r>
            </a:p>
          </p:txBody>
        </p:sp>
      </p:grpSp>
      <p:sp>
        <p:nvSpPr>
          <p:cNvPr id="149" name="Rectangle: Top Corners Rounded 148">
            <a:extLst>
              <a:ext uri="{FF2B5EF4-FFF2-40B4-BE49-F238E27FC236}">
                <a16:creationId xmlns:a16="http://schemas.microsoft.com/office/drawing/2014/main" id="{38D9EE0D-7DE7-47CC-9808-400C1B5B048B}"/>
              </a:ext>
            </a:extLst>
          </p:cNvPr>
          <p:cNvSpPr/>
          <p:nvPr/>
        </p:nvSpPr>
        <p:spPr>
          <a:xfrm>
            <a:off x="11654508" y="5054175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16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0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1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6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0" grpId="0" animBg="1"/>
          <p:bldP spid="164" grpId="0" animBg="1"/>
          <p:bldP spid="1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1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0" grpId="0" animBg="1"/>
          <p:bldP spid="164" grpId="0" animBg="1"/>
          <p:bldP spid="109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14570A51-C6E6-4873-854C-E00D04AC65A5}"/>
              </a:ext>
            </a:extLst>
          </p:cNvPr>
          <p:cNvSpPr/>
          <p:nvPr/>
        </p:nvSpPr>
        <p:spPr>
          <a:xfrm flipH="1">
            <a:off x="1903822" y="347736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146286" y="1283472"/>
            <a:ext cx="6126995" cy="1712529"/>
            <a:chOff x="316007" y="1607168"/>
            <a:chExt cx="6126995" cy="171252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4F5F42-1399-4ED0-A748-A4A9821B8B27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الموطن الحار و الجاف يسمى </a:t>
              </a:r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25942" y="31359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66076" y="3052081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7021B10-D652-4494-8692-5321A4E77CD1}"/>
              </a:ext>
            </a:extLst>
          </p:cNvPr>
          <p:cNvGrpSpPr/>
          <p:nvPr/>
        </p:nvGrpSpPr>
        <p:grpSpPr>
          <a:xfrm>
            <a:off x="6148232" y="2688589"/>
            <a:ext cx="6126995" cy="1712529"/>
            <a:chOff x="316007" y="1607168"/>
            <a:chExt cx="6126995" cy="171252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F7AB79-2256-41DA-B2E6-3AA3B45E964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728F391-0B3E-4AF2-A539-818156420139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A3F9E23-AF66-40A2-819F-EED841390E22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arallelogram 118">
              <a:extLst>
                <a:ext uri="{FF2B5EF4-FFF2-40B4-BE49-F238E27FC236}">
                  <a16:creationId xmlns:a16="http://schemas.microsoft.com/office/drawing/2014/main" id="{A50F0380-0EA5-493E-974C-D5A3A67709A2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78975AE-7881-4EA4-A50B-545C47BA7F65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279508-CC9D-491A-B697-DF63F79E1014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44E6155E-78C3-4B1B-BF1B-F7E44335250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B168712-3040-40B1-A5DC-7D5C83E01417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24" name="Graphic 123" descr="Bullseye">
              <a:extLst>
                <a:ext uri="{FF2B5EF4-FFF2-40B4-BE49-F238E27FC236}">
                  <a16:creationId xmlns:a16="http://schemas.microsoft.com/office/drawing/2014/main" id="{58040BEE-518D-4E64-AABB-74CAA856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6DF338D-E820-41FD-A413-D5A25E11292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هذا الموطن يسمى </a:t>
              </a:r>
            </a:p>
          </p:txBody>
        </p:sp>
      </p:grp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4734155" y="2992366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1">
            <a:extLst>
              <a:ext uri="{FF2B5EF4-FFF2-40B4-BE49-F238E27FC236}">
                <a16:creationId xmlns:a16="http://schemas.microsoft.com/office/drawing/2014/main" id="{A38F36A7-B70B-4B3A-9E07-0D5E741D228F}"/>
              </a:ext>
            </a:extLst>
          </p:cNvPr>
          <p:cNvSpPr/>
          <p:nvPr/>
        </p:nvSpPr>
        <p:spPr>
          <a:xfrm>
            <a:off x="3179317" y="1492849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E59F8BA-9F32-454D-BC22-BFB15A0CB616}"/>
              </a:ext>
            </a:extLst>
          </p:cNvPr>
          <p:cNvSpPr/>
          <p:nvPr/>
        </p:nvSpPr>
        <p:spPr>
          <a:xfrm>
            <a:off x="3441922" y="1332718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ight Triangle 5">
            <a:extLst>
              <a:ext uri="{FF2B5EF4-FFF2-40B4-BE49-F238E27FC236}">
                <a16:creationId xmlns:a16="http://schemas.microsoft.com/office/drawing/2014/main" id="{ADB4556B-865D-462B-A601-07D335BFD46F}"/>
              </a:ext>
            </a:extLst>
          </p:cNvPr>
          <p:cNvSpPr/>
          <p:nvPr/>
        </p:nvSpPr>
        <p:spPr>
          <a:xfrm>
            <a:off x="4078871" y="306612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ight Triangle 5">
            <a:extLst>
              <a:ext uri="{FF2B5EF4-FFF2-40B4-BE49-F238E27FC236}">
                <a16:creationId xmlns:a16="http://schemas.microsoft.com/office/drawing/2014/main" id="{2FBC2297-DBC5-43D3-BDB8-D5DD99E582AC}"/>
              </a:ext>
            </a:extLst>
          </p:cNvPr>
          <p:cNvSpPr/>
          <p:nvPr/>
        </p:nvSpPr>
        <p:spPr>
          <a:xfrm>
            <a:off x="4039588" y="55394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Triangle 5">
            <a:extLst>
              <a:ext uri="{FF2B5EF4-FFF2-40B4-BE49-F238E27FC236}">
                <a16:creationId xmlns:a16="http://schemas.microsoft.com/office/drawing/2014/main" id="{FEB9D72D-5364-4F9F-8872-490883CA77CD}"/>
              </a:ext>
            </a:extLst>
          </p:cNvPr>
          <p:cNvSpPr/>
          <p:nvPr/>
        </p:nvSpPr>
        <p:spPr>
          <a:xfrm flipH="1">
            <a:off x="3174234" y="306612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8CC9F5E-426B-4590-82DB-0D75EEBF72E3}"/>
              </a:ext>
            </a:extLst>
          </p:cNvPr>
          <p:cNvSpPr/>
          <p:nvPr/>
        </p:nvSpPr>
        <p:spPr>
          <a:xfrm flipH="1">
            <a:off x="3174234" y="306612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3187CED2-9C7B-4B39-829D-2CD2C1F4E99F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4078871" y="-1023533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4" name="Rectangle: Top Corners Rounded 193">
            <a:extLst>
              <a:ext uri="{FF2B5EF4-FFF2-40B4-BE49-F238E27FC236}">
                <a16:creationId xmlns:a16="http://schemas.microsoft.com/office/drawing/2014/main" id="{C4C08CA9-0D76-4FE6-9B27-6CFDAB227EA6}"/>
              </a:ext>
            </a:extLst>
          </p:cNvPr>
          <p:cNvSpPr/>
          <p:nvPr/>
        </p:nvSpPr>
        <p:spPr>
          <a:xfrm rot="10800000">
            <a:off x="3840444" y="379920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F3B2B0C1-CE88-4423-B448-012DAD4F1194}"/>
              </a:ext>
            </a:extLst>
          </p:cNvPr>
          <p:cNvCxnSpPr>
            <a:cxnSpLocks/>
            <a:stCxn id="194" idx="3"/>
          </p:cNvCxnSpPr>
          <p:nvPr/>
        </p:nvCxnSpPr>
        <p:spPr>
          <a:xfrm>
            <a:off x="4059946" y="3928737"/>
            <a:ext cx="0" cy="29562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FE3A21A-2ADA-434B-AB48-C8BF89C2DBAA}"/>
              </a:ext>
            </a:extLst>
          </p:cNvPr>
          <p:cNvGrpSpPr/>
          <p:nvPr/>
        </p:nvGrpSpPr>
        <p:grpSpPr>
          <a:xfrm>
            <a:off x="310146" y="557055"/>
            <a:ext cx="2244499" cy="2434510"/>
            <a:chOff x="7624954" y="1603531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FCC1A4E-60FF-4858-9A8B-C6CE0678CB8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C831FBA-7B77-4770-8A33-FF55A1BDB79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C86F2E83-154E-4F57-A9B9-0F70221B1E4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BDABA478-1A2F-40D4-9C05-B5A862F12AF9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AE4198A-028A-4C19-A977-72A962962CCC}"/>
                </a:ext>
              </a:extLst>
            </p:cNvPr>
            <p:cNvSpPr txBox="1"/>
            <p:nvPr/>
          </p:nvSpPr>
          <p:spPr>
            <a:xfrm>
              <a:off x="8342396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4</a:t>
              </a:r>
            </a:p>
          </p:txBody>
        </p:sp>
        <p:pic>
          <p:nvPicPr>
            <p:cNvPr id="97" name="Graphic 80">
              <a:extLst>
                <a:ext uri="{FF2B5EF4-FFF2-40B4-BE49-F238E27FC236}">
                  <a16:creationId xmlns:a16="http://schemas.microsoft.com/office/drawing/2014/main" id="{3F39EEB9-8D33-44E7-A497-428B32E6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33884" y="2339014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94D4C35-DCD9-43CB-888F-EF5532F37044}"/>
              </a:ext>
            </a:extLst>
          </p:cNvPr>
          <p:cNvGrpSpPr/>
          <p:nvPr/>
        </p:nvGrpSpPr>
        <p:grpSpPr>
          <a:xfrm>
            <a:off x="1072099" y="8258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2FE539A-CA3C-4553-8792-3646FE33011D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5AD5642-5239-4918-AE02-EB317474D0A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F66D360F-260F-4A8C-8479-394A5DF3D9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A0325BC6-3C1C-4E49-9618-90044250A91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7A06F7B-07F5-4A17-97C0-EF40704734F2}"/>
              </a:ext>
            </a:extLst>
          </p:cNvPr>
          <p:cNvGrpSpPr/>
          <p:nvPr/>
        </p:nvGrpSpPr>
        <p:grpSpPr>
          <a:xfrm rot="21371849">
            <a:off x="90595" y="2794594"/>
            <a:ext cx="1895258" cy="2029180"/>
            <a:chOff x="384704" y="4308237"/>
            <a:chExt cx="1895258" cy="2029180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DFBF1E1-19BB-4422-94A8-536BA07970AD}"/>
                </a:ext>
              </a:extLst>
            </p:cNvPr>
            <p:cNvSpPr txBox="1"/>
            <p:nvPr/>
          </p:nvSpPr>
          <p:spPr>
            <a:xfrm>
              <a:off x="395817" y="4308237"/>
              <a:ext cx="188414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FF"/>
                  </a:solidFill>
                  <a:latin typeface="Century Gothic" panose="020B0502020202020204" pitchFamily="34" charset="0"/>
                </a:rPr>
                <a:t>مراجعة الفصل الرابع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3F076B5-F116-47CB-8C0D-9D09C21E5395}"/>
                </a:ext>
              </a:extLst>
            </p:cNvPr>
            <p:cNvSpPr txBox="1"/>
            <p:nvPr/>
          </p:nvSpPr>
          <p:spPr>
            <a:xfrm>
              <a:off x="384704" y="4706201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BA22042E-F98D-4B9C-B324-EAFAB4ED0D38}"/>
              </a:ext>
            </a:extLst>
          </p:cNvPr>
          <p:cNvSpPr/>
          <p:nvPr/>
        </p:nvSpPr>
        <p:spPr>
          <a:xfrm rot="15142371">
            <a:off x="751441" y="2464083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9950DB0-A3A7-4876-AD75-D41CA5F83E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429"/>
          <a:stretch/>
        </p:blipFill>
        <p:spPr>
          <a:xfrm rot="21347929">
            <a:off x="206747" y="3357141"/>
            <a:ext cx="1723197" cy="1342516"/>
          </a:xfrm>
          <a:prstGeom prst="rect">
            <a:avLst/>
          </a:prstGeom>
        </p:spPr>
      </p:pic>
      <p:sp>
        <p:nvSpPr>
          <p:cNvPr id="111" name="Rectangle: Top Corners Rounded 110">
            <a:extLst>
              <a:ext uri="{FF2B5EF4-FFF2-40B4-BE49-F238E27FC236}">
                <a16:creationId xmlns:a16="http://schemas.microsoft.com/office/drawing/2014/main" id="{EB347667-1BAF-40A5-A366-B5226CA4DDBF}"/>
              </a:ext>
            </a:extLst>
          </p:cNvPr>
          <p:cNvSpPr/>
          <p:nvPr/>
        </p:nvSpPr>
        <p:spPr>
          <a:xfrm>
            <a:off x="11642509" y="4454858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381F73B-4FA4-479A-A8EF-C18FA461D138}"/>
              </a:ext>
            </a:extLst>
          </p:cNvPr>
          <p:cNvGrpSpPr/>
          <p:nvPr/>
        </p:nvGrpSpPr>
        <p:grpSpPr>
          <a:xfrm>
            <a:off x="6104895" y="4096069"/>
            <a:ext cx="6126995" cy="1712529"/>
            <a:chOff x="316007" y="1607168"/>
            <a:chExt cx="6126995" cy="1712529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33E1216-24A5-4179-A410-67F5DB18705C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B55BDE90-5FCB-4A13-8F7C-EA3AE0F478B3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35D5D3D5-E723-452C-94F1-5AEDA646839E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Parallelogram 117">
              <a:extLst>
                <a:ext uri="{FF2B5EF4-FFF2-40B4-BE49-F238E27FC236}">
                  <a16:creationId xmlns:a16="http://schemas.microsoft.com/office/drawing/2014/main" id="{955592C6-264D-4BC5-BAE6-A5D6F1A7A643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0A4F14D-ACEF-4C4E-B2F7-0A1A19C7605A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9990AB7-EBA3-441D-96DA-CD25EBD6D9E5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A2888251-64F8-4EFA-9CF2-A0AB190A5206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19D443DB-F12B-489D-80B5-878E32E45191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31" name="Graphic 130" descr="Bullseye">
              <a:extLst>
                <a:ext uri="{FF2B5EF4-FFF2-40B4-BE49-F238E27FC236}">
                  <a16:creationId xmlns:a16="http://schemas.microsoft.com/office/drawing/2014/main" id="{5340F062-BEBD-4137-8D3E-DAFC7D07C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C116286-DCBD-4EA3-968A-C9347C2A84C6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/>
                <a:t>الموطن كثير الأمطار يسمى 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EEB699F-4935-4359-A924-F70CAE149D66}"/>
              </a:ext>
            </a:extLst>
          </p:cNvPr>
          <p:cNvGrpSpPr/>
          <p:nvPr/>
        </p:nvGrpSpPr>
        <p:grpSpPr>
          <a:xfrm>
            <a:off x="6096000" y="5384896"/>
            <a:ext cx="6126995" cy="1712529"/>
            <a:chOff x="316007" y="1607168"/>
            <a:chExt cx="6126995" cy="1712529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C07B739-F7E2-477A-B62D-889A5CAE7104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185FCB9-4C94-44A0-B3F8-59AF0ACB0142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F27660E1-8ADE-4814-BAC0-6F6C4888D624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Parallelogram 139">
              <a:extLst>
                <a:ext uri="{FF2B5EF4-FFF2-40B4-BE49-F238E27FC236}">
                  <a16:creationId xmlns:a16="http://schemas.microsoft.com/office/drawing/2014/main" id="{46E3B17A-18FD-4ACE-97EA-56DC91884BE3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0E5B46C9-1D8C-40C1-81B9-EF59AB3A5BE1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CB939C7D-3361-41EB-B0F2-742DF9CAB30F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962A6395-CD87-44D3-A5B5-F24FAF1E541F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CAAF5D42-5E92-4C53-9254-20867EA2D68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CEB2FCF-2DBC-4D88-8C7D-A08B0E3B5239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44" name="Graphic 143" descr="Bullseye">
              <a:extLst>
                <a:ext uri="{FF2B5EF4-FFF2-40B4-BE49-F238E27FC236}">
                  <a16:creationId xmlns:a16="http://schemas.microsoft.com/office/drawing/2014/main" id="{FAF41476-20FC-459F-813F-8DFD3C645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F0B2BCE-2861-43B7-9CB6-BDE659CD83ED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/>
                <a:t>أَرْسُمُ صورَةً لِحَيَوانٍ فِي الْغابَةِ، </a:t>
              </a:r>
            </a:p>
            <a:p>
              <a:pPr algn="r"/>
              <a:r>
                <a:rPr lang="ar-SY" dirty="0"/>
                <a:t>وَأُوَضِّحُ كَيْفَ يَحْميهِ لَوْنُهُ أَوْ شَكْلُهُ مِنَ الْمَخَاطِرِ؟</a:t>
              </a:r>
            </a:p>
          </p:txBody>
        </p:sp>
      </p:grpSp>
      <p:sp>
        <p:nvSpPr>
          <p:cNvPr id="149" name="Rectangle: Top Corners Rounded 148">
            <a:extLst>
              <a:ext uri="{FF2B5EF4-FFF2-40B4-BE49-F238E27FC236}">
                <a16:creationId xmlns:a16="http://schemas.microsoft.com/office/drawing/2014/main" id="{38D9EE0D-7DE7-47CC-9808-400C1B5B048B}"/>
              </a:ext>
            </a:extLst>
          </p:cNvPr>
          <p:cNvSpPr/>
          <p:nvPr/>
        </p:nvSpPr>
        <p:spPr>
          <a:xfrm>
            <a:off x="11651208" y="575466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مستطيل 2">
            <a:extLst>
              <a:ext uri="{FF2B5EF4-FFF2-40B4-BE49-F238E27FC236}">
                <a16:creationId xmlns:a16="http://schemas.microsoft.com/office/drawing/2014/main" id="{4FCF9736-026D-4A7A-BC86-79C3EB02D622}"/>
              </a:ext>
            </a:extLst>
          </p:cNvPr>
          <p:cNvSpPr/>
          <p:nvPr/>
        </p:nvSpPr>
        <p:spPr>
          <a:xfrm>
            <a:off x="4822891" y="3349265"/>
            <a:ext cx="6944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الغابة </a:t>
            </a:r>
            <a:endParaRPr lang="ar-SA" sz="2000" dirty="0"/>
          </a:p>
        </p:txBody>
      </p:sp>
      <p:sp>
        <p:nvSpPr>
          <p:cNvPr id="151" name="مستطيل 9">
            <a:extLst>
              <a:ext uri="{FF2B5EF4-FFF2-40B4-BE49-F238E27FC236}">
                <a16:creationId xmlns:a16="http://schemas.microsoft.com/office/drawing/2014/main" id="{E740BB9E-64B0-4CC3-B1F2-50CC662F119B}"/>
              </a:ext>
            </a:extLst>
          </p:cNvPr>
          <p:cNvSpPr/>
          <p:nvPr/>
        </p:nvSpPr>
        <p:spPr>
          <a:xfrm>
            <a:off x="3477828" y="3349265"/>
            <a:ext cx="1337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الغابة المطرية</a:t>
            </a:r>
            <a:endParaRPr lang="ar-SA" sz="2000" dirty="0"/>
          </a:p>
        </p:txBody>
      </p:sp>
      <p:sp>
        <p:nvSpPr>
          <p:cNvPr id="152" name="مستطيل 10">
            <a:extLst>
              <a:ext uri="{FF2B5EF4-FFF2-40B4-BE49-F238E27FC236}">
                <a16:creationId xmlns:a16="http://schemas.microsoft.com/office/drawing/2014/main" id="{351B0E41-B05E-415A-AC42-C4D75C45F2BE}"/>
              </a:ext>
            </a:extLst>
          </p:cNvPr>
          <p:cNvSpPr/>
          <p:nvPr/>
        </p:nvSpPr>
        <p:spPr>
          <a:xfrm>
            <a:off x="2497524" y="3360904"/>
            <a:ext cx="9204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الصحراء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08458B-F479-40F3-A18D-95C8FBBB6373}"/>
              </a:ext>
            </a:extLst>
          </p:cNvPr>
          <p:cNvSpPr/>
          <p:nvPr/>
        </p:nvSpPr>
        <p:spPr>
          <a:xfrm>
            <a:off x="2198659" y="3682114"/>
            <a:ext cx="3643677" cy="1170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74" name="Rectangle: Top Corners Rounded 173">
            <a:extLst>
              <a:ext uri="{FF2B5EF4-FFF2-40B4-BE49-F238E27FC236}">
                <a16:creationId xmlns:a16="http://schemas.microsoft.com/office/drawing/2014/main" id="{8C2DFB03-7D0D-41E7-87DD-2C2EB37D9A59}"/>
              </a:ext>
            </a:extLst>
          </p:cNvPr>
          <p:cNvSpPr/>
          <p:nvPr/>
        </p:nvSpPr>
        <p:spPr>
          <a:xfrm>
            <a:off x="11651207" y="1649316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مستطيل 2">
            <a:extLst>
              <a:ext uri="{FF2B5EF4-FFF2-40B4-BE49-F238E27FC236}">
                <a16:creationId xmlns:a16="http://schemas.microsoft.com/office/drawing/2014/main" id="{534B58A4-7E16-4466-8496-C62B6E0A4FF6}"/>
              </a:ext>
            </a:extLst>
          </p:cNvPr>
          <p:cNvSpPr/>
          <p:nvPr/>
        </p:nvSpPr>
        <p:spPr>
          <a:xfrm>
            <a:off x="8228052" y="3091014"/>
            <a:ext cx="6944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الغابة </a:t>
            </a:r>
            <a:endParaRPr lang="ar-SA" sz="2000" dirty="0"/>
          </a:p>
        </p:txBody>
      </p:sp>
      <p:sp>
        <p:nvSpPr>
          <p:cNvPr id="176" name="مستطيل 9">
            <a:extLst>
              <a:ext uri="{FF2B5EF4-FFF2-40B4-BE49-F238E27FC236}">
                <a16:creationId xmlns:a16="http://schemas.microsoft.com/office/drawing/2014/main" id="{6A997A0D-7005-40B3-B0F1-5C4911E317F3}"/>
              </a:ext>
            </a:extLst>
          </p:cNvPr>
          <p:cNvSpPr/>
          <p:nvPr/>
        </p:nvSpPr>
        <p:spPr>
          <a:xfrm>
            <a:off x="7101463" y="4514449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الغابة المطرية</a:t>
            </a:r>
            <a:endParaRPr lang="ar-SA" dirty="0"/>
          </a:p>
        </p:txBody>
      </p:sp>
      <p:sp>
        <p:nvSpPr>
          <p:cNvPr id="177" name="مستطيل 10">
            <a:extLst>
              <a:ext uri="{FF2B5EF4-FFF2-40B4-BE49-F238E27FC236}">
                <a16:creationId xmlns:a16="http://schemas.microsoft.com/office/drawing/2014/main" id="{4BFB56EC-F5DE-452F-984E-B0F133183C7E}"/>
              </a:ext>
            </a:extLst>
          </p:cNvPr>
          <p:cNvSpPr/>
          <p:nvPr/>
        </p:nvSpPr>
        <p:spPr>
          <a:xfrm>
            <a:off x="7124346" y="1680617"/>
            <a:ext cx="9204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الصحراء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29216385-3D57-46A3-B4EF-949B270EB879}"/>
              </a:ext>
            </a:extLst>
          </p:cNvPr>
          <p:cNvGrpSpPr/>
          <p:nvPr/>
        </p:nvGrpSpPr>
        <p:grpSpPr>
          <a:xfrm>
            <a:off x="6146286" y="-50189"/>
            <a:ext cx="6126995" cy="1712529"/>
            <a:chOff x="316007" y="1607168"/>
            <a:chExt cx="6126995" cy="1712529"/>
          </a:xfrm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DB70837D-9303-4932-8EB2-00453FC5F074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DBE010FC-CCEC-4619-B5B2-118E0AE28EDE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913273F8-23DB-49F2-B96D-5827B931C17E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Parallelogram 188">
              <a:extLst>
                <a:ext uri="{FF2B5EF4-FFF2-40B4-BE49-F238E27FC236}">
                  <a16:creationId xmlns:a16="http://schemas.microsoft.com/office/drawing/2014/main" id="{2F304484-0126-4356-BDB6-E3F1FDCF93A6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66713D4C-8A2C-4BCD-BEFA-8B0D0FAB3923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8EFA0C45-1EA0-4477-926E-5A0F40BED81F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08793334-DE0E-4864-A18E-E8AE7231C2BE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1EEAE78C-E5E3-412D-9BF8-7C84EFD65412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963DA63B-ED03-448D-B4B5-ED90B4CD5074}"/>
                </a:ext>
              </a:extLst>
            </p:cNvPr>
            <p:cNvSpPr txBox="1"/>
            <p:nvPr/>
          </p:nvSpPr>
          <p:spPr>
            <a:xfrm>
              <a:off x="5900450" y="2281231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197" name="Graphic 196" descr="Bullseye">
              <a:extLst>
                <a:ext uri="{FF2B5EF4-FFF2-40B4-BE49-F238E27FC236}">
                  <a16:creationId xmlns:a16="http://schemas.microsoft.com/office/drawing/2014/main" id="{B08D911C-5D8E-4D97-AFEE-703E10D4E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02A9E66F-830E-427E-82BB-631F4EF90D8B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أكمل كلا من الجمل التالية بالكلمة المناسبة 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777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52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5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2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3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6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4" grpId="0" animBg="1"/>
          <p:bldP spid="109" grpId="0" animBg="1"/>
          <p:bldP spid="150" grpId="1"/>
          <p:bldP spid="151" grpId="1"/>
          <p:bldP spid="152" grpId="1"/>
          <p:bldP spid="175" grpId="0"/>
          <p:bldP spid="176" grpId="0"/>
          <p:bldP spid="17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3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1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0"/>
                                      </p:iterate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7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4" grpId="0" animBg="1"/>
          <p:bldP spid="109" grpId="0" animBg="1"/>
          <p:bldP spid="150" grpId="1"/>
          <p:bldP spid="151" grpId="1"/>
          <p:bldP spid="152" grpId="1"/>
          <p:bldP spid="175" grpId="0"/>
          <p:bldP spid="176" grpId="0"/>
          <p:bldP spid="177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2">
            <a:extLst>
              <a:ext uri="{FF2B5EF4-FFF2-40B4-BE49-F238E27FC236}">
                <a16:creationId xmlns:a16="http://schemas.microsoft.com/office/drawing/2014/main" id="{321912A9-F6D7-4EDE-A67D-E46CBC40C2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224"/>
          <a:stretch/>
        </p:blipFill>
        <p:spPr bwMode="auto">
          <a:xfrm>
            <a:off x="3067911" y="2288461"/>
            <a:ext cx="2014168" cy="14801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14570A51-C6E6-4873-854C-E00D04AC65A5}"/>
              </a:ext>
            </a:extLst>
          </p:cNvPr>
          <p:cNvSpPr/>
          <p:nvPr/>
        </p:nvSpPr>
        <p:spPr>
          <a:xfrm flipH="1">
            <a:off x="1903822" y="347736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146286" y="1283472"/>
            <a:ext cx="6126995" cy="1712529"/>
            <a:chOff x="316007" y="1607168"/>
            <a:chExt cx="6126995" cy="171252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900450" y="2281231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4F5F42-1399-4ED0-A748-A4A9821B8B27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استنتج اي انواع المواطن توضحه الصورة أدناه ؟</a:t>
              </a:r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25942" y="31359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66076" y="3052081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7021B10-D652-4494-8692-5321A4E77CD1}"/>
              </a:ext>
            </a:extLst>
          </p:cNvPr>
          <p:cNvGrpSpPr/>
          <p:nvPr/>
        </p:nvGrpSpPr>
        <p:grpSpPr>
          <a:xfrm>
            <a:off x="6148232" y="2688589"/>
            <a:ext cx="6126995" cy="1712529"/>
            <a:chOff x="316007" y="1607168"/>
            <a:chExt cx="6126995" cy="171252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F7AB79-2256-41DA-B2E6-3AA3B45E964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728F391-0B3E-4AF2-A539-818156420139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A3F9E23-AF66-40A2-819F-EED841390E22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arallelogram 118">
              <a:extLst>
                <a:ext uri="{FF2B5EF4-FFF2-40B4-BE49-F238E27FC236}">
                  <a16:creationId xmlns:a16="http://schemas.microsoft.com/office/drawing/2014/main" id="{A50F0380-0EA5-493E-974C-D5A3A67709A2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78975AE-7881-4EA4-A50B-545C47BA7F65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279508-CC9D-491A-B697-DF63F79E1014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44E6155E-78C3-4B1B-BF1B-F7E44335250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B168712-3040-40B1-A5DC-7D5C83E01417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14A512D-C486-4D55-8A40-FA634C8E9282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24" name="Graphic 123" descr="Bullseye">
              <a:extLst>
                <a:ext uri="{FF2B5EF4-FFF2-40B4-BE49-F238E27FC236}">
                  <a16:creationId xmlns:a16="http://schemas.microsoft.com/office/drawing/2014/main" id="{58040BEE-518D-4E64-AABB-74CAA856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6DF338D-E820-41FD-A413-D5A25E11292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ما النباتات و الحيوانات التي تعيش فيه ؟</a:t>
              </a:r>
            </a:p>
          </p:txBody>
        </p:sp>
      </p:grp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4734155" y="2992366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1">
            <a:extLst>
              <a:ext uri="{FF2B5EF4-FFF2-40B4-BE49-F238E27FC236}">
                <a16:creationId xmlns:a16="http://schemas.microsoft.com/office/drawing/2014/main" id="{A38F36A7-B70B-4B3A-9E07-0D5E741D228F}"/>
              </a:ext>
            </a:extLst>
          </p:cNvPr>
          <p:cNvSpPr/>
          <p:nvPr/>
        </p:nvSpPr>
        <p:spPr>
          <a:xfrm>
            <a:off x="3179317" y="1492849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E59F8BA-9F32-454D-BC22-BFB15A0CB616}"/>
              </a:ext>
            </a:extLst>
          </p:cNvPr>
          <p:cNvSpPr/>
          <p:nvPr/>
        </p:nvSpPr>
        <p:spPr>
          <a:xfrm>
            <a:off x="3441922" y="1332718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ight Triangle 5">
            <a:extLst>
              <a:ext uri="{FF2B5EF4-FFF2-40B4-BE49-F238E27FC236}">
                <a16:creationId xmlns:a16="http://schemas.microsoft.com/office/drawing/2014/main" id="{ADB4556B-865D-462B-A601-07D335BFD46F}"/>
              </a:ext>
            </a:extLst>
          </p:cNvPr>
          <p:cNvSpPr/>
          <p:nvPr/>
        </p:nvSpPr>
        <p:spPr>
          <a:xfrm>
            <a:off x="4078871" y="306612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ight Triangle 5">
            <a:extLst>
              <a:ext uri="{FF2B5EF4-FFF2-40B4-BE49-F238E27FC236}">
                <a16:creationId xmlns:a16="http://schemas.microsoft.com/office/drawing/2014/main" id="{2FBC2297-DBC5-43D3-BDB8-D5DD99E582AC}"/>
              </a:ext>
            </a:extLst>
          </p:cNvPr>
          <p:cNvSpPr/>
          <p:nvPr/>
        </p:nvSpPr>
        <p:spPr>
          <a:xfrm>
            <a:off x="4039588" y="55394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Triangle 5">
            <a:extLst>
              <a:ext uri="{FF2B5EF4-FFF2-40B4-BE49-F238E27FC236}">
                <a16:creationId xmlns:a16="http://schemas.microsoft.com/office/drawing/2014/main" id="{FEB9D72D-5364-4F9F-8872-490883CA77CD}"/>
              </a:ext>
            </a:extLst>
          </p:cNvPr>
          <p:cNvSpPr/>
          <p:nvPr/>
        </p:nvSpPr>
        <p:spPr>
          <a:xfrm flipH="1">
            <a:off x="3174234" y="306612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8CC9F5E-426B-4590-82DB-0D75EEBF72E3}"/>
              </a:ext>
            </a:extLst>
          </p:cNvPr>
          <p:cNvSpPr/>
          <p:nvPr/>
        </p:nvSpPr>
        <p:spPr>
          <a:xfrm flipH="1">
            <a:off x="3174234" y="306612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3187CED2-9C7B-4B39-829D-2CD2C1F4E99F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4078871" y="-1023533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FE3A21A-2ADA-434B-AB48-C8BF89C2DBAA}"/>
              </a:ext>
            </a:extLst>
          </p:cNvPr>
          <p:cNvGrpSpPr/>
          <p:nvPr/>
        </p:nvGrpSpPr>
        <p:grpSpPr>
          <a:xfrm>
            <a:off x="310146" y="557055"/>
            <a:ext cx="2244499" cy="2434510"/>
            <a:chOff x="7624954" y="1603531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FCC1A4E-60FF-4858-9A8B-C6CE0678CB8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C831FBA-7B77-4770-8A33-FF55A1BDB79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C86F2E83-154E-4F57-A9B9-0F70221B1E4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BDABA478-1A2F-40D4-9C05-B5A862F12AF9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AE4198A-028A-4C19-A977-72A962962CCC}"/>
                </a:ext>
              </a:extLst>
            </p:cNvPr>
            <p:cNvSpPr txBox="1"/>
            <p:nvPr/>
          </p:nvSpPr>
          <p:spPr>
            <a:xfrm>
              <a:off x="8342396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4</a:t>
              </a:r>
            </a:p>
          </p:txBody>
        </p:sp>
        <p:pic>
          <p:nvPicPr>
            <p:cNvPr id="97" name="Graphic 80">
              <a:extLst>
                <a:ext uri="{FF2B5EF4-FFF2-40B4-BE49-F238E27FC236}">
                  <a16:creationId xmlns:a16="http://schemas.microsoft.com/office/drawing/2014/main" id="{3F39EEB9-8D33-44E7-A497-428B32E6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33884" y="2339014"/>
              <a:ext cx="914400" cy="914400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94D4C35-DCD9-43CB-888F-EF5532F37044}"/>
              </a:ext>
            </a:extLst>
          </p:cNvPr>
          <p:cNvGrpSpPr/>
          <p:nvPr/>
        </p:nvGrpSpPr>
        <p:grpSpPr>
          <a:xfrm>
            <a:off x="1072099" y="8258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2FE539A-CA3C-4553-8792-3646FE33011D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5AD5642-5239-4918-AE02-EB317474D0A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F66D360F-260F-4A8C-8479-394A5DF3D9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A0325BC6-3C1C-4E49-9618-90044250A91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7A06F7B-07F5-4A17-97C0-EF40704734F2}"/>
              </a:ext>
            </a:extLst>
          </p:cNvPr>
          <p:cNvGrpSpPr/>
          <p:nvPr/>
        </p:nvGrpSpPr>
        <p:grpSpPr>
          <a:xfrm rot="21371849">
            <a:off x="90595" y="2794594"/>
            <a:ext cx="1895258" cy="2029180"/>
            <a:chOff x="384704" y="4308237"/>
            <a:chExt cx="1895258" cy="2029180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DFBF1E1-19BB-4422-94A8-536BA07970AD}"/>
                </a:ext>
              </a:extLst>
            </p:cNvPr>
            <p:cNvSpPr txBox="1"/>
            <p:nvPr/>
          </p:nvSpPr>
          <p:spPr>
            <a:xfrm>
              <a:off x="395817" y="4308237"/>
              <a:ext cx="188414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FF"/>
                  </a:solidFill>
                  <a:latin typeface="Century Gothic" panose="020B0502020202020204" pitchFamily="34" charset="0"/>
                </a:rPr>
                <a:t>مراجعة الفصل الرابع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3F076B5-F116-47CB-8C0D-9D09C21E5395}"/>
                </a:ext>
              </a:extLst>
            </p:cNvPr>
            <p:cNvSpPr txBox="1"/>
            <p:nvPr/>
          </p:nvSpPr>
          <p:spPr>
            <a:xfrm>
              <a:off x="384704" y="4706201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BA22042E-F98D-4B9C-B324-EAFAB4ED0D38}"/>
              </a:ext>
            </a:extLst>
          </p:cNvPr>
          <p:cNvSpPr/>
          <p:nvPr/>
        </p:nvSpPr>
        <p:spPr>
          <a:xfrm rot="15142371">
            <a:off x="751441" y="2464083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9950DB0-A3A7-4876-AD75-D41CA5F83E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429"/>
          <a:stretch/>
        </p:blipFill>
        <p:spPr>
          <a:xfrm rot="21347929">
            <a:off x="206747" y="3357141"/>
            <a:ext cx="1723197" cy="1342516"/>
          </a:xfrm>
          <a:prstGeom prst="rect">
            <a:avLst/>
          </a:prstGeom>
        </p:spPr>
      </p:pic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2FE1DD1-DC37-4990-BFBF-56102E369B6F}"/>
              </a:ext>
            </a:extLst>
          </p:cNvPr>
          <p:cNvGrpSpPr/>
          <p:nvPr/>
        </p:nvGrpSpPr>
        <p:grpSpPr>
          <a:xfrm>
            <a:off x="6116814" y="-52360"/>
            <a:ext cx="6126995" cy="1712529"/>
            <a:chOff x="316007" y="1607168"/>
            <a:chExt cx="6126995" cy="1712529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B617C950-4CBA-4EAF-B4A7-0AC13943DC96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4FA9FFA4-A763-4918-AC8C-838CFCDB74CA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4E5A6BA3-99A6-41FE-8B17-32C5851761D8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Parallelogram 156">
              <a:extLst>
                <a:ext uri="{FF2B5EF4-FFF2-40B4-BE49-F238E27FC236}">
                  <a16:creationId xmlns:a16="http://schemas.microsoft.com/office/drawing/2014/main" id="{7B178EFC-C485-47C4-AEAB-A0BA2DB95268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974A7844-DBCE-40B8-B413-A496597EB112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3F8D9FE6-713B-4EB0-AFBD-F85F08834812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8CEFD56F-2C4C-4993-BF45-03CE997D723D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FCF67A5F-3A17-42E4-BCD4-0A7377AC60C3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2" name="Graphic 161" descr="Bullseye">
              <a:extLst>
                <a:ext uri="{FF2B5EF4-FFF2-40B4-BE49-F238E27FC236}">
                  <a16:creationId xmlns:a16="http://schemas.microsoft.com/office/drawing/2014/main" id="{4B8E2A6A-AD54-4881-BAF1-0DD9113FA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944182FC-2081-4451-9A22-DF78CE2837DF}"/>
                </a:ext>
              </a:extLst>
            </p:cNvPr>
            <p:cNvSpPr txBox="1"/>
            <p:nvPr/>
          </p:nvSpPr>
          <p:spPr>
            <a:xfrm>
              <a:off x="1049053" y="1968797"/>
              <a:ext cx="37448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/>
                <a:t>أجب عن الأسئلة التالية :</a:t>
              </a:r>
            </a:p>
          </p:txBody>
        </p:sp>
      </p:grpSp>
      <p:sp>
        <p:nvSpPr>
          <p:cNvPr id="174" name="Rectangle: Top Corners Rounded 173">
            <a:extLst>
              <a:ext uri="{FF2B5EF4-FFF2-40B4-BE49-F238E27FC236}">
                <a16:creationId xmlns:a16="http://schemas.microsoft.com/office/drawing/2014/main" id="{8C2DFB03-7D0D-41E7-87DD-2C2EB37D9A59}"/>
              </a:ext>
            </a:extLst>
          </p:cNvPr>
          <p:cNvSpPr/>
          <p:nvPr/>
        </p:nvSpPr>
        <p:spPr>
          <a:xfrm>
            <a:off x="11651207" y="1649316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: Top Corners Rounded 131">
            <a:extLst>
              <a:ext uri="{FF2B5EF4-FFF2-40B4-BE49-F238E27FC236}">
                <a16:creationId xmlns:a16="http://schemas.microsoft.com/office/drawing/2014/main" id="{1CFEFC91-9DF1-4E35-AFE3-362DA900D633}"/>
              </a:ext>
            </a:extLst>
          </p:cNvPr>
          <p:cNvSpPr/>
          <p:nvPr/>
        </p:nvSpPr>
        <p:spPr>
          <a:xfrm rot="10800000">
            <a:off x="3840444" y="379920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51B7C4CD-6E0D-4075-BEB5-C7DDBF103ABB}"/>
              </a:ext>
            </a:extLst>
          </p:cNvPr>
          <p:cNvCxnSpPr>
            <a:cxnSpLocks/>
            <a:stCxn id="132" idx="3"/>
          </p:cNvCxnSpPr>
          <p:nvPr/>
        </p:nvCxnSpPr>
        <p:spPr>
          <a:xfrm>
            <a:off x="4059946" y="3928737"/>
            <a:ext cx="0" cy="29562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DE322FD7-BFD3-49C9-A790-C9E4AA7D1BE4}"/>
              </a:ext>
            </a:extLst>
          </p:cNvPr>
          <p:cNvSpPr/>
          <p:nvPr/>
        </p:nvSpPr>
        <p:spPr>
          <a:xfrm>
            <a:off x="3018553" y="2254351"/>
            <a:ext cx="2107051" cy="1540322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pic>
        <p:nvPicPr>
          <p:cNvPr id="176" name="Picture 7">
            <a:extLst>
              <a:ext uri="{FF2B5EF4-FFF2-40B4-BE49-F238E27FC236}">
                <a16:creationId xmlns:a16="http://schemas.microsoft.com/office/drawing/2014/main" id="{9F37E578-BC7C-4EC7-9E2E-73CE388A1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5078" y="5189496"/>
            <a:ext cx="1531516" cy="166024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677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8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3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7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52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5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4" grpId="0" animBg="1"/>
          <p:bldP spid="1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3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7" dur="500"/>
                                            <p:tgtEl>
                                              <p:spTgt spid="1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4" grpId="0" animBg="1"/>
          <p:bldP spid="109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A024553-421E-4860-A3DC-D943B052AD52}"/>
              </a:ext>
            </a:extLst>
          </p:cNvPr>
          <p:cNvGrpSpPr/>
          <p:nvPr/>
        </p:nvGrpSpPr>
        <p:grpSpPr>
          <a:xfrm>
            <a:off x="10033540" y="1586322"/>
            <a:ext cx="2244499" cy="2434510"/>
            <a:chOff x="10033540" y="1586322"/>
            <a:chExt cx="2244499" cy="2434510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93548483-14CA-4255-AF45-7B199E3F0E24}"/>
                </a:ext>
              </a:extLst>
            </p:cNvPr>
            <p:cNvGrpSpPr/>
            <p:nvPr/>
          </p:nvGrpSpPr>
          <p:grpSpPr>
            <a:xfrm>
              <a:off x="10033540" y="1586322"/>
              <a:ext cx="2244499" cy="2434510"/>
              <a:chOff x="2728686" y="1944914"/>
              <a:chExt cx="3055724" cy="3314410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44C55B9B-7851-4E4E-BFF5-E2904B1D08F2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Top Corners One Rounded and One Snipped 68">
                <a:extLst>
                  <a:ext uri="{FF2B5EF4-FFF2-40B4-BE49-F238E27FC236}">
                    <a16:creationId xmlns:a16="http://schemas.microsoft.com/office/drawing/2014/main" id="{99B475DA-55D7-4BB1-A175-D0961A7A8890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ight Triangle 19">
                <a:extLst>
                  <a:ext uri="{FF2B5EF4-FFF2-40B4-BE49-F238E27FC236}">
                    <a16:creationId xmlns:a16="http://schemas.microsoft.com/office/drawing/2014/main" id="{9A08256F-D2A0-4B59-9CD9-6A87B129405A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C80051"/>
                  </a:gs>
                  <a:gs pos="0">
                    <a:srgbClr val="C80051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946030C-D9A7-433B-B985-51E4694C0A58}"/>
                </a:ext>
              </a:extLst>
            </p:cNvPr>
            <p:cNvSpPr txBox="1"/>
            <p:nvPr/>
          </p:nvSpPr>
          <p:spPr>
            <a:xfrm>
              <a:off x="10760505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5</a:t>
              </a:r>
            </a:p>
          </p:txBody>
        </p:sp>
        <p:pic>
          <p:nvPicPr>
            <p:cNvPr id="77" name="Graphic 76">
              <a:extLst>
                <a:ext uri="{FF2B5EF4-FFF2-40B4-BE49-F238E27FC236}">
                  <a16:creationId xmlns:a16="http://schemas.microsoft.com/office/drawing/2014/main" id="{EAD498D3-D037-4023-BD4D-19BA7943E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95793" y="2211884"/>
              <a:ext cx="1134249" cy="1134249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920056B-EBAA-44EC-9DCD-0351BEE66388}"/>
              </a:ext>
            </a:extLst>
          </p:cNvPr>
          <p:cNvGrpSpPr/>
          <p:nvPr/>
        </p:nvGrpSpPr>
        <p:grpSpPr>
          <a:xfrm>
            <a:off x="5216366" y="1620740"/>
            <a:ext cx="2244499" cy="2434510"/>
            <a:chOff x="5216366" y="1620740"/>
            <a:chExt cx="2244499" cy="243451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F99D7C3-1290-4D6F-BB9C-DCE86F8C297E}"/>
                </a:ext>
              </a:extLst>
            </p:cNvPr>
            <p:cNvGrpSpPr/>
            <p:nvPr/>
          </p:nvGrpSpPr>
          <p:grpSpPr>
            <a:xfrm>
              <a:off x="5216366" y="1620740"/>
              <a:ext cx="2244499" cy="2434510"/>
              <a:chOff x="2728686" y="1944914"/>
              <a:chExt cx="3055724" cy="3314410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978F6740-9C0B-4ED0-A3A6-43E36CE0152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: Top Corners One Rounded and One Snipped 48">
                <a:extLst>
                  <a:ext uri="{FF2B5EF4-FFF2-40B4-BE49-F238E27FC236}">
                    <a16:creationId xmlns:a16="http://schemas.microsoft.com/office/drawing/2014/main" id="{6272D699-E94C-4EE1-9F6C-6960693A1BB8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ABFF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ight Triangle 19">
                <a:extLst>
                  <a:ext uri="{FF2B5EF4-FFF2-40B4-BE49-F238E27FC236}">
                    <a16:creationId xmlns:a16="http://schemas.microsoft.com/office/drawing/2014/main" id="{CBCB9EC6-9587-4791-85F1-60BA097853B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82DA00"/>
                  </a:gs>
                  <a:gs pos="0">
                    <a:srgbClr val="87E2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9FF9BA2-0505-4173-B20E-367DCBFF2CA1}"/>
                </a:ext>
              </a:extLst>
            </p:cNvPr>
            <p:cNvSpPr txBox="1"/>
            <p:nvPr/>
          </p:nvSpPr>
          <p:spPr>
            <a:xfrm>
              <a:off x="5960816" y="1880622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3</a:t>
              </a:r>
            </a:p>
          </p:txBody>
        </p:sp>
        <p:pic>
          <p:nvPicPr>
            <p:cNvPr id="79" name="Graphic 78">
              <a:extLst>
                <a:ext uri="{FF2B5EF4-FFF2-40B4-BE49-F238E27FC236}">
                  <a16:creationId xmlns:a16="http://schemas.microsoft.com/office/drawing/2014/main" id="{1EF788AB-0A81-4004-B7C8-0DCD3E2BC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74476" y="2539723"/>
              <a:ext cx="958881" cy="683979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4548A7B-3809-47BF-A321-6DF95EE73C13}"/>
              </a:ext>
            </a:extLst>
          </p:cNvPr>
          <p:cNvGrpSpPr/>
          <p:nvPr/>
        </p:nvGrpSpPr>
        <p:grpSpPr>
          <a:xfrm>
            <a:off x="7624954" y="1603531"/>
            <a:ext cx="2244499" cy="2434510"/>
            <a:chOff x="7624954" y="1603531"/>
            <a:chExt cx="2244499" cy="243451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4F4058B-DD1C-4B39-82D9-E0D8BFA87B8D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562BCD9A-6E1A-4DFD-8628-C720986BC9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Top Corners One Rounded and One Snipped 58">
                <a:extLst>
                  <a:ext uri="{FF2B5EF4-FFF2-40B4-BE49-F238E27FC236}">
                    <a16:creationId xmlns:a16="http://schemas.microsoft.com/office/drawing/2014/main" id="{153D79D3-FEA7-4B40-8FAE-A1EF8C4D384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ight Triangle 19">
                <a:extLst>
                  <a:ext uri="{FF2B5EF4-FFF2-40B4-BE49-F238E27FC236}">
                    <a16:creationId xmlns:a16="http://schemas.microsoft.com/office/drawing/2014/main" id="{C43B8531-C95E-45BD-8ED8-6B2408CED72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C7BB7FE-C115-4746-9E9E-D8F95E2B5314}"/>
                </a:ext>
              </a:extLst>
            </p:cNvPr>
            <p:cNvSpPr txBox="1"/>
            <p:nvPr/>
          </p:nvSpPr>
          <p:spPr>
            <a:xfrm>
              <a:off x="8342396" y="1867027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4</a:t>
              </a:r>
            </a:p>
          </p:txBody>
        </p:sp>
        <p:pic>
          <p:nvPicPr>
            <p:cNvPr id="81" name="Graphic 80">
              <a:extLst>
                <a:ext uri="{FF2B5EF4-FFF2-40B4-BE49-F238E27FC236}">
                  <a16:creationId xmlns:a16="http://schemas.microsoft.com/office/drawing/2014/main" id="{1B6C01D1-CBF8-4B5D-9814-FF8422A31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33884" y="2339014"/>
              <a:ext cx="914400" cy="9144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771C9B2-82D5-44AA-8F2C-EB52EEAEEB11}"/>
              </a:ext>
            </a:extLst>
          </p:cNvPr>
          <p:cNvGrpSpPr/>
          <p:nvPr/>
        </p:nvGrpSpPr>
        <p:grpSpPr>
          <a:xfrm>
            <a:off x="2807778" y="1637949"/>
            <a:ext cx="2244499" cy="2434510"/>
            <a:chOff x="2807778" y="1637949"/>
            <a:chExt cx="2244499" cy="243451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6E5F608-C3A9-41FC-B97B-3CB78CE45FEB}"/>
                </a:ext>
              </a:extLst>
            </p:cNvPr>
            <p:cNvGrpSpPr/>
            <p:nvPr/>
          </p:nvGrpSpPr>
          <p:grpSpPr>
            <a:xfrm>
              <a:off x="2807778" y="1637949"/>
              <a:ext cx="2244499" cy="2434510"/>
              <a:chOff x="2728686" y="1944914"/>
              <a:chExt cx="3055724" cy="331441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3AC48A58-F819-4DA0-96B5-DF365AA7CC8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Top Corners One Rounded and One Snipped 38">
                <a:extLst>
                  <a:ext uri="{FF2B5EF4-FFF2-40B4-BE49-F238E27FC236}">
                    <a16:creationId xmlns:a16="http://schemas.microsoft.com/office/drawing/2014/main" id="{A4DE224C-7D79-4BEB-B9B7-C8F018D4556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ight Triangle 19">
                <a:extLst>
                  <a:ext uri="{FF2B5EF4-FFF2-40B4-BE49-F238E27FC236}">
                    <a16:creationId xmlns:a16="http://schemas.microsoft.com/office/drawing/2014/main" id="{7F5C78CA-A608-4D59-A902-8F6E1A936CE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0091C4"/>
                  </a:gs>
                  <a:gs pos="0">
                    <a:srgbClr val="00A1DA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7FF40ED-65A1-4F2C-B8D4-30ED17732F01}"/>
                </a:ext>
              </a:extLst>
            </p:cNvPr>
            <p:cNvSpPr txBox="1"/>
            <p:nvPr/>
          </p:nvSpPr>
          <p:spPr>
            <a:xfrm>
              <a:off x="3558621" y="1895443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2</a:t>
              </a:r>
            </a:p>
          </p:txBody>
        </p:sp>
        <p:pic>
          <p:nvPicPr>
            <p:cNvPr id="83" name="Graphic 82">
              <a:extLst>
                <a:ext uri="{FF2B5EF4-FFF2-40B4-BE49-F238E27FC236}">
                  <a16:creationId xmlns:a16="http://schemas.microsoft.com/office/drawing/2014/main" id="{0E11A389-0DB0-4C0C-A4D5-1D1600C42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03204" y="2432647"/>
              <a:ext cx="761747" cy="761747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DC28827-90BA-4BED-B06B-CEE966E3C2AF}"/>
              </a:ext>
            </a:extLst>
          </p:cNvPr>
          <p:cNvGrpSpPr/>
          <p:nvPr/>
        </p:nvGrpSpPr>
        <p:grpSpPr>
          <a:xfrm>
            <a:off x="3569731" y="1089152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CAB0AB3-E831-4233-BF41-7C93C37474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B3C1A5A-8C12-474E-A329-402E5FDC436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rapezoid 10">
              <a:extLst>
                <a:ext uri="{FF2B5EF4-FFF2-40B4-BE49-F238E27FC236}">
                  <a16:creationId xmlns:a16="http://schemas.microsoft.com/office/drawing/2014/main" id="{E1E5144C-43A5-4F4A-856C-D0D5C6E9435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F0C8257-48DE-4EE1-A5C3-DCEA1CDA1293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2CF66F4-F3FD-48AB-9D13-006C3172DDA8}"/>
              </a:ext>
            </a:extLst>
          </p:cNvPr>
          <p:cNvGrpSpPr/>
          <p:nvPr/>
        </p:nvGrpSpPr>
        <p:grpSpPr>
          <a:xfrm>
            <a:off x="5978319" y="1071943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9461C5E-3351-436E-B38C-FCC9C8B9BC0B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F9D5A17-E7EB-460D-80D8-42B1CC056D8B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apezoid 10">
              <a:extLst>
                <a:ext uri="{FF2B5EF4-FFF2-40B4-BE49-F238E27FC236}">
                  <a16:creationId xmlns:a16="http://schemas.microsoft.com/office/drawing/2014/main" id="{00F34463-6DAD-42C7-8A0D-0D547C0F970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854B1F9-41AE-42C9-90AF-E85BCE423BF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9326A02-F5AB-440F-95F2-67AE523CF330}"/>
              </a:ext>
            </a:extLst>
          </p:cNvPr>
          <p:cNvGrpSpPr/>
          <p:nvPr/>
        </p:nvGrpSpPr>
        <p:grpSpPr>
          <a:xfrm>
            <a:off x="8386907" y="1054734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0C8951E-5E25-4C45-8DA1-B30490451F64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BD95E8CF-EACF-4637-9C13-C9263E84989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10">
              <a:extLst>
                <a:ext uri="{FF2B5EF4-FFF2-40B4-BE49-F238E27FC236}">
                  <a16:creationId xmlns:a16="http://schemas.microsoft.com/office/drawing/2014/main" id="{C03FF976-880A-4455-818E-3CFD61D3A2F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FEBA5769-B50B-4FF6-8268-F1DA1198A5E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BE4C483-ECAD-44FA-96B3-111474E6DC33}"/>
              </a:ext>
            </a:extLst>
          </p:cNvPr>
          <p:cNvGrpSpPr/>
          <p:nvPr/>
        </p:nvGrpSpPr>
        <p:grpSpPr>
          <a:xfrm>
            <a:off x="10795493" y="1037525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AB92A58-AD36-415E-A222-21EEEC7947F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E2361FD-28BE-4248-B52F-973567F3B3C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rapezoid 10">
              <a:extLst>
                <a:ext uri="{FF2B5EF4-FFF2-40B4-BE49-F238E27FC236}">
                  <a16:creationId xmlns:a16="http://schemas.microsoft.com/office/drawing/2014/main" id="{16305205-24B1-4A7C-B6BF-5FF92636CC2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E5AADBE1-5A76-4130-A3E3-A246C29679C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09115-BC63-479B-A7E3-B90DAE554C4C}"/>
              </a:ext>
            </a:extLst>
          </p:cNvPr>
          <p:cNvGrpSpPr/>
          <p:nvPr/>
        </p:nvGrpSpPr>
        <p:grpSpPr>
          <a:xfrm>
            <a:off x="399190" y="1655158"/>
            <a:ext cx="2244499" cy="2434510"/>
            <a:chOff x="399190" y="1655158"/>
            <a:chExt cx="2244499" cy="243451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9AA90E7-0F50-4C7E-AE17-B422819F6C15}"/>
                </a:ext>
              </a:extLst>
            </p:cNvPr>
            <p:cNvGrpSpPr/>
            <p:nvPr/>
          </p:nvGrpSpPr>
          <p:grpSpPr>
            <a:xfrm>
              <a:off x="399190" y="1655158"/>
              <a:ext cx="2244499" cy="2434510"/>
              <a:chOff x="2728686" y="1944914"/>
              <a:chExt cx="3055724" cy="331441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2149E3A-A61D-4E93-A21B-94876A0667C5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: Top Corners One Rounded and One Snipped 4">
                <a:extLst>
                  <a:ext uri="{FF2B5EF4-FFF2-40B4-BE49-F238E27FC236}">
                    <a16:creationId xmlns:a16="http://schemas.microsoft.com/office/drawing/2014/main" id="{192CABDA-48E9-4A9F-88DA-2E05F248400E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8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ight Triangle 19">
                <a:extLst>
                  <a:ext uri="{FF2B5EF4-FFF2-40B4-BE49-F238E27FC236}">
                    <a16:creationId xmlns:a16="http://schemas.microsoft.com/office/drawing/2014/main" id="{1B87133E-D4E1-49DB-8C13-45A402AB559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C79200"/>
                  </a:gs>
                  <a:gs pos="0">
                    <a:srgbClr val="E6AA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54E39D1-F7C8-4EB3-B988-25DA395E327A}"/>
                </a:ext>
              </a:extLst>
            </p:cNvPr>
            <p:cNvSpPr txBox="1"/>
            <p:nvPr/>
          </p:nvSpPr>
          <p:spPr>
            <a:xfrm>
              <a:off x="1094135" y="1895443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1</a:t>
              </a:r>
            </a:p>
          </p:txBody>
        </p:sp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id="{1EB78EC6-C82A-4DCE-B30C-66E65DD07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7730" y="2332220"/>
              <a:ext cx="831800" cy="831800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5CD0D46-ADEE-400D-9E15-B8FF15E2D054}"/>
              </a:ext>
            </a:extLst>
          </p:cNvPr>
          <p:cNvGrpSpPr/>
          <p:nvPr/>
        </p:nvGrpSpPr>
        <p:grpSpPr>
          <a:xfrm rot="21236315">
            <a:off x="329350" y="3805080"/>
            <a:ext cx="1892122" cy="2174447"/>
            <a:chOff x="387840" y="4231292"/>
            <a:chExt cx="1892122" cy="2174447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8081810-0FDB-44B7-894D-F75DCA0570EB}"/>
                </a:ext>
              </a:extLst>
            </p:cNvPr>
            <p:cNvSpPr txBox="1"/>
            <p:nvPr/>
          </p:nvSpPr>
          <p:spPr>
            <a:xfrm>
              <a:off x="395817" y="4231292"/>
              <a:ext cx="188414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مَا الْغَابَةُ؟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1AD0748-CC0D-4898-9EE0-2280E4355C73}"/>
                </a:ext>
              </a:extLst>
            </p:cNvPr>
            <p:cNvSpPr txBox="1"/>
            <p:nvPr/>
          </p:nvSpPr>
          <p:spPr>
            <a:xfrm>
              <a:off x="387840" y="4774523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B5BD783E-F45C-45D8-BFA1-DC314276109C}"/>
              </a:ext>
            </a:extLst>
          </p:cNvPr>
          <p:cNvSpPr txBox="1"/>
          <p:nvPr/>
        </p:nvSpPr>
        <p:spPr>
          <a:xfrm>
            <a:off x="3114193" y="170179"/>
            <a:ext cx="5963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dirty="0">
                <a:latin typeface="Century Gothic" panose="020B0502020202020204" pitchFamily="34" charset="0"/>
              </a:rPr>
              <a:t>الغابات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78" name="Rectangle 21">
            <a:extLst>
              <a:ext uri="{FF2B5EF4-FFF2-40B4-BE49-F238E27FC236}">
                <a16:creationId xmlns:a16="http://schemas.microsoft.com/office/drawing/2014/main" id="{777CF810-8BD5-4CC1-8636-B969E1CA6D1C}"/>
              </a:ext>
            </a:extLst>
          </p:cNvPr>
          <p:cNvSpPr/>
          <p:nvPr/>
        </p:nvSpPr>
        <p:spPr>
          <a:xfrm rot="15142371">
            <a:off x="1011770" y="3478696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3528074-1478-461B-99CC-09B9E29A2A24}"/>
              </a:ext>
            </a:extLst>
          </p:cNvPr>
          <p:cNvGrpSpPr/>
          <p:nvPr/>
        </p:nvGrpSpPr>
        <p:grpSpPr>
          <a:xfrm rot="270453">
            <a:off x="2622805" y="3831936"/>
            <a:ext cx="1891426" cy="2101534"/>
            <a:chOff x="388536" y="4262070"/>
            <a:chExt cx="1891426" cy="2101534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5B8056D-8E26-44AF-9F0A-645D9AFC30A3}"/>
                </a:ext>
              </a:extLst>
            </p:cNvPr>
            <p:cNvSpPr txBox="1"/>
            <p:nvPr/>
          </p:nvSpPr>
          <p:spPr>
            <a:xfrm>
              <a:off x="395817" y="4262070"/>
              <a:ext cx="18841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ar-SY" sz="2400" b="1" dirty="0">
                  <a:solidFill>
                    <a:srgbClr val="00B0F0"/>
                  </a:solidFill>
                  <a:latin typeface="Century Gothic" panose="020B0502020202020204" pitchFamily="34" charset="0"/>
                </a:rPr>
                <a:t>كَيْفَ تَبْدُو الْغابَةُ؟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FF86B88-37FF-4E48-BD56-277BEE9A26A6}"/>
                </a:ext>
              </a:extLst>
            </p:cNvPr>
            <p:cNvSpPr txBox="1"/>
            <p:nvPr/>
          </p:nvSpPr>
          <p:spPr>
            <a:xfrm>
              <a:off x="388536" y="4732388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2" name="Rectangle 21">
            <a:extLst>
              <a:ext uri="{FF2B5EF4-FFF2-40B4-BE49-F238E27FC236}">
                <a16:creationId xmlns:a16="http://schemas.microsoft.com/office/drawing/2014/main" id="{38CB00ED-884C-41A9-AA2A-21ADDBBBD0E5}"/>
              </a:ext>
            </a:extLst>
          </p:cNvPr>
          <p:cNvSpPr/>
          <p:nvPr/>
        </p:nvSpPr>
        <p:spPr>
          <a:xfrm rot="15142371">
            <a:off x="3432773" y="3578557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23478E1-821D-4672-901E-56F79302C264}"/>
              </a:ext>
            </a:extLst>
          </p:cNvPr>
          <p:cNvGrpSpPr/>
          <p:nvPr/>
        </p:nvGrpSpPr>
        <p:grpSpPr>
          <a:xfrm rot="670147">
            <a:off x="5018495" y="3814791"/>
            <a:ext cx="1891426" cy="2101534"/>
            <a:chOff x="388536" y="4262070"/>
            <a:chExt cx="1891426" cy="2101534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02D30B9-7B6C-4225-8804-E9E6775C5AAB}"/>
                </a:ext>
              </a:extLst>
            </p:cNvPr>
            <p:cNvSpPr txBox="1"/>
            <p:nvPr/>
          </p:nvSpPr>
          <p:spPr>
            <a:xfrm>
              <a:off x="395817" y="4262070"/>
              <a:ext cx="18841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ABFF2B"/>
                  </a:solidFill>
                  <a:latin typeface="Century Gothic" panose="020B0502020202020204" pitchFamily="34" charset="0"/>
                </a:rPr>
                <a:t>الحياة في الغابة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36BF8029-D4BE-41C6-8E6F-0995FAF0730E}"/>
                </a:ext>
              </a:extLst>
            </p:cNvPr>
            <p:cNvSpPr txBox="1"/>
            <p:nvPr/>
          </p:nvSpPr>
          <p:spPr>
            <a:xfrm>
              <a:off x="388536" y="4732388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6" name="Rectangle 21">
            <a:extLst>
              <a:ext uri="{FF2B5EF4-FFF2-40B4-BE49-F238E27FC236}">
                <a16:creationId xmlns:a16="http://schemas.microsoft.com/office/drawing/2014/main" id="{021F7ED3-8BEA-4598-92C2-A3F55CA87893}"/>
              </a:ext>
            </a:extLst>
          </p:cNvPr>
          <p:cNvSpPr/>
          <p:nvPr/>
        </p:nvSpPr>
        <p:spPr>
          <a:xfrm rot="15142371">
            <a:off x="5765128" y="3529251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E7F8F35E-8AB5-41B5-B9AC-77D1B424261F}"/>
              </a:ext>
            </a:extLst>
          </p:cNvPr>
          <p:cNvGrpSpPr/>
          <p:nvPr/>
        </p:nvGrpSpPr>
        <p:grpSpPr>
          <a:xfrm rot="21371849">
            <a:off x="7404893" y="3825698"/>
            <a:ext cx="1895258" cy="2044569"/>
            <a:chOff x="384704" y="4292848"/>
            <a:chExt cx="1895258" cy="2044569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77FE913-94CD-402C-B98E-8C68CFB59B2C}"/>
                </a:ext>
              </a:extLst>
            </p:cNvPr>
            <p:cNvSpPr txBox="1"/>
            <p:nvPr/>
          </p:nvSpPr>
          <p:spPr>
            <a:xfrm>
              <a:off x="395817" y="4292848"/>
              <a:ext cx="1884145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00FF"/>
                  </a:solidFill>
                  <a:latin typeface="Century Gothic" panose="020B0502020202020204" pitchFamily="34" charset="0"/>
                </a:rPr>
                <a:t>ما الْغابَةُ الْمَطَرِيَّةُ؟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C640CBD3-F590-4BCB-95DF-6FDC3F7EE062}"/>
                </a:ext>
              </a:extLst>
            </p:cNvPr>
            <p:cNvSpPr txBox="1"/>
            <p:nvPr/>
          </p:nvSpPr>
          <p:spPr>
            <a:xfrm>
              <a:off x="384704" y="4706201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14" name="Rectangle 21">
            <a:extLst>
              <a:ext uri="{FF2B5EF4-FFF2-40B4-BE49-F238E27FC236}">
                <a16:creationId xmlns:a16="http://schemas.microsoft.com/office/drawing/2014/main" id="{1B051481-1C83-47B0-9BE5-A4B4FCF8059E}"/>
              </a:ext>
            </a:extLst>
          </p:cNvPr>
          <p:cNvSpPr/>
          <p:nvPr/>
        </p:nvSpPr>
        <p:spPr>
          <a:xfrm rot="15142371">
            <a:off x="8066249" y="3510559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BE7ECA6-04D6-4789-AFF0-AFED6C803614}"/>
              </a:ext>
            </a:extLst>
          </p:cNvPr>
          <p:cNvGrpSpPr/>
          <p:nvPr/>
        </p:nvGrpSpPr>
        <p:grpSpPr>
          <a:xfrm rot="741899">
            <a:off x="9768998" y="3690798"/>
            <a:ext cx="1893883" cy="2131692"/>
            <a:chOff x="386080" y="4169738"/>
            <a:chExt cx="1893883" cy="2131692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BCB1FC64-EC47-4F8C-8F08-F3B9DA84F9B4}"/>
                </a:ext>
              </a:extLst>
            </p:cNvPr>
            <p:cNvSpPr txBox="1"/>
            <p:nvPr/>
          </p:nvSpPr>
          <p:spPr>
            <a:xfrm>
              <a:off x="395818" y="4169738"/>
              <a:ext cx="188414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66"/>
                  </a:solidFill>
                  <a:latin typeface="Century Gothic" panose="020B0502020202020204" pitchFamily="34" charset="0"/>
                </a:rPr>
                <a:t>نَّباتاتِ وَحَيَواناتِ الْغابَةُ الْمَطَرِيَّةُ</a:t>
              </a:r>
              <a:endParaRPr lang="en-US" b="1" dirty="0">
                <a:solidFill>
                  <a:srgbClr val="FF0066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39E1C8F-5680-4451-8F49-4636BF4C3AC4}"/>
                </a:ext>
              </a:extLst>
            </p:cNvPr>
            <p:cNvSpPr txBox="1"/>
            <p:nvPr/>
          </p:nvSpPr>
          <p:spPr>
            <a:xfrm>
              <a:off x="386080" y="4824102"/>
              <a:ext cx="1891426" cy="147732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.</a:t>
              </a: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e</a:t>
              </a:r>
            </a:p>
          </p:txBody>
        </p:sp>
      </p:grpSp>
      <p:sp>
        <p:nvSpPr>
          <p:cNvPr id="118" name="Rectangle 21">
            <a:extLst>
              <a:ext uri="{FF2B5EF4-FFF2-40B4-BE49-F238E27FC236}">
                <a16:creationId xmlns:a16="http://schemas.microsoft.com/office/drawing/2014/main" id="{A2EC432D-E673-4495-B45E-4B43944F7A20}"/>
              </a:ext>
            </a:extLst>
          </p:cNvPr>
          <p:cNvSpPr/>
          <p:nvPr/>
        </p:nvSpPr>
        <p:spPr>
          <a:xfrm rot="15142371">
            <a:off x="10616431" y="3420519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82EE96-33D9-4FBD-A118-BCF2E6B33FB7}"/>
              </a:ext>
            </a:extLst>
          </p:cNvPr>
          <p:cNvGrpSpPr/>
          <p:nvPr/>
        </p:nvGrpSpPr>
        <p:grpSpPr>
          <a:xfrm>
            <a:off x="1161144" y="1106361"/>
            <a:ext cx="389900" cy="815066"/>
            <a:chOff x="3976915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F35C1D-2269-41CD-B0E2-5C2295B6E0FB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ADF4923-A416-4754-9761-0D6992BC5848}"/>
                </a:ext>
              </a:extLst>
            </p:cNvPr>
            <p:cNvSpPr/>
            <p:nvPr/>
          </p:nvSpPr>
          <p:spPr>
            <a:xfrm>
              <a:off x="3976915" y="1546638"/>
              <a:ext cx="421209" cy="421209"/>
            </a:xfrm>
            <a:prstGeom prst="ellipse">
              <a:avLst/>
            </a:prstGeom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51E5A6D4-1FE5-4DF4-AC44-AAE22CEF66A4}"/>
                </a:ext>
              </a:extLst>
            </p:cNvPr>
            <p:cNvSpPr/>
            <p:nvPr/>
          </p:nvSpPr>
          <p:spPr>
            <a:xfrm rot="1060331">
              <a:off x="4130545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BB7020-8369-48CB-8B57-387983CE260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2D1B3B8C-4F23-44C6-8045-FFA6888951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537"/>
          <a:stretch/>
        </p:blipFill>
        <p:spPr>
          <a:xfrm rot="754665">
            <a:off x="9799484" y="4436037"/>
            <a:ext cx="1748056" cy="120163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5FF0402-C268-450C-B078-FAC2C3E1C9F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429"/>
          <a:stretch/>
        </p:blipFill>
        <p:spPr>
          <a:xfrm rot="21347929">
            <a:off x="7521555" y="4403617"/>
            <a:ext cx="1723197" cy="13425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7D4C96B-561C-42D5-A0D1-2E9A738D336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209"/>
          <a:stretch/>
        </p:blipFill>
        <p:spPr>
          <a:xfrm rot="666179">
            <a:off x="5074091" y="4408636"/>
            <a:ext cx="1701872" cy="133247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29F6FC-7659-4334-8858-654AE5C1026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6209" t="-1" r="-1" b="659"/>
          <a:stretch/>
        </p:blipFill>
        <p:spPr>
          <a:xfrm rot="311873">
            <a:off x="2752023" y="4407573"/>
            <a:ext cx="1648262" cy="13900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4BB5CF3-AAB1-44E5-AF90-072330C7F14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0686" r="1"/>
          <a:stretch/>
        </p:blipFill>
        <p:spPr>
          <a:xfrm rot="21257670">
            <a:off x="465385" y="4449583"/>
            <a:ext cx="1698249" cy="142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102" grpId="0" animBg="1"/>
      <p:bldP spid="106" grpId="0" animBg="1"/>
      <p:bldP spid="114" grpId="0" animBg="1"/>
      <p:bldP spid="1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965838" y="480676"/>
            <a:ext cx="5226161" cy="1738966"/>
            <a:chOff x="1216841" y="1580731"/>
            <a:chExt cx="5226161" cy="1738966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1923019" y="2088360"/>
              <a:ext cx="2848823" cy="986972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1906072" y="1664900"/>
              <a:ext cx="2852928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1216841" y="1580731"/>
              <a:ext cx="1107767" cy="1107767"/>
              <a:chOff x="10420368" y="388718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10420368" y="388718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10531565" y="499915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773848" y="228232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21130" y="1906852"/>
              <a:ext cx="457200" cy="45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5BFA1-5256-43FB-B73F-DA49F0EE203C}"/>
                </a:ext>
              </a:extLst>
            </p:cNvPr>
            <p:cNvSpPr txBox="1"/>
            <p:nvPr/>
          </p:nvSpPr>
          <p:spPr>
            <a:xfrm>
              <a:off x="2630672" y="1913159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أنظر وأتساءل 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DA9B295-CBDD-41DA-9BCB-88D44304CDDB}"/>
              </a:ext>
            </a:extLst>
          </p:cNvPr>
          <p:cNvGrpSpPr/>
          <p:nvPr/>
        </p:nvGrpSpPr>
        <p:grpSpPr>
          <a:xfrm>
            <a:off x="6949427" y="2062118"/>
            <a:ext cx="5226161" cy="1715031"/>
            <a:chOff x="1216841" y="3918137"/>
            <a:chExt cx="5226161" cy="1715031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15A8989-5185-4493-BAE4-3C0AED0E492C}"/>
                </a:ext>
              </a:extLst>
            </p:cNvPr>
            <p:cNvSpPr/>
            <p:nvPr/>
          </p:nvSpPr>
          <p:spPr>
            <a:xfrm>
              <a:off x="4823065" y="4753032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5A8CCC2-C3DC-4D69-B4AB-2C48A13A75AB}"/>
                </a:ext>
              </a:extLst>
            </p:cNvPr>
            <p:cNvSpPr/>
            <p:nvPr/>
          </p:nvSpPr>
          <p:spPr>
            <a:xfrm rot="21131528">
              <a:off x="1974950" y="4383566"/>
              <a:ext cx="2848823" cy="986972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74513A-7433-466B-BB49-80EFB2DA96E0}"/>
                </a:ext>
              </a:extLst>
            </p:cNvPr>
            <p:cNvSpPr/>
            <p:nvPr/>
          </p:nvSpPr>
          <p:spPr>
            <a:xfrm flipH="1">
              <a:off x="5781821" y="4408272"/>
              <a:ext cx="661181" cy="995286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F8630F65-C3CE-481E-A628-C572A015EEE4}"/>
                </a:ext>
              </a:extLst>
            </p:cNvPr>
            <p:cNvSpPr/>
            <p:nvPr/>
          </p:nvSpPr>
          <p:spPr>
            <a:xfrm rot="16200000" flipH="1" flipV="1">
              <a:off x="4561006" y="4182743"/>
              <a:ext cx="1426644" cy="1014985"/>
            </a:xfrm>
            <a:prstGeom prst="parallelogram">
              <a:avLst>
                <a:gd name="adj" fmla="val 42432"/>
              </a:avLst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50485FE-91B3-461B-B6A6-F1F022C0297E}"/>
                </a:ext>
              </a:extLst>
            </p:cNvPr>
            <p:cNvSpPr/>
            <p:nvPr/>
          </p:nvSpPr>
          <p:spPr>
            <a:xfrm flipH="1">
              <a:off x="1903713" y="3976913"/>
              <a:ext cx="2852928" cy="9902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FA79DB0-7B7E-4203-8C9F-8A886208DFDD}"/>
                </a:ext>
              </a:extLst>
            </p:cNvPr>
            <p:cNvGrpSpPr/>
            <p:nvPr/>
          </p:nvGrpSpPr>
          <p:grpSpPr>
            <a:xfrm>
              <a:off x="1216841" y="3918137"/>
              <a:ext cx="1107767" cy="1107767"/>
              <a:chOff x="10420368" y="388718"/>
              <a:chExt cx="1107767" cy="11077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5907DA2-B2EB-4359-8076-2BAD54DC6F43}"/>
                  </a:ext>
                </a:extLst>
              </p:cNvPr>
              <p:cNvSpPr/>
              <p:nvPr/>
            </p:nvSpPr>
            <p:spPr>
              <a:xfrm>
                <a:off x="10420368" y="388718"/>
                <a:ext cx="1107767" cy="1107767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AA474C4-5E8A-4119-BB51-4E5BC570F814}"/>
                  </a:ext>
                </a:extLst>
              </p:cNvPr>
              <p:cNvSpPr/>
              <p:nvPr/>
            </p:nvSpPr>
            <p:spPr>
              <a:xfrm>
                <a:off x="10531565" y="499915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D0F96A5-B50E-47FA-B7FB-323A5C73FFD0}"/>
                </a:ext>
              </a:extLst>
            </p:cNvPr>
            <p:cNvSpPr txBox="1"/>
            <p:nvPr/>
          </p:nvSpPr>
          <p:spPr>
            <a:xfrm>
              <a:off x="5773848" y="4553031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02</a:t>
              </a:r>
            </a:p>
          </p:txBody>
        </p:sp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53860641-FEAC-428D-85CA-07DCD4AC8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544044" y="4284505"/>
              <a:ext cx="453357" cy="457200"/>
            </a:xfrm>
            <a:prstGeom prst="rect">
              <a:avLst/>
            </a:prstGeom>
          </p:spPr>
        </p:pic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5F434C7-37DF-403B-BF7E-E5F3B24D2797}"/>
                </a:ext>
              </a:extLst>
            </p:cNvPr>
            <p:cNvSpPr txBox="1"/>
            <p:nvPr/>
          </p:nvSpPr>
          <p:spPr>
            <a:xfrm>
              <a:off x="2355527" y="4348992"/>
              <a:ext cx="23705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فِيمَ تُشْبِهُ هَذِهِ الْغابَةُ غابَةً أعْرِفُهَا؟</a:t>
              </a:r>
            </a:p>
            <a:p>
              <a:pPr algn="r"/>
              <a:r>
                <a:rPr lang="ar-SY" sz="1600" dirty="0"/>
                <a:t> وَفِيمَ تَخْتَلِفُ عَنْها؟</a:t>
              </a:r>
              <a:endParaRPr lang="en-US" sz="1600" dirty="0"/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34547" y="88175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1905" y="2422725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05A9C74-6105-4B92-AA51-C266A27E87CC}"/>
              </a:ext>
            </a:extLst>
          </p:cNvPr>
          <p:cNvGrpSpPr/>
          <p:nvPr/>
        </p:nvGrpSpPr>
        <p:grpSpPr>
          <a:xfrm>
            <a:off x="274894" y="548797"/>
            <a:ext cx="2244499" cy="2434510"/>
            <a:chOff x="399190" y="1655158"/>
            <a:chExt cx="2244499" cy="2434510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E6B1AF1-0BA8-4C93-A4A8-6C194E37B6A9}"/>
                </a:ext>
              </a:extLst>
            </p:cNvPr>
            <p:cNvGrpSpPr/>
            <p:nvPr/>
          </p:nvGrpSpPr>
          <p:grpSpPr>
            <a:xfrm>
              <a:off x="399190" y="1655158"/>
              <a:ext cx="2244499" cy="2434510"/>
              <a:chOff x="2728686" y="1944914"/>
              <a:chExt cx="3055724" cy="331441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E8EDD740-3ACF-412D-B7F8-FBDB12964D78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: Top Corners One Rounded and One Snipped 94">
                <a:extLst>
                  <a:ext uri="{FF2B5EF4-FFF2-40B4-BE49-F238E27FC236}">
                    <a16:creationId xmlns:a16="http://schemas.microsoft.com/office/drawing/2014/main" id="{6451C2FF-F305-477D-B697-2CF1A39AC84F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8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ight Triangle 19">
                <a:extLst>
                  <a:ext uri="{FF2B5EF4-FFF2-40B4-BE49-F238E27FC236}">
                    <a16:creationId xmlns:a16="http://schemas.microsoft.com/office/drawing/2014/main" id="{F66EA274-E9C5-41DB-BD1C-7DE185BEF5E3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C79200"/>
                  </a:gs>
                  <a:gs pos="0">
                    <a:srgbClr val="E6AA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CBDCD66-4931-4C16-86D7-CEB1A4D0F01E}"/>
                </a:ext>
              </a:extLst>
            </p:cNvPr>
            <p:cNvSpPr txBox="1"/>
            <p:nvPr/>
          </p:nvSpPr>
          <p:spPr>
            <a:xfrm>
              <a:off x="1094135" y="1895443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1</a:t>
              </a:r>
            </a:p>
          </p:txBody>
        </p:sp>
        <p:pic>
          <p:nvPicPr>
            <p:cNvPr id="93" name="Graphic 84">
              <a:extLst>
                <a:ext uri="{FF2B5EF4-FFF2-40B4-BE49-F238E27FC236}">
                  <a16:creationId xmlns:a16="http://schemas.microsoft.com/office/drawing/2014/main" id="{F6C23BCA-FDB6-44E4-915D-D05852269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7730" y="2332220"/>
              <a:ext cx="831800" cy="83180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424C484-9039-4DA8-9B53-FBFA014E084C}"/>
              </a:ext>
            </a:extLst>
          </p:cNvPr>
          <p:cNvGrpSpPr/>
          <p:nvPr/>
        </p:nvGrpSpPr>
        <p:grpSpPr>
          <a:xfrm rot="21236315">
            <a:off x="205054" y="2698719"/>
            <a:ext cx="1892122" cy="2174447"/>
            <a:chOff x="387840" y="4231292"/>
            <a:chExt cx="1892122" cy="2174447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2C68C61-2E5E-4706-9357-BD10EFA56A8A}"/>
                </a:ext>
              </a:extLst>
            </p:cNvPr>
            <p:cNvSpPr txBox="1"/>
            <p:nvPr/>
          </p:nvSpPr>
          <p:spPr>
            <a:xfrm>
              <a:off x="395817" y="4231292"/>
              <a:ext cx="188414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مَا الْغَابَةُ؟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7C7E146-12ED-438A-A34B-3217182D42A0}"/>
                </a:ext>
              </a:extLst>
            </p:cNvPr>
            <p:cNvSpPr txBox="1"/>
            <p:nvPr/>
          </p:nvSpPr>
          <p:spPr>
            <a:xfrm>
              <a:off x="387840" y="4774523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0" name="Rectangle 21">
            <a:extLst>
              <a:ext uri="{FF2B5EF4-FFF2-40B4-BE49-F238E27FC236}">
                <a16:creationId xmlns:a16="http://schemas.microsoft.com/office/drawing/2014/main" id="{266A7DF2-C75E-4EBB-B364-7CBF581DCC69}"/>
              </a:ext>
            </a:extLst>
          </p:cNvPr>
          <p:cNvSpPr/>
          <p:nvPr/>
        </p:nvSpPr>
        <p:spPr>
          <a:xfrm rot="15142371">
            <a:off x="887474" y="237233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6E2A9AB-09C9-4C66-869A-59EA7D34434F}"/>
              </a:ext>
            </a:extLst>
          </p:cNvPr>
          <p:cNvGrpSpPr/>
          <p:nvPr/>
        </p:nvGrpSpPr>
        <p:grpSpPr>
          <a:xfrm>
            <a:off x="1036848" y="0"/>
            <a:ext cx="389900" cy="815066"/>
            <a:chOff x="3976915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457CBB50-468E-4E79-A52B-E8F12847E11B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93A85063-1C4F-4CB6-A740-57C2038BD480}"/>
                </a:ext>
              </a:extLst>
            </p:cNvPr>
            <p:cNvSpPr/>
            <p:nvPr/>
          </p:nvSpPr>
          <p:spPr>
            <a:xfrm>
              <a:off x="3976915" y="1546638"/>
              <a:ext cx="421209" cy="421209"/>
            </a:xfrm>
            <a:prstGeom prst="ellipse">
              <a:avLst/>
            </a:prstGeom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44572155-684C-48CE-85E2-019DC8101331}"/>
                </a:ext>
              </a:extLst>
            </p:cNvPr>
            <p:cNvSpPr/>
            <p:nvPr/>
          </p:nvSpPr>
          <p:spPr>
            <a:xfrm rot="1060331">
              <a:off x="4130545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1F229847-C9A5-4C1D-BE4C-4F821244BDA6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6" name="Picture 105">
            <a:extLst>
              <a:ext uri="{FF2B5EF4-FFF2-40B4-BE49-F238E27FC236}">
                <a16:creationId xmlns:a16="http://schemas.microsoft.com/office/drawing/2014/main" id="{6EB7B745-471A-46D3-B937-69758FDF2FF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686" r="1"/>
          <a:stretch/>
        </p:blipFill>
        <p:spPr>
          <a:xfrm rot="21257670">
            <a:off x="341089" y="3343222"/>
            <a:ext cx="1698249" cy="1422196"/>
          </a:xfrm>
          <a:prstGeom prst="rect">
            <a:avLst/>
          </a:prstGeom>
        </p:spPr>
      </p:pic>
      <p:sp>
        <p:nvSpPr>
          <p:cNvPr id="107" name="Oval 11">
            <a:extLst>
              <a:ext uri="{FF2B5EF4-FFF2-40B4-BE49-F238E27FC236}">
                <a16:creationId xmlns:a16="http://schemas.microsoft.com/office/drawing/2014/main" id="{9080B7DB-E35D-48C0-938B-BE56EF2A61F5}"/>
              </a:ext>
            </a:extLst>
          </p:cNvPr>
          <p:cNvSpPr/>
          <p:nvPr/>
        </p:nvSpPr>
        <p:spPr>
          <a:xfrm>
            <a:off x="3095741" y="3361035"/>
            <a:ext cx="2488441" cy="879510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3623C66B-A968-42FE-BC63-F2FCD8685BF9}"/>
              </a:ext>
            </a:extLst>
          </p:cNvPr>
          <p:cNvSpPr/>
          <p:nvPr/>
        </p:nvSpPr>
        <p:spPr>
          <a:xfrm>
            <a:off x="3459188" y="3139413"/>
            <a:ext cx="1654350" cy="1654350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ight Triangle 5">
            <a:extLst>
              <a:ext uri="{FF2B5EF4-FFF2-40B4-BE49-F238E27FC236}">
                <a16:creationId xmlns:a16="http://schemas.microsoft.com/office/drawing/2014/main" id="{AAF1F444-505B-4DB5-AD60-156B84458D9B}"/>
              </a:ext>
            </a:extLst>
          </p:cNvPr>
          <p:cNvSpPr/>
          <p:nvPr/>
        </p:nvSpPr>
        <p:spPr>
          <a:xfrm>
            <a:off x="4340730" y="1719274"/>
            <a:ext cx="1252025" cy="2247314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ight Triangle 5">
            <a:extLst>
              <a:ext uri="{FF2B5EF4-FFF2-40B4-BE49-F238E27FC236}">
                <a16:creationId xmlns:a16="http://schemas.microsoft.com/office/drawing/2014/main" id="{FCB3FBB6-60B5-453F-9DEE-E68DF7F8ED03}"/>
              </a:ext>
            </a:extLst>
          </p:cNvPr>
          <p:cNvSpPr/>
          <p:nvPr/>
        </p:nvSpPr>
        <p:spPr>
          <a:xfrm>
            <a:off x="4286363" y="2061587"/>
            <a:ext cx="609227" cy="1527112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ight Triangle 5">
            <a:extLst>
              <a:ext uri="{FF2B5EF4-FFF2-40B4-BE49-F238E27FC236}">
                <a16:creationId xmlns:a16="http://schemas.microsoft.com/office/drawing/2014/main" id="{0D12DE9B-B558-483F-AE47-72D53704F996}"/>
              </a:ext>
            </a:extLst>
          </p:cNvPr>
          <p:cNvSpPr/>
          <p:nvPr/>
        </p:nvSpPr>
        <p:spPr>
          <a:xfrm flipH="1">
            <a:off x="3088706" y="1719274"/>
            <a:ext cx="1556825" cy="2247314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3CA3C273-E030-4330-B805-17B702D1AC81}"/>
              </a:ext>
            </a:extLst>
          </p:cNvPr>
          <p:cNvSpPr/>
          <p:nvPr/>
        </p:nvSpPr>
        <p:spPr>
          <a:xfrm flipH="1">
            <a:off x="3088706" y="1719274"/>
            <a:ext cx="1450341" cy="2247314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732E3BF-FC0D-404E-8705-06800C51A908}"/>
              </a:ext>
            </a:extLst>
          </p:cNvPr>
          <p:cNvCxnSpPr>
            <a:cxnSpLocks/>
            <a:stCxn id="112" idx="0"/>
          </p:cNvCxnSpPr>
          <p:nvPr/>
        </p:nvCxnSpPr>
        <p:spPr>
          <a:xfrm flipV="1">
            <a:off x="4340731" y="-121657"/>
            <a:ext cx="0" cy="184093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5" name="Graphic 114">
            <a:extLst>
              <a:ext uri="{FF2B5EF4-FFF2-40B4-BE49-F238E27FC236}">
                <a16:creationId xmlns:a16="http://schemas.microsoft.com/office/drawing/2014/main" id="{A13730C9-CD5E-43F6-837C-BAA69E1927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8115" y="4774850"/>
            <a:ext cx="2956495" cy="197253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DBBB7FE-C308-4FC8-A5D5-B1B670C9ECAD}"/>
              </a:ext>
            </a:extLst>
          </p:cNvPr>
          <p:cNvGrpSpPr/>
          <p:nvPr/>
        </p:nvGrpSpPr>
        <p:grpSpPr>
          <a:xfrm>
            <a:off x="2758440" y="4646418"/>
            <a:ext cx="3131820" cy="2211582"/>
            <a:chOff x="2758440" y="4646418"/>
            <a:chExt cx="3131820" cy="2211582"/>
          </a:xfrm>
        </p:grpSpPr>
        <p:sp>
          <p:nvSpPr>
            <p:cNvPr id="117" name="Rectangle: Top Corners Rounded 116">
              <a:extLst>
                <a:ext uri="{FF2B5EF4-FFF2-40B4-BE49-F238E27FC236}">
                  <a16:creationId xmlns:a16="http://schemas.microsoft.com/office/drawing/2014/main" id="{E79B6803-8FBC-41EF-A3EA-D21CC57A03FE}"/>
                </a:ext>
              </a:extLst>
            </p:cNvPr>
            <p:cNvSpPr/>
            <p:nvPr/>
          </p:nvSpPr>
          <p:spPr>
            <a:xfrm rot="10800000">
              <a:off x="5113538" y="6728472"/>
              <a:ext cx="439005" cy="129528"/>
            </a:xfrm>
            <a:prstGeom prst="round2SameRect">
              <a:avLst>
                <a:gd name="adj1" fmla="val 16667"/>
                <a:gd name="adj2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: Top Corners Rounded 117">
              <a:extLst>
                <a:ext uri="{FF2B5EF4-FFF2-40B4-BE49-F238E27FC236}">
                  <a16:creationId xmlns:a16="http://schemas.microsoft.com/office/drawing/2014/main" id="{8FF25A83-F5C2-47B0-A708-2E34666ADEC0}"/>
                </a:ext>
              </a:extLst>
            </p:cNvPr>
            <p:cNvSpPr/>
            <p:nvPr/>
          </p:nvSpPr>
          <p:spPr>
            <a:xfrm rot="10800000">
              <a:off x="3165428" y="6728472"/>
              <a:ext cx="439005" cy="129528"/>
            </a:xfrm>
            <a:prstGeom prst="round2SameRect">
              <a:avLst>
                <a:gd name="adj1" fmla="val 16667"/>
                <a:gd name="adj2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18178C8-BD52-4D06-8134-C9C6E6EAB943}"/>
                </a:ext>
              </a:extLst>
            </p:cNvPr>
            <p:cNvSpPr/>
            <p:nvPr/>
          </p:nvSpPr>
          <p:spPr>
            <a:xfrm>
              <a:off x="2758440" y="4646418"/>
              <a:ext cx="3131820" cy="2100968"/>
            </a:xfrm>
            <a:custGeom>
              <a:avLst/>
              <a:gdLst>
                <a:gd name="connsiteX0" fmla="*/ 121920 w 3131820"/>
                <a:gd name="connsiteY0" fmla="*/ 120674 h 2100968"/>
                <a:gd name="connsiteX1" fmla="*/ 121920 w 3131820"/>
                <a:gd name="connsiteY1" fmla="*/ 1971440 h 2100968"/>
                <a:gd name="connsiteX2" fmla="*/ 3006170 w 3131820"/>
                <a:gd name="connsiteY2" fmla="*/ 1971440 h 2100968"/>
                <a:gd name="connsiteX3" fmla="*/ 3006170 w 3131820"/>
                <a:gd name="connsiteY3" fmla="*/ 120674 h 2100968"/>
                <a:gd name="connsiteX4" fmla="*/ 0 w 3131820"/>
                <a:gd name="connsiteY4" fmla="*/ 0 h 2100968"/>
                <a:gd name="connsiteX5" fmla="*/ 3131820 w 3131820"/>
                <a:gd name="connsiteY5" fmla="*/ 0 h 2100968"/>
                <a:gd name="connsiteX6" fmla="*/ 3131820 w 3131820"/>
                <a:gd name="connsiteY6" fmla="*/ 2100968 h 2100968"/>
                <a:gd name="connsiteX7" fmla="*/ 0 w 3131820"/>
                <a:gd name="connsiteY7" fmla="*/ 2100968 h 2100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31820" h="2100968">
                  <a:moveTo>
                    <a:pt x="121920" y="120674"/>
                  </a:moveTo>
                  <a:lnTo>
                    <a:pt x="121920" y="1971440"/>
                  </a:lnTo>
                  <a:lnTo>
                    <a:pt x="3006170" y="1971440"/>
                  </a:lnTo>
                  <a:lnTo>
                    <a:pt x="3006170" y="120674"/>
                  </a:lnTo>
                  <a:close/>
                  <a:moveTo>
                    <a:pt x="0" y="0"/>
                  </a:moveTo>
                  <a:lnTo>
                    <a:pt x="3131820" y="0"/>
                  </a:lnTo>
                  <a:lnTo>
                    <a:pt x="3131820" y="2100968"/>
                  </a:lnTo>
                  <a:lnTo>
                    <a:pt x="0" y="2100968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Y" dirty="0"/>
            </a:p>
          </p:txBody>
        </p:sp>
      </p:grpSp>
    </p:spTree>
    <p:extLst>
      <p:ext uri="{BB962C8B-B14F-4D97-AF65-F5344CB8AC3E}">
        <p14:creationId xmlns:p14="http://schemas.microsoft.com/office/powerpoint/2010/main" val="11213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4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9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5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0" grpId="0" animBg="1"/>
          <p:bldP spid="10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4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0" grpId="0" animBg="1"/>
          <p:bldP spid="108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rapezoid 17">
            <a:extLst>
              <a:ext uri="{FF2B5EF4-FFF2-40B4-BE49-F238E27FC236}">
                <a16:creationId xmlns:a16="http://schemas.microsoft.com/office/drawing/2014/main" id="{93D09267-E818-4B71-B1DC-E9418AED9F5C}"/>
              </a:ext>
            </a:extLst>
          </p:cNvPr>
          <p:cNvSpPr/>
          <p:nvPr/>
        </p:nvSpPr>
        <p:spPr>
          <a:xfrm flipV="1">
            <a:off x="2642684" y="3508743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rgbClr val="0C98B4">
                  <a:alpha val="2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975795" y="141084"/>
            <a:ext cx="5226161" cy="1738966"/>
            <a:chOff x="1216841" y="1580731"/>
            <a:chExt cx="5226161" cy="1738966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1923019" y="2088360"/>
              <a:ext cx="2848823" cy="986972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1906072" y="1664900"/>
              <a:ext cx="2852928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1216841" y="1580731"/>
              <a:ext cx="1107767" cy="1107767"/>
              <a:chOff x="10420368" y="388718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10420368" y="388718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10531565" y="499915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773848" y="2282322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21130" y="1906852"/>
              <a:ext cx="457200" cy="45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5BFA1-5256-43FB-B73F-DA49F0EE203C}"/>
                </a:ext>
              </a:extLst>
            </p:cNvPr>
            <p:cNvSpPr txBox="1"/>
            <p:nvPr/>
          </p:nvSpPr>
          <p:spPr>
            <a:xfrm>
              <a:off x="2630672" y="1913159"/>
              <a:ext cx="1839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0000"/>
                  </a:solidFill>
                </a:rPr>
                <a:t>نشاط استقصائي</a:t>
              </a:r>
            </a:p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أستكشف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DA9B295-CBDD-41DA-9BCB-88D44304CDDB}"/>
              </a:ext>
            </a:extLst>
          </p:cNvPr>
          <p:cNvGrpSpPr/>
          <p:nvPr/>
        </p:nvGrpSpPr>
        <p:grpSpPr>
          <a:xfrm>
            <a:off x="6099369" y="1432990"/>
            <a:ext cx="6103949" cy="4005042"/>
            <a:chOff x="339048" y="3976912"/>
            <a:chExt cx="6103949" cy="4005042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15A8989-5185-4493-BAE4-3C0AED0E492C}"/>
                </a:ext>
              </a:extLst>
            </p:cNvPr>
            <p:cNvSpPr/>
            <p:nvPr/>
          </p:nvSpPr>
          <p:spPr>
            <a:xfrm>
              <a:off x="4823065" y="4753032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5A8CCC2-C3DC-4D69-B4AB-2C48A13A75AB}"/>
                </a:ext>
              </a:extLst>
            </p:cNvPr>
            <p:cNvSpPr/>
            <p:nvPr/>
          </p:nvSpPr>
          <p:spPr>
            <a:xfrm rot="21131528">
              <a:off x="629325" y="6878347"/>
              <a:ext cx="3985387" cy="1103607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74513A-7433-466B-BB49-80EFB2DA96E0}"/>
                </a:ext>
              </a:extLst>
            </p:cNvPr>
            <p:cNvSpPr/>
            <p:nvPr/>
          </p:nvSpPr>
          <p:spPr>
            <a:xfrm flipH="1">
              <a:off x="5781816" y="4408270"/>
              <a:ext cx="661181" cy="3558687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F8630F65-C3CE-481E-A628-C572A015EEE4}"/>
                </a:ext>
              </a:extLst>
            </p:cNvPr>
            <p:cNvSpPr/>
            <p:nvPr/>
          </p:nvSpPr>
          <p:spPr>
            <a:xfrm rot="16200000" flipH="1" flipV="1">
              <a:off x="3279302" y="5464442"/>
              <a:ext cx="3990046" cy="1014985"/>
            </a:xfrm>
            <a:prstGeom prst="parallelogram">
              <a:avLst>
                <a:gd name="adj" fmla="val 42432"/>
              </a:avLst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50485FE-91B3-461B-B6A6-F1F022C0297E}"/>
                </a:ext>
              </a:extLst>
            </p:cNvPr>
            <p:cNvSpPr/>
            <p:nvPr/>
          </p:nvSpPr>
          <p:spPr>
            <a:xfrm flipH="1">
              <a:off x="868193" y="3979772"/>
              <a:ext cx="3898637" cy="3561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FA79DB0-7B7E-4203-8C9F-8A886208DFDD}"/>
                </a:ext>
              </a:extLst>
            </p:cNvPr>
            <p:cNvGrpSpPr/>
            <p:nvPr/>
          </p:nvGrpSpPr>
          <p:grpSpPr>
            <a:xfrm>
              <a:off x="339048" y="5135204"/>
              <a:ext cx="1107767" cy="1107767"/>
              <a:chOff x="9542575" y="1605785"/>
              <a:chExt cx="1107767" cy="1107767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5907DA2-B2EB-4359-8076-2BAD54DC6F43}"/>
                  </a:ext>
                </a:extLst>
              </p:cNvPr>
              <p:cNvSpPr/>
              <p:nvPr/>
            </p:nvSpPr>
            <p:spPr>
              <a:xfrm>
                <a:off x="9542575" y="1605785"/>
                <a:ext cx="1107767" cy="1107767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AA474C4-5E8A-4119-BB51-4E5BC570F814}"/>
                  </a:ext>
                </a:extLst>
              </p:cNvPr>
              <p:cNvSpPr/>
              <p:nvPr/>
            </p:nvSpPr>
            <p:spPr>
              <a:xfrm>
                <a:off x="9653772" y="171698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D0F96A5-B50E-47FA-B7FB-323A5C73FFD0}"/>
                </a:ext>
              </a:extLst>
            </p:cNvPr>
            <p:cNvSpPr txBox="1"/>
            <p:nvPr/>
          </p:nvSpPr>
          <p:spPr>
            <a:xfrm>
              <a:off x="5963013" y="57872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54" name="Graphic 53">
              <a:extLst>
                <a:ext uri="{FF2B5EF4-FFF2-40B4-BE49-F238E27FC236}">
                  <a16:creationId xmlns:a16="http://schemas.microsoft.com/office/drawing/2014/main" id="{53860641-FEAC-428D-85CA-07DCD4AC8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1195" y="5460486"/>
              <a:ext cx="453357" cy="457200"/>
            </a:xfrm>
            <a:prstGeom prst="rect">
              <a:avLst/>
            </a:prstGeom>
          </p:spPr>
        </p:pic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5F434C7-37DF-403B-BF7E-E5F3B24D2797}"/>
                </a:ext>
              </a:extLst>
            </p:cNvPr>
            <p:cNvSpPr txBox="1"/>
            <p:nvPr/>
          </p:nvSpPr>
          <p:spPr>
            <a:xfrm>
              <a:off x="1016903" y="4044690"/>
              <a:ext cx="3727931" cy="3816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>
                  <a:solidFill>
                    <a:srgbClr val="FF0000"/>
                  </a:solidFill>
                </a:rPr>
                <a:t>أَعْمَلُ نَمُوذَجًا لِلْغابَةِ.</a:t>
              </a:r>
            </a:p>
            <a:p>
              <a:pPr algn="r"/>
              <a:r>
                <a:rPr lang="ar-SY" sz="1600" dirty="0"/>
                <a:t> </a:t>
              </a:r>
            </a:p>
            <a:p>
              <a:pPr marL="342900" indent="-342900" algn="r" rtl="1">
                <a:buFont typeface="+mj-lt"/>
                <a:buAutoNum type="arabicPeriod"/>
              </a:pPr>
              <a:r>
                <a:rPr lang="ar-SY" sz="1600" dirty="0"/>
                <a:t>أَضَعُ التُّرْبَةَ وَالنَّباتَ وَالصُّخُوَر فِي الْوِعَاءِ الزُّجَاجِيِّ.</a:t>
              </a:r>
              <a:endParaRPr lang="en-US" sz="1600" dirty="0"/>
            </a:p>
            <a:p>
              <a:pPr algn="r"/>
              <a:endParaRPr lang="ar-SY" sz="1600" dirty="0"/>
            </a:p>
            <a:p>
              <a:pPr marL="342900" indent="-342900" algn="r" rtl="1">
                <a:buFont typeface="+mj-lt"/>
                <a:buAutoNum type="arabicPeriod" startAt="2"/>
              </a:pPr>
              <a:r>
                <a:rPr lang="ar-SY" sz="1600" dirty="0"/>
                <a:t>أَرْوِي التُّرْبَةَ، ثُمَّ أَضِيفُ إِلَيْها الْحَشَرَةَ.</a:t>
              </a:r>
              <a:endParaRPr lang="en-US" sz="1600" dirty="0"/>
            </a:p>
            <a:p>
              <a:pPr algn="r"/>
              <a:endParaRPr lang="ar-SY" sz="1600" dirty="0"/>
            </a:p>
            <a:p>
              <a:pPr marL="342900" indent="-342900" algn="r" rtl="1">
                <a:buFont typeface="+mj-lt"/>
                <a:buAutoNum type="arabicPeriod" startAt="3"/>
              </a:pPr>
              <a:r>
                <a:rPr lang="ar-SY" sz="1600" dirty="0"/>
                <a:t> أُغَطِّي الْوِعاءَ بِوَرَقِ التغْلِيفِ الْبِلاَسْتِيكِيِّ، ثُمَّ أَعْمَلُ ثُقُوبًا صَغِيرَةً فِيهِ.</a:t>
              </a:r>
              <a:endParaRPr lang="en-US" sz="1600" dirty="0"/>
            </a:p>
            <a:p>
              <a:pPr algn="r"/>
              <a:endParaRPr lang="ar-SY" sz="1600" dirty="0"/>
            </a:p>
            <a:p>
              <a:pPr marL="342900" indent="-342900" algn="r" rtl="1">
                <a:buFont typeface="+mj-lt"/>
                <a:buAutoNum type="arabicPeriod" startAt="4"/>
              </a:pPr>
              <a:r>
                <a:rPr lang="ar-SY" sz="1600" dirty="0"/>
                <a:t> أَضَعُ الوِعَاءَ بِالْقُرْبِ مِنَ النّافِذَةِ</a:t>
              </a:r>
            </a:p>
            <a:p>
              <a:pPr marL="342900" indent="-342900" algn="r" rtl="1">
                <a:buFont typeface="+mj-lt"/>
                <a:buAutoNum type="arabicPeriod" startAt="4"/>
              </a:pPr>
              <a:endParaRPr lang="ar-SY" sz="1600" dirty="0"/>
            </a:p>
            <a:p>
              <a:pPr marL="342900" indent="-342900" algn="r" rtl="1">
                <a:buFont typeface="+mj-lt"/>
                <a:buAutoNum type="arabicPeriod" startAt="4"/>
              </a:pPr>
              <a:r>
                <a:rPr lang="ar-SY" sz="1600" dirty="0"/>
                <a:t> ألاُحَظِ الْنَّمُوذَجَ الَّذِي كَوَّنْتُهُ. أُسَجِّلُ عَلَى لَوْحَةٍ</a:t>
              </a:r>
            </a:p>
            <a:p>
              <a:pPr algn="r" rtl="1"/>
              <a:r>
                <a:rPr lang="ar-SY" sz="1600" dirty="0"/>
                <a:t>كَيْفَ يَتَغَيَّرُ</a:t>
              </a:r>
            </a:p>
            <a:p>
              <a:pPr algn="r"/>
              <a:endParaRPr lang="ar-SY" sz="1600" dirty="0"/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44504" y="542162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69640" y="1734822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1">
            <a:extLst>
              <a:ext uri="{FF2B5EF4-FFF2-40B4-BE49-F238E27FC236}">
                <a16:creationId xmlns:a16="http://schemas.microsoft.com/office/drawing/2014/main" id="{9080B7DB-E35D-48C0-938B-BE56EF2A61F5}"/>
              </a:ext>
            </a:extLst>
          </p:cNvPr>
          <p:cNvSpPr/>
          <p:nvPr/>
        </p:nvSpPr>
        <p:spPr>
          <a:xfrm>
            <a:off x="3078223" y="2445841"/>
            <a:ext cx="2488441" cy="879510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3623C66B-A968-42FE-BC63-F2FCD8685BF9}"/>
              </a:ext>
            </a:extLst>
          </p:cNvPr>
          <p:cNvSpPr/>
          <p:nvPr/>
        </p:nvSpPr>
        <p:spPr>
          <a:xfrm>
            <a:off x="3441670" y="2224219"/>
            <a:ext cx="1654350" cy="1654350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ight Triangle 5">
            <a:extLst>
              <a:ext uri="{FF2B5EF4-FFF2-40B4-BE49-F238E27FC236}">
                <a16:creationId xmlns:a16="http://schemas.microsoft.com/office/drawing/2014/main" id="{AAF1F444-505B-4DB5-AD60-156B84458D9B}"/>
              </a:ext>
            </a:extLst>
          </p:cNvPr>
          <p:cNvSpPr/>
          <p:nvPr/>
        </p:nvSpPr>
        <p:spPr>
          <a:xfrm>
            <a:off x="4340946" y="789974"/>
            <a:ext cx="1252025" cy="2247314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ight Triangle 5">
            <a:extLst>
              <a:ext uri="{FF2B5EF4-FFF2-40B4-BE49-F238E27FC236}">
                <a16:creationId xmlns:a16="http://schemas.microsoft.com/office/drawing/2014/main" id="{FCB3FBB6-60B5-453F-9DEE-E68DF7F8ED03}"/>
              </a:ext>
            </a:extLst>
          </p:cNvPr>
          <p:cNvSpPr/>
          <p:nvPr/>
        </p:nvSpPr>
        <p:spPr>
          <a:xfrm>
            <a:off x="4286579" y="1132287"/>
            <a:ext cx="609227" cy="1527112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ight Triangle 5">
            <a:extLst>
              <a:ext uri="{FF2B5EF4-FFF2-40B4-BE49-F238E27FC236}">
                <a16:creationId xmlns:a16="http://schemas.microsoft.com/office/drawing/2014/main" id="{0D12DE9B-B558-483F-AE47-72D53704F996}"/>
              </a:ext>
            </a:extLst>
          </p:cNvPr>
          <p:cNvSpPr/>
          <p:nvPr/>
        </p:nvSpPr>
        <p:spPr>
          <a:xfrm flipH="1">
            <a:off x="3088922" y="789974"/>
            <a:ext cx="1556825" cy="2247314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3CA3C273-E030-4330-B805-17B702D1AC81}"/>
              </a:ext>
            </a:extLst>
          </p:cNvPr>
          <p:cNvSpPr/>
          <p:nvPr/>
        </p:nvSpPr>
        <p:spPr>
          <a:xfrm flipH="1">
            <a:off x="3088922" y="789974"/>
            <a:ext cx="1450341" cy="2247314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732E3BF-FC0D-404E-8705-06800C51A908}"/>
              </a:ext>
            </a:extLst>
          </p:cNvPr>
          <p:cNvCxnSpPr>
            <a:cxnSpLocks/>
            <a:stCxn id="112" idx="0"/>
          </p:cNvCxnSpPr>
          <p:nvPr/>
        </p:nvCxnSpPr>
        <p:spPr>
          <a:xfrm flipV="1">
            <a:off x="4340947" y="-1050957"/>
            <a:ext cx="0" cy="184093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A9CBC83-ABC3-4A5E-AE54-2D7C18D59A63}"/>
              </a:ext>
            </a:extLst>
          </p:cNvPr>
          <p:cNvGrpSpPr/>
          <p:nvPr/>
        </p:nvGrpSpPr>
        <p:grpSpPr>
          <a:xfrm>
            <a:off x="6887300" y="5283146"/>
            <a:ext cx="5226161" cy="1738966"/>
            <a:chOff x="1216841" y="1580731"/>
            <a:chExt cx="5226161" cy="1738966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E137D1C-B489-46FC-8B7D-7A31AF3E425C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D1A4863-74D5-49A2-BA9F-F34EC1873B66}"/>
                </a:ext>
              </a:extLst>
            </p:cNvPr>
            <p:cNvSpPr/>
            <p:nvPr/>
          </p:nvSpPr>
          <p:spPr>
            <a:xfrm rot="21131528">
              <a:off x="1923019" y="2088360"/>
              <a:ext cx="2848823" cy="986972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44083F97-8D06-47F4-ADE4-9D81BC820756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116" name="Parallelogram 115">
              <a:extLst>
                <a:ext uri="{FF2B5EF4-FFF2-40B4-BE49-F238E27FC236}">
                  <a16:creationId xmlns:a16="http://schemas.microsoft.com/office/drawing/2014/main" id="{DA7984C9-1F74-4FF5-AC64-3F51FC6F9623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4DEA80C-7101-4FF6-84ED-4882F30F2117}"/>
                </a:ext>
              </a:extLst>
            </p:cNvPr>
            <p:cNvSpPr/>
            <p:nvPr/>
          </p:nvSpPr>
          <p:spPr>
            <a:xfrm flipH="1">
              <a:off x="1906072" y="1664900"/>
              <a:ext cx="2852928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FC75624-1488-4336-B022-C68428808019}"/>
                </a:ext>
              </a:extLst>
            </p:cNvPr>
            <p:cNvGrpSpPr/>
            <p:nvPr/>
          </p:nvGrpSpPr>
          <p:grpSpPr>
            <a:xfrm>
              <a:off x="1216841" y="1580731"/>
              <a:ext cx="1107767" cy="1107767"/>
              <a:chOff x="10420368" y="388718"/>
              <a:chExt cx="1107767" cy="1107767"/>
            </a:xfrm>
          </p:grpSpPr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E86B71F6-E8D5-481D-9122-C7F75BADBD82}"/>
                  </a:ext>
                </a:extLst>
              </p:cNvPr>
              <p:cNvSpPr/>
              <p:nvPr/>
            </p:nvSpPr>
            <p:spPr>
              <a:xfrm>
                <a:off x="10420368" y="388718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8C841902-127C-484B-8363-BF075AD7C27E}"/>
                  </a:ext>
                </a:extLst>
              </p:cNvPr>
              <p:cNvSpPr/>
              <p:nvPr/>
            </p:nvSpPr>
            <p:spPr>
              <a:xfrm>
                <a:off x="10531565" y="499915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52CA54C-3FC2-461C-87F5-7D137AD5C24C}"/>
                </a:ext>
              </a:extLst>
            </p:cNvPr>
            <p:cNvSpPr txBox="1"/>
            <p:nvPr/>
          </p:nvSpPr>
          <p:spPr>
            <a:xfrm>
              <a:off x="5773848" y="2282322"/>
              <a:ext cx="1847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23" name="Graphic 122" descr="Bullseye">
              <a:extLst>
                <a:ext uri="{FF2B5EF4-FFF2-40B4-BE49-F238E27FC236}">
                  <a16:creationId xmlns:a16="http://schemas.microsoft.com/office/drawing/2014/main" id="{D8B949C2-734B-46AB-8B13-B220315AC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21130" y="1906852"/>
              <a:ext cx="457200" cy="457200"/>
            </a:xfrm>
            <a:prstGeom prst="rect">
              <a:avLst/>
            </a:prstGeom>
          </p:spPr>
        </p:pic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4F05530-6A69-40EB-A5CF-5D85E3EBECF0}"/>
                </a:ext>
              </a:extLst>
            </p:cNvPr>
            <p:cNvSpPr txBox="1"/>
            <p:nvPr/>
          </p:nvSpPr>
          <p:spPr>
            <a:xfrm>
              <a:off x="1679717" y="1729887"/>
              <a:ext cx="31220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rgbClr val="008080"/>
                  </a:solidFill>
                </a:rPr>
                <a:t>أستكشف</a:t>
              </a:r>
            </a:p>
            <a:p>
              <a:pPr algn="r"/>
              <a:r>
                <a:rPr lang="ar-SY" sz="1600" dirty="0">
                  <a:solidFill>
                    <a:srgbClr val="008080"/>
                  </a:solidFill>
                </a:rPr>
                <a:t>أَعْمَلُ نَمُوذَجًا لِلْغابَةِ في فَصْلِ الشِّتَاءِ</a:t>
              </a:r>
            </a:p>
            <a:p>
              <a:pPr algn="r"/>
              <a:r>
                <a:rPr lang="ar-SY" sz="1600" dirty="0">
                  <a:solidFill>
                    <a:srgbClr val="008080"/>
                  </a:solidFill>
                </a:rPr>
                <a:t>وَأَرْسُمُ صُورَةً و أُوَضِّحُ فِيهَا كَيْفَ سَيَتَغَيَّرُ</a:t>
              </a:r>
            </a:p>
          </p:txBody>
        </p:sp>
      </p:grpSp>
      <p:sp>
        <p:nvSpPr>
          <p:cNvPr id="127" name="Rectangle: Top Corners Rounded 126">
            <a:extLst>
              <a:ext uri="{FF2B5EF4-FFF2-40B4-BE49-F238E27FC236}">
                <a16:creationId xmlns:a16="http://schemas.microsoft.com/office/drawing/2014/main" id="{A47C8B03-FF18-4D56-BEEF-8CC93A92F810}"/>
              </a:ext>
            </a:extLst>
          </p:cNvPr>
          <p:cNvSpPr/>
          <p:nvPr/>
        </p:nvSpPr>
        <p:spPr>
          <a:xfrm>
            <a:off x="11572762" y="5671658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B32152C3-7E08-425B-85A2-0E12C19FD653}"/>
              </a:ext>
            </a:extLst>
          </p:cNvPr>
          <p:cNvGrpSpPr/>
          <p:nvPr/>
        </p:nvGrpSpPr>
        <p:grpSpPr>
          <a:xfrm>
            <a:off x="2985306" y="4796695"/>
            <a:ext cx="2423622" cy="1639743"/>
            <a:chOff x="839647" y="2298308"/>
            <a:chExt cx="4023485" cy="2722158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B7490F1-8FF9-4A7E-A5AE-C1662B669A50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219019"/>
              <a:chOff x="4482548" y="1721125"/>
              <a:chExt cx="3226904" cy="3444325"/>
            </a:xfrm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98D2409-9785-4D72-B46D-4E56BBA84798}"/>
                  </a:ext>
                </a:extLst>
              </p:cNvPr>
              <p:cNvSpPr/>
              <p:nvPr/>
            </p:nvSpPr>
            <p:spPr>
              <a:xfrm>
                <a:off x="6095998" y="2516256"/>
                <a:ext cx="1613450" cy="2649194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818A1DF-3A57-489C-B63B-66C2A5C34880}"/>
                  </a:ext>
                </a:extLst>
              </p:cNvPr>
              <p:cNvSpPr/>
              <p:nvPr/>
            </p:nvSpPr>
            <p:spPr>
              <a:xfrm>
                <a:off x="4482548" y="2516256"/>
                <a:ext cx="1613450" cy="2649194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Isosceles Triangle 135">
                <a:extLst>
                  <a:ext uri="{FF2B5EF4-FFF2-40B4-BE49-F238E27FC236}">
                    <a16:creationId xmlns:a16="http://schemas.microsoft.com/office/drawing/2014/main" id="{9CFC3D7B-2928-410A-8A65-A09C1223DDE5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Isosceles Triangle 136">
                <a:extLst>
                  <a:ext uri="{FF2B5EF4-FFF2-40B4-BE49-F238E27FC236}">
                    <a16:creationId xmlns:a16="http://schemas.microsoft.com/office/drawing/2014/main" id="{D5C37C87-0FA7-4E4A-90D9-548BCE9758E1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0" name="Rectangle 12">
              <a:extLst>
                <a:ext uri="{FF2B5EF4-FFF2-40B4-BE49-F238E27FC236}">
                  <a16:creationId xmlns:a16="http://schemas.microsoft.com/office/drawing/2014/main" id="{AFFEF66E-9F79-4ED9-A44B-AA851044A06E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2">
              <a:extLst>
                <a:ext uri="{FF2B5EF4-FFF2-40B4-BE49-F238E27FC236}">
                  <a16:creationId xmlns:a16="http://schemas.microsoft.com/office/drawing/2014/main" id="{CD8B250E-C4EC-4A1F-90CC-38DFD0E75273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2">
              <a:extLst>
                <a:ext uri="{FF2B5EF4-FFF2-40B4-BE49-F238E27FC236}">
                  <a16:creationId xmlns:a16="http://schemas.microsoft.com/office/drawing/2014/main" id="{8C8A59B7-4BDE-43EE-B657-FCF29D63C90D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2">
              <a:extLst>
                <a:ext uri="{FF2B5EF4-FFF2-40B4-BE49-F238E27FC236}">
                  <a16:creationId xmlns:a16="http://schemas.microsoft.com/office/drawing/2014/main" id="{0E84AF89-7C40-4C3D-BC2E-31E5156B616C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9" name="Graphic 128">
            <a:extLst>
              <a:ext uri="{FF2B5EF4-FFF2-40B4-BE49-F238E27FC236}">
                <a16:creationId xmlns:a16="http://schemas.microsoft.com/office/drawing/2014/main" id="{1ACA4078-0DD9-4C32-A403-7157C8B49E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8" b="95732" l="9877" r="88889">
                        <a14:foregroundMark x1="53086" y1="89024" x2="38272" y2="92683"/>
                        <a14:foregroundMark x1="51235" y1="93293" x2="39506" y2="96341"/>
                        <a14:foregroundMark x1="44444" y1="11585" x2="46914" y2="4878"/>
                        <a14:foregroundMark x1="59259" y1="67683" x2="61728" y2="77439"/>
                        <a14:foregroundMark x1="60494" y1="78659" x2="60494" y2="88415"/>
                        <a14:foregroundMark x1="60494" y1="35366" x2="61111" y2="72561"/>
                        <a14:foregroundMark x1="34568" y1="31707" x2="33951" y2="39024"/>
                        <a14:foregroundMark x1="37037" y1="50000" x2="33333" y2="64634"/>
                        <a14:foregroundMark x1="32099" y1="47561" x2="32099" y2="57927"/>
                        <a14:foregroundMark x1="33951" y1="40854" x2="33333" y2="47561"/>
                        <a14:backgroundMark x1="66332" y1="76325" x2="66248" y2="78659"/>
                        <a14:backgroundMark x1="44444" y1="1829" x2="48765" y2="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3671" y="4150574"/>
            <a:ext cx="880502" cy="891373"/>
          </a:xfrm>
          <a:prstGeom prst="rect">
            <a:avLst/>
          </a:prstGeom>
        </p:spPr>
      </p:pic>
      <p:pic>
        <p:nvPicPr>
          <p:cNvPr id="140" name="Graphic 132">
            <a:extLst>
              <a:ext uri="{FF2B5EF4-FFF2-40B4-BE49-F238E27FC236}">
                <a16:creationId xmlns:a16="http://schemas.microsoft.com/office/drawing/2014/main" id="{90BDC4CA-E22F-4BAC-8FFF-629239C2F6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73" b="88889" l="9434" r="95283">
                        <a14:foregroundMark x1="24528" y1="54321" x2="24528" y2="54321"/>
                        <a14:foregroundMark x1="26415" y1="51852" x2="26415" y2="51852"/>
                        <a14:foregroundMark x1="28302" y1="49383" x2="28302" y2="49383"/>
                        <a14:foregroundMark x1="20755" y1="59259" x2="20755" y2="59259"/>
                        <a14:foregroundMark x1="18868" y1="61728" x2="18868" y2="61728"/>
                        <a14:foregroundMark x1="16038" y1="64198" x2="16038" y2="64198"/>
                        <a14:foregroundMark x1="42453" y1="11111" x2="42453" y2="11111"/>
                        <a14:foregroundMark x1="25472" y1="9877" x2="25472" y2="9877"/>
                        <a14:foregroundMark x1="18868" y1="9877" x2="18868" y2="9877"/>
                        <a14:foregroundMark x1="15094" y1="8642" x2="15094" y2="8642"/>
                        <a14:foregroundMark x1="13208" y1="7407" x2="13208" y2="7407"/>
                        <a14:foregroundMark x1="21698" y1="12346" x2="21698" y2="12346"/>
                        <a14:foregroundMark x1="30189" y1="11111" x2="30189" y2="11111"/>
                        <a14:foregroundMark x1="70755" y1="64198" x2="71698" y2="64198"/>
                        <a14:foregroundMark x1="75472" y1="61728" x2="75472" y2="61728"/>
                        <a14:foregroundMark x1="79245" y1="59259" x2="79245" y2="59259"/>
                        <a14:foregroundMark x1="83962" y1="60494" x2="83962" y2="60494"/>
                        <a14:foregroundMark x1="86792" y1="61728" x2="86792" y2="61728"/>
                        <a14:foregroundMark x1="90566" y1="64198" x2="91509" y2="64198"/>
                        <a14:foregroundMark x1="47170" y1="54321" x2="47170" y2="54321"/>
                        <a14:backgroundMark x1="52830" y1="56790" x2="49057" y2="82716"/>
                        <a14:backgroundMark x1="48113" y1="55556" x2="50943" y2="60494"/>
                        <a14:backgroundMark x1="66981" y1="50617" x2="67925" y2="50617"/>
                        <a14:backgroundMark x1="91509" y1="66667" x2="92453" y2="69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2488" y="3609238"/>
            <a:ext cx="1189059" cy="908620"/>
          </a:xfrm>
          <a:prstGeom prst="rect">
            <a:avLst/>
          </a:prstGeom>
        </p:spPr>
      </p:pic>
      <p:pic>
        <p:nvPicPr>
          <p:cNvPr id="141" name="Graphic 133">
            <a:extLst>
              <a:ext uri="{FF2B5EF4-FFF2-40B4-BE49-F238E27FC236}">
                <a16:creationId xmlns:a16="http://schemas.microsoft.com/office/drawing/2014/main" id="{3B0BDB44-8ABC-4061-BB6B-9386F4A6DC5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28" b="89362" l="6931" r="93069">
                        <a14:foregroundMark x1="25743" y1="3191" x2="59406" y2="53191"/>
                        <a14:foregroundMark x1="59406" y1="53191" x2="63366" y2="77660"/>
                        <a14:foregroundMark x1="75248" y1="24468" x2="46535" y2="84043"/>
                        <a14:foregroundMark x1="46535" y1="84043" x2="9901" y2="31915"/>
                        <a14:foregroundMark x1="9901" y1="31915" x2="68317" y2="12766"/>
                        <a14:foregroundMark x1="68317" y1="12766" x2="78218" y2="72340"/>
                        <a14:foregroundMark x1="78218" y1="72340" x2="20792" y2="85106"/>
                        <a14:foregroundMark x1="20792" y1="85106" x2="9901" y2="79787"/>
                        <a14:foregroundMark x1="50495" y1="43617" x2="46535" y2="44681"/>
                        <a14:foregroundMark x1="40594" y1="40426" x2="9901" y2="47872"/>
                        <a14:foregroundMark x1="73267" y1="39362" x2="86139" y2="54255"/>
                        <a14:foregroundMark x1="92079" y1="31915" x2="84158" y2="69149"/>
                        <a14:foregroundMark x1="94059" y1="36170" x2="90099" y2="69149"/>
                        <a14:foregroundMark x1="7921" y1="32979" x2="6931" y2="574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10" t="9528" r="12913" b="13266"/>
          <a:stretch/>
        </p:blipFill>
        <p:spPr>
          <a:xfrm>
            <a:off x="3295497" y="4226601"/>
            <a:ext cx="635334" cy="640491"/>
          </a:xfrm>
          <a:prstGeom prst="rect">
            <a:avLst/>
          </a:prstGeom>
        </p:spPr>
      </p:pic>
      <p:pic>
        <p:nvPicPr>
          <p:cNvPr id="142" name="Graphic 134">
            <a:extLst>
              <a:ext uri="{FF2B5EF4-FFF2-40B4-BE49-F238E27FC236}">
                <a16:creationId xmlns:a16="http://schemas.microsoft.com/office/drawing/2014/main" id="{EDDC021D-87D3-4FFE-88E7-73F5688F70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3801" y="4332580"/>
            <a:ext cx="891373" cy="672581"/>
          </a:xfrm>
          <a:prstGeom prst="rect">
            <a:avLst/>
          </a:prstGeom>
        </p:spPr>
      </p:pic>
      <p:pic>
        <p:nvPicPr>
          <p:cNvPr id="143" name="Graphic 133">
            <a:extLst>
              <a:ext uri="{FF2B5EF4-FFF2-40B4-BE49-F238E27FC236}">
                <a16:creationId xmlns:a16="http://schemas.microsoft.com/office/drawing/2014/main" id="{23E8A400-3F6D-4612-8933-8D43202F4E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6878" y="3451121"/>
            <a:ext cx="891373" cy="891373"/>
          </a:xfrm>
          <a:prstGeom prst="rect">
            <a:avLst/>
          </a:prstGeom>
        </p:spPr>
      </p:pic>
      <p:sp>
        <p:nvSpPr>
          <p:cNvPr id="144" name="Rectangle 143">
            <a:extLst>
              <a:ext uri="{FF2B5EF4-FFF2-40B4-BE49-F238E27FC236}">
                <a16:creationId xmlns:a16="http://schemas.microsoft.com/office/drawing/2014/main" id="{B7047048-DC31-4EF4-AEB7-2BE50EF2385A}"/>
              </a:ext>
            </a:extLst>
          </p:cNvPr>
          <p:cNvSpPr/>
          <p:nvPr/>
        </p:nvSpPr>
        <p:spPr>
          <a:xfrm>
            <a:off x="-8209" y="5378104"/>
            <a:ext cx="1573681" cy="307442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>
                <a:solidFill>
                  <a:schemeClr val="tx1"/>
                </a:solidFill>
              </a:rPr>
              <a:t>حَشَرَةَ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412EC8C8-018A-4CF3-A0FE-DA6B20B0F08C}"/>
              </a:ext>
            </a:extLst>
          </p:cNvPr>
          <p:cNvSpPr/>
          <p:nvPr/>
        </p:nvSpPr>
        <p:spPr>
          <a:xfrm>
            <a:off x="0" y="5774350"/>
            <a:ext cx="1573681" cy="28392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b="1" dirty="0">
                <a:solidFill>
                  <a:schemeClr val="tx1"/>
                </a:solidFill>
              </a:rPr>
              <a:t>ماء 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505B2E4C-4214-4291-AD42-8A1447643F31}"/>
              </a:ext>
            </a:extLst>
          </p:cNvPr>
          <p:cNvSpPr/>
          <p:nvPr/>
        </p:nvSpPr>
        <p:spPr>
          <a:xfrm>
            <a:off x="-8490" y="6141976"/>
            <a:ext cx="1573681" cy="28392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>
                <a:solidFill>
                  <a:schemeClr val="tx1"/>
                </a:solidFill>
              </a:rPr>
              <a:t>تربة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291C2C25-408B-4DFC-811D-0E3DB2E776FB}"/>
              </a:ext>
            </a:extLst>
          </p:cNvPr>
          <p:cNvSpPr/>
          <p:nvPr/>
        </p:nvSpPr>
        <p:spPr>
          <a:xfrm>
            <a:off x="0" y="5032198"/>
            <a:ext cx="1577940" cy="27396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>
                <a:solidFill>
                  <a:schemeClr val="tx1"/>
                </a:solidFill>
              </a:rPr>
              <a:t>أحجار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E424BDBE-F786-4BCF-A6EF-1175F0BADD81}"/>
              </a:ext>
            </a:extLst>
          </p:cNvPr>
          <p:cNvSpPr/>
          <p:nvPr/>
        </p:nvSpPr>
        <p:spPr>
          <a:xfrm>
            <a:off x="0" y="6509602"/>
            <a:ext cx="1573681" cy="305674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>
                <a:solidFill>
                  <a:schemeClr val="tx1"/>
                </a:solidFill>
              </a:rPr>
              <a:t>ورق تغليف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D36CB6E-2DE0-44EA-B3E3-A3453CCFB04D}"/>
              </a:ext>
            </a:extLst>
          </p:cNvPr>
          <p:cNvSpPr txBox="1"/>
          <p:nvPr/>
        </p:nvSpPr>
        <p:spPr>
          <a:xfrm>
            <a:off x="3062201" y="6407064"/>
            <a:ext cx="2168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dirty="0">
                <a:latin typeface="Century Gothic" panose="020B0502020202020204" pitchFamily="34" charset="0"/>
              </a:rPr>
              <a:t>أحتاج إلى</a:t>
            </a: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D7ED431C-03F1-418D-B698-57CDDD14111F}"/>
              </a:ext>
            </a:extLst>
          </p:cNvPr>
          <p:cNvGrpSpPr/>
          <p:nvPr/>
        </p:nvGrpSpPr>
        <p:grpSpPr>
          <a:xfrm>
            <a:off x="274894" y="548797"/>
            <a:ext cx="2244499" cy="2434510"/>
            <a:chOff x="399190" y="1655158"/>
            <a:chExt cx="2244499" cy="2434510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A7860247-2D30-4C2E-8FB3-5F21208C0947}"/>
                </a:ext>
              </a:extLst>
            </p:cNvPr>
            <p:cNvGrpSpPr/>
            <p:nvPr/>
          </p:nvGrpSpPr>
          <p:grpSpPr>
            <a:xfrm>
              <a:off x="399190" y="1655158"/>
              <a:ext cx="2244499" cy="2434510"/>
              <a:chOff x="2728686" y="1944914"/>
              <a:chExt cx="3055724" cy="3314410"/>
            </a:xfrm>
          </p:grpSpPr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BF28657E-BDCB-47CE-844F-CC920B1D4EA5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: Top Corners One Rounded and One Snipped 155">
                <a:extLst>
                  <a:ext uri="{FF2B5EF4-FFF2-40B4-BE49-F238E27FC236}">
                    <a16:creationId xmlns:a16="http://schemas.microsoft.com/office/drawing/2014/main" id="{89DB7177-144B-4164-BFC9-B3DD1F295BB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8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ight Triangle 19">
                <a:extLst>
                  <a:ext uri="{FF2B5EF4-FFF2-40B4-BE49-F238E27FC236}">
                    <a16:creationId xmlns:a16="http://schemas.microsoft.com/office/drawing/2014/main" id="{CCF0A3FC-95F2-45D9-8D97-408D355E434E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C79200"/>
                  </a:gs>
                  <a:gs pos="0">
                    <a:srgbClr val="E6AA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328FEC4-388A-4179-94B8-32256F7A8FDA}"/>
                </a:ext>
              </a:extLst>
            </p:cNvPr>
            <p:cNvSpPr txBox="1"/>
            <p:nvPr/>
          </p:nvSpPr>
          <p:spPr>
            <a:xfrm>
              <a:off x="1094135" y="1895443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1</a:t>
              </a:r>
            </a:p>
          </p:txBody>
        </p:sp>
        <p:pic>
          <p:nvPicPr>
            <p:cNvPr id="154" name="Graphic 84">
              <a:extLst>
                <a:ext uri="{FF2B5EF4-FFF2-40B4-BE49-F238E27FC236}">
                  <a16:creationId xmlns:a16="http://schemas.microsoft.com/office/drawing/2014/main" id="{9EC5ACC0-6A15-4F8D-AAEC-BE596D5A5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7730" y="2332220"/>
              <a:ext cx="831800" cy="831800"/>
            </a:xfrm>
            <a:prstGeom prst="rect">
              <a:avLst/>
            </a:prstGeom>
          </p:spPr>
        </p:pic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4FDED51-32BC-4208-9107-DE207258D218}"/>
              </a:ext>
            </a:extLst>
          </p:cNvPr>
          <p:cNvGrpSpPr/>
          <p:nvPr/>
        </p:nvGrpSpPr>
        <p:grpSpPr>
          <a:xfrm rot="21236315">
            <a:off x="205054" y="2698719"/>
            <a:ext cx="1892122" cy="2174447"/>
            <a:chOff x="387840" y="4231292"/>
            <a:chExt cx="1892122" cy="2174447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884BB761-66EC-4DEE-8E6A-B0263643C2D2}"/>
                </a:ext>
              </a:extLst>
            </p:cNvPr>
            <p:cNvSpPr txBox="1"/>
            <p:nvPr/>
          </p:nvSpPr>
          <p:spPr>
            <a:xfrm>
              <a:off x="395817" y="4231292"/>
              <a:ext cx="1884145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C000"/>
                  </a:solidFill>
                  <a:latin typeface="Century Gothic" panose="020B0502020202020204" pitchFamily="34" charset="0"/>
                </a:rPr>
                <a:t>مَا الْغَابَةُ؟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4D7AA58-4ACB-4F5B-A2D4-918B48A827D3}"/>
                </a:ext>
              </a:extLst>
            </p:cNvPr>
            <p:cNvSpPr txBox="1"/>
            <p:nvPr/>
          </p:nvSpPr>
          <p:spPr>
            <a:xfrm>
              <a:off x="387840" y="4774523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61" name="Rectangle 21">
            <a:extLst>
              <a:ext uri="{FF2B5EF4-FFF2-40B4-BE49-F238E27FC236}">
                <a16:creationId xmlns:a16="http://schemas.microsoft.com/office/drawing/2014/main" id="{B714E269-3BB8-4CCE-B6EA-73E19E545A27}"/>
              </a:ext>
            </a:extLst>
          </p:cNvPr>
          <p:cNvSpPr/>
          <p:nvPr/>
        </p:nvSpPr>
        <p:spPr>
          <a:xfrm rot="15142371">
            <a:off x="887474" y="237233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926A0291-0A93-4270-944A-9C084041B79D}"/>
              </a:ext>
            </a:extLst>
          </p:cNvPr>
          <p:cNvGrpSpPr/>
          <p:nvPr/>
        </p:nvGrpSpPr>
        <p:grpSpPr>
          <a:xfrm>
            <a:off x="1036848" y="0"/>
            <a:ext cx="389900" cy="815066"/>
            <a:chOff x="3976915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1AD9C1E-7A53-48D1-AF84-D825D0CEA24E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930D5C08-BC6C-427C-BB43-5326A6C44BF4}"/>
                </a:ext>
              </a:extLst>
            </p:cNvPr>
            <p:cNvSpPr/>
            <p:nvPr/>
          </p:nvSpPr>
          <p:spPr>
            <a:xfrm>
              <a:off x="3976915" y="1546638"/>
              <a:ext cx="421209" cy="421209"/>
            </a:xfrm>
            <a:prstGeom prst="ellipse">
              <a:avLst/>
            </a:prstGeom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Trapezoid 10">
              <a:extLst>
                <a:ext uri="{FF2B5EF4-FFF2-40B4-BE49-F238E27FC236}">
                  <a16:creationId xmlns:a16="http://schemas.microsoft.com/office/drawing/2014/main" id="{6C4E684C-84C3-42CE-8D63-F787351869A9}"/>
                </a:ext>
              </a:extLst>
            </p:cNvPr>
            <p:cNvSpPr/>
            <p:nvPr/>
          </p:nvSpPr>
          <p:spPr>
            <a:xfrm rot="1060331">
              <a:off x="4130545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EEDE5F6F-F0DE-4220-89EE-A55E4B62387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7" name="Picture 166">
            <a:extLst>
              <a:ext uri="{FF2B5EF4-FFF2-40B4-BE49-F238E27FC236}">
                <a16:creationId xmlns:a16="http://schemas.microsoft.com/office/drawing/2014/main" id="{2FEC8A68-E0A2-4177-8261-BB24138DA740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0686" r="1"/>
          <a:stretch/>
        </p:blipFill>
        <p:spPr>
          <a:xfrm rot="21257670">
            <a:off x="341089" y="3343222"/>
            <a:ext cx="1698249" cy="142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4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2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7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6" dur="500"/>
                                            <p:tgtEl>
                                              <p:spTgt spid="1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2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1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1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4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90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2" dur="500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93" dur="500"/>
                                            <p:tgtEl>
                                              <p:spTgt spid="1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8" fill="hold">
                          <p:stCondLst>
                            <p:cond delay="indefinite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2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03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8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09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9" grpId="0" animBg="1"/>
          <p:bldP spid="108" grpId="0" animBg="1"/>
          <p:bldP spid="144" grpId="0" animBg="1"/>
          <p:bldP spid="145" grpId="0" animBg="1"/>
          <p:bldP spid="146" grpId="0" animBg="1"/>
          <p:bldP spid="147" grpId="0" animBg="1"/>
          <p:bldP spid="148" grpId="0" animBg="1"/>
          <p:bldP spid="150" grpId="0"/>
          <p:bldP spid="16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2" dur="500"/>
                                            <p:tgtEl>
                                              <p:spTgt spid="1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7" dur="500"/>
                                            <p:tgtEl>
                                              <p:spTgt spid="1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3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6" dur="500"/>
                                            <p:tgtEl>
                                              <p:spTgt spid="1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72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5" dur="500"/>
                                            <p:tgtEl>
                                              <p:spTgt spid="1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1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4" dur="500"/>
                                            <p:tgtEl>
                                              <p:spTgt spid="1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90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2" dur="500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93" dur="500"/>
                                            <p:tgtEl>
                                              <p:spTgt spid="1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8" fill="hold">
                          <p:stCondLst>
                            <p:cond delay="indefinite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2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9" grpId="0" animBg="1"/>
          <p:bldP spid="108" grpId="0" animBg="1"/>
          <p:bldP spid="144" grpId="0" animBg="1"/>
          <p:bldP spid="145" grpId="0" animBg="1"/>
          <p:bldP spid="146" grpId="0" animBg="1"/>
          <p:bldP spid="147" grpId="0" animBg="1"/>
          <p:bldP spid="148" grpId="0" animBg="1"/>
          <p:bldP spid="150" grpId="0"/>
          <p:bldP spid="161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Oval 11">
            <a:extLst>
              <a:ext uri="{FF2B5EF4-FFF2-40B4-BE49-F238E27FC236}">
                <a16:creationId xmlns:a16="http://schemas.microsoft.com/office/drawing/2014/main" id="{AB0A7523-F5B1-4B45-A893-6EB2AE4C1CDE}"/>
              </a:ext>
            </a:extLst>
          </p:cNvPr>
          <p:cNvSpPr/>
          <p:nvPr/>
        </p:nvSpPr>
        <p:spPr>
          <a:xfrm>
            <a:off x="7870502" y="4186231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759BF3F0-C3D3-4755-AA52-1E0C29DC3EC7}"/>
              </a:ext>
            </a:extLst>
          </p:cNvPr>
          <p:cNvSpPr/>
          <p:nvPr/>
        </p:nvSpPr>
        <p:spPr>
          <a:xfrm>
            <a:off x="8133107" y="4026100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ight Triangle 5">
            <a:extLst>
              <a:ext uri="{FF2B5EF4-FFF2-40B4-BE49-F238E27FC236}">
                <a16:creationId xmlns:a16="http://schemas.microsoft.com/office/drawing/2014/main" id="{F261E16A-C944-4341-B52C-340A58B9103A}"/>
              </a:ext>
            </a:extLst>
          </p:cNvPr>
          <p:cNvSpPr/>
          <p:nvPr/>
        </p:nvSpPr>
        <p:spPr>
          <a:xfrm>
            <a:off x="8770056" y="2999994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ight Triangle 5">
            <a:extLst>
              <a:ext uri="{FF2B5EF4-FFF2-40B4-BE49-F238E27FC236}">
                <a16:creationId xmlns:a16="http://schemas.microsoft.com/office/drawing/2014/main" id="{2BD09E33-421E-4BB3-981E-E6FDA89A459C}"/>
              </a:ext>
            </a:extLst>
          </p:cNvPr>
          <p:cNvSpPr/>
          <p:nvPr/>
        </p:nvSpPr>
        <p:spPr>
          <a:xfrm>
            <a:off x="8730773" y="3247328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ight Triangle 5">
            <a:extLst>
              <a:ext uri="{FF2B5EF4-FFF2-40B4-BE49-F238E27FC236}">
                <a16:creationId xmlns:a16="http://schemas.microsoft.com/office/drawing/2014/main" id="{8CBB914C-7B32-4712-BE70-BD6396946C79}"/>
              </a:ext>
            </a:extLst>
          </p:cNvPr>
          <p:cNvSpPr/>
          <p:nvPr/>
        </p:nvSpPr>
        <p:spPr>
          <a:xfrm flipH="1">
            <a:off x="7865419" y="2999994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E7FA9C7F-DF2B-4367-9B11-20657C752830}"/>
              </a:ext>
            </a:extLst>
          </p:cNvPr>
          <p:cNvSpPr/>
          <p:nvPr/>
        </p:nvSpPr>
        <p:spPr>
          <a:xfrm flipH="1">
            <a:off x="7865419" y="2999994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05290AE9-5166-42B7-86EB-0E26862B0B70}"/>
              </a:ext>
            </a:extLst>
          </p:cNvPr>
          <p:cNvCxnSpPr>
            <a:cxnSpLocks/>
            <a:stCxn id="176" idx="0"/>
          </p:cNvCxnSpPr>
          <p:nvPr/>
        </p:nvCxnSpPr>
        <p:spPr>
          <a:xfrm flipV="1">
            <a:off x="8770056" y="-575538"/>
            <a:ext cx="0" cy="357553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20F3D479-D0D3-45E1-B986-3E40F0A7FA19}"/>
              </a:ext>
            </a:extLst>
          </p:cNvPr>
          <p:cNvCxnSpPr>
            <a:cxnSpLocks/>
            <a:stCxn id="184" idx="0"/>
          </p:cNvCxnSpPr>
          <p:nvPr/>
        </p:nvCxnSpPr>
        <p:spPr>
          <a:xfrm flipV="1">
            <a:off x="2808459" y="-595015"/>
            <a:ext cx="0" cy="407237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9" name="Oval 11">
            <a:extLst>
              <a:ext uri="{FF2B5EF4-FFF2-40B4-BE49-F238E27FC236}">
                <a16:creationId xmlns:a16="http://schemas.microsoft.com/office/drawing/2014/main" id="{68C22326-BAF3-4635-8EB2-C9424D9CBF69}"/>
              </a:ext>
            </a:extLst>
          </p:cNvPr>
          <p:cNvSpPr/>
          <p:nvPr/>
        </p:nvSpPr>
        <p:spPr>
          <a:xfrm>
            <a:off x="1908905" y="4663597"/>
            <a:ext cx="1797997" cy="635480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F2F7063A-C815-4134-B029-35E56D6BF500}"/>
              </a:ext>
            </a:extLst>
          </p:cNvPr>
          <p:cNvSpPr/>
          <p:nvPr/>
        </p:nvSpPr>
        <p:spPr>
          <a:xfrm>
            <a:off x="2171510" y="4503466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ight Triangle 5">
            <a:extLst>
              <a:ext uri="{FF2B5EF4-FFF2-40B4-BE49-F238E27FC236}">
                <a16:creationId xmlns:a16="http://schemas.microsoft.com/office/drawing/2014/main" id="{9DC2130E-18F0-4044-91D1-74D4A383A3ED}"/>
              </a:ext>
            </a:extLst>
          </p:cNvPr>
          <p:cNvSpPr/>
          <p:nvPr/>
        </p:nvSpPr>
        <p:spPr>
          <a:xfrm>
            <a:off x="2808459" y="3477360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ight Triangle 5">
            <a:extLst>
              <a:ext uri="{FF2B5EF4-FFF2-40B4-BE49-F238E27FC236}">
                <a16:creationId xmlns:a16="http://schemas.microsoft.com/office/drawing/2014/main" id="{25B5AE23-8475-416B-9F2A-FB91D4E87981}"/>
              </a:ext>
            </a:extLst>
          </p:cNvPr>
          <p:cNvSpPr/>
          <p:nvPr/>
        </p:nvSpPr>
        <p:spPr>
          <a:xfrm>
            <a:off x="2769176" y="3724695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ight Triangle 5">
            <a:extLst>
              <a:ext uri="{FF2B5EF4-FFF2-40B4-BE49-F238E27FC236}">
                <a16:creationId xmlns:a16="http://schemas.microsoft.com/office/drawing/2014/main" id="{AF7CD1D0-0B0B-4921-9D89-12833C7A091F}"/>
              </a:ext>
            </a:extLst>
          </p:cNvPr>
          <p:cNvSpPr/>
          <p:nvPr/>
        </p:nvSpPr>
        <p:spPr>
          <a:xfrm flipH="1">
            <a:off x="1903822" y="3477360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14570A51-C6E6-4873-854C-E00D04AC65A5}"/>
              </a:ext>
            </a:extLst>
          </p:cNvPr>
          <p:cNvSpPr/>
          <p:nvPr/>
        </p:nvSpPr>
        <p:spPr>
          <a:xfrm flipH="1">
            <a:off x="1903822" y="347736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AF6EA3-B781-4EF9-931F-1C67884D6DF1}"/>
              </a:ext>
            </a:extLst>
          </p:cNvPr>
          <p:cNvGrpSpPr/>
          <p:nvPr/>
        </p:nvGrpSpPr>
        <p:grpSpPr>
          <a:xfrm>
            <a:off x="6107465" y="376003"/>
            <a:ext cx="6126995" cy="1712529"/>
            <a:chOff x="316007" y="1607168"/>
            <a:chExt cx="6126995" cy="171252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919AEFE-0DE4-464A-B945-ADD481F4F581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93F1CCD-08CE-4490-B225-DC0807069747}"/>
                </a:ext>
              </a:extLst>
            </p:cNvPr>
            <p:cNvSpPr/>
            <p:nvPr/>
          </p:nvSpPr>
          <p:spPr>
            <a:xfrm rot="21131528">
              <a:off x="858334" y="2161016"/>
              <a:ext cx="3902522" cy="753311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B82FD3-4120-4E19-8AEE-115517AF868C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A368056-0737-41E5-AF70-2EE649DF1B6B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55885F-EA74-4666-B1F0-7645D92158B9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A0F5112-4BC5-4837-8731-B00FFA28CC0E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48E5D94-A102-4BBA-8401-C16FEAF982B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D280BF3-CC12-42F3-9F36-2FBD365609D0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BB92247-A659-4B65-9E3C-BFAC795B51D3}"/>
                </a:ext>
              </a:extLst>
            </p:cNvPr>
            <p:cNvSpPr txBox="1"/>
            <p:nvPr/>
          </p:nvSpPr>
          <p:spPr>
            <a:xfrm>
              <a:off x="5900450" y="2281231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58" name="Graphic 57" descr="Bullseye">
              <a:extLst>
                <a:ext uri="{FF2B5EF4-FFF2-40B4-BE49-F238E27FC236}">
                  <a16:creationId xmlns:a16="http://schemas.microsoft.com/office/drawing/2014/main" id="{61CB3E93-5EFC-4242-B8AF-DE27A312B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5BFA1-5256-43FB-B73F-DA49F0EE203C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الْغابَةُ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84F5F42-1399-4ED0-A748-A4A9821B8B27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هِيَ الْمَوْطِنُ الَّذِي تَنْمُو فِيهِ الأَشْجارُ جَيِّدًا، بِسَبَبِ نُزُولِ الأَمْطارِ وتَوافُرِ ضَوْءِ الشَّمْسِ.</a:t>
              </a:r>
            </a:p>
          </p:txBody>
        </p:sp>
      </p:grp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77008" y="75064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2998" y="2210847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51D31F3-5E74-426A-87F1-5305824FC9C4}"/>
              </a:ext>
            </a:extLst>
          </p:cNvPr>
          <p:cNvGrpSpPr/>
          <p:nvPr/>
        </p:nvGrpSpPr>
        <p:grpSpPr>
          <a:xfrm>
            <a:off x="305340" y="544434"/>
            <a:ext cx="2244499" cy="2434510"/>
            <a:chOff x="2807778" y="1637949"/>
            <a:chExt cx="2244499" cy="2434510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AB4B14A-68F3-41B7-B499-E2994BDF7672}"/>
                </a:ext>
              </a:extLst>
            </p:cNvPr>
            <p:cNvGrpSpPr/>
            <p:nvPr/>
          </p:nvGrpSpPr>
          <p:grpSpPr>
            <a:xfrm>
              <a:off x="2807778" y="1637949"/>
              <a:ext cx="2244499" cy="2434510"/>
              <a:chOff x="2728686" y="1944914"/>
              <a:chExt cx="3055724" cy="331441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0AFB9216-4B9C-4841-84FC-9B46E8B57BB3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Top Corners One Rounded and One Snipped 66">
                <a:extLst>
                  <a:ext uri="{FF2B5EF4-FFF2-40B4-BE49-F238E27FC236}">
                    <a16:creationId xmlns:a16="http://schemas.microsoft.com/office/drawing/2014/main" id="{2D207C78-4B94-466B-9A71-41B883A1D43E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ight Triangle 19">
                <a:extLst>
                  <a:ext uri="{FF2B5EF4-FFF2-40B4-BE49-F238E27FC236}">
                    <a16:creationId xmlns:a16="http://schemas.microsoft.com/office/drawing/2014/main" id="{602E46AF-2D5A-4EB4-86A4-DEFA7903398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0091C4"/>
                  </a:gs>
                  <a:gs pos="0">
                    <a:srgbClr val="00A1DA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1853EA2-15F9-4C71-B5F7-684CCBA94A04}"/>
                </a:ext>
              </a:extLst>
            </p:cNvPr>
            <p:cNvSpPr txBox="1"/>
            <p:nvPr/>
          </p:nvSpPr>
          <p:spPr>
            <a:xfrm>
              <a:off x="3558621" y="1895443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2</a:t>
              </a:r>
            </a:p>
          </p:txBody>
        </p:sp>
        <p:pic>
          <p:nvPicPr>
            <p:cNvPr id="65" name="Graphic 82">
              <a:extLst>
                <a:ext uri="{FF2B5EF4-FFF2-40B4-BE49-F238E27FC236}">
                  <a16:creationId xmlns:a16="http://schemas.microsoft.com/office/drawing/2014/main" id="{28EAD218-A88F-4223-B27D-6109CDE5A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03204" y="2432647"/>
              <a:ext cx="761747" cy="761747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B3F5584-6BFA-43DC-9F45-63117C3700B4}"/>
              </a:ext>
            </a:extLst>
          </p:cNvPr>
          <p:cNvGrpSpPr/>
          <p:nvPr/>
        </p:nvGrpSpPr>
        <p:grpSpPr>
          <a:xfrm>
            <a:off x="1067293" y="-4363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E2645CF7-771A-4512-8102-D744170615C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A34040DD-AB08-4973-B0F1-27057C3EF8C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rapezoid 10">
              <a:extLst>
                <a:ext uri="{FF2B5EF4-FFF2-40B4-BE49-F238E27FC236}">
                  <a16:creationId xmlns:a16="http://schemas.microsoft.com/office/drawing/2014/main" id="{E3702F9B-6C9E-4B79-89C0-BFD235AA937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7375C8E-EE71-431E-9419-4B6766AFC3F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3E80877-F105-4F98-A262-F69C6E4D9E4C}"/>
              </a:ext>
            </a:extLst>
          </p:cNvPr>
          <p:cNvGrpSpPr/>
          <p:nvPr/>
        </p:nvGrpSpPr>
        <p:grpSpPr>
          <a:xfrm rot="270453">
            <a:off x="120367" y="2738421"/>
            <a:ext cx="1891426" cy="2101534"/>
            <a:chOff x="388536" y="4262070"/>
            <a:chExt cx="1891426" cy="2101534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DDC9356-426A-4D1A-9FC1-224974186E3A}"/>
                </a:ext>
              </a:extLst>
            </p:cNvPr>
            <p:cNvSpPr txBox="1"/>
            <p:nvPr/>
          </p:nvSpPr>
          <p:spPr>
            <a:xfrm>
              <a:off x="395817" y="4262070"/>
              <a:ext cx="18841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ar-SY" sz="2400" b="1" dirty="0">
                  <a:solidFill>
                    <a:srgbClr val="00B0F0"/>
                  </a:solidFill>
                  <a:latin typeface="Century Gothic" panose="020B0502020202020204" pitchFamily="34" charset="0"/>
                </a:rPr>
                <a:t>كَيْفَ تَبْدُو الْغابَةُ؟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52E06D8-DC88-4884-89AF-4B201AD722D0}"/>
                </a:ext>
              </a:extLst>
            </p:cNvPr>
            <p:cNvSpPr txBox="1"/>
            <p:nvPr/>
          </p:nvSpPr>
          <p:spPr>
            <a:xfrm>
              <a:off x="388536" y="4732388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81" name="Rectangle 21">
            <a:extLst>
              <a:ext uri="{FF2B5EF4-FFF2-40B4-BE49-F238E27FC236}">
                <a16:creationId xmlns:a16="http://schemas.microsoft.com/office/drawing/2014/main" id="{17E2E782-9ABD-4811-9B23-E5620B111DE2}"/>
              </a:ext>
            </a:extLst>
          </p:cNvPr>
          <p:cNvSpPr/>
          <p:nvPr/>
        </p:nvSpPr>
        <p:spPr>
          <a:xfrm rot="15142371">
            <a:off x="930335" y="24850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70EA20BE-A8BF-4EF4-8548-789D40F0F6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09" t="-1" r="-1" b="659"/>
          <a:stretch/>
        </p:blipFill>
        <p:spPr>
          <a:xfrm rot="311873">
            <a:off x="249585" y="3314058"/>
            <a:ext cx="1648262" cy="1390013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07021B10-D652-4494-8692-5321A4E77CD1}"/>
              </a:ext>
            </a:extLst>
          </p:cNvPr>
          <p:cNvGrpSpPr/>
          <p:nvPr/>
        </p:nvGrpSpPr>
        <p:grpSpPr>
          <a:xfrm>
            <a:off x="6104779" y="1847307"/>
            <a:ext cx="6126995" cy="1712529"/>
            <a:chOff x="316007" y="1607168"/>
            <a:chExt cx="6126995" cy="1712529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F7AB79-2256-41DA-B2E6-3AA3B45E964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728F391-0B3E-4AF2-A539-818156420139}"/>
                </a:ext>
              </a:extLst>
            </p:cNvPr>
            <p:cNvSpPr/>
            <p:nvPr/>
          </p:nvSpPr>
          <p:spPr>
            <a:xfrm rot="21131528">
              <a:off x="948415" y="2154868"/>
              <a:ext cx="3813388" cy="77333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A3F9E23-AF66-40A2-819F-EED841390E22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Parallelogram 118">
              <a:extLst>
                <a:ext uri="{FF2B5EF4-FFF2-40B4-BE49-F238E27FC236}">
                  <a16:creationId xmlns:a16="http://schemas.microsoft.com/office/drawing/2014/main" id="{A50F0380-0EA5-493E-974C-D5A3A67709A2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78975AE-7881-4EA4-A50B-545C47BA7F65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279508-CC9D-491A-B697-DF63F79E1014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44E6155E-78C3-4B1B-BF1B-F7E44335250C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B168712-3040-40B1-A5DC-7D5C83E01417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14A512D-C486-4D55-8A40-FA634C8E9282}"/>
                </a:ext>
              </a:extLst>
            </p:cNvPr>
            <p:cNvSpPr txBox="1"/>
            <p:nvPr/>
          </p:nvSpPr>
          <p:spPr>
            <a:xfrm>
              <a:off x="5913373" y="2281502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24" name="Graphic 123" descr="Bullseye">
              <a:extLst>
                <a:ext uri="{FF2B5EF4-FFF2-40B4-BE49-F238E27FC236}">
                  <a16:creationId xmlns:a16="http://schemas.microsoft.com/office/drawing/2014/main" id="{58040BEE-518D-4E64-AABB-74CAA856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72AA90CF-295D-4965-9E2C-2D8B1D966878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الْغابَةُ 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6DF338D-E820-41FD-A413-D5A25E11292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فِي الْغاباتِ تَعيشُ الْغِزْلانُ وَالدِّبَبَةُ السَّوْداءُ وَالثَّعالِبُ.</a:t>
              </a:r>
            </a:p>
          </p:txBody>
        </p:sp>
      </p:grpSp>
      <p:sp>
        <p:nvSpPr>
          <p:cNvPr id="155" name="Oval 11">
            <a:extLst>
              <a:ext uri="{FF2B5EF4-FFF2-40B4-BE49-F238E27FC236}">
                <a16:creationId xmlns:a16="http://schemas.microsoft.com/office/drawing/2014/main" id="{B4D9293D-42F7-4556-BAC0-F7CBE85EF778}"/>
              </a:ext>
            </a:extLst>
          </p:cNvPr>
          <p:cNvSpPr/>
          <p:nvPr/>
        </p:nvSpPr>
        <p:spPr>
          <a:xfrm>
            <a:off x="5006291" y="3512317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79EB8E6D-F74E-4D8A-8195-D72227662EB3}"/>
              </a:ext>
            </a:extLst>
          </p:cNvPr>
          <p:cNvSpPr/>
          <p:nvPr/>
        </p:nvSpPr>
        <p:spPr>
          <a:xfrm>
            <a:off x="5268896" y="3352186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Triangle 5">
            <a:extLst>
              <a:ext uri="{FF2B5EF4-FFF2-40B4-BE49-F238E27FC236}">
                <a16:creationId xmlns:a16="http://schemas.microsoft.com/office/drawing/2014/main" id="{C4DB72AC-E78C-45D1-8C13-DEA5786B22DE}"/>
              </a:ext>
            </a:extLst>
          </p:cNvPr>
          <p:cNvSpPr/>
          <p:nvPr/>
        </p:nvSpPr>
        <p:spPr>
          <a:xfrm>
            <a:off x="5905845" y="2326080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Triangle 5">
            <a:extLst>
              <a:ext uri="{FF2B5EF4-FFF2-40B4-BE49-F238E27FC236}">
                <a16:creationId xmlns:a16="http://schemas.microsoft.com/office/drawing/2014/main" id="{AA6F7DE7-81D0-4031-98B1-7F3D170D4814}"/>
              </a:ext>
            </a:extLst>
          </p:cNvPr>
          <p:cNvSpPr/>
          <p:nvPr/>
        </p:nvSpPr>
        <p:spPr>
          <a:xfrm>
            <a:off x="5866562" y="2573414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ight Triangle 5">
            <a:extLst>
              <a:ext uri="{FF2B5EF4-FFF2-40B4-BE49-F238E27FC236}">
                <a16:creationId xmlns:a16="http://schemas.microsoft.com/office/drawing/2014/main" id="{338A8140-6639-4A3E-AD59-6BB2EFBB89B3}"/>
              </a:ext>
            </a:extLst>
          </p:cNvPr>
          <p:cNvSpPr/>
          <p:nvPr/>
        </p:nvSpPr>
        <p:spPr>
          <a:xfrm flipH="1">
            <a:off x="5001208" y="2326080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5001208" y="232608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BD7157B-75E5-4EF3-A4DC-0451D9F98A6F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5905845" y="-168576"/>
            <a:ext cx="0" cy="2494656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3" name="Oval 11">
            <a:extLst>
              <a:ext uri="{FF2B5EF4-FFF2-40B4-BE49-F238E27FC236}">
                <a16:creationId xmlns:a16="http://schemas.microsoft.com/office/drawing/2014/main" id="{A38F36A7-B70B-4B3A-9E07-0D5E741D228F}"/>
              </a:ext>
            </a:extLst>
          </p:cNvPr>
          <p:cNvSpPr/>
          <p:nvPr/>
        </p:nvSpPr>
        <p:spPr>
          <a:xfrm>
            <a:off x="3179317" y="1492849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4E59F8BA-9F32-454D-BC22-BFB15A0CB616}"/>
              </a:ext>
            </a:extLst>
          </p:cNvPr>
          <p:cNvSpPr/>
          <p:nvPr/>
        </p:nvSpPr>
        <p:spPr>
          <a:xfrm>
            <a:off x="3441922" y="1332718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ight Triangle 5">
            <a:extLst>
              <a:ext uri="{FF2B5EF4-FFF2-40B4-BE49-F238E27FC236}">
                <a16:creationId xmlns:a16="http://schemas.microsoft.com/office/drawing/2014/main" id="{ADB4556B-865D-462B-A601-07D335BFD46F}"/>
              </a:ext>
            </a:extLst>
          </p:cNvPr>
          <p:cNvSpPr/>
          <p:nvPr/>
        </p:nvSpPr>
        <p:spPr>
          <a:xfrm>
            <a:off x="4078871" y="306612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ight Triangle 5">
            <a:extLst>
              <a:ext uri="{FF2B5EF4-FFF2-40B4-BE49-F238E27FC236}">
                <a16:creationId xmlns:a16="http://schemas.microsoft.com/office/drawing/2014/main" id="{2FBC2297-DBC5-43D3-BDB8-D5DD99E582AC}"/>
              </a:ext>
            </a:extLst>
          </p:cNvPr>
          <p:cNvSpPr/>
          <p:nvPr/>
        </p:nvSpPr>
        <p:spPr>
          <a:xfrm>
            <a:off x="4039588" y="553947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Triangle 5">
            <a:extLst>
              <a:ext uri="{FF2B5EF4-FFF2-40B4-BE49-F238E27FC236}">
                <a16:creationId xmlns:a16="http://schemas.microsoft.com/office/drawing/2014/main" id="{FEB9D72D-5364-4F9F-8872-490883CA77CD}"/>
              </a:ext>
            </a:extLst>
          </p:cNvPr>
          <p:cNvSpPr/>
          <p:nvPr/>
        </p:nvSpPr>
        <p:spPr>
          <a:xfrm flipH="1">
            <a:off x="3174234" y="306612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8CC9F5E-426B-4590-82DB-0D75EEBF72E3}"/>
              </a:ext>
            </a:extLst>
          </p:cNvPr>
          <p:cNvSpPr/>
          <p:nvPr/>
        </p:nvSpPr>
        <p:spPr>
          <a:xfrm flipH="1">
            <a:off x="3174234" y="306612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3187CED2-9C7B-4B39-829D-2CD2C1F4E99F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4078871" y="-1023533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078B3A2-3B60-4495-842D-64D1E36843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6752" y="4922573"/>
            <a:ext cx="2619375" cy="1743075"/>
          </a:xfrm>
          <a:prstGeom prst="rect">
            <a:avLst/>
          </a:prstGeom>
        </p:spPr>
      </p:pic>
      <p:sp>
        <p:nvSpPr>
          <p:cNvPr id="188" name="Rectangle: Top Corners Rounded 187">
            <a:extLst>
              <a:ext uri="{FF2B5EF4-FFF2-40B4-BE49-F238E27FC236}">
                <a16:creationId xmlns:a16="http://schemas.microsoft.com/office/drawing/2014/main" id="{943BBCC7-C8A1-4F72-BF48-04F3206A4EC9}"/>
              </a:ext>
            </a:extLst>
          </p:cNvPr>
          <p:cNvSpPr/>
          <p:nvPr/>
        </p:nvSpPr>
        <p:spPr>
          <a:xfrm rot="10800000">
            <a:off x="8666936" y="6665648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EFDD444-DD30-40C7-B603-C062D7B644DE}"/>
              </a:ext>
            </a:extLst>
          </p:cNvPr>
          <p:cNvCxnSpPr>
            <a:stCxn id="188" idx="3"/>
          </p:cNvCxnSpPr>
          <p:nvPr/>
        </p:nvCxnSpPr>
        <p:spPr>
          <a:xfrm>
            <a:off x="8886438" y="6795176"/>
            <a:ext cx="0" cy="7436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9727126-BB69-4611-8310-F58A1222E8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4564" y="4489335"/>
            <a:ext cx="2288825" cy="1276465"/>
          </a:xfrm>
          <a:prstGeom prst="rect">
            <a:avLst/>
          </a:prstGeom>
        </p:spPr>
      </p:pic>
      <p:sp>
        <p:nvSpPr>
          <p:cNvPr id="190" name="Rectangle: Top Corners Rounded 189">
            <a:extLst>
              <a:ext uri="{FF2B5EF4-FFF2-40B4-BE49-F238E27FC236}">
                <a16:creationId xmlns:a16="http://schemas.microsoft.com/office/drawing/2014/main" id="{5A0CC945-EE21-400B-8C3C-099DF77113F0}"/>
              </a:ext>
            </a:extLst>
          </p:cNvPr>
          <p:cNvSpPr/>
          <p:nvPr/>
        </p:nvSpPr>
        <p:spPr>
          <a:xfrm rot="10800000">
            <a:off x="5791715" y="5797235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E226A208-221E-4EB6-810D-9AB98A29F4EB}"/>
              </a:ext>
            </a:extLst>
          </p:cNvPr>
          <p:cNvCxnSpPr>
            <a:cxnSpLocks/>
            <a:stCxn id="190" idx="3"/>
          </p:cNvCxnSpPr>
          <p:nvPr/>
        </p:nvCxnSpPr>
        <p:spPr>
          <a:xfrm>
            <a:off x="6011217" y="5926763"/>
            <a:ext cx="0" cy="11271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75D09BE1-D151-4901-987B-F693DBE5A0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7994" y="5459208"/>
            <a:ext cx="2022363" cy="1137579"/>
          </a:xfrm>
          <a:prstGeom prst="rect">
            <a:avLst/>
          </a:prstGeom>
        </p:spPr>
      </p:pic>
      <p:sp>
        <p:nvSpPr>
          <p:cNvPr id="192" name="Rectangle: Top Corners Rounded 191">
            <a:extLst>
              <a:ext uri="{FF2B5EF4-FFF2-40B4-BE49-F238E27FC236}">
                <a16:creationId xmlns:a16="http://schemas.microsoft.com/office/drawing/2014/main" id="{DBEF6DBC-72DD-4648-AA70-4D5FD505F5DD}"/>
              </a:ext>
            </a:extLst>
          </p:cNvPr>
          <p:cNvSpPr/>
          <p:nvPr/>
        </p:nvSpPr>
        <p:spPr>
          <a:xfrm rot="10800000">
            <a:off x="2549673" y="659328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66027E53-AF6B-4993-8D20-0C95B03CD7D3}"/>
              </a:ext>
            </a:extLst>
          </p:cNvPr>
          <p:cNvCxnSpPr>
            <a:cxnSpLocks/>
            <a:stCxn id="192" idx="3"/>
          </p:cNvCxnSpPr>
          <p:nvPr/>
        </p:nvCxnSpPr>
        <p:spPr>
          <a:xfrm>
            <a:off x="2769175" y="6722808"/>
            <a:ext cx="0" cy="6958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: Top Corners Rounded 193">
            <a:extLst>
              <a:ext uri="{FF2B5EF4-FFF2-40B4-BE49-F238E27FC236}">
                <a16:creationId xmlns:a16="http://schemas.microsoft.com/office/drawing/2014/main" id="{C4C08CA9-0D76-4FE6-9B27-6CFDAB227EA6}"/>
              </a:ext>
            </a:extLst>
          </p:cNvPr>
          <p:cNvSpPr/>
          <p:nvPr/>
        </p:nvSpPr>
        <p:spPr>
          <a:xfrm rot="10800000">
            <a:off x="3840444" y="3799209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F3B2B0C1-CE88-4423-B448-012DAD4F1194}"/>
              </a:ext>
            </a:extLst>
          </p:cNvPr>
          <p:cNvCxnSpPr>
            <a:cxnSpLocks/>
            <a:stCxn id="194" idx="3"/>
          </p:cNvCxnSpPr>
          <p:nvPr/>
        </p:nvCxnSpPr>
        <p:spPr>
          <a:xfrm>
            <a:off x="4059946" y="3928737"/>
            <a:ext cx="0" cy="29562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493E3294-B1F1-4237-A5FA-4D19F5A5E6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9699" y="2269422"/>
            <a:ext cx="1954790" cy="1466093"/>
          </a:xfrm>
          <a:prstGeom prst="rect">
            <a:avLst/>
          </a:prstGeom>
        </p:spPr>
      </p:pic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8C62404-0B42-4821-9842-8D3A59977901}"/>
              </a:ext>
            </a:extLst>
          </p:cNvPr>
          <p:cNvSpPr/>
          <p:nvPr/>
        </p:nvSpPr>
        <p:spPr>
          <a:xfrm>
            <a:off x="3018553" y="2254351"/>
            <a:ext cx="2107051" cy="1540322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C780AF3-0D6A-4511-8F79-84D09B1AC6FB}"/>
              </a:ext>
            </a:extLst>
          </p:cNvPr>
          <p:cNvSpPr/>
          <p:nvPr/>
        </p:nvSpPr>
        <p:spPr>
          <a:xfrm>
            <a:off x="1684231" y="5400049"/>
            <a:ext cx="2107051" cy="1194931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8A0C985F-0BB8-4A28-AD5A-83F6287C2665}"/>
              </a:ext>
            </a:extLst>
          </p:cNvPr>
          <p:cNvSpPr/>
          <p:nvPr/>
        </p:nvSpPr>
        <p:spPr>
          <a:xfrm>
            <a:off x="4784365" y="4449895"/>
            <a:ext cx="2356224" cy="1347139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62941D9E-B59D-4610-B3FA-C693F5BE2546}"/>
              </a:ext>
            </a:extLst>
          </p:cNvPr>
          <p:cNvSpPr/>
          <p:nvPr/>
        </p:nvSpPr>
        <p:spPr>
          <a:xfrm>
            <a:off x="7565413" y="4911030"/>
            <a:ext cx="2630714" cy="1754617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37888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6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7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2" grpId="0" animBg="1"/>
          <p:bldP spid="180" grpId="0" animBg="1"/>
          <p:bldP spid="81" grpId="0" animBg="1"/>
          <p:bldP spid="156" grpId="0" animBg="1"/>
          <p:bldP spid="16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1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6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6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7" dur="500"/>
                                            <p:tgtEl>
                                              <p:spTgt spid="1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6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2" grpId="0" animBg="1"/>
          <p:bldP spid="180" grpId="0" animBg="1"/>
          <p:bldP spid="81" grpId="0" animBg="1"/>
          <p:bldP spid="156" grpId="0" animBg="1"/>
          <p:bldP spid="164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36D5CD-3D0B-4E1A-936E-1C5FB46DA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641"/>
          <a:stretch/>
        </p:blipFill>
        <p:spPr>
          <a:xfrm>
            <a:off x="7524506" y="5026210"/>
            <a:ext cx="2415805" cy="1556101"/>
          </a:xfrm>
          <a:prstGeom prst="rect">
            <a:avLst/>
          </a:prstGeom>
        </p:spPr>
      </p:pic>
      <p:sp>
        <p:nvSpPr>
          <p:cNvPr id="201" name="Oval 11">
            <a:extLst>
              <a:ext uri="{FF2B5EF4-FFF2-40B4-BE49-F238E27FC236}">
                <a16:creationId xmlns:a16="http://schemas.microsoft.com/office/drawing/2014/main" id="{0A8ACB49-8EC3-4CFE-B3E9-F15AD3A3609D}"/>
              </a:ext>
            </a:extLst>
          </p:cNvPr>
          <p:cNvSpPr/>
          <p:nvPr/>
        </p:nvSpPr>
        <p:spPr>
          <a:xfrm>
            <a:off x="7782967" y="4265874"/>
            <a:ext cx="1797996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C64F635A-B002-4749-AEFE-A0A2D95F9874}"/>
              </a:ext>
            </a:extLst>
          </p:cNvPr>
          <p:cNvSpPr/>
          <p:nvPr/>
        </p:nvSpPr>
        <p:spPr>
          <a:xfrm>
            <a:off x="8045572" y="4105743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ight Triangle 5">
            <a:extLst>
              <a:ext uri="{FF2B5EF4-FFF2-40B4-BE49-F238E27FC236}">
                <a16:creationId xmlns:a16="http://schemas.microsoft.com/office/drawing/2014/main" id="{5C9AD932-49D8-447B-BC91-5F1E2B0F0326}"/>
              </a:ext>
            </a:extLst>
          </p:cNvPr>
          <p:cNvSpPr/>
          <p:nvPr/>
        </p:nvSpPr>
        <p:spPr>
          <a:xfrm>
            <a:off x="8682521" y="3079637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ight Triangle 5">
            <a:extLst>
              <a:ext uri="{FF2B5EF4-FFF2-40B4-BE49-F238E27FC236}">
                <a16:creationId xmlns:a16="http://schemas.microsoft.com/office/drawing/2014/main" id="{0E172367-2E3E-4680-B996-11C55BDB1B88}"/>
              </a:ext>
            </a:extLst>
          </p:cNvPr>
          <p:cNvSpPr/>
          <p:nvPr/>
        </p:nvSpPr>
        <p:spPr>
          <a:xfrm>
            <a:off x="8643238" y="3326972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ight Triangle 5">
            <a:extLst>
              <a:ext uri="{FF2B5EF4-FFF2-40B4-BE49-F238E27FC236}">
                <a16:creationId xmlns:a16="http://schemas.microsoft.com/office/drawing/2014/main" id="{37CB91B9-C261-4BA3-A696-22B34C6D3389}"/>
              </a:ext>
            </a:extLst>
          </p:cNvPr>
          <p:cNvSpPr/>
          <p:nvPr/>
        </p:nvSpPr>
        <p:spPr>
          <a:xfrm flipH="1">
            <a:off x="7777884" y="3079637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82FBEA21-7960-4E32-8C74-C0751EAC6C08}"/>
              </a:ext>
            </a:extLst>
          </p:cNvPr>
          <p:cNvSpPr/>
          <p:nvPr/>
        </p:nvSpPr>
        <p:spPr>
          <a:xfrm flipH="1">
            <a:off x="7777884" y="3079637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88158EEA-883B-430E-BDDA-AA19BE1DAF5D}"/>
              </a:ext>
            </a:extLst>
          </p:cNvPr>
          <p:cNvCxnSpPr>
            <a:cxnSpLocks/>
            <a:stCxn id="206" idx="0"/>
          </p:cNvCxnSpPr>
          <p:nvPr/>
        </p:nvCxnSpPr>
        <p:spPr>
          <a:xfrm flipV="1">
            <a:off x="8682521" y="-203937"/>
            <a:ext cx="0" cy="328357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9" name="Oval 11">
            <a:extLst>
              <a:ext uri="{FF2B5EF4-FFF2-40B4-BE49-F238E27FC236}">
                <a16:creationId xmlns:a16="http://schemas.microsoft.com/office/drawing/2014/main" id="{2EDAC028-70B7-45B0-828A-F07D4CBA8FF1}"/>
              </a:ext>
            </a:extLst>
          </p:cNvPr>
          <p:cNvSpPr/>
          <p:nvPr/>
        </p:nvSpPr>
        <p:spPr>
          <a:xfrm>
            <a:off x="5106034" y="3770600"/>
            <a:ext cx="1797996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584CE43D-96C1-4DFB-8719-F213EE6E92B8}"/>
              </a:ext>
            </a:extLst>
          </p:cNvPr>
          <p:cNvSpPr/>
          <p:nvPr/>
        </p:nvSpPr>
        <p:spPr>
          <a:xfrm>
            <a:off x="5368639" y="3610469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ight Triangle 5">
            <a:extLst>
              <a:ext uri="{FF2B5EF4-FFF2-40B4-BE49-F238E27FC236}">
                <a16:creationId xmlns:a16="http://schemas.microsoft.com/office/drawing/2014/main" id="{3DF6E67C-9DD3-4629-B986-127672502F3A}"/>
              </a:ext>
            </a:extLst>
          </p:cNvPr>
          <p:cNvSpPr/>
          <p:nvPr/>
        </p:nvSpPr>
        <p:spPr>
          <a:xfrm>
            <a:off x="6005588" y="2584363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ight Triangle 5">
            <a:extLst>
              <a:ext uri="{FF2B5EF4-FFF2-40B4-BE49-F238E27FC236}">
                <a16:creationId xmlns:a16="http://schemas.microsoft.com/office/drawing/2014/main" id="{498A1018-A756-4B10-B254-E9C9835A6910}"/>
              </a:ext>
            </a:extLst>
          </p:cNvPr>
          <p:cNvSpPr/>
          <p:nvPr/>
        </p:nvSpPr>
        <p:spPr>
          <a:xfrm>
            <a:off x="5966305" y="2831698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ight Triangle 5">
            <a:extLst>
              <a:ext uri="{FF2B5EF4-FFF2-40B4-BE49-F238E27FC236}">
                <a16:creationId xmlns:a16="http://schemas.microsoft.com/office/drawing/2014/main" id="{F7CD3EAB-6D08-4420-805F-E918EE26009B}"/>
              </a:ext>
            </a:extLst>
          </p:cNvPr>
          <p:cNvSpPr/>
          <p:nvPr/>
        </p:nvSpPr>
        <p:spPr>
          <a:xfrm flipH="1">
            <a:off x="5100951" y="2584363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63BF37DB-BC92-4F40-802C-1DF066C4BE9A}"/>
              </a:ext>
            </a:extLst>
          </p:cNvPr>
          <p:cNvSpPr/>
          <p:nvPr/>
        </p:nvSpPr>
        <p:spPr>
          <a:xfrm flipH="1">
            <a:off x="5100951" y="2584363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02007979-C416-4A09-836F-413346191251}"/>
              </a:ext>
            </a:extLst>
          </p:cNvPr>
          <p:cNvCxnSpPr>
            <a:cxnSpLocks/>
            <a:stCxn id="194" idx="0"/>
          </p:cNvCxnSpPr>
          <p:nvPr/>
        </p:nvCxnSpPr>
        <p:spPr>
          <a:xfrm flipV="1">
            <a:off x="6005588" y="-699211"/>
            <a:ext cx="0" cy="328357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092B53D-342B-42E9-A642-1D64943F0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865" y="4605911"/>
            <a:ext cx="1974077" cy="1314766"/>
          </a:xfrm>
          <a:prstGeom prst="rect">
            <a:avLst/>
          </a:prstGeom>
        </p:spPr>
      </p:pic>
      <p:sp>
        <p:nvSpPr>
          <p:cNvPr id="171" name="Oval 11">
            <a:extLst>
              <a:ext uri="{FF2B5EF4-FFF2-40B4-BE49-F238E27FC236}">
                <a16:creationId xmlns:a16="http://schemas.microsoft.com/office/drawing/2014/main" id="{AB0A7523-F5B1-4B45-A893-6EB2AE4C1CDE}"/>
              </a:ext>
            </a:extLst>
          </p:cNvPr>
          <p:cNvSpPr/>
          <p:nvPr/>
        </p:nvSpPr>
        <p:spPr>
          <a:xfrm>
            <a:off x="1953210" y="4305527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759BF3F0-C3D3-4755-AA52-1E0C29DC3EC7}"/>
              </a:ext>
            </a:extLst>
          </p:cNvPr>
          <p:cNvSpPr/>
          <p:nvPr/>
        </p:nvSpPr>
        <p:spPr>
          <a:xfrm>
            <a:off x="2215815" y="4145396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ight Triangle 5">
            <a:extLst>
              <a:ext uri="{FF2B5EF4-FFF2-40B4-BE49-F238E27FC236}">
                <a16:creationId xmlns:a16="http://schemas.microsoft.com/office/drawing/2014/main" id="{F261E16A-C944-4341-B52C-340A58B9103A}"/>
              </a:ext>
            </a:extLst>
          </p:cNvPr>
          <p:cNvSpPr/>
          <p:nvPr/>
        </p:nvSpPr>
        <p:spPr>
          <a:xfrm>
            <a:off x="2852764" y="3119290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ight Triangle 5">
            <a:extLst>
              <a:ext uri="{FF2B5EF4-FFF2-40B4-BE49-F238E27FC236}">
                <a16:creationId xmlns:a16="http://schemas.microsoft.com/office/drawing/2014/main" id="{2BD09E33-421E-4BB3-981E-E6FDA89A459C}"/>
              </a:ext>
            </a:extLst>
          </p:cNvPr>
          <p:cNvSpPr/>
          <p:nvPr/>
        </p:nvSpPr>
        <p:spPr>
          <a:xfrm>
            <a:off x="2813481" y="3366624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ight Triangle 5">
            <a:extLst>
              <a:ext uri="{FF2B5EF4-FFF2-40B4-BE49-F238E27FC236}">
                <a16:creationId xmlns:a16="http://schemas.microsoft.com/office/drawing/2014/main" id="{8CBB914C-7B32-4712-BE70-BD6396946C79}"/>
              </a:ext>
            </a:extLst>
          </p:cNvPr>
          <p:cNvSpPr/>
          <p:nvPr/>
        </p:nvSpPr>
        <p:spPr>
          <a:xfrm flipH="1">
            <a:off x="1948127" y="3119290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E7FA9C7F-DF2B-4367-9B11-20657C752830}"/>
              </a:ext>
            </a:extLst>
          </p:cNvPr>
          <p:cNvSpPr/>
          <p:nvPr/>
        </p:nvSpPr>
        <p:spPr>
          <a:xfrm flipH="1">
            <a:off x="1948127" y="311929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05290AE9-5166-42B7-86EB-0E26862B0B70}"/>
              </a:ext>
            </a:extLst>
          </p:cNvPr>
          <p:cNvCxnSpPr>
            <a:cxnSpLocks/>
            <a:stCxn id="176" idx="0"/>
          </p:cNvCxnSpPr>
          <p:nvPr/>
        </p:nvCxnSpPr>
        <p:spPr>
          <a:xfrm flipV="1">
            <a:off x="2852764" y="-456242"/>
            <a:ext cx="0" cy="3575532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34547" y="88175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1905" y="2422725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51D31F3-5E74-426A-87F1-5305824FC9C4}"/>
              </a:ext>
            </a:extLst>
          </p:cNvPr>
          <p:cNvGrpSpPr/>
          <p:nvPr/>
        </p:nvGrpSpPr>
        <p:grpSpPr>
          <a:xfrm>
            <a:off x="305340" y="544434"/>
            <a:ext cx="2244499" cy="2434510"/>
            <a:chOff x="2807778" y="1637949"/>
            <a:chExt cx="2244499" cy="2434510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AB4B14A-68F3-41B7-B499-E2994BDF7672}"/>
                </a:ext>
              </a:extLst>
            </p:cNvPr>
            <p:cNvGrpSpPr/>
            <p:nvPr/>
          </p:nvGrpSpPr>
          <p:grpSpPr>
            <a:xfrm>
              <a:off x="2807778" y="1637949"/>
              <a:ext cx="2244499" cy="2434510"/>
              <a:chOff x="2728686" y="1944914"/>
              <a:chExt cx="3055724" cy="331441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0AFB9216-4B9C-4841-84FC-9B46E8B57BB3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Top Corners One Rounded and One Snipped 66">
                <a:extLst>
                  <a:ext uri="{FF2B5EF4-FFF2-40B4-BE49-F238E27FC236}">
                    <a16:creationId xmlns:a16="http://schemas.microsoft.com/office/drawing/2014/main" id="{2D207C78-4B94-466B-9A71-41B883A1D43E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ight Triangle 19">
                <a:extLst>
                  <a:ext uri="{FF2B5EF4-FFF2-40B4-BE49-F238E27FC236}">
                    <a16:creationId xmlns:a16="http://schemas.microsoft.com/office/drawing/2014/main" id="{602E46AF-2D5A-4EB4-86A4-DEFA7903398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0091C4"/>
                  </a:gs>
                  <a:gs pos="0">
                    <a:srgbClr val="00A1DA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1853EA2-15F9-4C71-B5F7-684CCBA94A04}"/>
                </a:ext>
              </a:extLst>
            </p:cNvPr>
            <p:cNvSpPr txBox="1"/>
            <p:nvPr/>
          </p:nvSpPr>
          <p:spPr>
            <a:xfrm>
              <a:off x="3558621" y="1895443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2</a:t>
              </a:r>
            </a:p>
          </p:txBody>
        </p:sp>
        <p:pic>
          <p:nvPicPr>
            <p:cNvPr id="65" name="Graphic 82">
              <a:extLst>
                <a:ext uri="{FF2B5EF4-FFF2-40B4-BE49-F238E27FC236}">
                  <a16:creationId xmlns:a16="http://schemas.microsoft.com/office/drawing/2014/main" id="{28EAD218-A88F-4223-B27D-6109CDE5A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03204" y="2432647"/>
              <a:ext cx="761747" cy="761747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B3F5584-6BFA-43DC-9F45-63117C3700B4}"/>
              </a:ext>
            </a:extLst>
          </p:cNvPr>
          <p:cNvGrpSpPr/>
          <p:nvPr/>
        </p:nvGrpSpPr>
        <p:grpSpPr>
          <a:xfrm>
            <a:off x="1067293" y="-4363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E2645CF7-771A-4512-8102-D744170615C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A34040DD-AB08-4973-B0F1-27057C3EF8C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rapezoid 10">
              <a:extLst>
                <a:ext uri="{FF2B5EF4-FFF2-40B4-BE49-F238E27FC236}">
                  <a16:creationId xmlns:a16="http://schemas.microsoft.com/office/drawing/2014/main" id="{E3702F9B-6C9E-4B79-89C0-BFD235AA937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D7375C8E-EE71-431E-9419-4B6766AFC3F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3E80877-F105-4F98-A262-F69C6E4D9E4C}"/>
              </a:ext>
            </a:extLst>
          </p:cNvPr>
          <p:cNvGrpSpPr/>
          <p:nvPr/>
        </p:nvGrpSpPr>
        <p:grpSpPr>
          <a:xfrm rot="270453">
            <a:off x="120367" y="2738421"/>
            <a:ext cx="1891426" cy="2101534"/>
            <a:chOff x="388536" y="4262070"/>
            <a:chExt cx="1891426" cy="2101534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DDC9356-426A-4D1A-9FC1-224974186E3A}"/>
                </a:ext>
              </a:extLst>
            </p:cNvPr>
            <p:cNvSpPr txBox="1"/>
            <p:nvPr/>
          </p:nvSpPr>
          <p:spPr>
            <a:xfrm>
              <a:off x="395817" y="4262070"/>
              <a:ext cx="18841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ar-SY" sz="2400" b="1" dirty="0">
                  <a:solidFill>
                    <a:srgbClr val="00B0F0"/>
                  </a:solidFill>
                  <a:latin typeface="Century Gothic" panose="020B0502020202020204" pitchFamily="34" charset="0"/>
                </a:rPr>
                <a:t>كَيْفَ تَبْدُو الْغابَةُ؟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352E06D8-DC88-4884-89AF-4B201AD722D0}"/>
                </a:ext>
              </a:extLst>
            </p:cNvPr>
            <p:cNvSpPr txBox="1"/>
            <p:nvPr/>
          </p:nvSpPr>
          <p:spPr>
            <a:xfrm>
              <a:off x="388536" y="4732388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81" name="Rectangle 21">
            <a:extLst>
              <a:ext uri="{FF2B5EF4-FFF2-40B4-BE49-F238E27FC236}">
                <a16:creationId xmlns:a16="http://schemas.microsoft.com/office/drawing/2014/main" id="{17E2E782-9ABD-4811-9B23-E5620B111DE2}"/>
              </a:ext>
            </a:extLst>
          </p:cNvPr>
          <p:cNvSpPr/>
          <p:nvPr/>
        </p:nvSpPr>
        <p:spPr>
          <a:xfrm rot="15142371">
            <a:off x="930335" y="24850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70EA20BE-A8BF-4EF4-8548-789D40F0F6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09" t="-1" r="-1" b="659"/>
          <a:stretch/>
        </p:blipFill>
        <p:spPr>
          <a:xfrm rot="311873">
            <a:off x="249585" y="3314058"/>
            <a:ext cx="1648262" cy="1390013"/>
          </a:xfrm>
          <a:prstGeom prst="rect">
            <a:avLst/>
          </a:prstGeom>
        </p:spPr>
      </p:pic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22EAB21-C9FC-41BC-9410-079969EA4C36}"/>
              </a:ext>
            </a:extLst>
          </p:cNvPr>
          <p:cNvGrpSpPr/>
          <p:nvPr/>
        </p:nvGrpSpPr>
        <p:grpSpPr>
          <a:xfrm>
            <a:off x="6103686" y="520567"/>
            <a:ext cx="6126995" cy="1712529"/>
            <a:chOff x="316007" y="1607168"/>
            <a:chExt cx="6126995" cy="1712529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92DCE684-3516-44B9-AADD-BD8F5FDDBEA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87EFA938-0FA1-4954-9C11-8969F89F1E4F}"/>
                </a:ext>
              </a:extLst>
            </p:cNvPr>
            <p:cNvSpPr/>
            <p:nvPr/>
          </p:nvSpPr>
          <p:spPr>
            <a:xfrm rot="21131528">
              <a:off x="1064979" y="2146914"/>
              <a:ext cx="3698670" cy="808338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905971C9-BE29-4668-83FD-9FFD9B247BA1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Parallelogram 132">
              <a:extLst>
                <a:ext uri="{FF2B5EF4-FFF2-40B4-BE49-F238E27FC236}">
                  <a16:creationId xmlns:a16="http://schemas.microsoft.com/office/drawing/2014/main" id="{5057D079-67D8-4588-8BA3-787CFE372F97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59DAB1D3-70A9-4EA8-B78C-B5D294F9A532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C7D7C041-6BC5-44B6-8A66-C3448FA0F151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11D4C1D6-5FE9-412D-AB14-F6998C18A431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B8E8BA88-9550-4A29-8E9D-40846173B89D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76C59840-D280-440B-B96B-1E226F154FD8}"/>
                </a:ext>
              </a:extLst>
            </p:cNvPr>
            <p:cNvSpPr txBox="1"/>
            <p:nvPr/>
          </p:nvSpPr>
          <p:spPr>
            <a:xfrm>
              <a:off x="5887666" y="2280570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pic>
          <p:nvPicPr>
            <p:cNvPr id="137" name="Graphic 136" descr="Bullseye">
              <a:extLst>
                <a:ext uri="{FF2B5EF4-FFF2-40B4-BE49-F238E27FC236}">
                  <a16:creationId xmlns:a16="http://schemas.microsoft.com/office/drawing/2014/main" id="{5BB414DC-2950-4FD3-9024-F4FE0F91F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13E2C43-FCDB-4B58-8435-FA666B51138E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الْغابَةُ 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8F60F06-EE8B-4259-A260-96C983E35FE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فِي الْغاباتِ تَعيشُ الطُّيُورُ وَالْحَشَراتُ وَالدِّيدانُ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3B775A34-25C2-46EC-BE26-2468324F4A96}"/>
              </a:ext>
            </a:extLst>
          </p:cNvPr>
          <p:cNvGrpSpPr/>
          <p:nvPr/>
        </p:nvGrpSpPr>
        <p:grpSpPr>
          <a:xfrm>
            <a:off x="6103686" y="2057913"/>
            <a:ext cx="6126995" cy="1712529"/>
            <a:chOff x="316007" y="1607168"/>
            <a:chExt cx="6126995" cy="1712529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2DD053AE-E7D2-42B8-991C-E4E2B1B6A6AB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9F706E9E-D16C-4375-845F-F3643EC086B3}"/>
                </a:ext>
              </a:extLst>
            </p:cNvPr>
            <p:cNvSpPr/>
            <p:nvPr/>
          </p:nvSpPr>
          <p:spPr>
            <a:xfrm rot="21131528">
              <a:off x="965692" y="2153690"/>
              <a:ext cx="3796433" cy="77924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6B50DB2-185D-4C4D-9BA4-8BE06A50A5C3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Parallelogram 145">
              <a:extLst>
                <a:ext uri="{FF2B5EF4-FFF2-40B4-BE49-F238E27FC236}">
                  <a16:creationId xmlns:a16="http://schemas.microsoft.com/office/drawing/2014/main" id="{4796C76C-1035-487B-A5BA-ADDCB835F6CD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A583697A-2176-4D2E-A808-8B5F0379A9C3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8B3E74B9-63EA-41F5-937A-380DE71742C3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421E4688-60E2-4618-BC8C-DE4DA9ACAF26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3EC68F68-ABAB-4D71-8DBB-E314A4DC0561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44F081E-FB5D-4D16-A8E7-D437CBD3F8DC}"/>
                </a:ext>
              </a:extLst>
            </p:cNvPr>
            <p:cNvSpPr txBox="1"/>
            <p:nvPr/>
          </p:nvSpPr>
          <p:spPr>
            <a:xfrm>
              <a:off x="5919470" y="2280570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pic>
          <p:nvPicPr>
            <p:cNvPr id="150" name="Graphic 149" descr="Bullseye">
              <a:extLst>
                <a:ext uri="{FF2B5EF4-FFF2-40B4-BE49-F238E27FC236}">
                  <a16:creationId xmlns:a16="http://schemas.microsoft.com/office/drawing/2014/main" id="{E3FBC0B7-7BF4-4208-9D37-1A012A137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2510BD0-E269-45BC-9B56-F141508CC4D4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الْغابَةُ 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27A462B-ABC2-4DAC-8CF2-C202F81E0F8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/>
                <a:t>مُعْظَمُ الأَشْجارِ لَهَا أَوْراقٌ يَتَغَيَّرُ لَوْنُهَا، وَتَتَسَاقَطُ في فَصْلِ الْخَرِيفِ، وَلَكِنَّ بَعْضَها يَبْقَى أَخْضَرَ طَوَالَ السَّنَةِ</a:t>
              </a:r>
            </a:p>
          </p:txBody>
        </p:sp>
      </p:grpSp>
      <p:sp>
        <p:nvSpPr>
          <p:cNvPr id="155" name="Oval 11">
            <a:extLst>
              <a:ext uri="{FF2B5EF4-FFF2-40B4-BE49-F238E27FC236}">
                <a16:creationId xmlns:a16="http://schemas.microsoft.com/office/drawing/2014/main" id="{B4D9293D-42F7-4556-BAC0-F7CBE85EF778}"/>
              </a:ext>
            </a:extLst>
          </p:cNvPr>
          <p:cNvSpPr/>
          <p:nvPr/>
        </p:nvSpPr>
        <p:spPr>
          <a:xfrm>
            <a:off x="3496737" y="1261157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79EB8E6D-F74E-4D8A-8195-D72227662EB3}"/>
              </a:ext>
            </a:extLst>
          </p:cNvPr>
          <p:cNvSpPr/>
          <p:nvPr/>
        </p:nvSpPr>
        <p:spPr>
          <a:xfrm>
            <a:off x="3759342" y="1101026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Triangle 5">
            <a:extLst>
              <a:ext uri="{FF2B5EF4-FFF2-40B4-BE49-F238E27FC236}">
                <a16:creationId xmlns:a16="http://schemas.microsoft.com/office/drawing/2014/main" id="{C4DB72AC-E78C-45D1-8C13-DEA5786B22DE}"/>
              </a:ext>
            </a:extLst>
          </p:cNvPr>
          <p:cNvSpPr/>
          <p:nvPr/>
        </p:nvSpPr>
        <p:spPr>
          <a:xfrm>
            <a:off x="4396291" y="74920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Triangle 5">
            <a:extLst>
              <a:ext uri="{FF2B5EF4-FFF2-40B4-BE49-F238E27FC236}">
                <a16:creationId xmlns:a16="http://schemas.microsoft.com/office/drawing/2014/main" id="{AA6F7DE7-81D0-4031-98B1-7F3D170D4814}"/>
              </a:ext>
            </a:extLst>
          </p:cNvPr>
          <p:cNvSpPr/>
          <p:nvPr/>
        </p:nvSpPr>
        <p:spPr>
          <a:xfrm>
            <a:off x="4357008" y="322255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ight Triangle 5">
            <a:extLst>
              <a:ext uri="{FF2B5EF4-FFF2-40B4-BE49-F238E27FC236}">
                <a16:creationId xmlns:a16="http://schemas.microsoft.com/office/drawing/2014/main" id="{338A8140-6639-4A3E-AD59-6BB2EFBB89B3}"/>
              </a:ext>
            </a:extLst>
          </p:cNvPr>
          <p:cNvSpPr/>
          <p:nvPr/>
        </p:nvSpPr>
        <p:spPr>
          <a:xfrm flipH="1">
            <a:off x="3491654" y="74920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3491654" y="7492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BD7157B-75E5-4EF3-A4DC-0451D9F98A6F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4396291" y="-1255225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B659CC4-BAE2-4EF7-B86C-49F9F060A4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6150" y="2167696"/>
            <a:ext cx="2018924" cy="1391866"/>
          </a:xfrm>
          <a:prstGeom prst="rect">
            <a:avLst/>
          </a:prstGeom>
        </p:spPr>
      </p:pic>
      <p:sp>
        <p:nvSpPr>
          <p:cNvPr id="111" name="Rectangle: Top Corners Rounded 110">
            <a:extLst>
              <a:ext uri="{FF2B5EF4-FFF2-40B4-BE49-F238E27FC236}">
                <a16:creationId xmlns:a16="http://schemas.microsoft.com/office/drawing/2014/main" id="{1444A73C-93EB-4186-8500-18DB72B4A265}"/>
              </a:ext>
            </a:extLst>
          </p:cNvPr>
          <p:cNvSpPr/>
          <p:nvPr/>
        </p:nvSpPr>
        <p:spPr>
          <a:xfrm rot="10800000">
            <a:off x="4112942" y="362324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6553E3E-BE05-422D-BBFF-18AB1056BB07}"/>
              </a:ext>
            </a:extLst>
          </p:cNvPr>
          <p:cNvCxnSpPr>
            <a:cxnSpLocks/>
            <a:stCxn id="111" idx="3"/>
          </p:cNvCxnSpPr>
          <p:nvPr/>
        </p:nvCxnSpPr>
        <p:spPr>
          <a:xfrm>
            <a:off x="4332444" y="3752772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7B30E839-F3A7-4A4D-8543-61BA56528312}"/>
              </a:ext>
            </a:extLst>
          </p:cNvPr>
          <p:cNvSpPr/>
          <p:nvPr/>
        </p:nvSpPr>
        <p:spPr>
          <a:xfrm>
            <a:off x="3291051" y="2141258"/>
            <a:ext cx="2107051" cy="1477450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63CC6-F6BA-4D1A-B7A1-C02FE12299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837"/>
          <a:stretch/>
        </p:blipFill>
        <p:spPr>
          <a:xfrm>
            <a:off x="1817179" y="5181188"/>
            <a:ext cx="2019623" cy="1199507"/>
          </a:xfrm>
          <a:prstGeom prst="rect">
            <a:avLst/>
          </a:prstGeom>
        </p:spPr>
      </p:pic>
      <p:sp>
        <p:nvSpPr>
          <p:cNvPr id="117" name="Rectangle: Top Corners Rounded 116">
            <a:extLst>
              <a:ext uri="{FF2B5EF4-FFF2-40B4-BE49-F238E27FC236}">
                <a16:creationId xmlns:a16="http://schemas.microsoft.com/office/drawing/2014/main" id="{98A6B0AC-1457-45DA-9BD4-9A7CF8A64B5C}"/>
              </a:ext>
            </a:extLst>
          </p:cNvPr>
          <p:cNvSpPr/>
          <p:nvPr/>
        </p:nvSpPr>
        <p:spPr>
          <a:xfrm rot="10800000">
            <a:off x="2593675" y="6416893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890F9E6E-A019-4151-A6D1-45E92C01B2A0}"/>
              </a:ext>
            </a:extLst>
          </p:cNvPr>
          <p:cNvCxnSpPr>
            <a:cxnSpLocks/>
            <a:stCxn id="117" idx="3"/>
          </p:cNvCxnSpPr>
          <p:nvPr/>
        </p:nvCxnSpPr>
        <p:spPr>
          <a:xfrm>
            <a:off x="2813177" y="6546421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1BB588E7-50D5-4635-A473-5B7742BDDAE6}"/>
              </a:ext>
            </a:extLst>
          </p:cNvPr>
          <p:cNvSpPr/>
          <p:nvPr/>
        </p:nvSpPr>
        <p:spPr>
          <a:xfrm>
            <a:off x="1771784" y="5125981"/>
            <a:ext cx="2107051" cy="1286376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197" name="Rectangle: Top Corners Rounded 196">
            <a:extLst>
              <a:ext uri="{FF2B5EF4-FFF2-40B4-BE49-F238E27FC236}">
                <a16:creationId xmlns:a16="http://schemas.microsoft.com/office/drawing/2014/main" id="{BBDC5C91-0F49-4F0D-B6D1-2D4C9F60AB44}"/>
              </a:ext>
            </a:extLst>
          </p:cNvPr>
          <p:cNvSpPr/>
          <p:nvPr/>
        </p:nvSpPr>
        <p:spPr>
          <a:xfrm rot="10800000">
            <a:off x="5754765" y="595827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40D682EB-4BFA-45ED-9291-CCE77D5C677D}"/>
              </a:ext>
            </a:extLst>
          </p:cNvPr>
          <p:cNvCxnSpPr>
            <a:cxnSpLocks/>
            <a:stCxn id="197" idx="3"/>
          </p:cNvCxnSpPr>
          <p:nvPr/>
        </p:nvCxnSpPr>
        <p:spPr>
          <a:xfrm>
            <a:off x="5974267" y="6087798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B0D4E255-D9FD-429B-80B2-E63A9825294D}"/>
              </a:ext>
            </a:extLst>
          </p:cNvPr>
          <p:cNvSpPr/>
          <p:nvPr/>
        </p:nvSpPr>
        <p:spPr>
          <a:xfrm>
            <a:off x="4932874" y="4550860"/>
            <a:ext cx="2107051" cy="1402874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209" name="Rectangle: Top Corners Rounded 208">
            <a:extLst>
              <a:ext uri="{FF2B5EF4-FFF2-40B4-BE49-F238E27FC236}">
                <a16:creationId xmlns:a16="http://schemas.microsoft.com/office/drawing/2014/main" id="{354D9760-DFF3-4A36-991F-D990042C93A7}"/>
              </a:ext>
            </a:extLst>
          </p:cNvPr>
          <p:cNvSpPr/>
          <p:nvPr/>
        </p:nvSpPr>
        <p:spPr>
          <a:xfrm rot="10800000">
            <a:off x="8429831" y="6640586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C6F55DC7-AC7E-461C-BC69-587CDAA2ABD2}"/>
              </a:ext>
            </a:extLst>
          </p:cNvPr>
          <p:cNvCxnSpPr>
            <a:cxnSpLocks/>
            <a:stCxn id="209" idx="3"/>
          </p:cNvCxnSpPr>
          <p:nvPr/>
        </p:nvCxnSpPr>
        <p:spPr>
          <a:xfrm>
            <a:off x="8649333" y="6770114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46916756-AFF4-4B21-97E5-D1DCABB1455F}"/>
              </a:ext>
            </a:extLst>
          </p:cNvPr>
          <p:cNvSpPr/>
          <p:nvPr/>
        </p:nvSpPr>
        <p:spPr>
          <a:xfrm>
            <a:off x="7456967" y="4932581"/>
            <a:ext cx="2501396" cy="1708005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08700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4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6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2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1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2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6" dur="500"/>
                                            <p:tgtEl>
                                              <p:spTgt spid="2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2" grpId="0" animBg="1"/>
          <p:bldP spid="190" grpId="0" animBg="1"/>
          <p:bldP spid="172" grpId="0" animBg="1"/>
          <p:bldP spid="81" grpId="0" animBg="1"/>
          <p:bldP spid="15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4" dur="500"/>
                                            <p:tgtEl>
                                              <p:spTgt spid="1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6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2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4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6" dur="500"/>
                                            <p:tgtEl>
                                              <p:spTgt spid="2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2" grpId="0" animBg="1"/>
          <p:bldP spid="190" grpId="0" animBg="1"/>
          <p:bldP spid="172" grpId="0" animBg="1"/>
          <p:bldP spid="81" grpId="0" animBg="1"/>
          <p:bldP spid="156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42CFEE-B646-4C98-88A4-07E146751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734" y="4658494"/>
            <a:ext cx="2312714" cy="17345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895310-C4F3-40BF-869D-78EF5A9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28" r="24069"/>
          <a:stretch/>
        </p:blipFill>
        <p:spPr>
          <a:xfrm>
            <a:off x="2561857" y="2261034"/>
            <a:ext cx="2432540" cy="1640655"/>
          </a:xfrm>
          <a:prstGeom prst="rect">
            <a:avLst/>
          </a:prstGeom>
        </p:spPr>
      </p:pic>
      <p:sp>
        <p:nvSpPr>
          <p:cNvPr id="189" name="Oval 11">
            <a:extLst>
              <a:ext uri="{FF2B5EF4-FFF2-40B4-BE49-F238E27FC236}">
                <a16:creationId xmlns:a16="http://schemas.microsoft.com/office/drawing/2014/main" id="{2EDAC028-70B7-45B0-828A-F07D4CBA8FF1}"/>
              </a:ext>
            </a:extLst>
          </p:cNvPr>
          <p:cNvSpPr/>
          <p:nvPr/>
        </p:nvSpPr>
        <p:spPr>
          <a:xfrm>
            <a:off x="4993255" y="3723635"/>
            <a:ext cx="1797996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584CE43D-96C1-4DFB-8719-F213EE6E92B8}"/>
              </a:ext>
            </a:extLst>
          </p:cNvPr>
          <p:cNvSpPr/>
          <p:nvPr/>
        </p:nvSpPr>
        <p:spPr>
          <a:xfrm>
            <a:off x="5255860" y="3563504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ight Triangle 5">
            <a:extLst>
              <a:ext uri="{FF2B5EF4-FFF2-40B4-BE49-F238E27FC236}">
                <a16:creationId xmlns:a16="http://schemas.microsoft.com/office/drawing/2014/main" id="{3DF6E67C-9DD3-4629-B986-127672502F3A}"/>
              </a:ext>
            </a:extLst>
          </p:cNvPr>
          <p:cNvSpPr/>
          <p:nvPr/>
        </p:nvSpPr>
        <p:spPr>
          <a:xfrm>
            <a:off x="5892809" y="2537398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ight Triangle 5">
            <a:extLst>
              <a:ext uri="{FF2B5EF4-FFF2-40B4-BE49-F238E27FC236}">
                <a16:creationId xmlns:a16="http://schemas.microsoft.com/office/drawing/2014/main" id="{498A1018-A756-4B10-B254-E9C9835A6910}"/>
              </a:ext>
            </a:extLst>
          </p:cNvPr>
          <p:cNvSpPr/>
          <p:nvPr/>
        </p:nvSpPr>
        <p:spPr>
          <a:xfrm>
            <a:off x="5853526" y="2784733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ight Triangle 5">
            <a:extLst>
              <a:ext uri="{FF2B5EF4-FFF2-40B4-BE49-F238E27FC236}">
                <a16:creationId xmlns:a16="http://schemas.microsoft.com/office/drawing/2014/main" id="{F7CD3EAB-6D08-4420-805F-E918EE26009B}"/>
              </a:ext>
            </a:extLst>
          </p:cNvPr>
          <p:cNvSpPr/>
          <p:nvPr/>
        </p:nvSpPr>
        <p:spPr>
          <a:xfrm flipH="1">
            <a:off x="4988172" y="2537398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63BF37DB-BC92-4F40-802C-1DF066C4BE9A}"/>
              </a:ext>
            </a:extLst>
          </p:cNvPr>
          <p:cNvSpPr/>
          <p:nvPr/>
        </p:nvSpPr>
        <p:spPr>
          <a:xfrm flipH="1">
            <a:off x="4988172" y="2537398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02007979-C416-4A09-836F-413346191251}"/>
              </a:ext>
            </a:extLst>
          </p:cNvPr>
          <p:cNvCxnSpPr>
            <a:cxnSpLocks/>
            <a:stCxn id="194" idx="0"/>
          </p:cNvCxnSpPr>
          <p:nvPr/>
        </p:nvCxnSpPr>
        <p:spPr>
          <a:xfrm flipV="1">
            <a:off x="5892809" y="-746176"/>
            <a:ext cx="0" cy="328357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E7FA9C7F-DF2B-4367-9B11-20657C752830}"/>
              </a:ext>
            </a:extLst>
          </p:cNvPr>
          <p:cNvSpPr/>
          <p:nvPr/>
        </p:nvSpPr>
        <p:spPr>
          <a:xfrm flipH="1">
            <a:off x="1948127" y="311929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34547" y="88175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1905" y="2422725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22EAB21-C9FC-41BC-9410-079969EA4C36}"/>
              </a:ext>
            </a:extLst>
          </p:cNvPr>
          <p:cNvGrpSpPr/>
          <p:nvPr/>
        </p:nvGrpSpPr>
        <p:grpSpPr>
          <a:xfrm>
            <a:off x="6103686" y="520567"/>
            <a:ext cx="6126995" cy="1712529"/>
            <a:chOff x="316007" y="1607168"/>
            <a:chExt cx="6126995" cy="1712529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92DCE684-3516-44B9-AADD-BD8F5FDDBEA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87EFA938-0FA1-4954-9C11-8969F89F1E4F}"/>
                </a:ext>
              </a:extLst>
            </p:cNvPr>
            <p:cNvSpPr/>
            <p:nvPr/>
          </p:nvSpPr>
          <p:spPr>
            <a:xfrm rot="21131528">
              <a:off x="1064979" y="2146914"/>
              <a:ext cx="3698670" cy="808338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905971C9-BE29-4668-83FD-9FFD9B247BA1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Parallelogram 132">
              <a:extLst>
                <a:ext uri="{FF2B5EF4-FFF2-40B4-BE49-F238E27FC236}">
                  <a16:creationId xmlns:a16="http://schemas.microsoft.com/office/drawing/2014/main" id="{5057D079-67D8-4588-8BA3-787CFE372F97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59DAB1D3-70A9-4EA8-B78C-B5D294F9A532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C7D7C041-6BC5-44B6-8A66-C3448FA0F151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11D4C1D6-5FE9-412D-AB14-F6998C18A431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B8E8BA88-9550-4A29-8E9D-40846173B89D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76C59840-D280-440B-B96B-1E226F154FD8}"/>
                </a:ext>
              </a:extLst>
            </p:cNvPr>
            <p:cNvSpPr txBox="1"/>
            <p:nvPr/>
          </p:nvSpPr>
          <p:spPr>
            <a:xfrm>
              <a:off x="5887666" y="2280570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  <p:pic>
          <p:nvPicPr>
            <p:cNvPr id="137" name="Graphic 136" descr="Bullseye">
              <a:extLst>
                <a:ext uri="{FF2B5EF4-FFF2-40B4-BE49-F238E27FC236}">
                  <a16:creationId xmlns:a16="http://schemas.microsoft.com/office/drawing/2014/main" id="{5BB414DC-2950-4FD3-9024-F4FE0F91F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13E2C43-FCDB-4B58-8435-FA666B51138E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الحياة في الغابة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8F60F06-EE8B-4259-A260-96C983E35FE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rgbClr val="E63808"/>
                  </a:solidFill>
                </a:rPr>
                <a:t>اَلْبُومُ</a:t>
              </a:r>
              <a:r>
                <a:rPr lang="ar-SY" sz="1600" dirty="0"/>
                <a:t> لَهُ عَيْنانِ كَبيرَتانِ. </a:t>
              </a:r>
            </a:p>
            <a:p>
              <a:pPr algn="r"/>
              <a:r>
                <a:rPr lang="ar-SY" sz="1600" dirty="0"/>
                <a:t>يَصْطادُ الْبُومُ فِي اللَّيْلِ، مُسْتَخْدِمًا حاسَّتَيِ السَّمْعِ وَالْبَصَرِ.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3B775A34-25C2-46EC-BE26-2468324F4A96}"/>
              </a:ext>
            </a:extLst>
          </p:cNvPr>
          <p:cNvGrpSpPr/>
          <p:nvPr/>
        </p:nvGrpSpPr>
        <p:grpSpPr>
          <a:xfrm>
            <a:off x="6103686" y="2057913"/>
            <a:ext cx="6126995" cy="1712529"/>
            <a:chOff x="316007" y="1607168"/>
            <a:chExt cx="6126995" cy="1712529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2DD053AE-E7D2-42B8-991C-E4E2B1B6A6AB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9F706E9E-D16C-4375-845F-F3643EC086B3}"/>
                </a:ext>
              </a:extLst>
            </p:cNvPr>
            <p:cNvSpPr/>
            <p:nvPr/>
          </p:nvSpPr>
          <p:spPr>
            <a:xfrm rot="21131528">
              <a:off x="965692" y="2153690"/>
              <a:ext cx="3796433" cy="77924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6B50DB2-185D-4C4D-9BA4-8BE06A50A5C3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Parallelogram 145">
              <a:extLst>
                <a:ext uri="{FF2B5EF4-FFF2-40B4-BE49-F238E27FC236}">
                  <a16:creationId xmlns:a16="http://schemas.microsoft.com/office/drawing/2014/main" id="{4796C76C-1035-487B-A5BA-ADDCB835F6CD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A583697A-2176-4D2E-A808-8B5F0379A9C3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8B3E74B9-63EA-41F5-937A-380DE71742C3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421E4688-60E2-4618-BC8C-DE4DA9ACAF26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3EC68F68-ABAB-4D71-8DBB-E314A4DC0561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44F081E-FB5D-4D16-A8E7-D437CBD3F8DC}"/>
                </a:ext>
              </a:extLst>
            </p:cNvPr>
            <p:cNvSpPr txBox="1"/>
            <p:nvPr/>
          </p:nvSpPr>
          <p:spPr>
            <a:xfrm>
              <a:off x="5919470" y="2280570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50" name="Graphic 149" descr="Bullseye">
              <a:extLst>
                <a:ext uri="{FF2B5EF4-FFF2-40B4-BE49-F238E27FC236}">
                  <a16:creationId xmlns:a16="http://schemas.microsoft.com/office/drawing/2014/main" id="{E3FBC0B7-7BF4-4208-9D37-1A012A137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2510BD0-E269-45BC-9B56-F141508CC4D4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الحياة في الغابة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27A462B-ABC2-4DAC-8CF2-C202F81E0F8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rgbClr val="E63808"/>
                  </a:solidFill>
                </a:rPr>
                <a:t>نَقّارُ الْخَشَبِ </a:t>
              </a:r>
              <a:r>
                <a:rPr lang="ar-SY" sz="1600" dirty="0"/>
                <a:t>لَهُ مِنْقارٌ طَوِيلٌ حَادٌّ يَنْقُرُ بهِ الأَشْجارَ بَحْثًا عَنِ الْحَشَراتِ لِيَأْكُلَها.</a:t>
              </a:r>
            </a:p>
          </p:txBody>
        </p:sp>
      </p:grpSp>
      <p:sp>
        <p:nvSpPr>
          <p:cNvPr id="155" name="Oval 11">
            <a:extLst>
              <a:ext uri="{FF2B5EF4-FFF2-40B4-BE49-F238E27FC236}">
                <a16:creationId xmlns:a16="http://schemas.microsoft.com/office/drawing/2014/main" id="{B4D9293D-42F7-4556-BAC0-F7CBE85EF778}"/>
              </a:ext>
            </a:extLst>
          </p:cNvPr>
          <p:cNvSpPr/>
          <p:nvPr/>
        </p:nvSpPr>
        <p:spPr>
          <a:xfrm>
            <a:off x="2845830" y="1344013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79EB8E6D-F74E-4D8A-8195-D72227662EB3}"/>
              </a:ext>
            </a:extLst>
          </p:cNvPr>
          <p:cNvSpPr/>
          <p:nvPr/>
        </p:nvSpPr>
        <p:spPr>
          <a:xfrm>
            <a:off x="3236140" y="1100135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Triangle 5">
            <a:extLst>
              <a:ext uri="{FF2B5EF4-FFF2-40B4-BE49-F238E27FC236}">
                <a16:creationId xmlns:a16="http://schemas.microsoft.com/office/drawing/2014/main" id="{C4DB72AC-E78C-45D1-8C13-DEA5786B22DE}"/>
              </a:ext>
            </a:extLst>
          </p:cNvPr>
          <p:cNvSpPr/>
          <p:nvPr/>
        </p:nvSpPr>
        <p:spPr>
          <a:xfrm>
            <a:off x="3745384" y="157776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Triangle 5">
            <a:extLst>
              <a:ext uri="{FF2B5EF4-FFF2-40B4-BE49-F238E27FC236}">
                <a16:creationId xmlns:a16="http://schemas.microsoft.com/office/drawing/2014/main" id="{AA6F7DE7-81D0-4031-98B1-7F3D170D4814}"/>
              </a:ext>
            </a:extLst>
          </p:cNvPr>
          <p:cNvSpPr/>
          <p:nvPr/>
        </p:nvSpPr>
        <p:spPr>
          <a:xfrm>
            <a:off x="3706101" y="405111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ight Triangle 5">
            <a:extLst>
              <a:ext uri="{FF2B5EF4-FFF2-40B4-BE49-F238E27FC236}">
                <a16:creationId xmlns:a16="http://schemas.microsoft.com/office/drawing/2014/main" id="{338A8140-6639-4A3E-AD59-6BB2EFBB89B3}"/>
              </a:ext>
            </a:extLst>
          </p:cNvPr>
          <p:cNvSpPr/>
          <p:nvPr/>
        </p:nvSpPr>
        <p:spPr>
          <a:xfrm flipH="1">
            <a:off x="2840747" y="157776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2840747" y="157776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BD7157B-75E5-4EF3-A4DC-0451D9F98A6F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3745384" y="-1172369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1" name="Rectangle: Top Corners Rounded 110">
            <a:extLst>
              <a:ext uri="{FF2B5EF4-FFF2-40B4-BE49-F238E27FC236}">
                <a16:creationId xmlns:a16="http://schemas.microsoft.com/office/drawing/2014/main" id="{1444A73C-93EB-4186-8500-18DB72B4A265}"/>
              </a:ext>
            </a:extLst>
          </p:cNvPr>
          <p:cNvSpPr/>
          <p:nvPr/>
        </p:nvSpPr>
        <p:spPr>
          <a:xfrm rot="10800000">
            <a:off x="3601069" y="396309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6553E3E-BE05-422D-BBFF-18AB1056BB07}"/>
              </a:ext>
            </a:extLst>
          </p:cNvPr>
          <p:cNvCxnSpPr>
            <a:cxnSpLocks/>
            <a:stCxn id="111" idx="3"/>
          </p:cNvCxnSpPr>
          <p:nvPr/>
        </p:nvCxnSpPr>
        <p:spPr>
          <a:xfrm>
            <a:off x="3820571" y="4092618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7B30E839-F3A7-4A4D-8543-61BA56528312}"/>
              </a:ext>
            </a:extLst>
          </p:cNvPr>
          <p:cNvSpPr/>
          <p:nvPr/>
        </p:nvSpPr>
        <p:spPr>
          <a:xfrm>
            <a:off x="2546925" y="2238471"/>
            <a:ext cx="2463141" cy="1722070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197" name="Rectangle: Top Corners Rounded 196">
            <a:extLst>
              <a:ext uri="{FF2B5EF4-FFF2-40B4-BE49-F238E27FC236}">
                <a16:creationId xmlns:a16="http://schemas.microsoft.com/office/drawing/2014/main" id="{BBDC5C91-0F49-4F0D-B6D1-2D4C9F60AB44}"/>
              </a:ext>
            </a:extLst>
          </p:cNvPr>
          <p:cNvSpPr/>
          <p:nvPr/>
        </p:nvSpPr>
        <p:spPr>
          <a:xfrm rot="10800000">
            <a:off x="5722432" y="648884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40D682EB-4BFA-45ED-9291-CCE77D5C677D}"/>
              </a:ext>
            </a:extLst>
          </p:cNvPr>
          <p:cNvCxnSpPr>
            <a:cxnSpLocks/>
            <a:stCxn id="197" idx="3"/>
          </p:cNvCxnSpPr>
          <p:nvPr/>
        </p:nvCxnSpPr>
        <p:spPr>
          <a:xfrm>
            <a:off x="5941934" y="6618368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B0D4E255-D9FD-429B-80B2-E63A9825294D}"/>
              </a:ext>
            </a:extLst>
          </p:cNvPr>
          <p:cNvSpPr/>
          <p:nvPr/>
        </p:nvSpPr>
        <p:spPr>
          <a:xfrm>
            <a:off x="4679007" y="4584728"/>
            <a:ext cx="2486168" cy="1905759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BE012E0-A8C5-46A9-ADD5-87E7E92FEB2A}"/>
              </a:ext>
            </a:extLst>
          </p:cNvPr>
          <p:cNvGrpSpPr/>
          <p:nvPr/>
        </p:nvGrpSpPr>
        <p:grpSpPr>
          <a:xfrm>
            <a:off x="396189" y="537405"/>
            <a:ext cx="2244499" cy="2434510"/>
            <a:chOff x="5216366" y="1620740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907DDF80-0C90-414A-AADB-BA6684CB9B91}"/>
                </a:ext>
              </a:extLst>
            </p:cNvPr>
            <p:cNvGrpSpPr/>
            <p:nvPr/>
          </p:nvGrpSpPr>
          <p:grpSpPr>
            <a:xfrm>
              <a:off x="5216366" y="1620740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3DF5F45A-B5A1-4EF5-B9D9-8BADA03D17FE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71AED3B2-7E3E-4E6E-A669-4B107464F5DA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ABFF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3B69A2A9-4DCF-4281-9557-B1B3A805FEE1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82DA00"/>
                  </a:gs>
                  <a:gs pos="0">
                    <a:srgbClr val="87E2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FD51D5D-BBB6-4919-882A-7DDA4A42AA8C}"/>
                </a:ext>
              </a:extLst>
            </p:cNvPr>
            <p:cNvSpPr txBox="1"/>
            <p:nvPr/>
          </p:nvSpPr>
          <p:spPr>
            <a:xfrm>
              <a:off x="5960816" y="1880622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3</a:t>
              </a:r>
            </a:p>
          </p:txBody>
        </p:sp>
        <p:pic>
          <p:nvPicPr>
            <p:cNvPr id="97" name="Graphic 78">
              <a:extLst>
                <a:ext uri="{FF2B5EF4-FFF2-40B4-BE49-F238E27FC236}">
                  <a16:creationId xmlns:a16="http://schemas.microsoft.com/office/drawing/2014/main" id="{12CC796F-6E08-45B1-AEE1-90708472A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74476" y="2539723"/>
              <a:ext cx="958881" cy="683979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5F02530-96A2-459B-B415-39CB64B3E9C0}"/>
              </a:ext>
            </a:extLst>
          </p:cNvPr>
          <p:cNvGrpSpPr/>
          <p:nvPr/>
        </p:nvGrpSpPr>
        <p:grpSpPr>
          <a:xfrm>
            <a:off x="1158142" y="-11392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D95180C-A92E-4D98-B929-4DF35F9AD3FE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7D1FBEAA-AE49-4B98-B6D9-6FBCA851D51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61E9A464-CE30-4DB4-A3BC-004CA6CB210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5ED1687-DB7E-44A9-A5A7-D9B229300A0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0D0CD91-379A-4E01-8642-2EA268656035}"/>
              </a:ext>
            </a:extLst>
          </p:cNvPr>
          <p:cNvGrpSpPr/>
          <p:nvPr/>
        </p:nvGrpSpPr>
        <p:grpSpPr>
          <a:xfrm rot="670147">
            <a:off x="198318" y="2731456"/>
            <a:ext cx="1891426" cy="2101534"/>
            <a:chOff x="388536" y="4262070"/>
            <a:chExt cx="1891426" cy="2101534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6F8E807-4F67-4F95-8CAC-A66F97DB484A}"/>
                </a:ext>
              </a:extLst>
            </p:cNvPr>
            <p:cNvSpPr txBox="1"/>
            <p:nvPr/>
          </p:nvSpPr>
          <p:spPr>
            <a:xfrm>
              <a:off x="395817" y="4262070"/>
              <a:ext cx="18841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ABFF2B"/>
                  </a:solidFill>
                  <a:latin typeface="Century Gothic" panose="020B0502020202020204" pitchFamily="34" charset="0"/>
                </a:rPr>
                <a:t>الحياة في الغابة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DAFD64C-AA03-430C-83B5-62DD82EE2BF4}"/>
                </a:ext>
              </a:extLst>
            </p:cNvPr>
            <p:cNvSpPr txBox="1"/>
            <p:nvPr/>
          </p:nvSpPr>
          <p:spPr>
            <a:xfrm>
              <a:off x="388536" y="4732388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3EB27C81-E1AA-4B5C-A4EA-C4937F39636B}"/>
              </a:ext>
            </a:extLst>
          </p:cNvPr>
          <p:cNvSpPr/>
          <p:nvPr/>
        </p:nvSpPr>
        <p:spPr>
          <a:xfrm rot="15142371">
            <a:off x="944951" y="2445916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8B139F20-26B2-4C5E-8B09-F5E33069D9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209"/>
          <a:stretch/>
        </p:blipFill>
        <p:spPr>
          <a:xfrm rot="666179">
            <a:off x="253914" y="3325301"/>
            <a:ext cx="1701872" cy="133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5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0" grpId="0" animBg="1"/>
          <p:bldP spid="156" grpId="0" animBg="1"/>
          <p:bldP spid="1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0" grpId="0" animBg="1"/>
          <p:bldP spid="156" grpId="0" animBg="1"/>
          <p:bldP spid="109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3C2AC52-1386-46A0-8EB1-CD1B3C68F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63"/>
          <a:stretch/>
        </p:blipFill>
        <p:spPr>
          <a:xfrm>
            <a:off x="4762300" y="4640655"/>
            <a:ext cx="2303215" cy="17953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11BF0F-3DF4-4CC5-BE87-47BA9F2071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98" r="16996" b="5546"/>
          <a:stretch/>
        </p:blipFill>
        <p:spPr>
          <a:xfrm>
            <a:off x="2604056" y="2278867"/>
            <a:ext cx="2375334" cy="1624542"/>
          </a:xfrm>
          <a:prstGeom prst="rect">
            <a:avLst/>
          </a:prstGeom>
        </p:spPr>
      </p:pic>
      <p:sp>
        <p:nvSpPr>
          <p:cNvPr id="189" name="Oval 11">
            <a:extLst>
              <a:ext uri="{FF2B5EF4-FFF2-40B4-BE49-F238E27FC236}">
                <a16:creationId xmlns:a16="http://schemas.microsoft.com/office/drawing/2014/main" id="{2EDAC028-70B7-45B0-828A-F07D4CBA8FF1}"/>
              </a:ext>
            </a:extLst>
          </p:cNvPr>
          <p:cNvSpPr/>
          <p:nvPr/>
        </p:nvSpPr>
        <p:spPr>
          <a:xfrm>
            <a:off x="4993255" y="3723635"/>
            <a:ext cx="1797996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584CE43D-96C1-4DFB-8719-F213EE6E92B8}"/>
              </a:ext>
            </a:extLst>
          </p:cNvPr>
          <p:cNvSpPr/>
          <p:nvPr/>
        </p:nvSpPr>
        <p:spPr>
          <a:xfrm>
            <a:off x="5255860" y="3563504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ight Triangle 5">
            <a:extLst>
              <a:ext uri="{FF2B5EF4-FFF2-40B4-BE49-F238E27FC236}">
                <a16:creationId xmlns:a16="http://schemas.microsoft.com/office/drawing/2014/main" id="{3DF6E67C-9DD3-4629-B986-127672502F3A}"/>
              </a:ext>
            </a:extLst>
          </p:cNvPr>
          <p:cNvSpPr/>
          <p:nvPr/>
        </p:nvSpPr>
        <p:spPr>
          <a:xfrm>
            <a:off x="5892809" y="2537398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ight Triangle 5">
            <a:extLst>
              <a:ext uri="{FF2B5EF4-FFF2-40B4-BE49-F238E27FC236}">
                <a16:creationId xmlns:a16="http://schemas.microsoft.com/office/drawing/2014/main" id="{498A1018-A756-4B10-B254-E9C9835A6910}"/>
              </a:ext>
            </a:extLst>
          </p:cNvPr>
          <p:cNvSpPr/>
          <p:nvPr/>
        </p:nvSpPr>
        <p:spPr>
          <a:xfrm>
            <a:off x="5853526" y="2784733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ight Triangle 5">
            <a:extLst>
              <a:ext uri="{FF2B5EF4-FFF2-40B4-BE49-F238E27FC236}">
                <a16:creationId xmlns:a16="http://schemas.microsoft.com/office/drawing/2014/main" id="{F7CD3EAB-6D08-4420-805F-E918EE26009B}"/>
              </a:ext>
            </a:extLst>
          </p:cNvPr>
          <p:cNvSpPr/>
          <p:nvPr/>
        </p:nvSpPr>
        <p:spPr>
          <a:xfrm flipH="1">
            <a:off x="4988172" y="2537398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63BF37DB-BC92-4F40-802C-1DF066C4BE9A}"/>
              </a:ext>
            </a:extLst>
          </p:cNvPr>
          <p:cNvSpPr/>
          <p:nvPr/>
        </p:nvSpPr>
        <p:spPr>
          <a:xfrm flipH="1">
            <a:off x="4988172" y="2537398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02007979-C416-4A09-836F-413346191251}"/>
              </a:ext>
            </a:extLst>
          </p:cNvPr>
          <p:cNvCxnSpPr>
            <a:cxnSpLocks/>
            <a:stCxn id="194" idx="0"/>
          </p:cNvCxnSpPr>
          <p:nvPr/>
        </p:nvCxnSpPr>
        <p:spPr>
          <a:xfrm flipV="1">
            <a:off x="5892809" y="-746176"/>
            <a:ext cx="0" cy="328357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E7FA9C7F-DF2B-4367-9B11-20657C752830}"/>
              </a:ext>
            </a:extLst>
          </p:cNvPr>
          <p:cNvSpPr/>
          <p:nvPr/>
        </p:nvSpPr>
        <p:spPr>
          <a:xfrm flipH="1">
            <a:off x="1948127" y="3119290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D3B6FC-A7DF-4B87-BE8D-11C1B4F29A97}"/>
              </a:ext>
            </a:extLst>
          </p:cNvPr>
          <p:cNvSpPr/>
          <p:nvPr/>
        </p:nvSpPr>
        <p:spPr>
          <a:xfrm>
            <a:off x="11530819" y="0"/>
            <a:ext cx="661181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1E43BF3-D2A8-4B23-B8A4-104A919C6896}"/>
              </a:ext>
            </a:extLst>
          </p:cNvPr>
          <p:cNvSpPr/>
          <p:nvPr/>
        </p:nvSpPr>
        <p:spPr>
          <a:xfrm>
            <a:off x="11734880" y="0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4F48F7C-83A0-457B-BB5C-BF33A986C326}"/>
              </a:ext>
            </a:extLst>
          </p:cNvPr>
          <p:cNvSpPr/>
          <p:nvPr/>
        </p:nvSpPr>
        <p:spPr>
          <a:xfrm>
            <a:off x="11932105" y="4681"/>
            <a:ext cx="27432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: Top Corners Rounded 88">
            <a:extLst>
              <a:ext uri="{FF2B5EF4-FFF2-40B4-BE49-F238E27FC236}">
                <a16:creationId xmlns:a16="http://schemas.microsoft.com/office/drawing/2014/main" id="{F6397F84-4FBB-4823-B6C7-9FE8DDB162FD}"/>
              </a:ext>
            </a:extLst>
          </p:cNvPr>
          <p:cNvSpPr/>
          <p:nvPr/>
        </p:nvSpPr>
        <p:spPr>
          <a:xfrm>
            <a:off x="11634547" y="881754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A8061D42-22E3-41C9-9D70-5947EAF697BA}"/>
              </a:ext>
            </a:extLst>
          </p:cNvPr>
          <p:cNvSpPr/>
          <p:nvPr/>
        </p:nvSpPr>
        <p:spPr>
          <a:xfrm>
            <a:off x="11641905" y="2422725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B22EAB21-C9FC-41BC-9410-079969EA4C36}"/>
              </a:ext>
            </a:extLst>
          </p:cNvPr>
          <p:cNvGrpSpPr/>
          <p:nvPr/>
        </p:nvGrpSpPr>
        <p:grpSpPr>
          <a:xfrm>
            <a:off x="6103686" y="520567"/>
            <a:ext cx="6126995" cy="1712529"/>
            <a:chOff x="316007" y="1607168"/>
            <a:chExt cx="6126995" cy="1712529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92DCE684-3516-44B9-AADD-BD8F5FDDBEA9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87EFA938-0FA1-4954-9C11-8969F89F1E4F}"/>
                </a:ext>
              </a:extLst>
            </p:cNvPr>
            <p:cNvSpPr/>
            <p:nvPr/>
          </p:nvSpPr>
          <p:spPr>
            <a:xfrm rot="21131528">
              <a:off x="1064979" y="2146914"/>
              <a:ext cx="3698670" cy="808338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905971C9-BE29-4668-83FD-9FFD9B247BA1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Parallelogram 132">
              <a:extLst>
                <a:ext uri="{FF2B5EF4-FFF2-40B4-BE49-F238E27FC236}">
                  <a16:creationId xmlns:a16="http://schemas.microsoft.com/office/drawing/2014/main" id="{5057D079-67D8-4588-8BA3-787CFE372F97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59DAB1D3-70A9-4EA8-B78C-B5D294F9A532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C7D7C041-6BC5-44B6-8A66-C3448FA0F151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11D4C1D6-5FE9-412D-AB14-F6998C18A431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B8E8BA88-9550-4A29-8E9D-40846173B89D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76C59840-D280-440B-B96B-1E226F154FD8}"/>
                </a:ext>
              </a:extLst>
            </p:cNvPr>
            <p:cNvSpPr txBox="1"/>
            <p:nvPr/>
          </p:nvSpPr>
          <p:spPr>
            <a:xfrm>
              <a:off x="5887666" y="2280570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pic>
          <p:nvPicPr>
            <p:cNvPr id="137" name="Graphic 136" descr="Bullseye">
              <a:extLst>
                <a:ext uri="{FF2B5EF4-FFF2-40B4-BE49-F238E27FC236}">
                  <a16:creationId xmlns:a16="http://schemas.microsoft.com/office/drawing/2014/main" id="{5BB414DC-2950-4FD3-9024-F4FE0F91F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13E2C43-FCDB-4B58-8435-FA666B51138E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الحياة في الغابة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8F60F06-EE8B-4259-A260-96C983E35FE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rgbClr val="E63808"/>
                  </a:solidFill>
                </a:rPr>
                <a:t>اَلْغَزَالُ </a:t>
              </a:r>
              <a:r>
                <a:rPr lang="ar-SY" sz="1600" dirty="0"/>
                <a:t>مُلَوَّنٌ وَمُنَقَّطٌ مِمّا يُساعِدُهُ عَلى الاخْتِبَاءِ في </a:t>
              </a:r>
            </a:p>
            <a:p>
              <a:pPr algn="r"/>
              <a:r>
                <a:rPr lang="ar-SY" sz="1600" dirty="0"/>
                <a:t>الْغابَةِ.</a:t>
              </a: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3B775A34-25C2-46EC-BE26-2468324F4A96}"/>
              </a:ext>
            </a:extLst>
          </p:cNvPr>
          <p:cNvGrpSpPr/>
          <p:nvPr/>
        </p:nvGrpSpPr>
        <p:grpSpPr>
          <a:xfrm>
            <a:off x="6103686" y="2057913"/>
            <a:ext cx="6126995" cy="1712529"/>
            <a:chOff x="316007" y="1607168"/>
            <a:chExt cx="6126995" cy="1712529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2DD053AE-E7D2-42B8-991C-E4E2B1B6A6AB}"/>
                </a:ext>
              </a:extLst>
            </p:cNvPr>
            <p:cNvSpPr/>
            <p:nvPr/>
          </p:nvSpPr>
          <p:spPr>
            <a:xfrm>
              <a:off x="4871927" y="2439561"/>
              <a:ext cx="1413901" cy="880136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9F706E9E-D16C-4375-845F-F3643EC086B3}"/>
                </a:ext>
              </a:extLst>
            </p:cNvPr>
            <p:cNvSpPr/>
            <p:nvPr/>
          </p:nvSpPr>
          <p:spPr>
            <a:xfrm rot="21131528">
              <a:off x="965692" y="2153690"/>
              <a:ext cx="3796433" cy="779249"/>
            </a:xfrm>
            <a:prstGeom prst="rect">
              <a:avLst/>
            </a:prstGeom>
            <a:solidFill>
              <a:schemeClr val="tx1">
                <a:alpha val="28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6B50DB2-185D-4C4D-9BA4-8BE06A50A5C3}"/>
                </a:ext>
              </a:extLst>
            </p:cNvPr>
            <p:cNvSpPr/>
            <p:nvPr/>
          </p:nvSpPr>
          <p:spPr>
            <a:xfrm flipH="1">
              <a:off x="5781821" y="2097825"/>
              <a:ext cx="661181" cy="987802"/>
            </a:xfrm>
            <a:prstGeom prst="rect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Parallelogram 145">
              <a:extLst>
                <a:ext uri="{FF2B5EF4-FFF2-40B4-BE49-F238E27FC236}">
                  <a16:creationId xmlns:a16="http://schemas.microsoft.com/office/drawing/2014/main" id="{4796C76C-1035-487B-A5BA-ADDCB835F6CD}"/>
                </a:ext>
              </a:extLst>
            </p:cNvPr>
            <p:cNvSpPr/>
            <p:nvPr/>
          </p:nvSpPr>
          <p:spPr>
            <a:xfrm rot="16200000" flipH="1" flipV="1">
              <a:off x="4561008" y="1870730"/>
              <a:ext cx="1426642" cy="1014984"/>
            </a:xfrm>
            <a:prstGeom prst="parallelogram">
              <a:avLst>
                <a:gd name="adj" fmla="val 42432"/>
              </a:avLst>
            </a:prstGeom>
            <a:solidFill>
              <a:srgbClr val="0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A583697A-2176-4D2E-A808-8B5F0379A9C3}"/>
                </a:ext>
              </a:extLst>
            </p:cNvPr>
            <p:cNvSpPr/>
            <p:nvPr/>
          </p:nvSpPr>
          <p:spPr>
            <a:xfrm flipH="1">
              <a:off x="793421" y="1664900"/>
              <a:ext cx="3965579" cy="9928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8B3E74B9-63EA-41F5-937A-380DE71742C3}"/>
                </a:ext>
              </a:extLst>
            </p:cNvPr>
            <p:cNvGrpSpPr/>
            <p:nvPr/>
          </p:nvGrpSpPr>
          <p:grpSpPr>
            <a:xfrm>
              <a:off x="316007" y="1607168"/>
              <a:ext cx="1107767" cy="1107767"/>
              <a:chOff x="9519534" y="415155"/>
              <a:chExt cx="1107767" cy="1107767"/>
            </a:xfrm>
          </p:grpSpPr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421E4688-60E2-4618-BC8C-DE4DA9ACAF26}"/>
                  </a:ext>
                </a:extLst>
              </p:cNvPr>
              <p:cNvSpPr/>
              <p:nvPr/>
            </p:nvSpPr>
            <p:spPr>
              <a:xfrm>
                <a:off x="9519534" y="415155"/>
                <a:ext cx="1107767" cy="1107767"/>
              </a:xfrm>
              <a:prstGeom prst="ellipse">
                <a:avLst/>
              </a:prstGeom>
              <a:solidFill>
                <a:srgbClr val="009999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3EC68F68-ABAB-4D71-8DBB-E314A4DC0561}"/>
                  </a:ext>
                </a:extLst>
              </p:cNvPr>
              <p:cNvSpPr/>
              <p:nvPr/>
            </p:nvSpPr>
            <p:spPr>
              <a:xfrm>
                <a:off x="9630731" y="526352"/>
                <a:ext cx="885371" cy="88537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44F081E-FB5D-4D16-A8E7-D437CBD3F8DC}"/>
                </a:ext>
              </a:extLst>
            </p:cNvPr>
            <p:cNvSpPr txBox="1"/>
            <p:nvPr/>
          </p:nvSpPr>
          <p:spPr>
            <a:xfrm>
              <a:off x="5919470" y="2280570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</a:p>
          </p:txBody>
        </p:sp>
        <p:pic>
          <p:nvPicPr>
            <p:cNvPr id="150" name="Graphic 149" descr="Bullseye">
              <a:extLst>
                <a:ext uri="{FF2B5EF4-FFF2-40B4-BE49-F238E27FC236}">
                  <a16:creationId xmlns:a16="http://schemas.microsoft.com/office/drawing/2014/main" id="{E3FBC0B7-7BF4-4208-9D37-1A012A137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0296" y="1933289"/>
              <a:ext cx="457200" cy="457200"/>
            </a:xfrm>
            <a:prstGeom prst="rect">
              <a:avLst/>
            </a:prstGeom>
          </p:spPr>
        </p:pic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2510BD0-E269-45BC-9B56-F141508CC4D4}"/>
                </a:ext>
              </a:extLst>
            </p:cNvPr>
            <p:cNvSpPr txBox="1"/>
            <p:nvPr/>
          </p:nvSpPr>
          <p:spPr>
            <a:xfrm>
              <a:off x="2784672" y="1691928"/>
              <a:ext cx="1839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008080"/>
                  </a:solidFill>
                </a:rPr>
                <a:t>الحياة في الغابة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27A462B-ABC2-4DAC-8CF2-C202F81E0F84}"/>
                </a:ext>
              </a:extLst>
            </p:cNvPr>
            <p:cNvSpPr txBox="1"/>
            <p:nvPr/>
          </p:nvSpPr>
          <p:spPr>
            <a:xfrm>
              <a:off x="1093908" y="1967816"/>
              <a:ext cx="37448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rgbClr val="E63808"/>
                  </a:solidFill>
                </a:rPr>
                <a:t>السِّنْجَابُ </a:t>
              </a:r>
              <a:r>
                <a:rPr lang="ar-SY" sz="1600" dirty="0"/>
                <a:t>لَهُ خُدُودٌ كَبيرَةٌ تُساعِدُهُ في حَمْلِ الْكَثِيرِمِنَ الْجَوْزِ.</a:t>
              </a:r>
            </a:p>
            <a:p>
              <a:pPr algn="r"/>
              <a:r>
                <a:rPr lang="ar-SY" sz="1600" dirty="0"/>
                <a:t>.</a:t>
              </a:r>
            </a:p>
          </p:txBody>
        </p:sp>
      </p:grpSp>
      <p:sp>
        <p:nvSpPr>
          <p:cNvPr id="155" name="Oval 11">
            <a:extLst>
              <a:ext uri="{FF2B5EF4-FFF2-40B4-BE49-F238E27FC236}">
                <a16:creationId xmlns:a16="http://schemas.microsoft.com/office/drawing/2014/main" id="{B4D9293D-42F7-4556-BAC0-F7CBE85EF778}"/>
              </a:ext>
            </a:extLst>
          </p:cNvPr>
          <p:cNvSpPr/>
          <p:nvPr/>
        </p:nvSpPr>
        <p:spPr>
          <a:xfrm>
            <a:off x="2845830" y="1344013"/>
            <a:ext cx="1797997" cy="635481"/>
          </a:xfrm>
          <a:custGeom>
            <a:avLst/>
            <a:gdLst>
              <a:gd name="connsiteX0" fmla="*/ 0 w 2497010"/>
              <a:gd name="connsiteY0" fmla="*/ 273957 h 547914"/>
              <a:gd name="connsiteX1" fmla="*/ 1248505 w 2497010"/>
              <a:gd name="connsiteY1" fmla="*/ 0 h 547914"/>
              <a:gd name="connsiteX2" fmla="*/ 2497010 w 2497010"/>
              <a:gd name="connsiteY2" fmla="*/ 273957 h 547914"/>
              <a:gd name="connsiteX3" fmla="*/ 1248505 w 2497010"/>
              <a:gd name="connsiteY3" fmla="*/ 547914 h 547914"/>
              <a:gd name="connsiteX4" fmla="*/ 0 w 2497010"/>
              <a:gd name="connsiteY4" fmla="*/ 273957 h 547914"/>
              <a:gd name="connsiteX0" fmla="*/ 3 w 2497013"/>
              <a:gd name="connsiteY0" fmla="*/ 605553 h 879510"/>
              <a:gd name="connsiteX1" fmla="*/ 1258556 w 2497013"/>
              <a:gd name="connsiteY1" fmla="*/ 0 h 879510"/>
              <a:gd name="connsiteX2" fmla="*/ 2497013 w 2497013"/>
              <a:gd name="connsiteY2" fmla="*/ 605553 h 879510"/>
              <a:gd name="connsiteX3" fmla="*/ 1248508 w 2497013"/>
              <a:gd name="connsiteY3" fmla="*/ 879510 h 879510"/>
              <a:gd name="connsiteX4" fmla="*/ 3 w 2497013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  <a:gd name="connsiteX0" fmla="*/ 3 w 2488441"/>
              <a:gd name="connsiteY0" fmla="*/ 605553 h 879510"/>
              <a:gd name="connsiteX1" fmla="*/ 1258556 w 2488441"/>
              <a:gd name="connsiteY1" fmla="*/ 0 h 879510"/>
              <a:gd name="connsiteX2" fmla="*/ 2488441 w 2488441"/>
              <a:gd name="connsiteY2" fmla="*/ 605553 h 879510"/>
              <a:gd name="connsiteX3" fmla="*/ 1248508 w 2488441"/>
              <a:gd name="connsiteY3" fmla="*/ 879510 h 879510"/>
              <a:gd name="connsiteX4" fmla="*/ 3 w 2488441"/>
              <a:gd name="connsiteY4" fmla="*/ 605553 h 879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8441" h="879510">
                <a:moveTo>
                  <a:pt x="3" y="605553"/>
                </a:moveTo>
                <a:cubicBezTo>
                  <a:pt x="1678" y="458968"/>
                  <a:pt x="843816" y="0"/>
                  <a:pt x="1258556" y="0"/>
                </a:cubicBezTo>
                <a:cubicBezTo>
                  <a:pt x="1673296" y="0"/>
                  <a:pt x="2477011" y="459966"/>
                  <a:pt x="2488441" y="605553"/>
                </a:cubicBezTo>
                <a:cubicBezTo>
                  <a:pt x="2488441" y="756855"/>
                  <a:pt x="1663248" y="879510"/>
                  <a:pt x="1248508" y="879510"/>
                </a:cubicBezTo>
                <a:cubicBezTo>
                  <a:pt x="833768" y="879510"/>
                  <a:pt x="-1672" y="752138"/>
                  <a:pt x="3" y="605553"/>
                </a:cubicBezTo>
                <a:close/>
              </a:path>
            </a:pathLst>
          </a:custGeom>
          <a:solidFill>
            <a:srgbClr val="CCC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79EB8E6D-F74E-4D8A-8195-D72227662EB3}"/>
              </a:ext>
            </a:extLst>
          </p:cNvPr>
          <p:cNvSpPr/>
          <p:nvPr/>
        </p:nvSpPr>
        <p:spPr>
          <a:xfrm>
            <a:off x="3236140" y="1100135"/>
            <a:ext cx="1195333" cy="1195333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bg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228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ight Triangle 5">
            <a:extLst>
              <a:ext uri="{FF2B5EF4-FFF2-40B4-BE49-F238E27FC236}">
                <a16:creationId xmlns:a16="http://schemas.microsoft.com/office/drawing/2014/main" id="{C4DB72AC-E78C-45D1-8C13-DEA5786B22DE}"/>
              </a:ext>
            </a:extLst>
          </p:cNvPr>
          <p:cNvSpPr/>
          <p:nvPr/>
        </p:nvSpPr>
        <p:spPr>
          <a:xfrm>
            <a:off x="3745384" y="157776"/>
            <a:ext cx="90463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025" h="2247314">
                <a:moveTo>
                  <a:pt x="12441" y="2197551"/>
                </a:moveTo>
                <a:lnTo>
                  <a:pt x="0" y="0"/>
                </a:lnTo>
                <a:lnTo>
                  <a:pt x="1252025" y="2247314"/>
                </a:lnTo>
                <a:cubicBezTo>
                  <a:pt x="832610" y="2212065"/>
                  <a:pt x="500281" y="2189257"/>
                  <a:pt x="12441" y="219755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ight Triangle 5">
            <a:extLst>
              <a:ext uri="{FF2B5EF4-FFF2-40B4-BE49-F238E27FC236}">
                <a16:creationId xmlns:a16="http://schemas.microsoft.com/office/drawing/2014/main" id="{AA6F7DE7-81D0-4031-98B1-7F3D170D4814}"/>
              </a:ext>
            </a:extLst>
          </p:cNvPr>
          <p:cNvSpPr/>
          <p:nvPr/>
        </p:nvSpPr>
        <p:spPr>
          <a:xfrm>
            <a:off x="3706101" y="405111"/>
            <a:ext cx="440190" cy="1103398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 w 1239585"/>
              <a:gd name="connsiteY0" fmla="*/ 2263510 h 2313273"/>
              <a:gd name="connsiteX1" fmla="*/ 190064 w 1239585"/>
              <a:gd name="connsiteY1" fmla="*/ 0 h 2313273"/>
              <a:gd name="connsiteX2" fmla="*/ 1239585 w 1239585"/>
              <a:gd name="connsiteY2" fmla="*/ 2313273 h 2313273"/>
              <a:gd name="connsiteX3" fmla="*/ 1 w 1239585"/>
              <a:gd name="connsiteY3" fmla="*/ 2263510 h 231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9585" h="2313273">
                <a:moveTo>
                  <a:pt x="1" y="2263510"/>
                </a:moveTo>
                <a:lnTo>
                  <a:pt x="190064" y="0"/>
                </a:lnTo>
                <a:lnTo>
                  <a:pt x="1239585" y="2313273"/>
                </a:lnTo>
                <a:cubicBezTo>
                  <a:pt x="820170" y="2278024"/>
                  <a:pt x="487841" y="2255216"/>
                  <a:pt x="1" y="2263510"/>
                </a:cubicBezTo>
                <a:close/>
              </a:path>
            </a:pathLst>
          </a:custGeom>
          <a:solidFill>
            <a:schemeClr val="tx1">
              <a:alpha val="2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ight Triangle 5">
            <a:extLst>
              <a:ext uri="{FF2B5EF4-FFF2-40B4-BE49-F238E27FC236}">
                <a16:creationId xmlns:a16="http://schemas.microsoft.com/office/drawing/2014/main" id="{338A8140-6639-4A3E-AD59-6BB2EFBB89B3}"/>
              </a:ext>
            </a:extLst>
          </p:cNvPr>
          <p:cNvSpPr/>
          <p:nvPr/>
        </p:nvSpPr>
        <p:spPr>
          <a:xfrm flipH="1">
            <a:off x="2840747" y="157776"/>
            <a:ext cx="1124867" cy="1623773"/>
          </a:xfrm>
          <a:custGeom>
            <a:avLst/>
            <a:gdLst>
              <a:gd name="connsiteX0" fmla="*/ 0 w 1252025"/>
              <a:gd name="connsiteY0" fmla="*/ 2247314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0 w 1252025"/>
              <a:gd name="connsiteY3" fmla="*/ 2247314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12441 w 1252025"/>
              <a:gd name="connsiteY0" fmla="*/ 2197551 h 2247314"/>
              <a:gd name="connsiteX1" fmla="*/ 0 w 1252025"/>
              <a:gd name="connsiteY1" fmla="*/ 0 h 2247314"/>
              <a:gd name="connsiteX2" fmla="*/ 1252025 w 1252025"/>
              <a:gd name="connsiteY2" fmla="*/ 2247314 h 2247314"/>
              <a:gd name="connsiteX3" fmla="*/ 12441 w 1252025"/>
              <a:gd name="connsiteY3" fmla="*/ 2197551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376433"/>
              <a:gd name="connsiteY0" fmla="*/ 1762123 h 2247314"/>
              <a:gd name="connsiteX1" fmla="*/ 124408 w 1376433"/>
              <a:gd name="connsiteY1" fmla="*/ 0 h 2247314"/>
              <a:gd name="connsiteX2" fmla="*/ 1376433 w 1376433"/>
              <a:gd name="connsiteY2" fmla="*/ 2247314 h 2247314"/>
              <a:gd name="connsiteX3" fmla="*/ 0 w 1376433"/>
              <a:gd name="connsiteY3" fmla="*/ 1762123 h 2247314"/>
              <a:gd name="connsiteX0" fmla="*/ 0 w 1507062"/>
              <a:gd name="connsiteY0" fmla="*/ 1724800 h 2247314"/>
              <a:gd name="connsiteX1" fmla="*/ 255037 w 1507062"/>
              <a:gd name="connsiteY1" fmla="*/ 0 h 2247314"/>
              <a:gd name="connsiteX2" fmla="*/ 1507062 w 1507062"/>
              <a:gd name="connsiteY2" fmla="*/ 2247314 h 2247314"/>
              <a:gd name="connsiteX3" fmla="*/ 0 w 1507062"/>
              <a:gd name="connsiteY3" fmla="*/ 1724800 h 2247314"/>
              <a:gd name="connsiteX0" fmla="*/ 0 w 1556825"/>
              <a:gd name="connsiteY0" fmla="*/ 1731020 h 2247314"/>
              <a:gd name="connsiteX1" fmla="*/ 304800 w 1556825"/>
              <a:gd name="connsiteY1" fmla="*/ 0 h 2247314"/>
              <a:gd name="connsiteX2" fmla="*/ 1556825 w 1556825"/>
              <a:gd name="connsiteY2" fmla="*/ 2247314 h 2247314"/>
              <a:gd name="connsiteX3" fmla="*/ 0 w 1556825"/>
              <a:gd name="connsiteY3" fmla="*/ 1731020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6825" h="2247314">
                <a:moveTo>
                  <a:pt x="0" y="1731020"/>
                </a:moveTo>
                <a:lnTo>
                  <a:pt x="304800" y="0"/>
                </a:lnTo>
                <a:lnTo>
                  <a:pt x="1556825" y="2247314"/>
                </a:lnTo>
                <a:cubicBezTo>
                  <a:pt x="1056545" y="1901045"/>
                  <a:pt x="487840" y="1722726"/>
                  <a:pt x="0" y="1731020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FCC24756-0B62-4782-AFEB-083AD25057AF}"/>
              </a:ext>
            </a:extLst>
          </p:cNvPr>
          <p:cNvSpPr/>
          <p:nvPr/>
        </p:nvSpPr>
        <p:spPr>
          <a:xfrm flipH="1">
            <a:off x="2840747" y="157776"/>
            <a:ext cx="1047928" cy="1623773"/>
          </a:xfrm>
          <a:custGeom>
            <a:avLst/>
            <a:gdLst>
              <a:gd name="connsiteX0" fmla="*/ 198316 w 1450341"/>
              <a:gd name="connsiteY0" fmla="*/ 0 h 2247314"/>
              <a:gd name="connsiteX1" fmla="*/ 0 w 1450341"/>
              <a:gd name="connsiteY1" fmla="*/ 1126277 h 2247314"/>
              <a:gd name="connsiteX2" fmla="*/ 62359 w 1450341"/>
              <a:gd name="connsiteY2" fmla="*/ 1123657 h 2247314"/>
              <a:gd name="connsiteX3" fmla="*/ 1189484 w 1450341"/>
              <a:gd name="connsiteY3" fmla="*/ 2061545 h 2247314"/>
              <a:gd name="connsiteX4" fmla="*/ 1187978 w 1450341"/>
              <a:gd name="connsiteY4" fmla="*/ 2086365 h 2247314"/>
              <a:gd name="connsiteX5" fmla="*/ 1259820 w 1450341"/>
              <a:gd name="connsiteY5" fmla="*/ 2125372 h 2247314"/>
              <a:gd name="connsiteX6" fmla="*/ 1450341 w 1450341"/>
              <a:gd name="connsiteY6" fmla="*/ 2247314 h 224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0341" h="2247314">
                <a:moveTo>
                  <a:pt x="198316" y="0"/>
                </a:moveTo>
                <a:lnTo>
                  <a:pt x="0" y="1126277"/>
                </a:lnTo>
                <a:lnTo>
                  <a:pt x="62359" y="1123657"/>
                </a:lnTo>
                <a:cubicBezTo>
                  <a:pt x="684853" y="1123657"/>
                  <a:pt x="1189484" y="1543564"/>
                  <a:pt x="1189484" y="2061545"/>
                </a:cubicBezTo>
                <a:lnTo>
                  <a:pt x="1187978" y="2086365"/>
                </a:lnTo>
                <a:lnTo>
                  <a:pt x="1259820" y="2125372"/>
                </a:lnTo>
                <a:cubicBezTo>
                  <a:pt x="1324202" y="2163371"/>
                  <a:pt x="1387806" y="2204031"/>
                  <a:pt x="1450341" y="2247314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BBD7157B-75E5-4EF3-A4DC-0451D9F98A6F}"/>
              </a:ext>
            </a:extLst>
          </p:cNvPr>
          <p:cNvCxnSpPr>
            <a:cxnSpLocks/>
            <a:stCxn id="160" idx="0"/>
          </p:cNvCxnSpPr>
          <p:nvPr/>
        </p:nvCxnSpPr>
        <p:spPr>
          <a:xfrm flipV="1">
            <a:off x="3745384" y="-1172369"/>
            <a:ext cx="0" cy="1330145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1" name="Rectangle: Top Corners Rounded 110">
            <a:extLst>
              <a:ext uri="{FF2B5EF4-FFF2-40B4-BE49-F238E27FC236}">
                <a16:creationId xmlns:a16="http://schemas.microsoft.com/office/drawing/2014/main" id="{1444A73C-93EB-4186-8500-18DB72B4A265}"/>
              </a:ext>
            </a:extLst>
          </p:cNvPr>
          <p:cNvSpPr/>
          <p:nvPr/>
        </p:nvSpPr>
        <p:spPr>
          <a:xfrm rot="10800000">
            <a:off x="3601069" y="396309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6553E3E-BE05-422D-BBFF-18AB1056BB07}"/>
              </a:ext>
            </a:extLst>
          </p:cNvPr>
          <p:cNvCxnSpPr>
            <a:cxnSpLocks/>
            <a:stCxn id="111" idx="3"/>
          </p:cNvCxnSpPr>
          <p:nvPr/>
        </p:nvCxnSpPr>
        <p:spPr>
          <a:xfrm>
            <a:off x="3820571" y="4092618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7B30E839-F3A7-4A4D-8543-61BA56528312}"/>
              </a:ext>
            </a:extLst>
          </p:cNvPr>
          <p:cNvSpPr/>
          <p:nvPr/>
        </p:nvSpPr>
        <p:spPr>
          <a:xfrm>
            <a:off x="2546925" y="2238471"/>
            <a:ext cx="2463141" cy="1722070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sp>
        <p:nvSpPr>
          <p:cNvPr id="197" name="Rectangle: Top Corners Rounded 196">
            <a:extLst>
              <a:ext uri="{FF2B5EF4-FFF2-40B4-BE49-F238E27FC236}">
                <a16:creationId xmlns:a16="http://schemas.microsoft.com/office/drawing/2014/main" id="{BBDC5C91-0F49-4F0D-B6D1-2D4C9F60AB44}"/>
              </a:ext>
            </a:extLst>
          </p:cNvPr>
          <p:cNvSpPr/>
          <p:nvPr/>
        </p:nvSpPr>
        <p:spPr>
          <a:xfrm rot="10800000">
            <a:off x="5722432" y="6488840"/>
            <a:ext cx="439005" cy="12952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40D682EB-4BFA-45ED-9291-CCE77D5C677D}"/>
              </a:ext>
            </a:extLst>
          </p:cNvPr>
          <p:cNvCxnSpPr>
            <a:cxnSpLocks/>
            <a:stCxn id="197" idx="3"/>
          </p:cNvCxnSpPr>
          <p:nvPr/>
        </p:nvCxnSpPr>
        <p:spPr>
          <a:xfrm>
            <a:off x="5941934" y="6618368"/>
            <a:ext cx="0" cy="32752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B0D4E255-D9FD-429B-80B2-E63A9825294D}"/>
              </a:ext>
            </a:extLst>
          </p:cNvPr>
          <p:cNvSpPr/>
          <p:nvPr/>
        </p:nvSpPr>
        <p:spPr>
          <a:xfrm>
            <a:off x="4679007" y="4584728"/>
            <a:ext cx="2486168" cy="1905759"/>
          </a:xfrm>
          <a:custGeom>
            <a:avLst/>
            <a:gdLst>
              <a:gd name="connsiteX0" fmla="*/ 121920 w 3131820"/>
              <a:gd name="connsiteY0" fmla="*/ 120674 h 2100968"/>
              <a:gd name="connsiteX1" fmla="*/ 121920 w 3131820"/>
              <a:gd name="connsiteY1" fmla="*/ 1971440 h 2100968"/>
              <a:gd name="connsiteX2" fmla="*/ 3006170 w 3131820"/>
              <a:gd name="connsiteY2" fmla="*/ 1971440 h 2100968"/>
              <a:gd name="connsiteX3" fmla="*/ 3006170 w 3131820"/>
              <a:gd name="connsiteY3" fmla="*/ 120674 h 2100968"/>
              <a:gd name="connsiteX4" fmla="*/ 0 w 3131820"/>
              <a:gd name="connsiteY4" fmla="*/ 0 h 2100968"/>
              <a:gd name="connsiteX5" fmla="*/ 3131820 w 3131820"/>
              <a:gd name="connsiteY5" fmla="*/ 0 h 2100968"/>
              <a:gd name="connsiteX6" fmla="*/ 3131820 w 3131820"/>
              <a:gd name="connsiteY6" fmla="*/ 2100968 h 2100968"/>
              <a:gd name="connsiteX7" fmla="*/ 0 w 3131820"/>
              <a:gd name="connsiteY7" fmla="*/ 2100968 h 210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1820" h="2100968">
                <a:moveTo>
                  <a:pt x="121920" y="120674"/>
                </a:moveTo>
                <a:lnTo>
                  <a:pt x="121920" y="1971440"/>
                </a:lnTo>
                <a:lnTo>
                  <a:pt x="3006170" y="1971440"/>
                </a:lnTo>
                <a:lnTo>
                  <a:pt x="3006170" y="120674"/>
                </a:lnTo>
                <a:close/>
                <a:moveTo>
                  <a:pt x="0" y="0"/>
                </a:moveTo>
                <a:lnTo>
                  <a:pt x="3131820" y="0"/>
                </a:lnTo>
                <a:lnTo>
                  <a:pt x="3131820" y="2100968"/>
                </a:lnTo>
                <a:lnTo>
                  <a:pt x="0" y="2100968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Y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BE012E0-A8C5-46A9-ADD5-87E7E92FEB2A}"/>
              </a:ext>
            </a:extLst>
          </p:cNvPr>
          <p:cNvGrpSpPr/>
          <p:nvPr/>
        </p:nvGrpSpPr>
        <p:grpSpPr>
          <a:xfrm>
            <a:off x="396189" y="537405"/>
            <a:ext cx="2244499" cy="2434510"/>
            <a:chOff x="5216366" y="1620740"/>
            <a:chExt cx="2244499" cy="243451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907DDF80-0C90-414A-AADB-BA6684CB9B91}"/>
                </a:ext>
              </a:extLst>
            </p:cNvPr>
            <p:cNvGrpSpPr/>
            <p:nvPr/>
          </p:nvGrpSpPr>
          <p:grpSpPr>
            <a:xfrm>
              <a:off x="5216366" y="1620740"/>
              <a:ext cx="2244499" cy="2434510"/>
              <a:chOff x="2728686" y="1944914"/>
              <a:chExt cx="3055724" cy="3314410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3DF5F45A-B5A1-4EF5-B9D9-8BADA03D17FE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Top Corners One Rounded and One Snipped 98">
                <a:extLst>
                  <a:ext uri="{FF2B5EF4-FFF2-40B4-BE49-F238E27FC236}">
                    <a16:creationId xmlns:a16="http://schemas.microsoft.com/office/drawing/2014/main" id="{71AED3B2-7E3E-4E6E-A669-4B107464F5DA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ABFF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ight Triangle 19">
                <a:extLst>
                  <a:ext uri="{FF2B5EF4-FFF2-40B4-BE49-F238E27FC236}">
                    <a16:creationId xmlns:a16="http://schemas.microsoft.com/office/drawing/2014/main" id="{3B69A2A9-4DCF-4281-9557-B1B3A805FEE1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82DA00"/>
                  </a:gs>
                  <a:gs pos="0">
                    <a:srgbClr val="87E2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FD51D5D-BBB6-4919-882A-7DDA4A42AA8C}"/>
                </a:ext>
              </a:extLst>
            </p:cNvPr>
            <p:cNvSpPr txBox="1"/>
            <p:nvPr/>
          </p:nvSpPr>
          <p:spPr>
            <a:xfrm>
              <a:off x="5960816" y="1880622"/>
              <a:ext cx="3289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Century Gothic" panose="020B0502020202020204" pitchFamily="34" charset="0"/>
                </a:rPr>
                <a:t>3</a:t>
              </a:r>
            </a:p>
          </p:txBody>
        </p:sp>
        <p:pic>
          <p:nvPicPr>
            <p:cNvPr id="97" name="Graphic 78">
              <a:extLst>
                <a:ext uri="{FF2B5EF4-FFF2-40B4-BE49-F238E27FC236}">
                  <a16:creationId xmlns:a16="http://schemas.microsoft.com/office/drawing/2014/main" id="{12CC796F-6E08-45B1-AEE1-90708472A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74476" y="2539723"/>
              <a:ext cx="958881" cy="683979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5F02530-96A2-459B-B415-39CB64B3E9C0}"/>
              </a:ext>
            </a:extLst>
          </p:cNvPr>
          <p:cNvGrpSpPr/>
          <p:nvPr/>
        </p:nvGrpSpPr>
        <p:grpSpPr>
          <a:xfrm>
            <a:off x="1158142" y="-11392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D95180C-A92E-4D98-B929-4DF35F9AD3FE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7D1FBEAA-AE49-4B98-B6D9-6FBCA851D51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61E9A464-CE30-4DB4-A3BC-004CA6CB210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5ED1687-DB7E-44A9-A5A7-D9B229300A0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50D0CD91-379A-4E01-8642-2EA268656035}"/>
              </a:ext>
            </a:extLst>
          </p:cNvPr>
          <p:cNvGrpSpPr/>
          <p:nvPr/>
        </p:nvGrpSpPr>
        <p:grpSpPr>
          <a:xfrm rot="670147">
            <a:off x="198318" y="2731456"/>
            <a:ext cx="1891426" cy="2101534"/>
            <a:chOff x="388536" y="4262070"/>
            <a:chExt cx="1891426" cy="2101534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6F8E807-4F67-4F95-8CAC-A66F97DB484A}"/>
                </a:ext>
              </a:extLst>
            </p:cNvPr>
            <p:cNvSpPr txBox="1"/>
            <p:nvPr/>
          </p:nvSpPr>
          <p:spPr>
            <a:xfrm>
              <a:off x="395817" y="4262070"/>
              <a:ext cx="18841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ABFF2B"/>
                  </a:solidFill>
                  <a:latin typeface="Century Gothic" panose="020B0502020202020204" pitchFamily="34" charset="0"/>
                </a:rPr>
                <a:t>الحياة في الغابة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DAFD64C-AA03-430C-83B5-62DD82EE2BF4}"/>
                </a:ext>
              </a:extLst>
            </p:cNvPr>
            <p:cNvSpPr txBox="1"/>
            <p:nvPr/>
          </p:nvSpPr>
          <p:spPr>
            <a:xfrm>
              <a:off x="388536" y="4732388"/>
              <a:ext cx="1891426" cy="16312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9" name="Rectangle 21">
            <a:extLst>
              <a:ext uri="{FF2B5EF4-FFF2-40B4-BE49-F238E27FC236}">
                <a16:creationId xmlns:a16="http://schemas.microsoft.com/office/drawing/2014/main" id="{3EB27C81-E1AA-4B5C-A4EA-C4937F39636B}"/>
              </a:ext>
            </a:extLst>
          </p:cNvPr>
          <p:cNvSpPr/>
          <p:nvPr/>
        </p:nvSpPr>
        <p:spPr>
          <a:xfrm rot="15142371">
            <a:off x="944951" y="2445916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8B139F20-26B2-4C5E-8B09-F5E33069D9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209"/>
          <a:stretch/>
        </p:blipFill>
        <p:spPr>
          <a:xfrm rot="666179">
            <a:off x="253914" y="3325301"/>
            <a:ext cx="1701872" cy="133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6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4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45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46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0" grpId="0" animBg="1"/>
          <p:bldP spid="156" grpId="0" animBg="1"/>
          <p:bldP spid="10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3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8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0" dur="500"/>
                                            <p:tgtEl>
                                              <p:spTgt spid="1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2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0" grpId="0" animBg="1"/>
          <p:bldP spid="156" grpId="0" animBg="1"/>
          <p:bldP spid="109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1073</TotalTime>
  <Words>540</Words>
  <Application>Microsoft Office PowerPoint</Application>
  <PresentationFormat>شاشة عريضة</PresentationFormat>
  <Paragraphs>293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Cooper Black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86</cp:revision>
  <dcterms:created xsi:type="dcterms:W3CDTF">2020-09-21T21:24:05Z</dcterms:created>
  <dcterms:modified xsi:type="dcterms:W3CDTF">2020-09-25T21:25:40Z</dcterms:modified>
</cp:coreProperties>
</file>