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357" r:id="rId3"/>
    <p:sldId id="349" r:id="rId4"/>
    <p:sldId id="335" r:id="rId5"/>
    <p:sldId id="343" r:id="rId6"/>
    <p:sldId id="362" r:id="rId7"/>
    <p:sldId id="363" r:id="rId8"/>
    <p:sldId id="348" r:id="rId9"/>
    <p:sldId id="345" r:id="rId10"/>
    <p:sldId id="366" r:id="rId11"/>
    <p:sldId id="352" r:id="rId12"/>
    <p:sldId id="367" r:id="rId13"/>
    <p:sldId id="340" r:id="rId14"/>
    <p:sldId id="334" r:id="rId15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217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9933FF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8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22" y="222"/>
      </p:cViewPr>
      <p:guideLst>
        <p:guide orient="horz" pos="2183"/>
        <p:guide pos="3840"/>
        <p:guide orient="horz" pos="21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04/06/1442</a:t>
            </a:fld>
            <a:endParaRPr lang="ar-S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5.svg"/><Relationship Id="rId9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5.svg"/><Relationship Id="rId9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5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4.png"/><Relationship Id="rId7" Type="http://schemas.openxmlformats.org/officeDocument/2006/relationships/image" Target="../media/image12.png"/><Relationship Id="rId12" Type="http://schemas.openxmlformats.org/officeDocument/2006/relationships/image" Target="../media/image17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sv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5.sv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1" y="2185922"/>
            <a:ext cx="6416842" cy="2682044"/>
            <a:chOff x="3133526" y="2587057"/>
            <a:chExt cx="6416842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733847" y="3543444"/>
              <a:ext cx="53149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Oswald" panose="02000503000000000000" pitchFamily="2" charset="0"/>
                </a:rPr>
                <a:t>الأجهزة الذكية</a:t>
              </a:r>
              <a:endParaRPr lang="en-US" sz="3200" b="1" dirty="0">
                <a:solidFill>
                  <a:srgbClr val="FF0000"/>
                </a:solidFill>
                <a:latin typeface="Oswald" panose="02000503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4384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11112308" y="1007622"/>
            <a:ext cx="582196" cy="635091"/>
            <a:chOff x="1431941" y="2643418"/>
            <a:chExt cx="582196" cy="63509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64775"/>
              <a:ext cx="3988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5245223" y="344897"/>
            <a:ext cx="6579909" cy="679956"/>
            <a:chOff x="1306724" y="540651"/>
            <a:chExt cx="6579909" cy="679956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306724" y="540651"/>
              <a:ext cx="6579909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1728451" y="820497"/>
              <a:ext cx="61581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3: </a:t>
              </a:r>
              <a:r>
                <a:rPr lang="ar-SA" sz="2000" b="1" dirty="0">
                  <a:solidFill>
                    <a:schemeClr val="bg1"/>
                  </a:solidFill>
                </a:rPr>
                <a:t>صنفي العبارات الآتية إلى تصرف سليم و تصرف غير سليم ؟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8756852" y="1252882"/>
            <a:ext cx="2287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تصرف غير سليم :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86333" y="3413198"/>
            <a:ext cx="1887249" cy="2486627"/>
            <a:chOff x="10083515" y="2824902"/>
            <a:chExt cx="1887249" cy="2486627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83515" y="2824902"/>
              <a:ext cx="1887249" cy="2486627"/>
              <a:chOff x="392713" y="4308237"/>
              <a:chExt cx="1887249" cy="2486627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392713" y="4732761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193343" y="3831966"/>
              <a:ext cx="1496216" cy="130073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2" name="Group 28">
            <a:extLst>
              <a:ext uri="{FF2B5EF4-FFF2-40B4-BE49-F238E27FC236}">
                <a16:creationId xmlns:a16="http://schemas.microsoft.com/office/drawing/2014/main" id="{A65BC21B-183B-4F74-BFEB-6E9C7CB3993E}"/>
              </a:ext>
            </a:extLst>
          </p:cNvPr>
          <p:cNvGrpSpPr/>
          <p:nvPr/>
        </p:nvGrpSpPr>
        <p:grpSpPr>
          <a:xfrm>
            <a:off x="2313930" y="2457064"/>
            <a:ext cx="1891595" cy="1776660"/>
            <a:chOff x="2702838" y="2407666"/>
            <a:chExt cx="1891595" cy="1776660"/>
          </a:xfrm>
        </p:grpSpPr>
        <p:grpSp>
          <p:nvGrpSpPr>
            <p:cNvPr id="33" name="Group 29">
              <a:extLst>
                <a:ext uri="{FF2B5EF4-FFF2-40B4-BE49-F238E27FC236}">
                  <a16:creationId xmlns:a16="http://schemas.microsoft.com/office/drawing/2014/main" id="{96B3C3B7-8C22-4A05-913E-5C1D5512FFCD}"/>
                </a:ext>
              </a:extLst>
            </p:cNvPr>
            <p:cNvGrpSpPr/>
            <p:nvPr/>
          </p:nvGrpSpPr>
          <p:grpSpPr>
            <a:xfrm>
              <a:off x="2702838" y="2407666"/>
              <a:ext cx="1891595" cy="1761563"/>
              <a:chOff x="4993062" y="2407666"/>
              <a:chExt cx="1891595" cy="1761563"/>
            </a:xfrm>
          </p:grpSpPr>
          <p:sp>
            <p:nvSpPr>
              <p:cNvPr id="36" name="Oval 32">
                <a:extLst>
                  <a:ext uri="{FF2B5EF4-FFF2-40B4-BE49-F238E27FC236}">
                    <a16:creationId xmlns:a16="http://schemas.microsoft.com/office/drawing/2014/main" id="{5392F610-38FB-4CDC-9347-E7E968CD3B38}"/>
                  </a:ext>
                </a:extLst>
              </p:cNvPr>
              <p:cNvSpPr/>
              <p:nvPr/>
            </p:nvSpPr>
            <p:spPr>
              <a:xfrm>
                <a:off x="4993062" y="2407666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Freeform: Shape 33">
                <a:extLst>
                  <a:ext uri="{FF2B5EF4-FFF2-40B4-BE49-F238E27FC236}">
                    <a16:creationId xmlns:a16="http://schemas.microsoft.com/office/drawing/2014/main" id="{D77FF0DB-AF5F-454F-B7C0-9CE9FE93A2FE}"/>
                  </a:ext>
                </a:extLst>
              </p:cNvPr>
              <p:cNvSpPr/>
              <p:nvPr/>
            </p:nvSpPr>
            <p:spPr>
              <a:xfrm>
                <a:off x="5362174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900FF"/>
                  </a:gs>
                  <a:gs pos="100000">
                    <a:srgbClr val="FF33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4">
                <a:extLst>
                  <a:ext uri="{FF2B5EF4-FFF2-40B4-BE49-F238E27FC236}">
                    <a16:creationId xmlns:a16="http://schemas.microsoft.com/office/drawing/2014/main" id="{5A643ABA-0E37-48E2-8108-134AF03DCAD2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5">
                <a:extLst>
                  <a:ext uri="{FF2B5EF4-FFF2-40B4-BE49-F238E27FC236}">
                    <a16:creationId xmlns:a16="http://schemas.microsoft.com/office/drawing/2014/main" id="{C5CBC1C8-F32C-4A6C-944B-1FDAF6809B9F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Freeform: Shape 36">
                <a:extLst>
                  <a:ext uri="{FF2B5EF4-FFF2-40B4-BE49-F238E27FC236}">
                    <a16:creationId xmlns:a16="http://schemas.microsoft.com/office/drawing/2014/main" id="{93BDAF34-7B6A-407A-B6E4-3D226B8CA2B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34" name="Graphic 30" descr="Single gear">
              <a:extLst>
                <a:ext uri="{FF2B5EF4-FFF2-40B4-BE49-F238E27FC236}">
                  <a16:creationId xmlns:a16="http://schemas.microsoft.com/office/drawing/2014/main" id="{23B6529B-F6A3-43F3-892A-75B1EE519B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560220" y="3208997"/>
              <a:ext cx="457200" cy="457200"/>
            </a:xfrm>
            <a:prstGeom prst="rect">
              <a:avLst/>
            </a:prstGeom>
          </p:spPr>
        </p:pic>
        <p:sp>
          <p:nvSpPr>
            <p:cNvPr id="35" name="TextBox 31">
              <a:extLst>
                <a:ext uri="{FF2B5EF4-FFF2-40B4-BE49-F238E27FC236}">
                  <a16:creationId xmlns:a16="http://schemas.microsoft.com/office/drawing/2014/main" id="{143314D6-6AF1-4F2B-9415-DEEC511AB4BB}"/>
                </a:ext>
              </a:extLst>
            </p:cNvPr>
            <p:cNvSpPr txBox="1"/>
            <p:nvPr/>
          </p:nvSpPr>
          <p:spPr>
            <a:xfrm>
              <a:off x="3585302" y="3810957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41" name="Group 78">
            <a:extLst>
              <a:ext uri="{FF2B5EF4-FFF2-40B4-BE49-F238E27FC236}">
                <a16:creationId xmlns:a16="http://schemas.microsoft.com/office/drawing/2014/main" id="{339A4FE7-8CE0-47F9-BF72-3471DD46DD31}"/>
              </a:ext>
            </a:extLst>
          </p:cNvPr>
          <p:cNvGrpSpPr/>
          <p:nvPr/>
        </p:nvGrpSpPr>
        <p:grpSpPr>
          <a:xfrm>
            <a:off x="2683042" y="4354224"/>
            <a:ext cx="1879730" cy="1312171"/>
            <a:chOff x="3071950" y="4304826"/>
            <a:chExt cx="1879730" cy="1312171"/>
          </a:xfrm>
        </p:grpSpPr>
        <p:sp>
          <p:nvSpPr>
            <p:cNvPr id="42" name="TextBox 79">
              <a:extLst>
                <a:ext uri="{FF2B5EF4-FFF2-40B4-BE49-F238E27FC236}">
                  <a16:creationId xmlns:a16="http://schemas.microsoft.com/office/drawing/2014/main" id="{39C63F33-9BF2-45DE-84B6-C32ACAEB4521}"/>
                </a:ext>
              </a:extLst>
            </p:cNvPr>
            <p:cNvSpPr txBox="1"/>
            <p:nvPr/>
          </p:nvSpPr>
          <p:spPr>
            <a:xfrm>
              <a:off x="3145450" y="4304826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2" name="TextBox 80">
              <a:extLst>
                <a:ext uri="{FF2B5EF4-FFF2-40B4-BE49-F238E27FC236}">
                  <a16:creationId xmlns:a16="http://schemas.microsoft.com/office/drawing/2014/main" id="{FF45D654-8A3D-4186-9529-919428B1BFBF}"/>
                </a:ext>
              </a:extLst>
            </p:cNvPr>
            <p:cNvSpPr txBox="1"/>
            <p:nvPr/>
          </p:nvSpPr>
          <p:spPr>
            <a:xfrm>
              <a:off x="3071950" y="4693667"/>
              <a:ext cx="187973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أمسك الأجهزة الذكية أغلب الوقت بيدي</a:t>
              </a:r>
              <a:br>
                <a:rPr lang="en-US" b="1" dirty="0"/>
              </a:b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3" name="Group 98">
            <a:extLst>
              <a:ext uri="{FF2B5EF4-FFF2-40B4-BE49-F238E27FC236}">
                <a16:creationId xmlns:a16="http://schemas.microsoft.com/office/drawing/2014/main" id="{CB198094-0550-4DBE-B31F-9BFEA50E8F95}"/>
              </a:ext>
            </a:extLst>
          </p:cNvPr>
          <p:cNvGrpSpPr/>
          <p:nvPr/>
        </p:nvGrpSpPr>
        <p:grpSpPr>
          <a:xfrm>
            <a:off x="2859254" y="49398"/>
            <a:ext cx="1116894" cy="2688771"/>
            <a:chOff x="3248162" y="0"/>
            <a:chExt cx="1116894" cy="2688771"/>
          </a:xfrm>
        </p:grpSpPr>
        <p:cxnSp>
          <p:nvCxnSpPr>
            <p:cNvPr id="64" name="Straight Connector 99">
              <a:extLst>
                <a:ext uri="{FF2B5EF4-FFF2-40B4-BE49-F238E27FC236}">
                  <a16:creationId xmlns:a16="http://schemas.microsoft.com/office/drawing/2014/main" id="{208E226E-15BE-4C1E-A0F7-144A8CF86E18}"/>
                </a:ext>
              </a:extLst>
            </p:cNvPr>
            <p:cNvCxnSpPr>
              <a:cxnSpLocks/>
            </p:cNvCxnSpPr>
            <p:nvPr/>
          </p:nvCxnSpPr>
          <p:spPr>
            <a:xfrm>
              <a:off x="3788820" y="0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10">
              <a:extLst>
                <a:ext uri="{FF2B5EF4-FFF2-40B4-BE49-F238E27FC236}">
                  <a16:creationId xmlns:a16="http://schemas.microsoft.com/office/drawing/2014/main" id="{48A3CB7D-9808-4524-8E63-C09F601CB22C}"/>
                </a:ext>
              </a:extLst>
            </p:cNvPr>
            <p:cNvSpPr/>
            <p:nvPr/>
          </p:nvSpPr>
          <p:spPr>
            <a:xfrm rot="7311439">
              <a:off x="3863078" y="1427843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10">
              <a:extLst>
                <a:ext uri="{FF2B5EF4-FFF2-40B4-BE49-F238E27FC236}">
                  <a16:creationId xmlns:a16="http://schemas.microsoft.com/office/drawing/2014/main" id="{11B5B171-19BA-4C56-8607-B0C87846569F}"/>
                </a:ext>
              </a:extLst>
            </p:cNvPr>
            <p:cNvSpPr/>
            <p:nvPr/>
          </p:nvSpPr>
          <p:spPr>
            <a:xfrm rot="3332744">
              <a:off x="3341559" y="1179961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0" name="Group 43">
            <a:extLst>
              <a:ext uri="{FF2B5EF4-FFF2-40B4-BE49-F238E27FC236}">
                <a16:creationId xmlns:a16="http://schemas.microsoft.com/office/drawing/2014/main" id="{057190A1-599C-443B-904E-8D7C774B5488}"/>
              </a:ext>
            </a:extLst>
          </p:cNvPr>
          <p:cNvGrpSpPr/>
          <p:nvPr/>
        </p:nvGrpSpPr>
        <p:grpSpPr>
          <a:xfrm>
            <a:off x="4340317" y="2712357"/>
            <a:ext cx="1839018" cy="1889526"/>
            <a:chOff x="5285756" y="2688771"/>
            <a:chExt cx="1839018" cy="1889526"/>
          </a:xfrm>
        </p:grpSpPr>
        <p:grpSp>
          <p:nvGrpSpPr>
            <p:cNvPr id="75" name="Group 44">
              <a:extLst>
                <a:ext uri="{FF2B5EF4-FFF2-40B4-BE49-F238E27FC236}">
                  <a16:creationId xmlns:a16="http://schemas.microsoft.com/office/drawing/2014/main" id="{9877A73A-B4C5-4587-B234-359CF8207803}"/>
                </a:ext>
              </a:extLst>
            </p:cNvPr>
            <p:cNvGrpSpPr/>
            <p:nvPr/>
          </p:nvGrpSpPr>
          <p:grpSpPr>
            <a:xfrm>
              <a:off x="5285756" y="2688771"/>
              <a:ext cx="1839018" cy="1889526"/>
              <a:chOff x="5321858" y="2688771"/>
              <a:chExt cx="1839018" cy="1889526"/>
            </a:xfrm>
          </p:grpSpPr>
          <p:sp>
            <p:nvSpPr>
              <p:cNvPr id="78" name="Oval 47">
                <a:extLst>
                  <a:ext uri="{FF2B5EF4-FFF2-40B4-BE49-F238E27FC236}">
                    <a16:creationId xmlns:a16="http://schemas.microsoft.com/office/drawing/2014/main" id="{E6D48349-0602-4E3D-A544-00D2FFD734D0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Freeform: Shape 48">
                <a:extLst>
                  <a:ext uri="{FF2B5EF4-FFF2-40B4-BE49-F238E27FC236}">
                    <a16:creationId xmlns:a16="http://schemas.microsoft.com/office/drawing/2014/main" id="{3C2EC854-5A57-4EA4-AEBF-A787333E5F25}"/>
                  </a:ext>
                </a:extLst>
              </p:cNvPr>
              <p:cNvSpPr/>
              <p:nvPr/>
            </p:nvSpPr>
            <p:spPr>
              <a:xfrm>
                <a:off x="5358837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9900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Oval 49">
                <a:extLst>
                  <a:ext uri="{FF2B5EF4-FFF2-40B4-BE49-F238E27FC236}">
                    <a16:creationId xmlns:a16="http://schemas.microsoft.com/office/drawing/2014/main" id="{A8DCC0EC-7D2B-45E1-9328-BBA64D67E133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Oval 50">
                <a:extLst>
                  <a:ext uri="{FF2B5EF4-FFF2-40B4-BE49-F238E27FC236}">
                    <a16:creationId xmlns:a16="http://schemas.microsoft.com/office/drawing/2014/main" id="{9C16F72F-72AE-4FBE-849D-D89481DBBB14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Freeform: Shape 52">
                <a:extLst>
                  <a:ext uri="{FF2B5EF4-FFF2-40B4-BE49-F238E27FC236}">
                    <a16:creationId xmlns:a16="http://schemas.microsoft.com/office/drawing/2014/main" id="{761B505C-6F39-4402-96B2-FC1BE5843E0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76" name="Graphic 45" descr="Presentation with bar chart RTL">
              <a:extLst>
                <a:ext uri="{FF2B5EF4-FFF2-40B4-BE49-F238E27FC236}">
                  <a16:creationId xmlns:a16="http://schemas.microsoft.com/office/drawing/2014/main" id="{585F5280-B3BB-4554-96FD-5D146551D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34364" y="3248030"/>
              <a:ext cx="457200" cy="457200"/>
            </a:xfrm>
            <a:prstGeom prst="rect">
              <a:avLst/>
            </a:prstGeom>
          </p:spPr>
        </p:pic>
        <p:sp>
          <p:nvSpPr>
            <p:cNvPr id="77" name="TextBox 46">
              <a:extLst>
                <a:ext uri="{FF2B5EF4-FFF2-40B4-BE49-F238E27FC236}">
                  <a16:creationId xmlns:a16="http://schemas.microsoft.com/office/drawing/2014/main" id="{B9168EAD-9266-4D87-8529-ED68FFC8EBF2}"/>
                </a:ext>
              </a:extLst>
            </p:cNvPr>
            <p:cNvSpPr txBox="1"/>
            <p:nvPr/>
          </p:nvSpPr>
          <p:spPr>
            <a:xfrm>
              <a:off x="5816065" y="2700410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83" name="Group 84">
            <a:extLst>
              <a:ext uri="{FF2B5EF4-FFF2-40B4-BE49-F238E27FC236}">
                <a16:creationId xmlns:a16="http://schemas.microsoft.com/office/drawing/2014/main" id="{16CFFD33-3390-4751-95F0-957655634B05}"/>
              </a:ext>
            </a:extLst>
          </p:cNvPr>
          <p:cNvGrpSpPr/>
          <p:nvPr/>
        </p:nvGrpSpPr>
        <p:grpSpPr>
          <a:xfrm>
            <a:off x="4009352" y="1393783"/>
            <a:ext cx="2167241" cy="923330"/>
            <a:chOff x="4954791" y="1370197"/>
            <a:chExt cx="2167241" cy="923330"/>
          </a:xfrm>
        </p:grpSpPr>
        <p:sp>
          <p:nvSpPr>
            <p:cNvPr id="84" name="TextBox 85">
              <a:extLst>
                <a:ext uri="{FF2B5EF4-FFF2-40B4-BE49-F238E27FC236}">
                  <a16:creationId xmlns:a16="http://schemas.microsoft.com/office/drawing/2014/main" id="{E06381C8-78D5-47F3-9C12-23DBA9F57958}"/>
                </a:ext>
              </a:extLst>
            </p:cNvPr>
            <p:cNvSpPr txBox="1"/>
            <p:nvPr/>
          </p:nvSpPr>
          <p:spPr>
            <a:xfrm>
              <a:off x="5345582" y="1430149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5" name="TextBox 86">
              <a:extLst>
                <a:ext uri="{FF2B5EF4-FFF2-40B4-BE49-F238E27FC236}">
                  <a16:creationId xmlns:a16="http://schemas.microsoft.com/office/drawing/2014/main" id="{7F9B2260-976A-4AD4-A544-1EC9768D7BD3}"/>
                </a:ext>
              </a:extLst>
            </p:cNvPr>
            <p:cNvSpPr txBox="1"/>
            <p:nvPr/>
          </p:nvSpPr>
          <p:spPr>
            <a:xfrm>
              <a:off x="4954791" y="1370197"/>
              <a:ext cx="2167241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أجلس ساعات طويلة</a:t>
              </a:r>
              <a:r>
                <a:rPr lang="ar-SY" b="1" dirty="0"/>
                <a:t> </a:t>
              </a:r>
              <a:r>
                <a:rPr lang="ar-SA" b="1" dirty="0"/>
                <a:t>ألعب في الألعاب الالكترونية المتوفرة في الأجهزة الذكية</a:t>
              </a:r>
              <a:endParaRPr lang="en-US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86" name="Group 90">
            <a:extLst>
              <a:ext uri="{FF2B5EF4-FFF2-40B4-BE49-F238E27FC236}">
                <a16:creationId xmlns:a16="http://schemas.microsoft.com/office/drawing/2014/main" id="{AFE8EBDF-6A14-4FED-A0E5-77A2C3C6C672}"/>
              </a:ext>
            </a:extLst>
          </p:cNvPr>
          <p:cNvGrpSpPr/>
          <p:nvPr/>
        </p:nvGrpSpPr>
        <p:grpSpPr>
          <a:xfrm>
            <a:off x="4570486" y="4192815"/>
            <a:ext cx="1073326" cy="2688771"/>
            <a:chOff x="5515925" y="4169229"/>
            <a:chExt cx="1073326" cy="2688771"/>
          </a:xfrm>
        </p:grpSpPr>
        <p:cxnSp>
          <p:nvCxnSpPr>
            <p:cNvPr id="87" name="Straight Connector 91">
              <a:extLst>
                <a:ext uri="{FF2B5EF4-FFF2-40B4-BE49-F238E27FC236}">
                  <a16:creationId xmlns:a16="http://schemas.microsoft.com/office/drawing/2014/main" id="{AC03731B-AC93-4B4E-9B70-1CEB363FEF67}"/>
                </a:ext>
              </a:extLst>
            </p:cNvPr>
            <p:cNvCxnSpPr>
              <a:cxnSpLocks/>
            </p:cNvCxnSpPr>
            <p:nvPr/>
          </p:nvCxnSpPr>
          <p:spPr>
            <a:xfrm>
              <a:off x="6042942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10">
              <a:extLst>
                <a:ext uri="{FF2B5EF4-FFF2-40B4-BE49-F238E27FC236}">
                  <a16:creationId xmlns:a16="http://schemas.microsoft.com/office/drawing/2014/main" id="{5B34CB0C-CB1E-4FC9-BF6E-2BC14DDB0074}"/>
                </a:ext>
              </a:extLst>
            </p:cNvPr>
            <p:cNvSpPr/>
            <p:nvPr/>
          </p:nvSpPr>
          <p:spPr>
            <a:xfrm rot="2962180">
              <a:off x="6087273" y="5877526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10">
              <a:extLst>
                <a:ext uri="{FF2B5EF4-FFF2-40B4-BE49-F238E27FC236}">
                  <a16:creationId xmlns:a16="http://schemas.microsoft.com/office/drawing/2014/main" id="{A13A86F4-E6D5-4FF0-AD73-3AD22B93059F}"/>
                </a:ext>
              </a:extLst>
            </p:cNvPr>
            <p:cNvSpPr/>
            <p:nvPr/>
          </p:nvSpPr>
          <p:spPr>
            <a:xfrm rot="18857659">
              <a:off x="5609322" y="543063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0" name="Group 53">
            <a:extLst>
              <a:ext uri="{FF2B5EF4-FFF2-40B4-BE49-F238E27FC236}">
                <a16:creationId xmlns:a16="http://schemas.microsoft.com/office/drawing/2014/main" id="{A9677381-F1A6-43D8-89E7-9BA92940FFC8}"/>
              </a:ext>
            </a:extLst>
          </p:cNvPr>
          <p:cNvGrpSpPr/>
          <p:nvPr/>
        </p:nvGrpSpPr>
        <p:grpSpPr>
          <a:xfrm>
            <a:off x="5688201" y="2500613"/>
            <a:ext cx="1891595" cy="1761563"/>
            <a:chOff x="7211082" y="2411877"/>
            <a:chExt cx="1891595" cy="1761563"/>
          </a:xfrm>
        </p:grpSpPr>
        <p:grpSp>
          <p:nvGrpSpPr>
            <p:cNvPr id="91" name="Group 54">
              <a:extLst>
                <a:ext uri="{FF2B5EF4-FFF2-40B4-BE49-F238E27FC236}">
                  <a16:creationId xmlns:a16="http://schemas.microsoft.com/office/drawing/2014/main" id="{CDDCF32C-CAA2-45FA-8192-34C15455F4D0}"/>
                </a:ext>
              </a:extLst>
            </p:cNvPr>
            <p:cNvGrpSpPr/>
            <p:nvPr/>
          </p:nvGrpSpPr>
          <p:grpSpPr>
            <a:xfrm>
              <a:off x="7211082" y="2411877"/>
              <a:ext cx="1891595" cy="1761563"/>
              <a:chOff x="4993062" y="2411877"/>
              <a:chExt cx="1891595" cy="1761563"/>
            </a:xfrm>
          </p:grpSpPr>
          <p:sp>
            <p:nvSpPr>
              <p:cNvPr id="94" name="Oval 57">
                <a:extLst>
                  <a:ext uri="{FF2B5EF4-FFF2-40B4-BE49-F238E27FC236}">
                    <a16:creationId xmlns:a16="http://schemas.microsoft.com/office/drawing/2014/main" id="{232F468D-85DD-4C85-A538-27C6BD792597}"/>
                  </a:ext>
                </a:extLst>
              </p:cNvPr>
              <p:cNvSpPr/>
              <p:nvPr/>
            </p:nvSpPr>
            <p:spPr>
              <a:xfrm>
                <a:off x="4993062" y="2411877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Freeform: Shape 58">
                <a:extLst>
                  <a:ext uri="{FF2B5EF4-FFF2-40B4-BE49-F238E27FC236}">
                    <a16:creationId xmlns:a16="http://schemas.microsoft.com/office/drawing/2014/main" id="{30EE8085-85F7-4765-8953-8501E0A10B14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99FF"/>
                  </a:gs>
                  <a:gs pos="100000">
                    <a:srgbClr val="33CC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Oval 59">
                <a:extLst>
                  <a:ext uri="{FF2B5EF4-FFF2-40B4-BE49-F238E27FC236}">
                    <a16:creationId xmlns:a16="http://schemas.microsoft.com/office/drawing/2014/main" id="{1A8A5140-4C31-4C2A-822F-07C604766E55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Oval 60">
                <a:extLst>
                  <a:ext uri="{FF2B5EF4-FFF2-40B4-BE49-F238E27FC236}">
                    <a16:creationId xmlns:a16="http://schemas.microsoft.com/office/drawing/2014/main" id="{7099C989-C9C8-40B6-B5E4-8528DF174F0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8" name="Freeform: Shape 61">
                <a:extLst>
                  <a:ext uri="{FF2B5EF4-FFF2-40B4-BE49-F238E27FC236}">
                    <a16:creationId xmlns:a16="http://schemas.microsoft.com/office/drawing/2014/main" id="{8C730EBF-450F-4599-9E40-4A353CB6DDE1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2" name="Graphic 55" descr="Stopwatch">
              <a:extLst>
                <a:ext uri="{FF2B5EF4-FFF2-40B4-BE49-F238E27FC236}">
                  <a16:creationId xmlns:a16="http://schemas.microsoft.com/office/drawing/2014/main" id="{49302228-15DA-40E6-9B7E-15B88D8E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68464" y="3222493"/>
              <a:ext cx="457200" cy="457200"/>
            </a:xfrm>
            <a:prstGeom prst="rect">
              <a:avLst/>
            </a:prstGeom>
          </p:spPr>
        </p:pic>
        <p:sp>
          <p:nvSpPr>
            <p:cNvPr id="93" name="TextBox 56">
              <a:extLst>
                <a:ext uri="{FF2B5EF4-FFF2-40B4-BE49-F238E27FC236}">
                  <a16:creationId xmlns:a16="http://schemas.microsoft.com/office/drawing/2014/main" id="{6EC41F7B-6E32-4C6F-8E58-51D87F14EE8E}"/>
                </a:ext>
              </a:extLst>
            </p:cNvPr>
            <p:cNvSpPr txBox="1"/>
            <p:nvPr/>
          </p:nvSpPr>
          <p:spPr>
            <a:xfrm>
              <a:off x="8118614" y="3796239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99" name="Group 81">
            <a:extLst>
              <a:ext uri="{FF2B5EF4-FFF2-40B4-BE49-F238E27FC236}">
                <a16:creationId xmlns:a16="http://schemas.microsoft.com/office/drawing/2014/main" id="{792E9B3D-CED9-4122-AE86-21F78A0CAC1C}"/>
              </a:ext>
            </a:extLst>
          </p:cNvPr>
          <p:cNvGrpSpPr/>
          <p:nvPr/>
        </p:nvGrpSpPr>
        <p:grpSpPr>
          <a:xfrm>
            <a:off x="5875620" y="4436985"/>
            <a:ext cx="1806230" cy="1312171"/>
            <a:chOff x="7646168" y="4271205"/>
            <a:chExt cx="1806230" cy="1312171"/>
          </a:xfrm>
        </p:grpSpPr>
        <p:sp>
          <p:nvSpPr>
            <p:cNvPr id="100" name="TextBox 82">
              <a:extLst>
                <a:ext uri="{FF2B5EF4-FFF2-40B4-BE49-F238E27FC236}">
                  <a16:creationId xmlns:a16="http://schemas.microsoft.com/office/drawing/2014/main" id="{540C7967-6419-4D88-B33F-E0F0AC93AB8E}"/>
                </a:ext>
              </a:extLst>
            </p:cNvPr>
            <p:cNvSpPr txBox="1"/>
            <p:nvPr/>
          </p:nvSpPr>
          <p:spPr>
            <a:xfrm>
              <a:off x="7646168" y="4271205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1" name="TextBox 83">
              <a:extLst>
                <a:ext uri="{FF2B5EF4-FFF2-40B4-BE49-F238E27FC236}">
                  <a16:creationId xmlns:a16="http://schemas.microsoft.com/office/drawing/2014/main" id="{97C41C4C-100A-467A-9404-5EEF1A1C62DA}"/>
                </a:ext>
              </a:extLst>
            </p:cNvPr>
            <p:cNvSpPr txBox="1"/>
            <p:nvPr/>
          </p:nvSpPr>
          <p:spPr>
            <a:xfrm>
              <a:off x="7787545" y="4660046"/>
              <a:ext cx="16648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أجلس بالطريقة التي تعجبني</a:t>
              </a:r>
              <a:r>
                <a:rPr lang="ar-SY" b="1" dirty="0"/>
                <a:t> </a:t>
              </a:r>
              <a:r>
                <a:rPr lang="ar-SA" b="1" dirty="0"/>
                <a:t>عندما أمسك الأجهزة الذكية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2" name="Group 102">
            <a:extLst>
              <a:ext uri="{FF2B5EF4-FFF2-40B4-BE49-F238E27FC236}">
                <a16:creationId xmlns:a16="http://schemas.microsoft.com/office/drawing/2014/main" id="{83B21056-5419-4F7E-B54C-8030D0C6CCB2}"/>
              </a:ext>
            </a:extLst>
          </p:cNvPr>
          <p:cNvGrpSpPr/>
          <p:nvPr/>
        </p:nvGrpSpPr>
        <p:grpSpPr>
          <a:xfrm>
            <a:off x="6230280" y="88735"/>
            <a:ext cx="1116894" cy="2688771"/>
            <a:chOff x="7753161" y="-1"/>
            <a:chExt cx="1116894" cy="2688771"/>
          </a:xfrm>
        </p:grpSpPr>
        <p:cxnSp>
          <p:nvCxnSpPr>
            <p:cNvPr id="103" name="Straight Connector 103">
              <a:extLst>
                <a:ext uri="{FF2B5EF4-FFF2-40B4-BE49-F238E27FC236}">
                  <a16:creationId xmlns:a16="http://schemas.microsoft.com/office/drawing/2014/main" id="{09737155-5F9E-4D8E-B992-A59C44069C86}"/>
                </a:ext>
              </a:extLst>
            </p:cNvPr>
            <p:cNvCxnSpPr>
              <a:cxnSpLocks/>
            </p:cNvCxnSpPr>
            <p:nvPr/>
          </p:nvCxnSpPr>
          <p:spPr>
            <a:xfrm>
              <a:off x="8285106" y="-1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">
              <a:extLst>
                <a:ext uri="{FF2B5EF4-FFF2-40B4-BE49-F238E27FC236}">
                  <a16:creationId xmlns:a16="http://schemas.microsoft.com/office/drawing/2014/main" id="{B3493E1E-54F4-4966-A103-B6E3B546FA1F}"/>
                </a:ext>
              </a:extLst>
            </p:cNvPr>
            <p:cNvSpPr/>
            <p:nvPr/>
          </p:nvSpPr>
          <p:spPr>
            <a:xfrm rot="7311439">
              <a:off x="8368077" y="202898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">
              <a:extLst>
                <a:ext uri="{FF2B5EF4-FFF2-40B4-BE49-F238E27FC236}">
                  <a16:creationId xmlns:a16="http://schemas.microsoft.com/office/drawing/2014/main" id="{BB74612A-04A1-4811-AFC6-8339840289BB}"/>
                </a:ext>
              </a:extLst>
            </p:cNvPr>
            <p:cNvSpPr/>
            <p:nvPr/>
          </p:nvSpPr>
          <p:spPr>
            <a:xfrm rot="3332744">
              <a:off x="7846558" y="1781100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6" name="Group 62">
            <a:extLst>
              <a:ext uri="{FF2B5EF4-FFF2-40B4-BE49-F238E27FC236}">
                <a16:creationId xmlns:a16="http://schemas.microsoft.com/office/drawing/2014/main" id="{3BD94972-400D-4917-A358-71B46E4DA2EC}"/>
              </a:ext>
            </a:extLst>
          </p:cNvPr>
          <p:cNvGrpSpPr/>
          <p:nvPr/>
        </p:nvGrpSpPr>
        <p:grpSpPr>
          <a:xfrm>
            <a:off x="7681850" y="2664640"/>
            <a:ext cx="1839018" cy="1889526"/>
            <a:chOff x="9794001" y="2688771"/>
            <a:chExt cx="1839018" cy="1889526"/>
          </a:xfrm>
        </p:grpSpPr>
        <p:grpSp>
          <p:nvGrpSpPr>
            <p:cNvPr id="107" name="Group 63">
              <a:extLst>
                <a:ext uri="{FF2B5EF4-FFF2-40B4-BE49-F238E27FC236}">
                  <a16:creationId xmlns:a16="http://schemas.microsoft.com/office/drawing/2014/main" id="{4AFCC451-E81D-4088-ADBF-B025E30D3F08}"/>
                </a:ext>
              </a:extLst>
            </p:cNvPr>
            <p:cNvGrpSpPr/>
            <p:nvPr/>
          </p:nvGrpSpPr>
          <p:grpSpPr>
            <a:xfrm>
              <a:off x="9794001" y="2688771"/>
              <a:ext cx="1839018" cy="1889526"/>
              <a:chOff x="5321858" y="2688771"/>
              <a:chExt cx="1839018" cy="1889526"/>
            </a:xfrm>
          </p:grpSpPr>
          <p:sp>
            <p:nvSpPr>
              <p:cNvPr id="110" name="Oval 69">
                <a:extLst>
                  <a:ext uri="{FF2B5EF4-FFF2-40B4-BE49-F238E27FC236}">
                    <a16:creationId xmlns:a16="http://schemas.microsoft.com/office/drawing/2014/main" id="{0F16708E-8FC4-4F02-A81C-B051B3F8E249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Freeform: Shape 74">
                <a:extLst>
                  <a:ext uri="{FF2B5EF4-FFF2-40B4-BE49-F238E27FC236}">
                    <a16:creationId xmlns:a16="http://schemas.microsoft.com/office/drawing/2014/main" id="{2A5495F5-9673-49DB-8F98-AC4DE13A87B8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0000"/>
                  </a:gs>
                  <a:gs pos="100000">
                    <a:srgbClr val="FF66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2" name="Oval 75">
                <a:extLst>
                  <a:ext uri="{FF2B5EF4-FFF2-40B4-BE49-F238E27FC236}">
                    <a16:creationId xmlns:a16="http://schemas.microsoft.com/office/drawing/2014/main" id="{1EDF7BDD-A118-43C6-98EF-BB3E22CFD04B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3" name="Oval 76">
                <a:extLst>
                  <a:ext uri="{FF2B5EF4-FFF2-40B4-BE49-F238E27FC236}">
                    <a16:creationId xmlns:a16="http://schemas.microsoft.com/office/drawing/2014/main" id="{74A695CB-5E19-4AF2-B801-988797DD71C6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4" name="Freeform: Shape 77">
                <a:extLst>
                  <a:ext uri="{FF2B5EF4-FFF2-40B4-BE49-F238E27FC236}">
                    <a16:creationId xmlns:a16="http://schemas.microsoft.com/office/drawing/2014/main" id="{E1FF6A02-A817-4499-8509-1DC1755DFBB2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08" name="Graphic 67" descr="Boardroom">
              <a:extLst>
                <a:ext uri="{FF2B5EF4-FFF2-40B4-BE49-F238E27FC236}">
                  <a16:creationId xmlns:a16="http://schemas.microsoft.com/office/drawing/2014/main" id="{A81212A1-0573-4F62-8B0B-672C31B4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386940" y="3206220"/>
              <a:ext cx="457200" cy="457200"/>
            </a:xfrm>
            <a:prstGeom prst="rect">
              <a:avLst/>
            </a:prstGeom>
          </p:spPr>
        </p:pic>
        <p:sp>
          <p:nvSpPr>
            <p:cNvPr id="109" name="TextBox 68">
              <a:extLst>
                <a:ext uri="{FF2B5EF4-FFF2-40B4-BE49-F238E27FC236}">
                  <a16:creationId xmlns:a16="http://schemas.microsoft.com/office/drawing/2014/main" id="{EB6B1EB4-AE16-4D48-8362-97E2D9A81FFD}"/>
                </a:ext>
              </a:extLst>
            </p:cNvPr>
            <p:cNvSpPr txBox="1"/>
            <p:nvPr/>
          </p:nvSpPr>
          <p:spPr>
            <a:xfrm>
              <a:off x="10340995" y="2731254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</p:grpSp>
      <p:grpSp>
        <p:nvGrpSpPr>
          <p:cNvPr id="115" name="Group 87">
            <a:extLst>
              <a:ext uri="{FF2B5EF4-FFF2-40B4-BE49-F238E27FC236}">
                <a16:creationId xmlns:a16="http://schemas.microsoft.com/office/drawing/2014/main" id="{03F5031B-1A98-44BD-BB6B-D40413A1C1A0}"/>
              </a:ext>
            </a:extLst>
          </p:cNvPr>
          <p:cNvGrpSpPr/>
          <p:nvPr/>
        </p:nvGrpSpPr>
        <p:grpSpPr>
          <a:xfrm>
            <a:off x="7434846" y="1283452"/>
            <a:ext cx="1809803" cy="1042045"/>
            <a:chOff x="9694511" y="1425677"/>
            <a:chExt cx="2012106" cy="1023947"/>
          </a:xfrm>
        </p:grpSpPr>
        <p:sp>
          <p:nvSpPr>
            <p:cNvPr id="116" name="TextBox 88">
              <a:extLst>
                <a:ext uri="{FF2B5EF4-FFF2-40B4-BE49-F238E27FC236}">
                  <a16:creationId xmlns:a16="http://schemas.microsoft.com/office/drawing/2014/main" id="{FD909E92-ADB7-4E64-841D-FF73B894DF70}"/>
                </a:ext>
              </a:extLst>
            </p:cNvPr>
            <p:cNvSpPr txBox="1"/>
            <p:nvPr/>
          </p:nvSpPr>
          <p:spPr>
            <a:xfrm>
              <a:off x="9900388" y="1425677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7" name="TextBox 89">
              <a:extLst>
                <a:ext uri="{FF2B5EF4-FFF2-40B4-BE49-F238E27FC236}">
                  <a16:creationId xmlns:a16="http://schemas.microsoft.com/office/drawing/2014/main" id="{A9312A37-D80D-491B-9AB8-142DFA33985A}"/>
                </a:ext>
              </a:extLst>
            </p:cNvPr>
            <p:cNvSpPr txBox="1"/>
            <p:nvPr/>
          </p:nvSpPr>
          <p:spPr>
            <a:xfrm>
              <a:off x="9694511" y="1814518"/>
              <a:ext cx="2012106" cy="635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أتواصل مع الأصدقاء في أي وقت من اليوم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8" name="Group 94">
            <a:extLst>
              <a:ext uri="{FF2B5EF4-FFF2-40B4-BE49-F238E27FC236}">
                <a16:creationId xmlns:a16="http://schemas.microsoft.com/office/drawing/2014/main" id="{AB339AB5-3924-4086-A23C-B2F50899B808}"/>
              </a:ext>
            </a:extLst>
          </p:cNvPr>
          <p:cNvGrpSpPr/>
          <p:nvPr/>
        </p:nvGrpSpPr>
        <p:grpSpPr>
          <a:xfrm>
            <a:off x="7869477" y="4145098"/>
            <a:ext cx="1073326" cy="2688771"/>
            <a:chOff x="9981628" y="4169229"/>
            <a:chExt cx="1073326" cy="2688771"/>
          </a:xfrm>
        </p:grpSpPr>
        <p:cxnSp>
          <p:nvCxnSpPr>
            <p:cNvPr id="119" name="Straight Connector 95">
              <a:extLst>
                <a:ext uri="{FF2B5EF4-FFF2-40B4-BE49-F238E27FC236}">
                  <a16:creationId xmlns:a16="http://schemas.microsoft.com/office/drawing/2014/main" id="{8075949B-4B2F-44EB-ADF7-5EFCF37F69DE}"/>
                </a:ext>
              </a:extLst>
            </p:cNvPr>
            <p:cNvCxnSpPr>
              <a:cxnSpLocks/>
            </p:cNvCxnSpPr>
            <p:nvPr/>
          </p:nvCxnSpPr>
          <p:spPr>
            <a:xfrm>
              <a:off x="10534229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0">
              <a:extLst>
                <a:ext uri="{FF2B5EF4-FFF2-40B4-BE49-F238E27FC236}">
                  <a16:creationId xmlns:a16="http://schemas.microsoft.com/office/drawing/2014/main" id="{9180ECDB-84AD-4B6B-92E0-F7FF84716477}"/>
                </a:ext>
              </a:extLst>
            </p:cNvPr>
            <p:cNvSpPr/>
            <p:nvPr/>
          </p:nvSpPr>
          <p:spPr>
            <a:xfrm rot="2962180">
              <a:off x="10552976" y="462376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Oval 10">
              <a:extLst>
                <a:ext uri="{FF2B5EF4-FFF2-40B4-BE49-F238E27FC236}">
                  <a16:creationId xmlns:a16="http://schemas.microsoft.com/office/drawing/2014/main" id="{751167E4-BC3C-47B2-8310-A19C43F51F48}"/>
                </a:ext>
              </a:extLst>
            </p:cNvPr>
            <p:cNvSpPr/>
            <p:nvPr/>
          </p:nvSpPr>
          <p:spPr>
            <a:xfrm rot="18857659">
              <a:off x="10075025" y="4176868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4" name="Group 53">
            <a:extLst>
              <a:ext uri="{FF2B5EF4-FFF2-40B4-BE49-F238E27FC236}">
                <a16:creationId xmlns:a16="http://schemas.microsoft.com/office/drawing/2014/main" id="{A9677381-F1A6-43D8-89E7-9BA92940FFC8}"/>
              </a:ext>
            </a:extLst>
          </p:cNvPr>
          <p:cNvGrpSpPr/>
          <p:nvPr/>
        </p:nvGrpSpPr>
        <p:grpSpPr>
          <a:xfrm>
            <a:off x="9226813" y="2653013"/>
            <a:ext cx="1891595" cy="1761563"/>
            <a:chOff x="7211082" y="2411877"/>
            <a:chExt cx="1891595" cy="1761563"/>
          </a:xfrm>
        </p:grpSpPr>
        <p:grpSp>
          <p:nvGrpSpPr>
            <p:cNvPr id="155" name="Group 54">
              <a:extLst>
                <a:ext uri="{FF2B5EF4-FFF2-40B4-BE49-F238E27FC236}">
                  <a16:creationId xmlns:a16="http://schemas.microsoft.com/office/drawing/2014/main" id="{CDDCF32C-CAA2-45FA-8192-34C15455F4D0}"/>
                </a:ext>
              </a:extLst>
            </p:cNvPr>
            <p:cNvGrpSpPr/>
            <p:nvPr/>
          </p:nvGrpSpPr>
          <p:grpSpPr>
            <a:xfrm>
              <a:off x="7211082" y="2411877"/>
              <a:ext cx="1891595" cy="1761563"/>
              <a:chOff x="4993062" y="2411877"/>
              <a:chExt cx="1891595" cy="1761563"/>
            </a:xfrm>
          </p:grpSpPr>
          <p:sp>
            <p:nvSpPr>
              <p:cNvPr id="158" name="Oval 57">
                <a:extLst>
                  <a:ext uri="{FF2B5EF4-FFF2-40B4-BE49-F238E27FC236}">
                    <a16:creationId xmlns:a16="http://schemas.microsoft.com/office/drawing/2014/main" id="{232F468D-85DD-4C85-A538-27C6BD792597}"/>
                  </a:ext>
                </a:extLst>
              </p:cNvPr>
              <p:cNvSpPr/>
              <p:nvPr/>
            </p:nvSpPr>
            <p:spPr>
              <a:xfrm>
                <a:off x="4993062" y="2411877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9" name="Freeform: Shape 58">
                <a:extLst>
                  <a:ext uri="{FF2B5EF4-FFF2-40B4-BE49-F238E27FC236}">
                    <a16:creationId xmlns:a16="http://schemas.microsoft.com/office/drawing/2014/main" id="{30EE8085-85F7-4765-8953-8501E0A10B14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0" name="Oval 59">
                <a:extLst>
                  <a:ext uri="{FF2B5EF4-FFF2-40B4-BE49-F238E27FC236}">
                    <a16:creationId xmlns:a16="http://schemas.microsoft.com/office/drawing/2014/main" id="{1A8A5140-4C31-4C2A-822F-07C604766E55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1" name="Oval 60">
                <a:extLst>
                  <a:ext uri="{FF2B5EF4-FFF2-40B4-BE49-F238E27FC236}">
                    <a16:creationId xmlns:a16="http://schemas.microsoft.com/office/drawing/2014/main" id="{7099C989-C9C8-40B6-B5E4-8528DF174F0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2" name="Freeform: Shape 61">
                <a:extLst>
                  <a:ext uri="{FF2B5EF4-FFF2-40B4-BE49-F238E27FC236}">
                    <a16:creationId xmlns:a16="http://schemas.microsoft.com/office/drawing/2014/main" id="{8C730EBF-450F-4599-9E40-4A353CB6DDE1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56" name="Graphic 55" descr="Stopwatch">
              <a:extLst>
                <a:ext uri="{FF2B5EF4-FFF2-40B4-BE49-F238E27FC236}">
                  <a16:creationId xmlns:a16="http://schemas.microsoft.com/office/drawing/2014/main" id="{49302228-15DA-40E6-9B7E-15B88D8E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68464" y="3222493"/>
              <a:ext cx="457200" cy="457200"/>
            </a:xfrm>
            <a:prstGeom prst="rect">
              <a:avLst/>
            </a:prstGeom>
          </p:spPr>
        </p:pic>
        <p:sp>
          <p:nvSpPr>
            <p:cNvPr id="157" name="TextBox 56">
              <a:extLst>
                <a:ext uri="{FF2B5EF4-FFF2-40B4-BE49-F238E27FC236}">
                  <a16:creationId xmlns:a16="http://schemas.microsoft.com/office/drawing/2014/main" id="{6EC41F7B-6E32-4C6F-8E58-51D87F14EE8E}"/>
                </a:ext>
              </a:extLst>
            </p:cNvPr>
            <p:cNvSpPr txBox="1"/>
            <p:nvPr/>
          </p:nvSpPr>
          <p:spPr>
            <a:xfrm>
              <a:off x="8118614" y="3796239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163" name="Group 81">
            <a:extLst>
              <a:ext uri="{FF2B5EF4-FFF2-40B4-BE49-F238E27FC236}">
                <a16:creationId xmlns:a16="http://schemas.microsoft.com/office/drawing/2014/main" id="{792E9B3D-CED9-4122-AE86-21F78A0CAC1C}"/>
              </a:ext>
            </a:extLst>
          </p:cNvPr>
          <p:cNvGrpSpPr/>
          <p:nvPr/>
        </p:nvGrpSpPr>
        <p:grpSpPr>
          <a:xfrm>
            <a:off x="8866367" y="4589385"/>
            <a:ext cx="2239517" cy="1046850"/>
            <a:chOff x="7098303" y="4271205"/>
            <a:chExt cx="2239517" cy="1046850"/>
          </a:xfrm>
        </p:grpSpPr>
        <p:sp>
          <p:nvSpPr>
            <p:cNvPr id="164" name="TextBox 82">
              <a:extLst>
                <a:ext uri="{FF2B5EF4-FFF2-40B4-BE49-F238E27FC236}">
                  <a16:creationId xmlns:a16="http://schemas.microsoft.com/office/drawing/2014/main" id="{540C7967-6419-4D88-B33F-E0F0AC93AB8E}"/>
                </a:ext>
              </a:extLst>
            </p:cNvPr>
            <p:cNvSpPr txBox="1"/>
            <p:nvPr/>
          </p:nvSpPr>
          <p:spPr>
            <a:xfrm>
              <a:off x="7646168" y="4271205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5" name="TextBox 83">
              <a:extLst>
                <a:ext uri="{FF2B5EF4-FFF2-40B4-BE49-F238E27FC236}">
                  <a16:creationId xmlns:a16="http://schemas.microsoft.com/office/drawing/2014/main" id="{97C41C4C-100A-467A-9404-5EEF1A1C62DA}"/>
                </a:ext>
              </a:extLst>
            </p:cNvPr>
            <p:cNvSpPr txBox="1"/>
            <p:nvPr/>
          </p:nvSpPr>
          <p:spPr>
            <a:xfrm>
              <a:off x="7098303" y="4394725"/>
              <a:ext cx="223951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أختار نغمات التنبيه الغربية و اللافتة و ذات الصوت المرتفع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66" name="Group 102">
            <a:extLst>
              <a:ext uri="{FF2B5EF4-FFF2-40B4-BE49-F238E27FC236}">
                <a16:creationId xmlns:a16="http://schemas.microsoft.com/office/drawing/2014/main" id="{83B21056-5419-4F7E-B54C-8030D0C6CCB2}"/>
              </a:ext>
            </a:extLst>
          </p:cNvPr>
          <p:cNvGrpSpPr/>
          <p:nvPr/>
        </p:nvGrpSpPr>
        <p:grpSpPr>
          <a:xfrm>
            <a:off x="9768892" y="241135"/>
            <a:ext cx="1116894" cy="2688771"/>
            <a:chOff x="7753161" y="-1"/>
            <a:chExt cx="1116894" cy="2688771"/>
          </a:xfrm>
        </p:grpSpPr>
        <p:cxnSp>
          <p:nvCxnSpPr>
            <p:cNvPr id="167" name="Straight Connector 103">
              <a:extLst>
                <a:ext uri="{FF2B5EF4-FFF2-40B4-BE49-F238E27FC236}">
                  <a16:creationId xmlns:a16="http://schemas.microsoft.com/office/drawing/2014/main" id="{09737155-5F9E-4D8E-B992-A59C44069C86}"/>
                </a:ext>
              </a:extLst>
            </p:cNvPr>
            <p:cNvCxnSpPr>
              <a:cxnSpLocks/>
            </p:cNvCxnSpPr>
            <p:nvPr/>
          </p:nvCxnSpPr>
          <p:spPr>
            <a:xfrm>
              <a:off x="8285106" y="-1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Oval 10">
              <a:extLst>
                <a:ext uri="{FF2B5EF4-FFF2-40B4-BE49-F238E27FC236}">
                  <a16:creationId xmlns:a16="http://schemas.microsoft.com/office/drawing/2014/main" id="{B3493E1E-54F4-4966-A103-B6E3B546FA1F}"/>
                </a:ext>
              </a:extLst>
            </p:cNvPr>
            <p:cNvSpPr/>
            <p:nvPr/>
          </p:nvSpPr>
          <p:spPr>
            <a:xfrm rot="7311439">
              <a:off x="8368077" y="202898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0">
              <a:extLst>
                <a:ext uri="{FF2B5EF4-FFF2-40B4-BE49-F238E27FC236}">
                  <a16:creationId xmlns:a16="http://schemas.microsoft.com/office/drawing/2014/main" id="{BB74612A-04A1-4811-AFC6-8339840289BB}"/>
                </a:ext>
              </a:extLst>
            </p:cNvPr>
            <p:cNvSpPr/>
            <p:nvPr/>
          </p:nvSpPr>
          <p:spPr>
            <a:xfrm rot="3332744">
              <a:off x="7846558" y="1781100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6442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4" grpId="0"/>
      <p:bldP spid="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0292" y="2017478"/>
            <a:ext cx="1834212" cy="635091"/>
            <a:chOff x="1431941" y="2643418"/>
            <a:chExt cx="1834212" cy="63509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8331200" y="1044262"/>
            <a:ext cx="3363303" cy="719472"/>
            <a:chOff x="1437353" y="1240016"/>
            <a:chExt cx="3363303" cy="719472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437353" y="1240016"/>
              <a:ext cx="282627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2199760" y="1436268"/>
              <a:ext cx="26008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800" b="1" dirty="0">
                  <a:solidFill>
                    <a:schemeClr val="bg1"/>
                  </a:solidFill>
                </a:rPr>
                <a:t>إرشادات عامة</a:t>
              </a:r>
              <a:endParaRPr lang="ar-SY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7052619" y="2262738"/>
            <a:ext cx="39919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لا تعطي المتصل معلومات عن عائلتك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87661" y="3413154"/>
            <a:ext cx="1884145" cy="2433187"/>
            <a:chOff x="10084843" y="2824858"/>
            <a:chExt cx="1884145" cy="2433187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84843" y="2824858"/>
              <a:ext cx="1884145" cy="2433187"/>
              <a:chOff x="395817" y="4308237"/>
              <a:chExt cx="1884145" cy="2433187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396266" y="4679321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267451" y="3545685"/>
              <a:ext cx="1567357" cy="1362577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0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29366" y="2887638"/>
            <a:ext cx="1834212" cy="635091"/>
            <a:chOff x="1431941" y="2643418"/>
            <a:chExt cx="1834212" cy="635091"/>
          </a:xfrm>
        </p:grpSpPr>
        <p:sp>
          <p:nvSpPr>
            <p:cNvPr id="31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3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5471886" y="3100101"/>
            <a:ext cx="55411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لا تعطي رقم الجوال لشخص غريب إلا بعد استئذان والديك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34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0292" y="3768077"/>
            <a:ext cx="1834212" cy="635091"/>
            <a:chOff x="1431941" y="2643418"/>
            <a:chExt cx="1834212" cy="635091"/>
          </a:xfrm>
        </p:grpSpPr>
        <p:sp>
          <p:nvSpPr>
            <p:cNvPr id="35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7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5979886" y="4013337"/>
            <a:ext cx="4952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رد الطفل الصغير على المكالمات أمر خاطئ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38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29366" y="4653418"/>
            <a:ext cx="1834212" cy="635091"/>
            <a:chOff x="1431941" y="2643418"/>
            <a:chExt cx="1834212" cy="635091"/>
          </a:xfrm>
        </p:grpSpPr>
        <p:sp>
          <p:nvSpPr>
            <p:cNvPr id="39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41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6386286" y="4898678"/>
            <a:ext cx="46274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لا تتحدثي مع الغرباء أثناء اللعب بالأجهزة الذكية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2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29366" y="5540874"/>
            <a:ext cx="1834212" cy="635091"/>
            <a:chOff x="1431941" y="2643418"/>
            <a:chExt cx="1834212" cy="635091"/>
          </a:xfrm>
        </p:grpSpPr>
        <p:sp>
          <p:nvSpPr>
            <p:cNvPr id="62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5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6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3091544" y="5786134"/>
            <a:ext cx="79221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التزمي ساعات محددة في استخدام الأجهزة الذكية لأن ذلك يحافظ على الصحة و الوقت و المال</a:t>
            </a:r>
            <a:r>
              <a:rPr lang="ar-SY" sz="2000" dirty="0"/>
              <a:t> .</a:t>
            </a:r>
            <a:r>
              <a:rPr lang="ar-SA" sz="2000" dirty="0"/>
              <a:t> 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723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500"/>
                            </p:stCondLst>
                            <p:childTnLst>
                              <p:par>
                                <p:cTn id="8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500"/>
                            </p:stCondLst>
                            <p:childTnLst>
                              <p:par>
                                <p:cTn id="9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4" grpId="0"/>
      <p:bldP spid="61" grpId="0" animBg="1"/>
      <p:bldP spid="33" grpId="0"/>
      <p:bldP spid="37" grpId="0"/>
      <p:bldP spid="41" grpId="0"/>
      <p:bldP spid="6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0292" y="1635729"/>
            <a:ext cx="1834212" cy="635091"/>
            <a:chOff x="1431941" y="2643418"/>
            <a:chExt cx="1834212" cy="63509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8331200" y="1044262"/>
            <a:ext cx="3363303" cy="699948"/>
            <a:chOff x="1437353" y="1240016"/>
            <a:chExt cx="3363303" cy="699948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437353" y="1240016"/>
              <a:ext cx="282627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2199760" y="1416744"/>
              <a:ext cx="260089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800" b="1" dirty="0">
                  <a:solidFill>
                    <a:schemeClr val="bg1"/>
                  </a:solidFill>
                </a:rPr>
                <a:t>هيا نمرح</a:t>
              </a:r>
              <a:endParaRPr lang="ar-SY" sz="2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6096000" y="1880989"/>
            <a:ext cx="49486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400" dirty="0"/>
              <a:t>اكتبي أكبر عدد من فوائد الأجهز</a:t>
            </a:r>
            <a:r>
              <a:rPr lang="ar-SY" sz="2400" dirty="0"/>
              <a:t>ة</a:t>
            </a:r>
            <a:r>
              <a:rPr lang="ar-SA" sz="2400" dirty="0"/>
              <a:t> الذكية</a:t>
            </a:r>
            <a:r>
              <a:rPr lang="ar-SY" sz="2400" dirty="0"/>
              <a:t> ؟</a:t>
            </a:r>
            <a:endParaRPr lang="ar-SY" sz="24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78984" y="3413443"/>
            <a:ext cx="1884145" cy="2171470"/>
            <a:chOff x="10076166" y="2825147"/>
            <a:chExt cx="1884145" cy="2171470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76166" y="2825147"/>
              <a:ext cx="1884145" cy="2171470"/>
              <a:chOff x="395817" y="4308237"/>
              <a:chExt cx="1884145" cy="2171470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403432" y="4725381"/>
                <a:ext cx="1871561" cy="175432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267451" y="3545685"/>
              <a:ext cx="1567357" cy="1362577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0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39057" y="2249475"/>
            <a:ext cx="1834212" cy="635091"/>
            <a:chOff x="1431941" y="2643418"/>
            <a:chExt cx="1834212" cy="635091"/>
          </a:xfrm>
        </p:grpSpPr>
        <p:sp>
          <p:nvSpPr>
            <p:cNvPr id="31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3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7368797" y="2461938"/>
            <a:ext cx="36107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التواصل  مع الأسرة والأصدقاء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34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9434" y="2910963"/>
            <a:ext cx="1834212" cy="635091"/>
            <a:chOff x="1431941" y="2643418"/>
            <a:chExt cx="1834212" cy="635091"/>
          </a:xfrm>
        </p:grpSpPr>
        <p:sp>
          <p:nvSpPr>
            <p:cNvPr id="35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37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5989028" y="3156223"/>
            <a:ext cx="49522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تحميل تطبيقات الألعاب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38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9983" y="3596234"/>
            <a:ext cx="1834212" cy="635091"/>
            <a:chOff x="1431941" y="2643418"/>
            <a:chExt cx="1834212" cy="635091"/>
          </a:xfrm>
        </p:grpSpPr>
        <p:sp>
          <p:nvSpPr>
            <p:cNvPr id="39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41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7820637" y="3841494"/>
            <a:ext cx="31904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تحدد المواقع الجغرافية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2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39057" y="4285111"/>
            <a:ext cx="1834212" cy="635091"/>
            <a:chOff x="1431941" y="2643418"/>
            <a:chExt cx="1834212" cy="635091"/>
          </a:xfrm>
        </p:grpSpPr>
        <p:sp>
          <p:nvSpPr>
            <p:cNvPr id="62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6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8536819" y="4530371"/>
            <a:ext cx="2443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مشاهدة مقاطع فيديو</a:t>
            </a:r>
            <a:r>
              <a:rPr lang="ar-SY" sz="2000" dirty="0"/>
              <a:t>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68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62428" y="4873958"/>
            <a:ext cx="1834212" cy="635091"/>
            <a:chOff x="1431941" y="2643418"/>
            <a:chExt cx="1834212" cy="635091"/>
          </a:xfrm>
        </p:grpSpPr>
        <p:sp>
          <p:nvSpPr>
            <p:cNvPr id="69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5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7083334" y="5119218"/>
            <a:ext cx="392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تحتوي على الكتب الالكترونية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76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9805474" y="5537075"/>
            <a:ext cx="1834212" cy="635091"/>
            <a:chOff x="1431941" y="2643418"/>
            <a:chExt cx="1834212" cy="635091"/>
          </a:xfrm>
        </p:grpSpPr>
        <p:sp>
          <p:nvSpPr>
            <p:cNvPr id="77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55834"/>
              <a:ext cx="165088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4</a:t>
              </a:r>
              <a:endParaRPr lang="en-US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9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8506188" y="5759641"/>
            <a:ext cx="2443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dirty="0"/>
              <a:t>وسيلة تعليم للأطفال</a:t>
            </a:r>
            <a:r>
              <a:rPr lang="ar-SY" sz="2000" dirty="0"/>
              <a:t> .</a:t>
            </a:r>
            <a:endParaRPr lang="ar-SY" sz="2000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371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500"/>
                            </p:stCondLst>
                            <p:childTnLst>
                              <p:par>
                                <p:cTn id="7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4500"/>
                            </p:stCondLst>
                            <p:childTnLst>
                              <p:par>
                                <p:cTn id="85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000"/>
                            </p:stCondLst>
                            <p:childTnLst>
                              <p:par>
                                <p:cTn id="92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500"/>
                            </p:stCondLst>
                            <p:childTnLst>
                              <p:par>
                                <p:cTn id="9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6500"/>
                            </p:stCondLst>
                            <p:childTnLst>
                              <p:par>
                                <p:cTn id="11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000"/>
                            </p:stCondLst>
                            <p:childTnLst>
                              <p:par>
                                <p:cTn id="120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7500"/>
                            </p:stCondLst>
                            <p:childTnLst>
                              <p:par>
                                <p:cTn id="12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4" grpId="0"/>
      <p:bldP spid="61" grpId="0" animBg="1"/>
      <p:bldP spid="33" grpId="0"/>
      <p:bldP spid="37" grpId="0"/>
      <p:bldP spid="41" grpId="0"/>
      <p:bldP spid="64" grpId="0"/>
      <p:bldP spid="75" grpId="0"/>
      <p:bldP spid="7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51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97A61CED-E2B9-436D-8068-6EE4030FD5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70822">
            <a:off x="8012948" y="4707104"/>
            <a:ext cx="6383543" cy="3479031"/>
          </a:xfrm>
          <a:prstGeom prst="rect">
            <a:avLst/>
          </a:prstGeom>
        </p:spPr>
      </p:pic>
      <p:pic>
        <p:nvPicPr>
          <p:cNvPr id="51" name="Picture 50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BACAF892-DE81-458C-90C7-DCE3F92442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4480" y="6356520"/>
            <a:ext cx="2820912" cy="1537397"/>
          </a:xfrm>
          <a:prstGeom prst="rect">
            <a:avLst/>
          </a:prstGeom>
        </p:spPr>
      </p:pic>
      <p:pic>
        <p:nvPicPr>
          <p:cNvPr id="50" name="Picture 49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0545C141-EDC9-48CC-9395-30DE389764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226" y="6226752"/>
            <a:ext cx="2820912" cy="153739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CA847AD-E146-4FBD-AA2A-F329BBDBF4C7}"/>
              </a:ext>
            </a:extLst>
          </p:cNvPr>
          <p:cNvGrpSpPr/>
          <p:nvPr/>
        </p:nvGrpSpPr>
        <p:grpSpPr>
          <a:xfrm>
            <a:off x="4702126" y="1330686"/>
            <a:ext cx="2787748" cy="4281825"/>
            <a:chOff x="4702126" y="1330686"/>
            <a:chExt cx="2787748" cy="4281825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717CAA8-B2B0-4DA7-8C6D-2CFA6695DC07}"/>
                </a:ext>
              </a:extLst>
            </p:cNvPr>
            <p:cNvSpPr/>
            <p:nvPr/>
          </p:nvSpPr>
          <p:spPr>
            <a:xfrm>
              <a:off x="4887830" y="2205649"/>
              <a:ext cx="599872" cy="3218548"/>
            </a:xfrm>
            <a:custGeom>
              <a:avLst/>
              <a:gdLst>
                <a:gd name="connsiteX0" fmla="*/ 299936 w 599872"/>
                <a:gd name="connsiteY0" fmla="*/ 191 h 3218548"/>
                <a:gd name="connsiteX1" fmla="*/ 590308 w 599872"/>
                <a:gd name="connsiteY1" fmla="*/ 389540 h 3218548"/>
                <a:gd name="connsiteX2" fmla="*/ 597988 w 599872"/>
                <a:gd name="connsiteY2" fmla="*/ 445627 h 3218548"/>
                <a:gd name="connsiteX3" fmla="*/ 599872 w 599872"/>
                <a:gd name="connsiteY3" fmla="*/ 445627 h 3218548"/>
                <a:gd name="connsiteX4" fmla="*/ 599872 w 599872"/>
                <a:gd name="connsiteY4" fmla="*/ 3218548 h 3218548"/>
                <a:gd name="connsiteX5" fmla="*/ 0 w 599872"/>
                <a:gd name="connsiteY5" fmla="*/ 3218548 h 3218548"/>
                <a:gd name="connsiteX6" fmla="*/ 0 w 599872"/>
                <a:gd name="connsiteY6" fmla="*/ 445627 h 3218548"/>
                <a:gd name="connsiteX7" fmla="*/ 2064 w 599872"/>
                <a:gd name="connsiteY7" fmla="*/ 445627 h 3218548"/>
                <a:gd name="connsiteX8" fmla="*/ 9564 w 599872"/>
                <a:gd name="connsiteY8" fmla="*/ 392513 h 3218548"/>
                <a:gd name="connsiteX9" fmla="*/ 299936 w 599872"/>
                <a:gd name="connsiteY9" fmla="*/ 191 h 3218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99872" h="3218548">
                  <a:moveTo>
                    <a:pt x="299936" y="191"/>
                  </a:moveTo>
                  <a:cubicBezTo>
                    <a:pt x="427472" y="-7737"/>
                    <a:pt x="555008" y="233097"/>
                    <a:pt x="590308" y="389540"/>
                  </a:cubicBezTo>
                  <a:lnTo>
                    <a:pt x="597988" y="445627"/>
                  </a:lnTo>
                  <a:lnTo>
                    <a:pt x="599872" y="445627"/>
                  </a:lnTo>
                  <a:lnTo>
                    <a:pt x="599872" y="3218548"/>
                  </a:lnTo>
                  <a:lnTo>
                    <a:pt x="0" y="3218548"/>
                  </a:lnTo>
                  <a:lnTo>
                    <a:pt x="0" y="445627"/>
                  </a:lnTo>
                  <a:lnTo>
                    <a:pt x="2064" y="445627"/>
                  </a:lnTo>
                  <a:lnTo>
                    <a:pt x="9564" y="392513"/>
                  </a:lnTo>
                  <a:cubicBezTo>
                    <a:pt x="44864" y="241024"/>
                    <a:pt x="172400" y="8117"/>
                    <a:pt x="299936" y="191"/>
                  </a:cubicBezTo>
                  <a:close/>
                </a:path>
              </a:pathLst>
            </a:cu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F4D2AB39-E670-4678-A96E-6F7B60503671}"/>
                </a:ext>
              </a:extLst>
            </p:cNvPr>
            <p:cNvSpPr/>
            <p:nvPr/>
          </p:nvSpPr>
          <p:spPr>
            <a:xfrm>
              <a:off x="4992743" y="5407946"/>
              <a:ext cx="399243" cy="178037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C100A4E-E0FB-4BC6-8234-1C0714759352}"/>
                </a:ext>
              </a:extLst>
            </p:cNvPr>
            <p:cNvSpPr/>
            <p:nvPr/>
          </p:nvSpPr>
          <p:spPr>
            <a:xfrm>
              <a:off x="4992743" y="5540123"/>
              <a:ext cx="399243" cy="7238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1CD9F49-FC43-489F-AAE9-4D251DBFAFCC}"/>
                </a:ext>
              </a:extLst>
            </p:cNvPr>
            <p:cNvGrpSpPr/>
            <p:nvPr/>
          </p:nvGrpSpPr>
          <p:grpSpPr>
            <a:xfrm>
              <a:off x="6677849" y="2205649"/>
              <a:ext cx="599872" cy="3406841"/>
              <a:chOff x="9274907" y="2171801"/>
              <a:chExt cx="599872" cy="3406841"/>
            </a:xfrm>
          </p:grpSpPr>
          <p:sp>
            <p:nvSpPr>
              <p:cNvPr id="31" name="Freeform: Shape 30">
                <a:extLst>
                  <a:ext uri="{FF2B5EF4-FFF2-40B4-BE49-F238E27FC236}">
                    <a16:creationId xmlns:a16="http://schemas.microsoft.com/office/drawing/2014/main" id="{56C9251F-5494-438A-B72F-D96DB5E66C46}"/>
                  </a:ext>
                </a:extLst>
              </p:cNvPr>
              <p:cNvSpPr/>
              <p:nvPr/>
            </p:nvSpPr>
            <p:spPr>
              <a:xfrm>
                <a:off x="9274907" y="2171801"/>
                <a:ext cx="599872" cy="3218548"/>
              </a:xfrm>
              <a:custGeom>
                <a:avLst/>
                <a:gdLst>
                  <a:gd name="connsiteX0" fmla="*/ 299936 w 599872"/>
                  <a:gd name="connsiteY0" fmla="*/ 191 h 3218548"/>
                  <a:gd name="connsiteX1" fmla="*/ 590308 w 599872"/>
                  <a:gd name="connsiteY1" fmla="*/ 389540 h 3218548"/>
                  <a:gd name="connsiteX2" fmla="*/ 597988 w 599872"/>
                  <a:gd name="connsiteY2" fmla="*/ 445627 h 3218548"/>
                  <a:gd name="connsiteX3" fmla="*/ 599872 w 599872"/>
                  <a:gd name="connsiteY3" fmla="*/ 445627 h 3218548"/>
                  <a:gd name="connsiteX4" fmla="*/ 599872 w 599872"/>
                  <a:gd name="connsiteY4" fmla="*/ 3218548 h 3218548"/>
                  <a:gd name="connsiteX5" fmla="*/ 0 w 599872"/>
                  <a:gd name="connsiteY5" fmla="*/ 3218548 h 3218548"/>
                  <a:gd name="connsiteX6" fmla="*/ 0 w 599872"/>
                  <a:gd name="connsiteY6" fmla="*/ 445627 h 3218548"/>
                  <a:gd name="connsiteX7" fmla="*/ 2064 w 599872"/>
                  <a:gd name="connsiteY7" fmla="*/ 445627 h 3218548"/>
                  <a:gd name="connsiteX8" fmla="*/ 9564 w 599872"/>
                  <a:gd name="connsiteY8" fmla="*/ 392513 h 3218548"/>
                  <a:gd name="connsiteX9" fmla="*/ 299936 w 599872"/>
                  <a:gd name="connsiteY9" fmla="*/ 191 h 32185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599872" h="3218548">
                    <a:moveTo>
                      <a:pt x="299936" y="191"/>
                    </a:moveTo>
                    <a:cubicBezTo>
                      <a:pt x="427472" y="-7737"/>
                      <a:pt x="555008" y="233097"/>
                      <a:pt x="590308" y="389540"/>
                    </a:cubicBezTo>
                    <a:lnTo>
                      <a:pt x="597988" y="445627"/>
                    </a:lnTo>
                    <a:lnTo>
                      <a:pt x="599872" y="445627"/>
                    </a:lnTo>
                    <a:lnTo>
                      <a:pt x="599872" y="3218548"/>
                    </a:lnTo>
                    <a:lnTo>
                      <a:pt x="0" y="3218548"/>
                    </a:lnTo>
                    <a:lnTo>
                      <a:pt x="0" y="445627"/>
                    </a:lnTo>
                    <a:lnTo>
                      <a:pt x="2064" y="445627"/>
                    </a:lnTo>
                    <a:lnTo>
                      <a:pt x="9564" y="392513"/>
                    </a:lnTo>
                    <a:cubicBezTo>
                      <a:pt x="44864" y="241024"/>
                      <a:pt x="172400" y="8117"/>
                      <a:pt x="299936" y="191"/>
                    </a:cubicBezTo>
                    <a:close/>
                  </a:path>
                </a:pathLst>
              </a:custGeom>
              <a:solidFill>
                <a:srgbClr val="FF0000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grpSp>
            <p:nvGrpSpPr>
              <p:cNvPr id="97" name="Group 96">
                <a:extLst>
                  <a:ext uri="{FF2B5EF4-FFF2-40B4-BE49-F238E27FC236}">
                    <a16:creationId xmlns:a16="http://schemas.microsoft.com/office/drawing/2014/main" id="{00BD77A1-6626-449F-BA40-237B19461D46}"/>
                  </a:ext>
                </a:extLst>
              </p:cNvPr>
              <p:cNvGrpSpPr/>
              <p:nvPr/>
            </p:nvGrpSpPr>
            <p:grpSpPr>
              <a:xfrm>
                <a:off x="9379820" y="5374078"/>
                <a:ext cx="399243" cy="204564"/>
                <a:chOff x="6011993" y="5368363"/>
                <a:chExt cx="624334" cy="241298"/>
              </a:xfrm>
            </p:grpSpPr>
            <p:sp>
              <p:nvSpPr>
                <p:cNvPr id="98" name="Rectangle 97">
                  <a:extLst>
                    <a:ext uri="{FF2B5EF4-FFF2-40B4-BE49-F238E27FC236}">
                      <a16:creationId xmlns:a16="http://schemas.microsoft.com/office/drawing/2014/main" id="{FF031438-8B66-4F02-A8BD-8BFF66B8A600}"/>
                    </a:ext>
                  </a:extLst>
                </p:cNvPr>
                <p:cNvSpPr/>
                <p:nvPr/>
              </p:nvSpPr>
              <p:spPr>
                <a:xfrm>
                  <a:off x="6011993" y="5368363"/>
                  <a:ext cx="624334" cy="21000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99" name="Oval 98">
                  <a:extLst>
                    <a:ext uri="{FF2B5EF4-FFF2-40B4-BE49-F238E27FC236}">
                      <a16:creationId xmlns:a16="http://schemas.microsoft.com/office/drawing/2014/main" id="{56840EA0-3FB7-4D05-B68B-181737E9C5B8}"/>
                    </a:ext>
                  </a:extLst>
                </p:cNvPr>
                <p:cNvSpPr/>
                <p:nvPr/>
              </p:nvSpPr>
              <p:spPr>
                <a:xfrm>
                  <a:off x="6011993" y="5524275"/>
                  <a:ext cx="624334" cy="85386"/>
                </a:xfrm>
                <a:prstGeom prst="ellipse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100" name="Group 99">
              <a:extLst>
                <a:ext uri="{FF2B5EF4-FFF2-40B4-BE49-F238E27FC236}">
                  <a16:creationId xmlns:a16="http://schemas.microsoft.com/office/drawing/2014/main" id="{8E362B2A-6AF1-4954-ABBB-67EDC1833459}"/>
                </a:ext>
              </a:extLst>
            </p:cNvPr>
            <p:cNvGrpSpPr/>
            <p:nvPr/>
          </p:nvGrpSpPr>
          <p:grpSpPr>
            <a:xfrm>
              <a:off x="5792620" y="5113260"/>
              <a:ext cx="598702" cy="306762"/>
              <a:chOff x="6011993" y="5368363"/>
              <a:chExt cx="624334" cy="241298"/>
            </a:xfrm>
          </p:grpSpPr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D82EA3E7-8354-4879-A55C-51834E0FF44A}"/>
                  </a:ext>
                </a:extLst>
              </p:cNvPr>
              <p:cNvSpPr/>
              <p:nvPr/>
            </p:nvSpPr>
            <p:spPr>
              <a:xfrm>
                <a:off x="6011993" y="5368363"/>
                <a:ext cx="624334" cy="210007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Oval 101">
                <a:extLst>
                  <a:ext uri="{FF2B5EF4-FFF2-40B4-BE49-F238E27FC236}">
                    <a16:creationId xmlns:a16="http://schemas.microsoft.com/office/drawing/2014/main" id="{046CA0CF-4C0E-4252-A2B0-4A3361387719}"/>
                  </a:ext>
                </a:extLst>
              </p:cNvPr>
              <p:cNvSpPr/>
              <p:nvPr/>
            </p:nvSpPr>
            <p:spPr>
              <a:xfrm>
                <a:off x="6011993" y="5524275"/>
                <a:ext cx="624334" cy="85386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06" name="Freeform: Shape 105">
              <a:extLst>
                <a:ext uri="{FF2B5EF4-FFF2-40B4-BE49-F238E27FC236}">
                  <a16:creationId xmlns:a16="http://schemas.microsoft.com/office/drawing/2014/main" id="{4994715B-CBE1-4065-AAE0-7E3753A78C5C}"/>
                </a:ext>
              </a:extLst>
            </p:cNvPr>
            <p:cNvSpPr/>
            <p:nvPr/>
          </p:nvSpPr>
          <p:spPr>
            <a:xfrm>
              <a:off x="5492099" y="1330686"/>
              <a:ext cx="1184752" cy="3740743"/>
            </a:xfrm>
            <a:custGeom>
              <a:avLst/>
              <a:gdLst>
                <a:gd name="connsiteX0" fmla="*/ 926355 w 1852709"/>
                <a:gd name="connsiteY0" fmla="*/ 507 h 4412487"/>
                <a:gd name="connsiteX1" fmla="*/ 1852625 w 1852709"/>
                <a:gd name="connsiteY1" fmla="*/ 1222403 h 4412487"/>
                <a:gd name="connsiteX2" fmla="*/ 1850681 w 1852709"/>
                <a:gd name="connsiteY2" fmla="*/ 1247256 h 4412487"/>
                <a:gd name="connsiteX3" fmla="*/ 1852709 w 1852709"/>
                <a:gd name="connsiteY3" fmla="*/ 1247256 h 4412487"/>
                <a:gd name="connsiteX4" fmla="*/ 1852709 w 1852709"/>
                <a:gd name="connsiteY4" fmla="*/ 4412487 h 4412487"/>
                <a:gd name="connsiteX5" fmla="*/ 0 w 1852709"/>
                <a:gd name="connsiteY5" fmla="*/ 4412487 h 4412487"/>
                <a:gd name="connsiteX6" fmla="*/ 0 w 1852709"/>
                <a:gd name="connsiteY6" fmla="*/ 1247256 h 4412487"/>
                <a:gd name="connsiteX7" fmla="*/ 1891 w 1852709"/>
                <a:gd name="connsiteY7" fmla="*/ 1247256 h 4412487"/>
                <a:gd name="connsiteX8" fmla="*/ 85 w 1852709"/>
                <a:gd name="connsiteY8" fmla="*/ 1224711 h 4412487"/>
                <a:gd name="connsiteX9" fmla="*/ 926355 w 1852709"/>
                <a:gd name="connsiteY9" fmla="*/ 507 h 44124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52709" h="4412487">
                  <a:moveTo>
                    <a:pt x="926355" y="507"/>
                  </a:moveTo>
                  <a:cubicBezTo>
                    <a:pt x="1385901" y="-24112"/>
                    <a:pt x="1845445" y="852633"/>
                    <a:pt x="1852625" y="1222403"/>
                  </a:cubicBezTo>
                  <a:lnTo>
                    <a:pt x="1850681" y="1247256"/>
                  </a:lnTo>
                  <a:lnTo>
                    <a:pt x="1852709" y="1247256"/>
                  </a:lnTo>
                  <a:lnTo>
                    <a:pt x="1852709" y="4412487"/>
                  </a:lnTo>
                  <a:lnTo>
                    <a:pt x="0" y="4412487"/>
                  </a:lnTo>
                  <a:lnTo>
                    <a:pt x="0" y="1247256"/>
                  </a:lnTo>
                  <a:lnTo>
                    <a:pt x="1891" y="1247256"/>
                  </a:lnTo>
                  <a:lnTo>
                    <a:pt x="85" y="1224711"/>
                  </a:lnTo>
                  <a:cubicBezTo>
                    <a:pt x="7266" y="864942"/>
                    <a:pt x="466810" y="25126"/>
                    <a:pt x="926355" y="50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9" name="Freeform: Shape 108">
              <a:extLst>
                <a:ext uri="{FF2B5EF4-FFF2-40B4-BE49-F238E27FC236}">
                  <a16:creationId xmlns:a16="http://schemas.microsoft.com/office/drawing/2014/main" id="{A065541B-1DAA-4B7A-AEC4-74685943C523}"/>
                </a:ext>
              </a:extLst>
            </p:cNvPr>
            <p:cNvSpPr/>
            <p:nvPr/>
          </p:nvSpPr>
          <p:spPr>
            <a:xfrm>
              <a:off x="5492099" y="1369124"/>
              <a:ext cx="1184752" cy="3721956"/>
            </a:xfrm>
            <a:custGeom>
              <a:avLst/>
              <a:gdLst>
                <a:gd name="connsiteX0" fmla="*/ 1067976 w 1852709"/>
                <a:gd name="connsiteY0" fmla="*/ 0 h 4390326"/>
                <a:gd name="connsiteX1" fmla="*/ 1097801 w 1852709"/>
                <a:gd name="connsiteY1" fmla="*/ 8615 h 4390326"/>
                <a:gd name="connsiteX2" fmla="*/ 1852625 w 1852709"/>
                <a:gd name="connsiteY2" fmla="*/ 1200242 h 4390326"/>
                <a:gd name="connsiteX3" fmla="*/ 1850681 w 1852709"/>
                <a:gd name="connsiteY3" fmla="*/ 1225095 h 4390326"/>
                <a:gd name="connsiteX4" fmla="*/ 1852709 w 1852709"/>
                <a:gd name="connsiteY4" fmla="*/ 1225095 h 4390326"/>
                <a:gd name="connsiteX5" fmla="*/ 1852709 w 1852709"/>
                <a:gd name="connsiteY5" fmla="*/ 4390326 h 4390326"/>
                <a:gd name="connsiteX6" fmla="*/ 0 w 1852709"/>
                <a:gd name="connsiteY6" fmla="*/ 4390326 h 4390326"/>
                <a:gd name="connsiteX7" fmla="*/ 0 w 1852709"/>
                <a:gd name="connsiteY7" fmla="*/ 4389078 h 4390326"/>
                <a:gd name="connsiteX8" fmla="*/ 1638152 w 1852709"/>
                <a:gd name="connsiteY8" fmla="*/ 4389078 h 4390326"/>
                <a:gd name="connsiteX9" fmla="*/ 1638152 w 1852709"/>
                <a:gd name="connsiteY9" fmla="*/ 1132182 h 4390326"/>
                <a:gd name="connsiteX10" fmla="*/ 1636124 w 1852709"/>
                <a:gd name="connsiteY10" fmla="*/ 1132182 h 4390326"/>
                <a:gd name="connsiteX11" fmla="*/ 1638068 w 1852709"/>
                <a:gd name="connsiteY11" fmla="*/ 1106609 h 4390326"/>
                <a:gd name="connsiteX12" fmla="*/ 1204931 w 1852709"/>
                <a:gd name="connsiteY12" fmla="*/ 135685 h 43903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52709" h="4390326">
                  <a:moveTo>
                    <a:pt x="1067976" y="0"/>
                  </a:moveTo>
                  <a:lnTo>
                    <a:pt x="1097801" y="8615"/>
                  </a:lnTo>
                  <a:cubicBezTo>
                    <a:pt x="1493719" y="164992"/>
                    <a:pt x="1846343" y="876693"/>
                    <a:pt x="1852625" y="1200242"/>
                  </a:cubicBezTo>
                  <a:lnTo>
                    <a:pt x="1850681" y="1225095"/>
                  </a:lnTo>
                  <a:lnTo>
                    <a:pt x="1852709" y="1225095"/>
                  </a:lnTo>
                  <a:lnTo>
                    <a:pt x="1852709" y="4390326"/>
                  </a:lnTo>
                  <a:lnTo>
                    <a:pt x="0" y="4390326"/>
                  </a:lnTo>
                  <a:lnTo>
                    <a:pt x="0" y="4389078"/>
                  </a:lnTo>
                  <a:lnTo>
                    <a:pt x="1638152" y="4389078"/>
                  </a:lnTo>
                  <a:lnTo>
                    <a:pt x="1638152" y="1132182"/>
                  </a:lnTo>
                  <a:lnTo>
                    <a:pt x="1636124" y="1132182"/>
                  </a:lnTo>
                  <a:lnTo>
                    <a:pt x="1638068" y="1106609"/>
                  </a:lnTo>
                  <a:cubicBezTo>
                    <a:pt x="1633580" y="868810"/>
                    <a:pt x="1452388" y="427238"/>
                    <a:pt x="1204931" y="135685"/>
                  </a:cubicBezTo>
                  <a:close/>
                </a:path>
              </a:pathLst>
            </a:custGeom>
            <a:solidFill>
              <a:schemeClr val="bg1">
                <a:lumMod val="50000"/>
                <a:alpha val="2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1" name="Freeform: Shape 110">
              <a:extLst>
                <a:ext uri="{FF2B5EF4-FFF2-40B4-BE49-F238E27FC236}">
                  <a16:creationId xmlns:a16="http://schemas.microsoft.com/office/drawing/2014/main" id="{D5B06EE2-4DC5-4C05-8BA7-E1E30146F28C}"/>
                </a:ext>
              </a:extLst>
            </p:cNvPr>
            <p:cNvSpPr/>
            <p:nvPr/>
          </p:nvSpPr>
          <p:spPr>
            <a:xfrm>
              <a:off x="6484712" y="3292162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571867 w 1571867"/>
                <a:gd name="connsiteY1" fmla="*/ 1503414 h 2162083"/>
                <a:gd name="connsiteX2" fmla="*/ 1571867 w 1571867"/>
                <a:gd name="connsiteY2" fmla="*/ 2162083 h 2162083"/>
                <a:gd name="connsiteX3" fmla="*/ 0 w 1571867"/>
                <a:gd name="connsiteY3" fmla="*/ 2162083 h 2162083"/>
                <a:gd name="connsiteX4" fmla="*/ 0 w 1571867"/>
                <a:gd name="connsiteY4" fmla="*/ 1503414 h 2162083"/>
                <a:gd name="connsiteX5" fmla="*/ 1971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571867" y="1503414"/>
                  </a:lnTo>
                  <a:lnTo>
                    <a:pt x="1571867" y="2162083"/>
                  </a:lnTo>
                  <a:lnTo>
                    <a:pt x="0" y="2162083"/>
                  </a:lnTo>
                  <a:lnTo>
                    <a:pt x="0" y="1503414"/>
                  </a:lnTo>
                  <a:lnTo>
                    <a:pt x="1971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5" name="Freeform: Shape 104">
              <a:extLst>
                <a:ext uri="{FF2B5EF4-FFF2-40B4-BE49-F238E27FC236}">
                  <a16:creationId xmlns:a16="http://schemas.microsoft.com/office/drawing/2014/main" id="{C36B7BF7-3E0B-485F-95B7-420166D8036C}"/>
                </a:ext>
              </a:extLst>
            </p:cNvPr>
            <p:cNvSpPr/>
            <p:nvPr/>
          </p:nvSpPr>
          <p:spPr>
            <a:xfrm>
              <a:off x="5699229" y="2353425"/>
              <a:ext cx="785483" cy="2825339"/>
            </a:xfrm>
            <a:custGeom>
              <a:avLst/>
              <a:gdLst>
                <a:gd name="connsiteX0" fmla="*/ 614168 w 1228334"/>
                <a:gd name="connsiteY0" fmla="*/ 397 h 3332699"/>
                <a:gd name="connsiteX1" fmla="*/ 1228278 w 1228334"/>
                <a:gd name="connsiteY1" fmla="*/ 956462 h 3332699"/>
                <a:gd name="connsiteX2" fmla="*/ 1226210 w 1228334"/>
                <a:gd name="connsiteY2" fmla="*/ 987671 h 3332699"/>
                <a:gd name="connsiteX3" fmla="*/ 1228334 w 1228334"/>
                <a:gd name="connsiteY3" fmla="*/ 987671 h 3332699"/>
                <a:gd name="connsiteX4" fmla="*/ 1228334 w 1228334"/>
                <a:gd name="connsiteY4" fmla="*/ 3332699 h 3332699"/>
                <a:gd name="connsiteX5" fmla="*/ 0 w 1228334"/>
                <a:gd name="connsiteY5" fmla="*/ 3332699 h 3332699"/>
                <a:gd name="connsiteX6" fmla="*/ 0 w 1228334"/>
                <a:gd name="connsiteY6" fmla="*/ 987671 h 3332699"/>
                <a:gd name="connsiteX7" fmla="*/ 2053 w 1228334"/>
                <a:gd name="connsiteY7" fmla="*/ 987671 h 3332699"/>
                <a:gd name="connsiteX8" fmla="*/ 57 w 1228334"/>
                <a:gd name="connsiteY8" fmla="*/ 958268 h 3332699"/>
                <a:gd name="connsiteX9" fmla="*/ 614168 w 1228334"/>
                <a:gd name="connsiteY9" fmla="*/ 397 h 3332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228334" h="3332699">
                  <a:moveTo>
                    <a:pt x="614168" y="397"/>
                  </a:moveTo>
                  <a:cubicBezTo>
                    <a:pt x="918843" y="-18866"/>
                    <a:pt x="1223518" y="667138"/>
                    <a:pt x="1228278" y="956462"/>
                  </a:cubicBezTo>
                  <a:lnTo>
                    <a:pt x="1226210" y="987671"/>
                  </a:lnTo>
                  <a:lnTo>
                    <a:pt x="1228334" y="987671"/>
                  </a:lnTo>
                  <a:lnTo>
                    <a:pt x="1228334" y="3332699"/>
                  </a:lnTo>
                  <a:lnTo>
                    <a:pt x="0" y="3332699"/>
                  </a:lnTo>
                  <a:lnTo>
                    <a:pt x="0" y="987671"/>
                  </a:lnTo>
                  <a:lnTo>
                    <a:pt x="2053" y="987671"/>
                  </a:lnTo>
                  <a:lnTo>
                    <a:pt x="57" y="958268"/>
                  </a:lnTo>
                  <a:cubicBezTo>
                    <a:pt x="4817" y="676769"/>
                    <a:pt x="309492" y="19660"/>
                    <a:pt x="614168" y="397"/>
                  </a:cubicBez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DD496DCE-A65D-482D-B02A-AD4A58AF494C}"/>
                </a:ext>
              </a:extLst>
            </p:cNvPr>
            <p:cNvSpPr/>
            <p:nvPr/>
          </p:nvSpPr>
          <p:spPr>
            <a:xfrm>
              <a:off x="6877689" y="3781075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F808EB9A-48BE-4138-9B96-4A91E30A4899}"/>
                </a:ext>
              </a:extLst>
            </p:cNvPr>
            <p:cNvSpPr/>
            <p:nvPr/>
          </p:nvSpPr>
          <p:spPr>
            <a:xfrm>
              <a:off x="7182946" y="4168624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0" name="Freeform: Shape 109">
              <a:extLst>
                <a:ext uri="{FF2B5EF4-FFF2-40B4-BE49-F238E27FC236}">
                  <a16:creationId xmlns:a16="http://schemas.microsoft.com/office/drawing/2014/main" id="{5968EF62-F085-4879-B0E0-ED3DF7A55895}"/>
                </a:ext>
              </a:extLst>
            </p:cNvPr>
            <p:cNvSpPr/>
            <p:nvPr/>
          </p:nvSpPr>
          <p:spPr>
            <a:xfrm flipH="1">
              <a:off x="4702126" y="3265329"/>
              <a:ext cx="1005162" cy="1832934"/>
            </a:xfrm>
            <a:custGeom>
              <a:avLst/>
              <a:gdLst>
                <a:gd name="connsiteX0" fmla="*/ 1971 w 1571867"/>
                <a:gd name="connsiteY0" fmla="*/ 0 h 2162083"/>
                <a:gd name="connsiteX1" fmla="*/ 1971 w 1571867"/>
                <a:gd name="connsiteY1" fmla="*/ 1503414 h 2162083"/>
                <a:gd name="connsiteX2" fmla="*/ 0 w 1571867"/>
                <a:gd name="connsiteY2" fmla="*/ 1503414 h 2162083"/>
                <a:gd name="connsiteX3" fmla="*/ 0 w 1571867"/>
                <a:gd name="connsiteY3" fmla="*/ 2162083 h 2162083"/>
                <a:gd name="connsiteX4" fmla="*/ 1571867 w 1571867"/>
                <a:gd name="connsiteY4" fmla="*/ 2162083 h 2162083"/>
                <a:gd name="connsiteX5" fmla="*/ 1571867 w 1571867"/>
                <a:gd name="connsiteY5" fmla="*/ 1503414 h 2162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71867" h="2162083">
                  <a:moveTo>
                    <a:pt x="1971" y="0"/>
                  </a:moveTo>
                  <a:lnTo>
                    <a:pt x="1971" y="1503414"/>
                  </a:lnTo>
                  <a:lnTo>
                    <a:pt x="0" y="1503414"/>
                  </a:lnTo>
                  <a:lnTo>
                    <a:pt x="0" y="2162083"/>
                  </a:lnTo>
                  <a:lnTo>
                    <a:pt x="1571867" y="2162083"/>
                  </a:lnTo>
                  <a:lnTo>
                    <a:pt x="1571867" y="1503414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2C9CD6EA-6318-4CBA-B3CF-F083FA0467F2}"/>
                </a:ext>
              </a:extLst>
            </p:cNvPr>
            <p:cNvSpPr/>
            <p:nvPr/>
          </p:nvSpPr>
          <p:spPr>
            <a:xfrm flipH="1">
              <a:off x="5249293" y="3754242"/>
              <a:ext cx="65017" cy="1332185"/>
            </a:xfrm>
            <a:custGeom>
              <a:avLst/>
              <a:gdLst>
                <a:gd name="connsiteX0" fmla="*/ 0 w 101674"/>
                <a:gd name="connsiteY0" fmla="*/ 0 h 1571412"/>
                <a:gd name="connsiteX1" fmla="*/ 101674 w 101674"/>
                <a:gd name="connsiteY1" fmla="*/ 97368 h 1571412"/>
                <a:gd name="connsiteX2" fmla="*/ 101674 w 101674"/>
                <a:gd name="connsiteY2" fmla="*/ 1571412 h 1571412"/>
                <a:gd name="connsiteX3" fmla="*/ 0 w 101674"/>
                <a:gd name="connsiteY3" fmla="*/ 1571412 h 1571412"/>
                <a:gd name="connsiteX4" fmla="*/ 0 w 101674"/>
                <a:gd name="connsiteY4" fmla="*/ 0 h 15714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571412">
                  <a:moveTo>
                    <a:pt x="0" y="0"/>
                  </a:moveTo>
                  <a:lnTo>
                    <a:pt x="101674" y="97368"/>
                  </a:lnTo>
                  <a:lnTo>
                    <a:pt x="101674" y="1571412"/>
                  </a:lnTo>
                  <a:lnTo>
                    <a:pt x="0" y="157141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id="{3402D123-5C28-43E7-BE3E-A29901DCCB51}"/>
                </a:ext>
              </a:extLst>
            </p:cNvPr>
            <p:cNvSpPr/>
            <p:nvPr/>
          </p:nvSpPr>
          <p:spPr>
            <a:xfrm flipH="1">
              <a:off x="4944037" y="4141791"/>
              <a:ext cx="65017" cy="944636"/>
            </a:xfrm>
            <a:custGeom>
              <a:avLst/>
              <a:gdLst>
                <a:gd name="connsiteX0" fmla="*/ 0 w 101674"/>
                <a:gd name="connsiteY0" fmla="*/ 0 h 1114269"/>
                <a:gd name="connsiteX1" fmla="*/ 101674 w 101674"/>
                <a:gd name="connsiteY1" fmla="*/ 97368 h 1114269"/>
                <a:gd name="connsiteX2" fmla="*/ 101674 w 101674"/>
                <a:gd name="connsiteY2" fmla="*/ 1114269 h 1114269"/>
                <a:gd name="connsiteX3" fmla="*/ 0 w 101674"/>
                <a:gd name="connsiteY3" fmla="*/ 1114269 h 1114269"/>
                <a:gd name="connsiteX4" fmla="*/ 0 w 101674"/>
                <a:gd name="connsiteY4" fmla="*/ 0 h 11142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1674" h="1114269">
                  <a:moveTo>
                    <a:pt x="0" y="0"/>
                  </a:moveTo>
                  <a:lnTo>
                    <a:pt x="101674" y="97368"/>
                  </a:lnTo>
                  <a:lnTo>
                    <a:pt x="101674" y="1114269"/>
                  </a:lnTo>
                  <a:lnTo>
                    <a:pt x="0" y="11142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Moon 102">
              <a:extLst>
                <a:ext uri="{FF2B5EF4-FFF2-40B4-BE49-F238E27FC236}">
                  <a16:creationId xmlns:a16="http://schemas.microsoft.com/office/drawing/2014/main" id="{818537AB-2700-4628-9C06-A9F78CBB4765}"/>
                </a:ext>
              </a:extLst>
            </p:cNvPr>
            <p:cNvSpPr/>
            <p:nvPr/>
          </p:nvSpPr>
          <p:spPr>
            <a:xfrm rot="5400000">
              <a:off x="6003992" y="2556204"/>
              <a:ext cx="175958" cy="365868"/>
            </a:xfrm>
            <a:prstGeom prst="moon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71EF80CE-D533-4D49-B8E2-5CE2E5389992}"/>
                </a:ext>
              </a:extLst>
            </p:cNvPr>
            <p:cNvSpPr/>
            <p:nvPr/>
          </p:nvSpPr>
          <p:spPr>
            <a:xfrm>
              <a:off x="6029191" y="4554644"/>
              <a:ext cx="110565" cy="692107"/>
            </a:xfrm>
            <a:custGeom>
              <a:avLst/>
              <a:gdLst>
                <a:gd name="connsiteX0" fmla="*/ 0 w 821795"/>
                <a:gd name="connsiteY0" fmla="*/ 603199 h 1206397"/>
                <a:gd name="connsiteX1" fmla="*/ 410898 w 821795"/>
                <a:gd name="connsiteY1" fmla="*/ 0 h 1206397"/>
                <a:gd name="connsiteX2" fmla="*/ 821796 w 821795"/>
                <a:gd name="connsiteY2" fmla="*/ 603199 h 1206397"/>
                <a:gd name="connsiteX3" fmla="*/ 410898 w 821795"/>
                <a:gd name="connsiteY3" fmla="*/ 1206398 h 1206397"/>
                <a:gd name="connsiteX4" fmla="*/ 0 w 821795"/>
                <a:gd name="connsiteY4" fmla="*/ 603199 h 1206397"/>
                <a:gd name="connsiteX0" fmla="*/ 0 w 821796"/>
                <a:gd name="connsiteY0" fmla="*/ 603199 h 1208350"/>
                <a:gd name="connsiteX1" fmla="*/ 410898 w 821796"/>
                <a:gd name="connsiteY1" fmla="*/ 0 h 1208350"/>
                <a:gd name="connsiteX2" fmla="*/ 821796 w 821796"/>
                <a:gd name="connsiteY2" fmla="*/ 603199 h 1208350"/>
                <a:gd name="connsiteX3" fmla="*/ 410898 w 821796"/>
                <a:gd name="connsiteY3" fmla="*/ 1206398 h 1208350"/>
                <a:gd name="connsiteX4" fmla="*/ 0 w 821796"/>
                <a:gd name="connsiteY4" fmla="*/ 603199 h 120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1796" h="1208350">
                  <a:moveTo>
                    <a:pt x="0" y="603199"/>
                  </a:moveTo>
                  <a:cubicBezTo>
                    <a:pt x="0" y="270061"/>
                    <a:pt x="183965" y="0"/>
                    <a:pt x="410898" y="0"/>
                  </a:cubicBezTo>
                  <a:cubicBezTo>
                    <a:pt x="637831" y="0"/>
                    <a:pt x="821796" y="270061"/>
                    <a:pt x="821796" y="603199"/>
                  </a:cubicBezTo>
                  <a:cubicBezTo>
                    <a:pt x="821796" y="936337"/>
                    <a:pt x="492688" y="1235427"/>
                    <a:pt x="410898" y="1206398"/>
                  </a:cubicBezTo>
                  <a:cubicBezTo>
                    <a:pt x="329108" y="1177369"/>
                    <a:pt x="0" y="936337"/>
                    <a:pt x="0" y="60319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Freeform: Shape 113">
              <a:extLst>
                <a:ext uri="{FF2B5EF4-FFF2-40B4-BE49-F238E27FC236}">
                  <a16:creationId xmlns:a16="http://schemas.microsoft.com/office/drawing/2014/main" id="{B96DE284-631E-47DD-9933-095B18D0A7CE}"/>
                </a:ext>
              </a:extLst>
            </p:cNvPr>
            <p:cNvSpPr/>
            <p:nvPr/>
          </p:nvSpPr>
          <p:spPr>
            <a:xfrm>
              <a:off x="6203223" y="2426321"/>
              <a:ext cx="277449" cy="2765499"/>
            </a:xfrm>
            <a:custGeom>
              <a:avLst/>
              <a:gdLst>
                <a:gd name="connsiteX0" fmla="*/ 0 w 433874"/>
                <a:gd name="connsiteY0" fmla="*/ 0 h 3262113"/>
                <a:gd name="connsiteX1" fmla="*/ 43528 w 433874"/>
                <a:gd name="connsiteY1" fmla="*/ 30384 h 3262113"/>
                <a:gd name="connsiteX2" fmla="*/ 433818 w 433874"/>
                <a:gd name="connsiteY2" fmla="*/ 885876 h 3262113"/>
                <a:gd name="connsiteX3" fmla="*/ 431750 w 433874"/>
                <a:gd name="connsiteY3" fmla="*/ 917085 h 3262113"/>
                <a:gd name="connsiteX4" fmla="*/ 433874 w 433874"/>
                <a:gd name="connsiteY4" fmla="*/ 917085 h 3262113"/>
                <a:gd name="connsiteX5" fmla="*/ 433874 w 433874"/>
                <a:gd name="connsiteY5" fmla="*/ 3262113 h 3262113"/>
                <a:gd name="connsiteX6" fmla="*/ 310318 w 433874"/>
                <a:gd name="connsiteY6" fmla="*/ 3262113 h 3262113"/>
                <a:gd name="connsiteX7" fmla="*/ 310318 w 433874"/>
                <a:gd name="connsiteY7" fmla="*/ 826503 h 3262113"/>
                <a:gd name="connsiteX8" fmla="*/ 308194 w 433874"/>
                <a:gd name="connsiteY8" fmla="*/ 826503 h 3262113"/>
                <a:gd name="connsiteX9" fmla="*/ 310262 w 433874"/>
                <a:gd name="connsiteY9" fmla="*/ 794089 h 3262113"/>
                <a:gd name="connsiteX10" fmla="*/ 23096 w 433874"/>
                <a:gd name="connsiteY10" fmla="*/ 27258 h 32621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3874" h="3262113">
                  <a:moveTo>
                    <a:pt x="0" y="0"/>
                  </a:moveTo>
                  <a:lnTo>
                    <a:pt x="43528" y="30384"/>
                  </a:lnTo>
                  <a:cubicBezTo>
                    <a:pt x="257976" y="228758"/>
                    <a:pt x="430248" y="668883"/>
                    <a:pt x="433818" y="885876"/>
                  </a:cubicBezTo>
                  <a:lnTo>
                    <a:pt x="431750" y="917085"/>
                  </a:lnTo>
                  <a:lnTo>
                    <a:pt x="433874" y="917085"/>
                  </a:lnTo>
                  <a:lnTo>
                    <a:pt x="433874" y="3262113"/>
                  </a:lnTo>
                  <a:lnTo>
                    <a:pt x="310318" y="3262113"/>
                  </a:lnTo>
                  <a:lnTo>
                    <a:pt x="310318" y="826503"/>
                  </a:lnTo>
                  <a:lnTo>
                    <a:pt x="308194" y="826503"/>
                  </a:lnTo>
                  <a:lnTo>
                    <a:pt x="310262" y="794089"/>
                  </a:lnTo>
                  <a:cubicBezTo>
                    <a:pt x="307287" y="606276"/>
                    <a:pt x="187158" y="257525"/>
                    <a:pt x="23096" y="27258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3" name="Oval 83">
            <a:extLst>
              <a:ext uri="{FF2B5EF4-FFF2-40B4-BE49-F238E27FC236}">
                <a16:creationId xmlns:a16="http://schemas.microsoft.com/office/drawing/2014/main" id="{92025928-DE58-479B-AE5F-36E067152AB5}"/>
              </a:ext>
            </a:extLst>
          </p:cNvPr>
          <p:cNvSpPr/>
          <p:nvPr/>
        </p:nvSpPr>
        <p:spPr>
          <a:xfrm rot="20040933">
            <a:off x="5569980" y="5048889"/>
            <a:ext cx="1104722" cy="1500618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83">
            <a:extLst>
              <a:ext uri="{FF2B5EF4-FFF2-40B4-BE49-F238E27FC236}">
                <a16:creationId xmlns:a16="http://schemas.microsoft.com/office/drawing/2014/main" id="{CD268EBD-E7E4-4983-A89C-E67E7C76F17E}"/>
              </a:ext>
            </a:extLst>
          </p:cNvPr>
          <p:cNvSpPr/>
          <p:nvPr/>
        </p:nvSpPr>
        <p:spPr>
          <a:xfrm rot="20040933">
            <a:off x="4842603" y="5300455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83">
            <a:extLst>
              <a:ext uri="{FF2B5EF4-FFF2-40B4-BE49-F238E27FC236}">
                <a16:creationId xmlns:a16="http://schemas.microsoft.com/office/drawing/2014/main" id="{2749BEFA-1D48-4B8D-8819-8A6DBF27BE89}"/>
              </a:ext>
            </a:extLst>
          </p:cNvPr>
          <p:cNvSpPr/>
          <p:nvPr/>
        </p:nvSpPr>
        <p:spPr>
          <a:xfrm rot="20040933">
            <a:off x="6623164" y="5309674"/>
            <a:ext cx="738215" cy="1002767"/>
          </a:xfrm>
          <a:custGeom>
            <a:avLst/>
            <a:gdLst>
              <a:gd name="connsiteX0" fmla="*/ 0 w 603304"/>
              <a:gd name="connsiteY0" fmla="*/ 881651 h 1763302"/>
              <a:gd name="connsiteX1" fmla="*/ 301652 w 603304"/>
              <a:gd name="connsiteY1" fmla="*/ 0 h 1763302"/>
              <a:gd name="connsiteX2" fmla="*/ 603304 w 603304"/>
              <a:gd name="connsiteY2" fmla="*/ 881651 h 1763302"/>
              <a:gd name="connsiteX3" fmla="*/ 301652 w 603304"/>
              <a:gd name="connsiteY3" fmla="*/ 1763302 h 1763302"/>
              <a:gd name="connsiteX4" fmla="*/ 0 w 603304"/>
              <a:gd name="connsiteY4" fmla="*/ 881651 h 1763302"/>
              <a:gd name="connsiteX0" fmla="*/ 0 w 747324"/>
              <a:gd name="connsiteY0" fmla="*/ 881651 h 1763302"/>
              <a:gd name="connsiteX1" fmla="*/ 301652 w 747324"/>
              <a:gd name="connsiteY1" fmla="*/ 0 h 1763302"/>
              <a:gd name="connsiteX2" fmla="*/ 603304 w 747324"/>
              <a:gd name="connsiteY2" fmla="*/ 881651 h 1763302"/>
              <a:gd name="connsiteX3" fmla="*/ 301652 w 747324"/>
              <a:gd name="connsiteY3" fmla="*/ 1763302 h 1763302"/>
              <a:gd name="connsiteX4" fmla="*/ 0 w 747324"/>
              <a:gd name="connsiteY4" fmla="*/ 881651 h 1763302"/>
              <a:gd name="connsiteX0" fmla="*/ 9439 w 841033"/>
              <a:gd name="connsiteY0" fmla="*/ 689145 h 1570796"/>
              <a:gd name="connsiteX1" fmla="*/ 635944 w 841033"/>
              <a:gd name="connsiteY1" fmla="*/ 0 h 1570796"/>
              <a:gd name="connsiteX2" fmla="*/ 612743 w 841033"/>
              <a:gd name="connsiteY2" fmla="*/ 689145 h 1570796"/>
              <a:gd name="connsiteX3" fmla="*/ 311091 w 841033"/>
              <a:gd name="connsiteY3" fmla="*/ 1570796 h 1570796"/>
              <a:gd name="connsiteX4" fmla="*/ 9439 w 841033"/>
              <a:gd name="connsiteY4" fmla="*/ 689145 h 1570796"/>
              <a:gd name="connsiteX0" fmla="*/ 20253 w 593246"/>
              <a:gd name="connsiteY0" fmla="*/ 846931 h 1573171"/>
              <a:gd name="connsiteX1" fmla="*/ 418158 w 593246"/>
              <a:gd name="connsiteY1" fmla="*/ 1375 h 1573171"/>
              <a:gd name="connsiteX2" fmla="*/ 394957 w 593246"/>
              <a:gd name="connsiteY2" fmla="*/ 690520 h 1573171"/>
              <a:gd name="connsiteX3" fmla="*/ 93305 w 593246"/>
              <a:gd name="connsiteY3" fmla="*/ 1572171 h 1573171"/>
              <a:gd name="connsiteX4" fmla="*/ 20253 w 593246"/>
              <a:gd name="connsiteY4" fmla="*/ 846931 h 1573171"/>
              <a:gd name="connsiteX0" fmla="*/ 238030 w 710453"/>
              <a:gd name="connsiteY0" fmla="*/ 870911 h 1597159"/>
              <a:gd name="connsiteX1" fmla="*/ 10293 w 710453"/>
              <a:gd name="connsiteY1" fmla="*/ 1292 h 1597159"/>
              <a:gd name="connsiteX2" fmla="*/ 612734 w 710453"/>
              <a:gd name="connsiteY2" fmla="*/ 714500 h 1597159"/>
              <a:gd name="connsiteX3" fmla="*/ 311082 w 710453"/>
              <a:gd name="connsiteY3" fmla="*/ 1596151 h 1597159"/>
              <a:gd name="connsiteX4" fmla="*/ 238030 w 710453"/>
              <a:gd name="connsiteY4" fmla="*/ 870911 h 1597159"/>
              <a:gd name="connsiteX0" fmla="*/ 238030 w 612734"/>
              <a:gd name="connsiteY0" fmla="*/ 871925 h 1598173"/>
              <a:gd name="connsiteX1" fmla="*/ 10293 w 612734"/>
              <a:gd name="connsiteY1" fmla="*/ 2306 h 1598173"/>
              <a:gd name="connsiteX2" fmla="*/ 612734 w 612734"/>
              <a:gd name="connsiteY2" fmla="*/ 715514 h 1598173"/>
              <a:gd name="connsiteX3" fmla="*/ 311082 w 612734"/>
              <a:gd name="connsiteY3" fmla="*/ 1597165 h 1598173"/>
              <a:gd name="connsiteX4" fmla="*/ 238030 w 612734"/>
              <a:gd name="connsiteY4" fmla="*/ 871925 h 1598173"/>
              <a:gd name="connsiteX0" fmla="*/ 3106 w 377810"/>
              <a:gd name="connsiteY0" fmla="*/ 824392 h 1550625"/>
              <a:gd name="connsiteX1" fmla="*/ 148348 w 377810"/>
              <a:gd name="connsiteY1" fmla="*/ 2899 h 1550625"/>
              <a:gd name="connsiteX2" fmla="*/ 377810 w 377810"/>
              <a:gd name="connsiteY2" fmla="*/ 667981 h 1550625"/>
              <a:gd name="connsiteX3" fmla="*/ 76158 w 377810"/>
              <a:gd name="connsiteY3" fmla="*/ 1549632 h 1550625"/>
              <a:gd name="connsiteX4" fmla="*/ 3106 w 377810"/>
              <a:gd name="connsiteY4" fmla="*/ 824392 h 1550625"/>
              <a:gd name="connsiteX0" fmla="*/ 1955 w 237277"/>
              <a:gd name="connsiteY0" fmla="*/ 824870 h 1551224"/>
              <a:gd name="connsiteX1" fmla="*/ 147197 w 237277"/>
              <a:gd name="connsiteY1" fmla="*/ 3377 h 1551224"/>
              <a:gd name="connsiteX2" fmla="*/ 237277 w 237277"/>
              <a:gd name="connsiteY2" fmla="*/ 658719 h 1551224"/>
              <a:gd name="connsiteX3" fmla="*/ 75007 w 237277"/>
              <a:gd name="connsiteY3" fmla="*/ 1550110 h 1551224"/>
              <a:gd name="connsiteX4" fmla="*/ 1955 w 237277"/>
              <a:gd name="connsiteY4" fmla="*/ 824870 h 1551224"/>
              <a:gd name="connsiteX0" fmla="*/ 4920 w 485300"/>
              <a:gd name="connsiteY0" fmla="*/ 824529 h 1550797"/>
              <a:gd name="connsiteX1" fmla="*/ 150162 w 485300"/>
              <a:gd name="connsiteY1" fmla="*/ 3036 h 1550797"/>
              <a:gd name="connsiteX2" fmla="*/ 485300 w 485300"/>
              <a:gd name="connsiteY2" fmla="*/ 665214 h 1550797"/>
              <a:gd name="connsiteX3" fmla="*/ 77972 w 485300"/>
              <a:gd name="connsiteY3" fmla="*/ 1549769 h 1550797"/>
              <a:gd name="connsiteX4" fmla="*/ 4920 w 485300"/>
              <a:gd name="connsiteY4" fmla="*/ 824529 h 1550797"/>
              <a:gd name="connsiteX0" fmla="*/ 48659 w 798984"/>
              <a:gd name="connsiteY0" fmla="*/ 831155 h 1557425"/>
              <a:gd name="connsiteX1" fmla="*/ 791647 w 798984"/>
              <a:gd name="connsiteY1" fmla="*/ 2931 h 1557425"/>
              <a:gd name="connsiteX2" fmla="*/ 529039 w 798984"/>
              <a:gd name="connsiteY2" fmla="*/ 671840 h 1557425"/>
              <a:gd name="connsiteX3" fmla="*/ 121711 w 798984"/>
              <a:gd name="connsiteY3" fmla="*/ 1556395 h 1557425"/>
              <a:gd name="connsiteX4" fmla="*/ 48659 w 798984"/>
              <a:gd name="connsiteY4" fmla="*/ 831155 h 1557425"/>
              <a:gd name="connsiteX0" fmla="*/ 448565 w 1198889"/>
              <a:gd name="connsiteY0" fmla="*/ 831155 h 1712703"/>
              <a:gd name="connsiteX1" fmla="*/ 1191553 w 1198889"/>
              <a:gd name="connsiteY1" fmla="*/ 2931 h 1712703"/>
              <a:gd name="connsiteX2" fmla="*/ 928945 w 1198889"/>
              <a:gd name="connsiteY2" fmla="*/ 671840 h 1712703"/>
              <a:gd name="connsiteX3" fmla="*/ 12616 w 1198889"/>
              <a:gd name="connsiteY3" fmla="*/ 1711880 h 1712703"/>
              <a:gd name="connsiteX4" fmla="*/ 448565 w 1198889"/>
              <a:gd name="connsiteY4" fmla="*/ 831155 h 1712703"/>
              <a:gd name="connsiteX0" fmla="*/ 447625 w 1005997"/>
              <a:gd name="connsiteY0" fmla="*/ 865406 h 1746961"/>
              <a:gd name="connsiteX1" fmla="*/ 995490 w 1005997"/>
              <a:gd name="connsiteY1" fmla="*/ 2484 h 1746961"/>
              <a:gd name="connsiteX2" fmla="*/ 928005 w 1005997"/>
              <a:gd name="connsiteY2" fmla="*/ 706091 h 1746961"/>
              <a:gd name="connsiteX3" fmla="*/ 11676 w 1005997"/>
              <a:gd name="connsiteY3" fmla="*/ 1746131 h 1746961"/>
              <a:gd name="connsiteX4" fmla="*/ 447625 w 1005997"/>
              <a:gd name="connsiteY4" fmla="*/ 865406 h 1746961"/>
              <a:gd name="connsiteX0" fmla="*/ 449531 w 1011056"/>
              <a:gd name="connsiteY0" fmla="*/ 865144 h 1746629"/>
              <a:gd name="connsiteX1" fmla="*/ 997396 w 1011056"/>
              <a:gd name="connsiteY1" fmla="*/ 2222 h 1746629"/>
              <a:gd name="connsiteX2" fmla="*/ 975938 w 1011056"/>
              <a:gd name="connsiteY2" fmla="*/ 712964 h 1746629"/>
              <a:gd name="connsiteX3" fmla="*/ 13582 w 1011056"/>
              <a:gd name="connsiteY3" fmla="*/ 1745869 h 1746629"/>
              <a:gd name="connsiteX4" fmla="*/ 449531 w 1011056"/>
              <a:gd name="connsiteY4" fmla="*/ 865144 h 1746629"/>
              <a:gd name="connsiteX0" fmla="*/ 532553 w 1094078"/>
              <a:gd name="connsiteY0" fmla="*/ 865144 h 1747824"/>
              <a:gd name="connsiteX1" fmla="*/ 1080418 w 1094078"/>
              <a:gd name="connsiteY1" fmla="*/ 2222 h 1747824"/>
              <a:gd name="connsiteX2" fmla="*/ 1058960 w 1094078"/>
              <a:gd name="connsiteY2" fmla="*/ 712964 h 1747824"/>
              <a:gd name="connsiteX3" fmla="*/ 96604 w 1094078"/>
              <a:gd name="connsiteY3" fmla="*/ 1745869 h 1747824"/>
              <a:gd name="connsiteX4" fmla="*/ 532553 w 1094078"/>
              <a:gd name="connsiteY4" fmla="*/ 865144 h 1747824"/>
              <a:gd name="connsiteX0" fmla="*/ 527154 w 1053561"/>
              <a:gd name="connsiteY0" fmla="*/ 425560 h 1308240"/>
              <a:gd name="connsiteX1" fmla="*/ 745890 w 1053561"/>
              <a:gd name="connsiteY1" fmla="*/ 190438 h 1308240"/>
              <a:gd name="connsiteX2" fmla="*/ 1053561 w 1053561"/>
              <a:gd name="connsiteY2" fmla="*/ 273380 h 1308240"/>
              <a:gd name="connsiteX3" fmla="*/ 91205 w 1053561"/>
              <a:gd name="connsiteY3" fmla="*/ 1306285 h 1308240"/>
              <a:gd name="connsiteX4" fmla="*/ 527154 w 1053561"/>
              <a:gd name="connsiteY4" fmla="*/ 425560 h 1308240"/>
              <a:gd name="connsiteX0" fmla="*/ 527154 w 1053561"/>
              <a:gd name="connsiteY0" fmla="*/ 413406 h 1296086"/>
              <a:gd name="connsiteX1" fmla="*/ 745890 w 1053561"/>
              <a:gd name="connsiteY1" fmla="*/ 178284 h 1296086"/>
              <a:gd name="connsiteX2" fmla="*/ 1053561 w 1053561"/>
              <a:gd name="connsiteY2" fmla="*/ 261226 h 1296086"/>
              <a:gd name="connsiteX3" fmla="*/ 91205 w 1053561"/>
              <a:gd name="connsiteY3" fmla="*/ 1294131 h 1296086"/>
              <a:gd name="connsiteX4" fmla="*/ 527154 w 1053561"/>
              <a:gd name="connsiteY4" fmla="*/ 413406 h 1296086"/>
              <a:gd name="connsiteX0" fmla="*/ 527154 w 1053561"/>
              <a:gd name="connsiteY0" fmla="*/ 238805 h 1121485"/>
              <a:gd name="connsiteX1" fmla="*/ 745890 w 1053561"/>
              <a:gd name="connsiteY1" fmla="*/ 3683 h 1121485"/>
              <a:gd name="connsiteX2" fmla="*/ 1053561 w 1053561"/>
              <a:gd name="connsiteY2" fmla="*/ 86625 h 1121485"/>
              <a:gd name="connsiteX3" fmla="*/ 91205 w 1053561"/>
              <a:gd name="connsiteY3" fmla="*/ 1119530 h 1121485"/>
              <a:gd name="connsiteX4" fmla="*/ 527154 w 1053561"/>
              <a:gd name="connsiteY4" fmla="*/ 238805 h 1121485"/>
              <a:gd name="connsiteX0" fmla="*/ 410589 w 936996"/>
              <a:gd name="connsiteY0" fmla="*/ 239069 h 1164717"/>
              <a:gd name="connsiteX1" fmla="*/ 629325 w 936996"/>
              <a:gd name="connsiteY1" fmla="*/ 3947 h 1164717"/>
              <a:gd name="connsiteX2" fmla="*/ 936996 w 936996"/>
              <a:gd name="connsiteY2" fmla="*/ 86889 h 1164717"/>
              <a:gd name="connsiteX3" fmla="*/ 103792 w 936996"/>
              <a:gd name="connsiteY3" fmla="*/ 1162888 h 1164717"/>
              <a:gd name="connsiteX4" fmla="*/ 410589 w 936996"/>
              <a:gd name="connsiteY4" fmla="*/ 239069 h 1164717"/>
              <a:gd name="connsiteX0" fmla="*/ 514414 w 1040821"/>
              <a:gd name="connsiteY0" fmla="*/ 239069 h 1200538"/>
              <a:gd name="connsiteX1" fmla="*/ 733150 w 1040821"/>
              <a:gd name="connsiteY1" fmla="*/ 3947 h 1200538"/>
              <a:gd name="connsiteX2" fmla="*/ 1040821 w 1040821"/>
              <a:gd name="connsiteY2" fmla="*/ 86889 h 1200538"/>
              <a:gd name="connsiteX3" fmla="*/ 207617 w 1040821"/>
              <a:gd name="connsiteY3" fmla="*/ 1162888 h 1200538"/>
              <a:gd name="connsiteX4" fmla="*/ 514414 w 1040821"/>
              <a:gd name="connsiteY4" fmla="*/ 239069 h 1200538"/>
              <a:gd name="connsiteX0" fmla="*/ 532593 w 1059000"/>
              <a:gd name="connsiteY0" fmla="*/ 237618 h 1199087"/>
              <a:gd name="connsiteX1" fmla="*/ 751329 w 1059000"/>
              <a:gd name="connsiteY1" fmla="*/ 2496 h 1199087"/>
              <a:gd name="connsiteX2" fmla="*/ 1059000 w 1059000"/>
              <a:gd name="connsiteY2" fmla="*/ 85438 h 1199087"/>
              <a:gd name="connsiteX3" fmla="*/ 225796 w 1059000"/>
              <a:gd name="connsiteY3" fmla="*/ 1161437 h 1199087"/>
              <a:gd name="connsiteX4" fmla="*/ 532593 w 1059000"/>
              <a:gd name="connsiteY4" fmla="*/ 237618 h 1199087"/>
              <a:gd name="connsiteX0" fmla="*/ 434821 w 961228"/>
              <a:gd name="connsiteY0" fmla="*/ 239508 h 1260265"/>
              <a:gd name="connsiteX1" fmla="*/ 653557 w 961228"/>
              <a:gd name="connsiteY1" fmla="*/ 4386 h 1260265"/>
              <a:gd name="connsiteX2" fmla="*/ 961228 w 961228"/>
              <a:gd name="connsiteY2" fmla="*/ 87328 h 1260265"/>
              <a:gd name="connsiteX3" fmla="*/ 222209 w 961228"/>
              <a:gd name="connsiteY3" fmla="*/ 1224787 h 1260265"/>
              <a:gd name="connsiteX4" fmla="*/ 434821 w 961228"/>
              <a:gd name="connsiteY4" fmla="*/ 239508 h 1260265"/>
              <a:gd name="connsiteX0" fmla="*/ 242318 w 939019"/>
              <a:gd name="connsiteY0" fmla="*/ 236426 h 1221881"/>
              <a:gd name="connsiteX1" fmla="*/ 461054 w 939019"/>
              <a:gd name="connsiteY1" fmla="*/ 1304 h 1221881"/>
              <a:gd name="connsiteX2" fmla="*/ 939019 w 939019"/>
              <a:gd name="connsiteY2" fmla="*/ 153840 h 1221881"/>
              <a:gd name="connsiteX3" fmla="*/ 29706 w 939019"/>
              <a:gd name="connsiteY3" fmla="*/ 1221705 h 1221881"/>
              <a:gd name="connsiteX4" fmla="*/ 242318 w 939019"/>
              <a:gd name="connsiteY4" fmla="*/ 236426 h 1221881"/>
              <a:gd name="connsiteX0" fmla="*/ 248526 w 1046178"/>
              <a:gd name="connsiteY0" fmla="*/ 236905 h 1222417"/>
              <a:gd name="connsiteX1" fmla="*/ 467262 w 1046178"/>
              <a:gd name="connsiteY1" fmla="*/ 1783 h 1222417"/>
              <a:gd name="connsiteX2" fmla="*/ 1046178 w 1046178"/>
              <a:gd name="connsiteY2" fmla="*/ 307868 h 1222417"/>
              <a:gd name="connsiteX3" fmla="*/ 35914 w 1046178"/>
              <a:gd name="connsiteY3" fmla="*/ 1222184 h 1222417"/>
              <a:gd name="connsiteX4" fmla="*/ 248526 w 1046178"/>
              <a:gd name="connsiteY4" fmla="*/ 236905 h 1222417"/>
              <a:gd name="connsiteX0" fmla="*/ 246326 w 1043978"/>
              <a:gd name="connsiteY0" fmla="*/ 270401 h 1255913"/>
              <a:gd name="connsiteX1" fmla="*/ 306820 w 1043978"/>
              <a:gd name="connsiteY1" fmla="*/ 1234 h 1255913"/>
              <a:gd name="connsiteX2" fmla="*/ 1043978 w 1043978"/>
              <a:gd name="connsiteY2" fmla="*/ 341364 h 1255913"/>
              <a:gd name="connsiteX3" fmla="*/ 33714 w 1043978"/>
              <a:gd name="connsiteY3" fmla="*/ 1255680 h 1255913"/>
              <a:gd name="connsiteX4" fmla="*/ 246326 w 1043978"/>
              <a:gd name="connsiteY4" fmla="*/ 270401 h 1255913"/>
              <a:gd name="connsiteX0" fmla="*/ 248106 w 1075145"/>
              <a:gd name="connsiteY0" fmla="*/ 270863 h 1256488"/>
              <a:gd name="connsiteX1" fmla="*/ 308600 w 1075145"/>
              <a:gd name="connsiteY1" fmla="*/ 1696 h 1256488"/>
              <a:gd name="connsiteX2" fmla="*/ 1075145 w 1075145"/>
              <a:gd name="connsiteY2" fmla="*/ 356389 h 1256488"/>
              <a:gd name="connsiteX3" fmla="*/ 35494 w 1075145"/>
              <a:gd name="connsiteY3" fmla="*/ 1256142 h 1256488"/>
              <a:gd name="connsiteX4" fmla="*/ 248106 w 1075145"/>
              <a:gd name="connsiteY4" fmla="*/ 270863 h 1256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5145" h="1256488">
                <a:moveTo>
                  <a:pt x="248106" y="270863"/>
                </a:moveTo>
                <a:cubicBezTo>
                  <a:pt x="293624" y="61789"/>
                  <a:pt x="170760" y="-12558"/>
                  <a:pt x="308600" y="1696"/>
                </a:cubicBezTo>
                <a:cubicBezTo>
                  <a:pt x="446440" y="15950"/>
                  <a:pt x="810055" y="288350"/>
                  <a:pt x="1075145" y="356389"/>
                </a:cubicBezTo>
                <a:cubicBezTo>
                  <a:pt x="1075145" y="843311"/>
                  <a:pt x="173334" y="1270396"/>
                  <a:pt x="35494" y="1256142"/>
                </a:cubicBezTo>
                <a:cubicBezTo>
                  <a:pt x="-102346" y="1241888"/>
                  <a:pt x="202588" y="479937"/>
                  <a:pt x="248106" y="270863"/>
                </a:cubicBezTo>
                <a:close/>
              </a:path>
            </a:pathLst>
          </a:custGeom>
          <a:gradFill flip="none" rotWithShape="1">
            <a:gsLst>
              <a:gs pos="99000">
                <a:schemeClr val="bg1"/>
              </a:gs>
              <a:gs pos="0">
                <a:srgbClr val="F4F4F4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softEdge rad="139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88316331-BE69-4542-96C2-DD27D1360C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1046" y="5727366"/>
            <a:ext cx="3810000" cy="2076450"/>
          </a:xfrm>
          <a:prstGeom prst="rect">
            <a:avLst/>
          </a:prstGeom>
        </p:spPr>
      </p:pic>
      <p:pic>
        <p:nvPicPr>
          <p:cNvPr id="53" name="Picture 52" descr="A picture containing mountain, sitting, white, top&#10;&#10;Description automatically generated">
            <a:extLst>
              <a:ext uri="{FF2B5EF4-FFF2-40B4-BE49-F238E27FC236}">
                <a16:creationId xmlns:a16="http://schemas.microsoft.com/office/drawing/2014/main" id="{1C0F869B-8EE0-4454-A9D5-9DE794ADA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34810">
            <a:off x="-1560397" y="4896001"/>
            <a:ext cx="6383543" cy="3479031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1138DFA9-DAD5-4646-92B8-5F3E3B4F2FFE}"/>
              </a:ext>
            </a:extLst>
          </p:cNvPr>
          <p:cNvGrpSpPr/>
          <p:nvPr/>
        </p:nvGrpSpPr>
        <p:grpSpPr>
          <a:xfrm>
            <a:off x="3182901" y="2185922"/>
            <a:ext cx="6416842" cy="2682044"/>
            <a:chOff x="3133526" y="2587057"/>
            <a:chExt cx="6416842" cy="2682044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243E4AF-2107-4B54-9926-6CD83323B2D9}"/>
                </a:ext>
              </a:extLst>
            </p:cNvPr>
            <p:cNvGrpSpPr/>
            <p:nvPr/>
          </p:nvGrpSpPr>
          <p:grpSpPr>
            <a:xfrm>
              <a:off x="3133526" y="2587057"/>
              <a:ext cx="6416842" cy="2682044"/>
              <a:chOff x="3133526" y="2587057"/>
              <a:chExt cx="6416842" cy="2682044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B8C313A-F2E2-4934-B1FC-4157F37CDC7A}"/>
                  </a:ext>
                </a:extLst>
              </p:cNvPr>
              <p:cNvSpPr/>
              <p:nvPr/>
            </p:nvSpPr>
            <p:spPr>
              <a:xfrm>
                <a:off x="3133526" y="2587057"/>
                <a:ext cx="6416842" cy="2682044"/>
              </a:xfrm>
              <a:prstGeom prst="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6C1B436C-4FFA-43D8-897E-4EA1704907D0}"/>
                  </a:ext>
                </a:extLst>
              </p:cNvPr>
              <p:cNvSpPr/>
              <p:nvPr/>
            </p:nvSpPr>
            <p:spPr>
              <a:xfrm>
                <a:off x="3215089" y="2662065"/>
                <a:ext cx="6253715" cy="2518793"/>
              </a:xfrm>
              <a:prstGeom prst="rect">
                <a:avLst/>
              </a:prstGeom>
              <a:solidFill>
                <a:schemeClr val="bg1">
                  <a:alpha val="94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226FE6C-A249-43C6-8EC1-5289A6C35CF2}"/>
                </a:ext>
              </a:extLst>
            </p:cNvPr>
            <p:cNvSpPr txBox="1"/>
            <p:nvPr/>
          </p:nvSpPr>
          <p:spPr>
            <a:xfrm>
              <a:off x="3733847" y="3543444"/>
              <a:ext cx="531495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Oswald" panose="02000503000000000000" pitchFamily="2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489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 p14:presetBounceEnd="62000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62000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62000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2" presetClass="entr" presetSubtype="1" fill="hold" grpId="1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7" dur="500"/>
                                            <p:tgtEl>
                                              <p:spTgt spid="4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8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9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0" dur="500"/>
                                            <p:tgtEl>
                                              <p:spTgt spid="45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1" presetID="22" presetClass="entr" presetSubtype="1" fill="hold" grpId="1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up)">
                                          <p:cBhvr>
                                            <p:cTn id="13" dur="500"/>
                                            <p:tgtEl>
                                              <p:spTgt spid="44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5" presetID="22" presetClass="entr" presetSubtype="4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17" dur="500"/>
                                            <p:tgtEl>
                                              <p:spTgt spid="9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18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19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0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21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2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23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24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25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26" dur="500"/>
                                            <p:tgtEl>
                                              <p:spTgt spid="50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27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28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29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0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1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32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33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34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35" dur="500"/>
                                            <p:tgtEl>
                                              <p:spTgt spid="51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36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37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38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39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0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41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42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43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44" dur="500"/>
                                            <p:tgtEl>
                                              <p:spTgt spid="52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45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46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7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48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49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0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  <p:par>
                                    <p:cTn id="51" presetID="22" presetClass="entr" presetSubtype="4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set>
                                          <p:cBhvr>
                                            <p:cTn id="52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Effect transition="in" filter="wipe(down)">
                                          <p:cBhvr>
                                            <p:cTn id="53" dur="500"/>
                                            <p:tgtEl>
                                              <p:spTgt spid="53"/>
                                            </p:tgtEl>
                                          </p:cBhvr>
                                        </p:animEffect>
                                      </p:childTnLst>
                                    </p:cTn>
                                  </p:par>
                                  <p:par>
                                    <p:cTn id="54" presetID="32" presetClass="emph" presetSubtype="0" repeatCount="indefinite" fill="hold" nodeType="withEffect">
                                      <p:stCondLst>
                                        <p:cond delay="250"/>
                                      </p:stCondLst>
                                      <p:childTnLst>
                                        <p:animRot by="120000">
                                          <p:cBhvr>
                                            <p:cTn id="55" dur="300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6" dur="600" fill="hold">
                                              <p:stCondLst>
                                                <p:cond delay="6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240000">
                                          <p:cBhvr>
                                            <p:cTn id="57" dur="600" fill="hold">
                                              <p:stCondLst>
                                                <p:cond delay="12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-240000">
                                          <p:cBhvr>
                                            <p:cTn id="58" dur="600" fill="hold">
                                              <p:stCondLst>
                                                <p:cond delay="18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  <p:animRot by="120000">
                                          <p:cBhvr>
                                            <p:cTn id="59" dur="600" fill="hold">
                                              <p:stCondLst>
                                                <p:cond delay="2400"/>
                                              </p:stCondLst>
                                            </p:cTn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60" fill="hold">
                                <p:stCondLst>
                                  <p:cond delay="3750"/>
                                </p:stCondLst>
                                <p:childTnLst>
                                  <p:par>
                                    <p:cTn id="61" presetID="42" presetClass="path" presetSubtype="0" accel="1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2" dur="20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3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4" dur="2000" fill="hold"/>
                                            <p:tgtEl>
                                              <p:spTgt spid="4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5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6" dur="2000" fill="hold"/>
                                            <p:tgtEl>
                                              <p:spTgt spid="45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7" presetID="42" presetClass="path" presetSubtype="0" accel="10000" fill="hold" grpId="0" nodeType="withEffect">
                                      <p:stCondLst>
                                        <p:cond delay="0"/>
                                      </p:stCondLst>
                                      <p:childTnLst>
                                        <p:animMotion origin="layout" path="M 0 1.48148E-6 L 0 -0.96921 " pathEditMode="relative" rAng="0" ptsTypes="AA">
                                          <p:cBhvr>
                                            <p:cTn id="68" dur="2000" fill="hold"/>
                                            <p:tgtEl>
                                              <p:spTgt spid="44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0" y="-48472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69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1.875E-6 -4.07407E-6 L 0.00299 0.35093 " pathEditMode="relative" rAng="0" ptsTypes="AA">
                                          <p:cBhvr>
                                            <p:cTn id="70" dur="2000" fill="hold"/>
                                            <p:tgtEl>
                                              <p:spTgt spid="9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143" y="17546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1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4.58333E-6 2.59259E-6 L 0.00494 0.35856 " pathEditMode="relative" rAng="0" ptsTypes="AA">
                                          <p:cBhvr>
                                            <p:cTn id="72" dur="2000" fill="hold"/>
                                            <p:tgtEl>
                                              <p:spTgt spid="50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247" y="17917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3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1.25E-6 1.11111E-6 L -0.00195 0.37153 " pathEditMode="relative" rAng="0" ptsTypes="AA">
                                          <p:cBhvr>
                                            <p:cTn id="74" dur="2000" fill="hold"/>
                                            <p:tgtEl>
                                              <p:spTgt spid="51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104" y="18565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5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4.16667E-7 3.7037E-6 L -0.01107 0.3581 " pathEditMode="relative" rAng="0" ptsTypes="AA">
                                          <p:cBhvr>
                                            <p:cTn id="76" dur="2000" fill="hold"/>
                                            <p:tgtEl>
                                              <p:spTgt spid="52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560" y="1789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7" presetID="42" presetClass="path" presetSubtype="0" accel="50000" decel="50000" fill="hold" nodeType="withEffect">
                                      <p:stCondLst>
                                        <p:cond delay="500"/>
                                      </p:stCondLst>
                                      <p:childTnLst>
                                        <p:animMotion origin="layout" path="M -3.95833E-6 -2.59259E-6 L -0.00156 0.37269 " pathEditMode="relative" rAng="0" ptsTypes="AA">
                                          <p:cBhvr>
                                            <p:cTn id="78" dur="2000" fill="hold"/>
                                            <p:tgtEl>
                                              <p:spTgt spid="53"/>
                                            </p:tgtEl>
                                            <p:attrNameLst>
                                              <p:attrName>ppt_x</p:attrName>
                                              <p:attrName>ppt_y</p:attrName>
                                            </p:attrNameLst>
                                          </p:cBhvr>
                                          <p:rCtr x="-78" y="18634"/>
                                        </p:animMotion>
                                      </p:childTnLst>
                                    </p:cTn>
                                  </p:par>
                                  <p:par>
                                    <p:cTn id="79" presetID="2" presetClass="entr" presetSubtype="4" accel="18000" fill="hold" nodeType="withEffect">
                                      <p:stCondLst>
                                        <p:cond delay="1000"/>
                                      </p:stCondLst>
                                      <p:childTnLst>
                                        <p:set>
                                          <p:cBhvr>
                                            <p:cTn id="80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81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2" dur="10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43" grpId="0" animBg="1"/>
          <p:bldP spid="43" grpId="1" animBg="1"/>
          <p:bldP spid="44" grpId="0" animBg="1"/>
          <p:bldP spid="44" grpId="1" animBg="1"/>
          <p:bldP spid="45" grpId="0" animBg="1"/>
          <p:bldP spid="45" grpId="1" animBg="1"/>
        </p:bldLst>
      </p:timing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عنوان 1">
            <a:extLst>
              <a:ext uri="{FF2B5EF4-FFF2-40B4-BE49-F238E27FC236}">
                <a16:creationId xmlns:a16="http://schemas.microsoft.com/office/drawing/2014/main" id="{F4B92814-232C-4124-B708-AF52D74C33E1}"/>
              </a:ext>
            </a:extLst>
          </p:cNvPr>
          <p:cNvSpPr txBox="1">
            <a:spLocks/>
          </p:cNvSpPr>
          <p:nvPr/>
        </p:nvSpPr>
        <p:spPr>
          <a:xfrm>
            <a:off x="598239" y="3001110"/>
            <a:ext cx="1099552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ar-SA" sz="5400" b="1" dirty="0">
                <a:solidFill>
                  <a:srgbClr val="FF0000"/>
                </a:solidFill>
              </a:rPr>
              <a:t>جميع الحقوق محفوظة لموقع حلول اون لاين يحق لك الاستخدام والتعديل عليها كما تشاء</a:t>
            </a:r>
            <a:br>
              <a:rPr lang="ar-SA" sz="5400" b="1" dirty="0">
                <a:solidFill>
                  <a:srgbClr val="FF0000"/>
                </a:solidFill>
              </a:rPr>
            </a:br>
            <a:r>
              <a:rPr lang="ar-SA" sz="5400" b="1" dirty="0">
                <a:solidFill>
                  <a:srgbClr val="FF0000"/>
                </a:solidFill>
              </a:rPr>
              <a:t>لكن </a:t>
            </a:r>
            <a:r>
              <a:rPr lang="ar-SA" sz="9600" b="1" dirty="0"/>
              <a:t>يحرم بيعها </a:t>
            </a:r>
            <a:br>
              <a:rPr lang="ar-SA" sz="5400" b="1" dirty="0"/>
            </a:br>
            <a:r>
              <a:rPr lang="ar-SA" sz="5400" b="1" dirty="0">
                <a:solidFill>
                  <a:srgbClr val="FF0000"/>
                </a:solidFill>
              </a:rPr>
              <a:t>او نشرها في المواقع الاخرى</a:t>
            </a:r>
            <a:endParaRPr lang="en-US" sz="5400" b="1" dirty="0">
              <a:solidFill>
                <a:srgbClr val="FF0000"/>
              </a:solidFill>
            </a:endParaRPr>
          </a:p>
        </p:txBody>
      </p:sp>
      <p:sp>
        <p:nvSpPr>
          <p:cNvPr id="3" name="مستطيل 2">
            <a:extLst>
              <a:ext uri="{FF2B5EF4-FFF2-40B4-BE49-F238E27FC236}">
                <a16:creationId xmlns:a16="http://schemas.microsoft.com/office/drawing/2014/main" id="{B4623A0D-06DD-497D-94B4-F1E3206566F8}"/>
              </a:ext>
            </a:extLst>
          </p:cNvPr>
          <p:cNvSpPr/>
          <p:nvPr/>
        </p:nvSpPr>
        <p:spPr>
          <a:xfrm>
            <a:off x="4521200" y="620837"/>
            <a:ext cx="3149600" cy="858981"/>
          </a:xfrm>
          <a:prstGeom prst="rect">
            <a:avLst/>
          </a:prstGeom>
          <a:solidFill>
            <a:srgbClr val="05633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صورة 3" descr="صورة تحتوي على نص, قصاصة فنية&#10;&#10;تم إنشاء الوصف تلقائياً">
            <a:extLst>
              <a:ext uri="{FF2B5EF4-FFF2-40B4-BE49-F238E27FC236}">
                <a16:creationId xmlns:a16="http://schemas.microsoft.com/office/drawing/2014/main" id="{B637965E-FF72-4EC6-8E47-0B373DB250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9972" y="652533"/>
            <a:ext cx="2932055" cy="7955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9836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30A874D0-1DC2-4B80-9009-7B708B072098}"/>
              </a:ext>
            </a:extLst>
          </p:cNvPr>
          <p:cNvGrpSpPr/>
          <p:nvPr/>
        </p:nvGrpSpPr>
        <p:grpSpPr>
          <a:xfrm>
            <a:off x="586324" y="3413191"/>
            <a:ext cx="1887250" cy="2486629"/>
            <a:chOff x="10083506" y="2824895"/>
            <a:chExt cx="1887250" cy="2486629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875DB8F-9891-438B-A0B6-BC3337378D97}"/>
                </a:ext>
              </a:extLst>
            </p:cNvPr>
            <p:cNvGrpSpPr/>
            <p:nvPr/>
          </p:nvGrpSpPr>
          <p:grpSpPr>
            <a:xfrm rot="21371849">
              <a:off x="10083506" y="2824895"/>
              <a:ext cx="1887250" cy="2486629"/>
              <a:chOff x="392712" y="4308237"/>
              <a:chExt cx="1887250" cy="2486629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6CA2150-715E-4F86-B5A0-17CE76F17C46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2FD7445-ECB0-453E-ABED-1007DF467EFE}"/>
                  </a:ext>
                </a:extLst>
              </p:cNvPr>
              <p:cNvSpPr txBox="1"/>
              <p:nvPr/>
            </p:nvSpPr>
            <p:spPr>
              <a:xfrm>
                <a:off x="392712" y="4732763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87C0285D-B081-478F-81C3-FB993D3A3F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257594" y="3736234"/>
              <a:ext cx="1529964" cy="1330070"/>
            </a:xfrm>
            <a:prstGeom prst="rect">
              <a:avLst/>
            </a:prstGeom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8858567-22F7-4185-9E9C-9A4B165F3458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76744FC-B1FA-4CF3-A037-7F5FC6808D79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75132994-272C-4414-AD34-FDA281D23816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" name="Rectangle: Top Corners One Rounded and One Snipped 129">
                <a:extLst>
                  <a:ext uri="{FF2B5EF4-FFF2-40B4-BE49-F238E27FC236}">
                    <a16:creationId xmlns:a16="http://schemas.microsoft.com/office/drawing/2014/main" id="{04D2D0A0-BFB9-48BF-AA0F-87289510F0A7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1" name="Right Triangle 19">
                <a:extLst>
                  <a:ext uri="{FF2B5EF4-FFF2-40B4-BE49-F238E27FC236}">
                    <a16:creationId xmlns:a16="http://schemas.microsoft.com/office/drawing/2014/main" id="{0EEC8579-EBD6-4F8A-AA1D-8CEC08CE2B4F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334D1F3-79D1-4E7D-9B65-064717BF53F6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128" name="Graphic 127" descr="Target Audience">
              <a:extLst>
                <a:ext uri="{FF2B5EF4-FFF2-40B4-BE49-F238E27FC236}">
                  <a16:creationId xmlns:a16="http://schemas.microsoft.com/office/drawing/2014/main" id="{6FD2B305-B17B-4419-BF9C-DAA8CBA78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D06412E-26F0-40B5-8037-2625D84BA16E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645B2BC8-7A58-4BB5-B29D-83031CA1D7E3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FC8173A-3F32-4900-A52A-207736055005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Trapezoid 10">
              <a:extLst>
                <a:ext uri="{FF2B5EF4-FFF2-40B4-BE49-F238E27FC236}">
                  <a16:creationId xmlns:a16="http://schemas.microsoft.com/office/drawing/2014/main" id="{FB7E5F81-3A83-4011-A1C9-1FECF1CDA69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A42AB040-2EDF-4378-9C49-866B5B30E1FD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0" name="Rectangle 21">
            <a:extLst>
              <a:ext uri="{FF2B5EF4-FFF2-40B4-BE49-F238E27FC236}">
                <a16:creationId xmlns:a16="http://schemas.microsoft.com/office/drawing/2014/main" id="{457A9667-4B5C-49C6-95BF-74AB3EFB807C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8" name="Picture 107">
            <a:extLst>
              <a:ext uri="{FF2B5EF4-FFF2-40B4-BE49-F238E27FC236}">
                <a16:creationId xmlns:a16="http://schemas.microsoft.com/office/drawing/2014/main" id="{58E5CA1B-8832-4526-8609-D5BC39A5C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6006" y="3600088"/>
            <a:ext cx="2353594" cy="2046089"/>
          </a:xfrm>
          <a:prstGeom prst="rect">
            <a:avLst/>
          </a:prstGeom>
        </p:spPr>
      </p:pic>
      <p:sp>
        <p:nvSpPr>
          <p:cNvPr id="109" name="Freeform: Shape 108">
            <a:extLst>
              <a:ext uri="{FF2B5EF4-FFF2-40B4-BE49-F238E27FC236}">
                <a16:creationId xmlns:a16="http://schemas.microsoft.com/office/drawing/2014/main" id="{5EE8B65A-B306-48EC-833E-94BEF072460B}"/>
              </a:ext>
            </a:extLst>
          </p:cNvPr>
          <p:cNvSpPr/>
          <p:nvPr/>
        </p:nvSpPr>
        <p:spPr>
          <a:xfrm rot="950947">
            <a:off x="7109198" y="3001670"/>
            <a:ext cx="1580982" cy="571281"/>
          </a:xfrm>
          <a:custGeom>
            <a:avLst/>
            <a:gdLst>
              <a:gd name="connsiteX0" fmla="*/ 1580982 w 1580982"/>
              <a:gd name="connsiteY0" fmla="*/ 454122 h 571281"/>
              <a:gd name="connsiteX1" fmla="*/ 866499 w 1580982"/>
              <a:gd name="connsiteY1" fmla="*/ 545356 h 571281"/>
              <a:gd name="connsiteX2" fmla="*/ 486455 w 1580982"/>
              <a:gd name="connsiteY2" fmla="*/ 43572 h 571281"/>
              <a:gd name="connsiteX3" fmla="*/ 0 w 1580982"/>
              <a:gd name="connsiteY3" fmla="*/ 58778 h 5712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80982" h="571281" extrusionOk="0">
                <a:moveTo>
                  <a:pt x="1580982" y="454122"/>
                </a:moveTo>
                <a:cubicBezTo>
                  <a:pt x="1309269" y="557428"/>
                  <a:pt x="1084827" y="615668"/>
                  <a:pt x="866499" y="545356"/>
                </a:cubicBezTo>
                <a:cubicBezTo>
                  <a:pt x="626605" y="467286"/>
                  <a:pt x="653173" y="161796"/>
                  <a:pt x="486455" y="43572"/>
                </a:cubicBezTo>
                <a:cubicBezTo>
                  <a:pt x="284171" y="-92794"/>
                  <a:pt x="201498" y="51855"/>
                  <a:pt x="0" y="58778"/>
                </a:cubicBezTo>
              </a:path>
            </a:pathLst>
          </a:custGeom>
          <a:noFill/>
          <a:ln w="38100">
            <a:solidFill>
              <a:schemeClr val="tx1"/>
            </a:solidFill>
            <a:tailEnd type="arrow"/>
            <a:extLst>
              <a:ext uri="{C807C97D-BFC1-408E-A445-0C87EB9F89A2}">
                <ask:lineSketchStyleProps xmlns:ask="http://schemas.microsoft.com/office/drawing/2018/sketchyshapes" sd="3948674015">
                  <a:custGeom>
                    <a:avLst/>
                    <a:gdLst>
                      <a:gd name="connsiteX0" fmla="*/ 1509486 w 1509486"/>
                      <a:gd name="connsiteY0" fmla="*/ 421833 h 530661"/>
                      <a:gd name="connsiteX1" fmla="*/ 827314 w 1509486"/>
                      <a:gd name="connsiteY1" fmla="*/ 506580 h 530661"/>
                      <a:gd name="connsiteX2" fmla="*/ 464457 w 1509486"/>
                      <a:gd name="connsiteY2" fmla="*/ 40474 h 530661"/>
                      <a:gd name="connsiteX3" fmla="*/ 0 w 1509486"/>
                      <a:gd name="connsiteY3" fmla="*/ 54599 h 53066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509486" h="530661" extrusionOk="0">
                        <a:moveTo>
                          <a:pt x="1509486" y="421833"/>
                        </a:moveTo>
                        <a:cubicBezTo>
                          <a:pt x="1254416" y="500381"/>
                          <a:pt x="1006604" y="570408"/>
                          <a:pt x="827314" y="506580"/>
                        </a:cubicBezTo>
                        <a:cubicBezTo>
                          <a:pt x="631062" y="439356"/>
                          <a:pt x="615057" y="136624"/>
                          <a:pt x="464457" y="40474"/>
                        </a:cubicBezTo>
                        <a:cubicBezTo>
                          <a:pt x="294852" y="-64674"/>
                          <a:pt x="183749" y="37021"/>
                          <a:pt x="0" y="54599"/>
                        </a:cubicBezTo>
                      </a:path>
                    </a:pathLst>
                  </a:cu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0" name="Cloud 109">
            <a:extLst>
              <a:ext uri="{FF2B5EF4-FFF2-40B4-BE49-F238E27FC236}">
                <a16:creationId xmlns:a16="http://schemas.microsoft.com/office/drawing/2014/main" id="{AF4EEF4B-7BFE-49B4-98C0-53420150C8DC}"/>
              </a:ext>
            </a:extLst>
          </p:cNvPr>
          <p:cNvSpPr/>
          <p:nvPr/>
        </p:nvSpPr>
        <p:spPr>
          <a:xfrm>
            <a:off x="3773715" y="1289251"/>
            <a:ext cx="3882448" cy="216197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400" dirty="0"/>
              <a:t>الهاتف المحمول : يسهل الاتصال بين الناس و يقرب المسافات بينهم ، لذا يحتاجه الجميع </a:t>
            </a:r>
            <a:endParaRPr lang="ar-SY" sz="2400" dirty="0"/>
          </a:p>
        </p:txBody>
      </p:sp>
    </p:spTree>
    <p:extLst>
      <p:ext uri="{BB962C8B-B14F-4D97-AF65-F5344CB8AC3E}">
        <p14:creationId xmlns:p14="http://schemas.microsoft.com/office/powerpoint/2010/main" val="2711514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09" grpId="0" animBg="1"/>
      <p:bldP spid="1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8893731" y="931041"/>
            <a:ext cx="2766151" cy="655920"/>
            <a:chOff x="1437354" y="1240019"/>
            <a:chExt cx="5756426" cy="655920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4" y="1240019"/>
              <a:ext cx="575642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731909" y="1495829"/>
              <a:ext cx="446186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أسرتي العزيزة :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5167086" y="1973929"/>
            <a:ext cx="6492792" cy="672824"/>
            <a:chOff x="1437360" y="1240010"/>
            <a:chExt cx="11942895" cy="672824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0" y="1240010"/>
              <a:ext cx="1194289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371091" y="1512724"/>
              <a:ext cx="110091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sz="2000" dirty="0">
                  <a:solidFill>
                    <a:schemeClr val="bg1"/>
                  </a:solidFill>
                </a:rPr>
                <a:t> عزيزي الأب / الأم ساعد ابنتك في تسمية الأجهزة الذكية التالية: 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7934" y="3413144"/>
            <a:ext cx="1884145" cy="2441443"/>
            <a:chOff x="10085116" y="2824848"/>
            <a:chExt cx="1884145" cy="2441443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85116" y="2824848"/>
              <a:ext cx="1884145" cy="2441443"/>
              <a:chOff x="395817" y="4308237"/>
              <a:chExt cx="1884145" cy="2441443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406414" y="4687577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247863" y="3687203"/>
              <a:ext cx="1592400" cy="138434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B2296639-8821-4624-83E7-A6C176811692}"/>
              </a:ext>
            </a:extLst>
          </p:cNvPr>
          <p:cNvSpPr/>
          <p:nvPr/>
        </p:nvSpPr>
        <p:spPr>
          <a:xfrm rot="5400000">
            <a:off x="8347329" y="3173363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2"/>
            <a:srcRect/>
            <a:stretch>
              <a:fillRect l="-8000" t="5000" r="-10000" b="-3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DDCA6B6-8A24-4226-9F8B-167604DA693C}"/>
              </a:ext>
            </a:extLst>
          </p:cNvPr>
          <p:cNvGrpSpPr/>
          <p:nvPr/>
        </p:nvGrpSpPr>
        <p:grpSpPr>
          <a:xfrm>
            <a:off x="9332857" y="3276566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8B58845-1DE4-487F-B7BD-E2418A92D11A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rapezoid 10">
              <a:extLst>
                <a:ext uri="{FF2B5EF4-FFF2-40B4-BE49-F238E27FC236}">
                  <a16:creationId xmlns:a16="http://schemas.microsoft.com/office/drawing/2014/main" id="{4AD3ABB3-9234-4DB9-A908-50D4931B20E1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9623C7B-C80C-4054-9AAC-54317E8E862F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5713653" y="3215151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l="1000" t="6000" r="1000" b="5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6695068" y="3297620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3239092" y="3255440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6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4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4220507" y="3372103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2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8370856" y="5456376"/>
            <a:ext cx="2359547" cy="136831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000" b="1" dirty="0"/>
              <a:t>جهاز هاتف ذكي محمول</a:t>
            </a:r>
            <a:endParaRPr lang="ar-SY" sz="2000" b="1" dirty="0">
              <a:solidFill>
                <a:srgbClr val="FF0000"/>
              </a:solidFill>
            </a:endParaRPr>
          </a:p>
        </p:txBody>
      </p:sp>
      <p:sp>
        <p:nvSpPr>
          <p:cNvPr id="71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5937841" y="5402779"/>
            <a:ext cx="2359547" cy="136831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400" b="1" dirty="0"/>
              <a:t>جهاز لوحي</a:t>
            </a:r>
            <a:endParaRPr lang="ar-SY" sz="2400" b="1" dirty="0">
              <a:solidFill>
                <a:srgbClr val="FF0000"/>
              </a:solidFill>
            </a:endParaRPr>
          </a:p>
        </p:txBody>
      </p:sp>
      <p:sp>
        <p:nvSpPr>
          <p:cNvPr id="77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3067173" y="5443068"/>
            <a:ext cx="2359547" cy="1368311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2400" b="1" dirty="0"/>
              <a:t>جهاز نوت</a:t>
            </a:r>
            <a:endParaRPr lang="ar-SY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732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56" dur="200" fill="hold"/>
                                        <p:tgtEl>
                                          <p:spTgt spid="7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69" dur="200" fill="hold"/>
                                        <p:tgtEl>
                                          <p:spTgt spid="3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82" dur="200" fill="hold"/>
                                        <p:tgtEl>
                                          <p:spTgt spid="4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5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5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72" grpId="0" animBg="1"/>
      <p:bldP spid="72" grpId="1" animBg="1"/>
      <p:bldP spid="37" grpId="0" animBg="1"/>
      <p:bldP spid="37" grpId="1" animBg="1"/>
      <p:bldP spid="44" grpId="0" animBg="1"/>
      <p:bldP spid="44" grpId="1" animBg="1"/>
      <p:bldP spid="52" grpId="0" animBg="1"/>
      <p:bldP spid="71" grpId="0" animBg="1"/>
      <p:bldP spid="7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78C89443-501A-45F0-8C9A-A9071045719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0676" y="1326777"/>
            <a:ext cx="10118953" cy="5414963"/>
          </a:xfrm>
        </p:spPr>
      </p:pic>
      <p:sp>
        <p:nvSpPr>
          <p:cNvPr id="6" name="عنوان 1">
            <a:extLst>
              <a:ext uri="{FF2B5EF4-FFF2-40B4-BE49-F238E27FC236}">
                <a16:creationId xmlns:a16="http://schemas.microsoft.com/office/drawing/2014/main" id="{3B4624C5-3D51-4B81-BFD5-9D4BB29DEE6A}"/>
              </a:ext>
            </a:extLst>
          </p:cNvPr>
          <p:cNvSpPr txBox="1">
            <a:spLocks/>
          </p:cNvSpPr>
          <p:nvPr/>
        </p:nvSpPr>
        <p:spPr>
          <a:xfrm>
            <a:off x="4912363" y="1214"/>
            <a:ext cx="714726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00000"/>
              </a:lnSpc>
            </a:pPr>
            <a:r>
              <a:rPr lang="ar-SA" sz="7200" b="1" dirty="0"/>
              <a:t>تجدنا  في جوجل</a:t>
            </a:r>
            <a:endParaRPr lang="en-US" sz="7200" b="1" dirty="0"/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39FD50A2-38F7-4395-81AF-DD99793CB3DB}"/>
              </a:ext>
            </a:extLst>
          </p:cNvPr>
          <p:cNvGrpSpPr/>
          <p:nvPr/>
        </p:nvGrpSpPr>
        <p:grpSpPr>
          <a:xfrm>
            <a:off x="1940676" y="391708"/>
            <a:ext cx="3149600" cy="858981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9091E8F4-D2A9-4FE8-89B1-96C0D0B8E53B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9A69CCEA-85C2-4E55-A8CC-F4E7691A3D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00456" y="238846"/>
              <a:ext cx="2932055" cy="79558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890714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30A874D0-1DC2-4B80-9009-7B708B072098}"/>
              </a:ext>
            </a:extLst>
          </p:cNvPr>
          <p:cNvGrpSpPr/>
          <p:nvPr/>
        </p:nvGrpSpPr>
        <p:grpSpPr>
          <a:xfrm>
            <a:off x="585022" y="3413241"/>
            <a:ext cx="1884145" cy="2353579"/>
            <a:chOff x="10082204" y="2824945"/>
            <a:chExt cx="1884145" cy="2353579"/>
          </a:xfrm>
        </p:grpSpPr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0875DB8F-9891-438B-A0B6-BC3337378D97}"/>
                </a:ext>
              </a:extLst>
            </p:cNvPr>
            <p:cNvGrpSpPr/>
            <p:nvPr/>
          </p:nvGrpSpPr>
          <p:grpSpPr>
            <a:xfrm rot="21371849">
              <a:off x="10082204" y="2824945"/>
              <a:ext cx="1884145" cy="2353579"/>
              <a:chOff x="395817" y="4308237"/>
              <a:chExt cx="1884145" cy="2353579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6CA2150-715E-4F86-B5A0-17CE76F17C46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12FD7445-ECB0-453E-ABED-1007DF467EFE}"/>
                  </a:ext>
                </a:extLst>
              </p:cNvPr>
              <p:cNvSpPr txBox="1"/>
              <p:nvPr/>
            </p:nvSpPr>
            <p:spPr>
              <a:xfrm>
                <a:off x="401557" y="4599713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87C0285D-B081-478F-81C3-FB993D3A3F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304321" y="3456135"/>
              <a:ext cx="1578651" cy="1372395"/>
            </a:xfrm>
            <a:prstGeom prst="rect">
              <a:avLst/>
            </a:prstGeom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A8858567-22F7-4185-9E9C-9A4B165F3458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676744FC-B1FA-4CF3-A037-7F5FC6808D79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75132994-272C-4414-AD34-FDA281D23816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0" name="Rectangle: Top Corners One Rounded and One Snipped 129">
                <a:extLst>
                  <a:ext uri="{FF2B5EF4-FFF2-40B4-BE49-F238E27FC236}">
                    <a16:creationId xmlns:a16="http://schemas.microsoft.com/office/drawing/2014/main" id="{04D2D0A0-BFB9-48BF-AA0F-87289510F0A7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1" name="Right Triangle 19">
                <a:extLst>
                  <a:ext uri="{FF2B5EF4-FFF2-40B4-BE49-F238E27FC236}">
                    <a16:creationId xmlns:a16="http://schemas.microsoft.com/office/drawing/2014/main" id="{0EEC8579-EBD6-4F8A-AA1D-8CEC08CE2B4F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334D1F3-79D1-4E7D-9B65-064717BF53F6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128" name="Graphic 127" descr="Target Audience">
              <a:extLst>
                <a:ext uri="{FF2B5EF4-FFF2-40B4-BE49-F238E27FC236}">
                  <a16:creationId xmlns:a16="http://schemas.microsoft.com/office/drawing/2014/main" id="{6FD2B305-B17B-4419-BF9C-DAA8CBA7820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AD06412E-26F0-40B5-8037-2625D84BA16E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133" name="Rectangle 132">
              <a:extLst>
                <a:ext uri="{FF2B5EF4-FFF2-40B4-BE49-F238E27FC236}">
                  <a16:creationId xmlns:a16="http://schemas.microsoft.com/office/drawing/2014/main" id="{645B2BC8-7A58-4BB5-B29D-83031CA1D7E3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Oval 133">
              <a:extLst>
                <a:ext uri="{FF2B5EF4-FFF2-40B4-BE49-F238E27FC236}">
                  <a16:creationId xmlns:a16="http://schemas.microsoft.com/office/drawing/2014/main" id="{8FC8173A-3F32-4900-A52A-207736055005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Trapezoid 10">
              <a:extLst>
                <a:ext uri="{FF2B5EF4-FFF2-40B4-BE49-F238E27FC236}">
                  <a16:creationId xmlns:a16="http://schemas.microsoft.com/office/drawing/2014/main" id="{FB7E5F81-3A83-4011-A1C9-1FECF1CDA69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A42AB040-2EDF-4378-9C49-866B5B30E1FD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0" name="Rectangle 21">
            <a:extLst>
              <a:ext uri="{FF2B5EF4-FFF2-40B4-BE49-F238E27FC236}">
                <a16:creationId xmlns:a16="http://schemas.microsoft.com/office/drawing/2014/main" id="{457A9667-4B5C-49C6-95BF-74AB3EFB807C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65BC21B-183B-4F74-BFEB-6E9C7CB3993E}"/>
              </a:ext>
            </a:extLst>
          </p:cNvPr>
          <p:cNvGrpSpPr/>
          <p:nvPr/>
        </p:nvGrpSpPr>
        <p:grpSpPr>
          <a:xfrm>
            <a:off x="2702838" y="2407666"/>
            <a:ext cx="1891595" cy="1776660"/>
            <a:chOff x="2702838" y="2407666"/>
            <a:chExt cx="1891595" cy="1776660"/>
          </a:xfrm>
        </p:grpSpPr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96B3C3B7-8C22-4A05-913E-5C1D5512FFCD}"/>
                </a:ext>
              </a:extLst>
            </p:cNvPr>
            <p:cNvGrpSpPr/>
            <p:nvPr/>
          </p:nvGrpSpPr>
          <p:grpSpPr>
            <a:xfrm>
              <a:off x="2702838" y="2407666"/>
              <a:ext cx="1891595" cy="1761563"/>
              <a:chOff x="4993062" y="2407666"/>
              <a:chExt cx="1891595" cy="1761563"/>
            </a:xfrm>
          </p:grpSpPr>
          <p:sp>
            <p:nvSpPr>
              <p:cNvPr id="33" name="Oval 32">
                <a:extLst>
                  <a:ext uri="{FF2B5EF4-FFF2-40B4-BE49-F238E27FC236}">
                    <a16:creationId xmlns:a16="http://schemas.microsoft.com/office/drawing/2014/main" id="{5392F610-38FB-4CDC-9347-E7E968CD3B38}"/>
                  </a:ext>
                </a:extLst>
              </p:cNvPr>
              <p:cNvSpPr/>
              <p:nvPr/>
            </p:nvSpPr>
            <p:spPr>
              <a:xfrm>
                <a:off x="4993062" y="2407666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" name="Freeform: Shape 33">
                <a:extLst>
                  <a:ext uri="{FF2B5EF4-FFF2-40B4-BE49-F238E27FC236}">
                    <a16:creationId xmlns:a16="http://schemas.microsoft.com/office/drawing/2014/main" id="{D77FF0DB-AF5F-454F-B7C0-9CE9FE93A2FE}"/>
                  </a:ext>
                </a:extLst>
              </p:cNvPr>
              <p:cNvSpPr/>
              <p:nvPr/>
            </p:nvSpPr>
            <p:spPr>
              <a:xfrm>
                <a:off x="5362174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900FF"/>
                  </a:gs>
                  <a:gs pos="100000">
                    <a:srgbClr val="FF33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5A643ABA-0E37-48E2-8108-134AF03DCAD2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C5CBC1C8-F32C-4A6C-944B-1FDAF6809B9F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93BDAF34-7B6A-407A-B6E4-3D226B8CA2B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31" name="Graphic 30" descr="Single gear">
              <a:extLst>
                <a:ext uri="{FF2B5EF4-FFF2-40B4-BE49-F238E27FC236}">
                  <a16:creationId xmlns:a16="http://schemas.microsoft.com/office/drawing/2014/main" id="{23B6529B-F6A3-43F3-892A-75B1EE519B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560220" y="3208997"/>
              <a:ext cx="457200" cy="457200"/>
            </a:xfrm>
            <a:prstGeom prst="rect">
              <a:avLst/>
            </a:prstGeom>
          </p:spPr>
        </p:pic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43314D6-6AF1-4F2B-9415-DEEC511AB4BB}"/>
                </a:ext>
              </a:extLst>
            </p:cNvPr>
            <p:cNvSpPr txBox="1"/>
            <p:nvPr/>
          </p:nvSpPr>
          <p:spPr>
            <a:xfrm>
              <a:off x="3585302" y="3810957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57190A1-599C-443B-904E-8D7C774B5488}"/>
              </a:ext>
            </a:extLst>
          </p:cNvPr>
          <p:cNvGrpSpPr/>
          <p:nvPr/>
        </p:nvGrpSpPr>
        <p:grpSpPr>
          <a:xfrm>
            <a:off x="5285756" y="2688771"/>
            <a:ext cx="1839018" cy="1889526"/>
            <a:chOff x="5285756" y="2688771"/>
            <a:chExt cx="1839018" cy="1889526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9877A73A-B4C5-4587-B234-359CF8207803}"/>
                </a:ext>
              </a:extLst>
            </p:cNvPr>
            <p:cNvGrpSpPr/>
            <p:nvPr/>
          </p:nvGrpSpPr>
          <p:grpSpPr>
            <a:xfrm>
              <a:off x="5285756" y="2688771"/>
              <a:ext cx="1839018" cy="1889526"/>
              <a:chOff x="5321858" y="2688771"/>
              <a:chExt cx="1839018" cy="1889526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E6D48349-0602-4E3D-A544-00D2FFD734D0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3C2EC854-5A57-4EA4-AEBF-A787333E5F25}"/>
                  </a:ext>
                </a:extLst>
              </p:cNvPr>
              <p:cNvSpPr/>
              <p:nvPr/>
            </p:nvSpPr>
            <p:spPr>
              <a:xfrm>
                <a:off x="5358837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9900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A8DCC0EC-7D2B-45E1-9328-BBA64D67E133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9C16F72F-72AE-4FBE-849D-D89481DBBB14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761B505C-6F39-4402-96B2-FC1BE5843E0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46" name="Graphic 45" descr="Presentation with bar chart RTL">
              <a:extLst>
                <a:ext uri="{FF2B5EF4-FFF2-40B4-BE49-F238E27FC236}">
                  <a16:creationId xmlns:a16="http://schemas.microsoft.com/office/drawing/2014/main" id="{585F5280-B3BB-4554-96FD-5D146551D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34364" y="3248030"/>
              <a:ext cx="457200" cy="457200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B9168EAD-9266-4D87-8529-ED68FFC8EBF2}"/>
                </a:ext>
              </a:extLst>
            </p:cNvPr>
            <p:cNvSpPr txBox="1"/>
            <p:nvPr/>
          </p:nvSpPr>
          <p:spPr>
            <a:xfrm>
              <a:off x="5816065" y="2700410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9677381-F1A6-43D8-89E7-9BA92940FFC8}"/>
              </a:ext>
            </a:extLst>
          </p:cNvPr>
          <p:cNvGrpSpPr/>
          <p:nvPr/>
        </p:nvGrpSpPr>
        <p:grpSpPr>
          <a:xfrm>
            <a:off x="7211082" y="2411877"/>
            <a:ext cx="1891595" cy="1761563"/>
            <a:chOff x="7211082" y="2411877"/>
            <a:chExt cx="1891595" cy="1761563"/>
          </a:xfrm>
        </p:grpSpPr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CDDCF32C-CAA2-45FA-8192-34C15455F4D0}"/>
                </a:ext>
              </a:extLst>
            </p:cNvPr>
            <p:cNvGrpSpPr/>
            <p:nvPr/>
          </p:nvGrpSpPr>
          <p:grpSpPr>
            <a:xfrm>
              <a:off x="7211082" y="2411877"/>
              <a:ext cx="1891595" cy="1761563"/>
              <a:chOff x="4993062" y="2411877"/>
              <a:chExt cx="1891595" cy="1761563"/>
            </a:xfrm>
          </p:grpSpPr>
          <p:sp>
            <p:nvSpPr>
              <p:cNvPr id="58" name="Oval 57">
                <a:extLst>
                  <a:ext uri="{FF2B5EF4-FFF2-40B4-BE49-F238E27FC236}">
                    <a16:creationId xmlns:a16="http://schemas.microsoft.com/office/drawing/2014/main" id="{232F468D-85DD-4C85-A538-27C6BD792597}"/>
                  </a:ext>
                </a:extLst>
              </p:cNvPr>
              <p:cNvSpPr/>
              <p:nvPr/>
            </p:nvSpPr>
            <p:spPr>
              <a:xfrm>
                <a:off x="4993062" y="2411877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30EE8085-85F7-4765-8953-8501E0A10B14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99FF"/>
                  </a:gs>
                  <a:gs pos="100000">
                    <a:srgbClr val="33CC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Oval 59">
                <a:extLst>
                  <a:ext uri="{FF2B5EF4-FFF2-40B4-BE49-F238E27FC236}">
                    <a16:creationId xmlns:a16="http://schemas.microsoft.com/office/drawing/2014/main" id="{1A8A5140-4C31-4C2A-822F-07C604766E55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Oval 60">
                <a:extLst>
                  <a:ext uri="{FF2B5EF4-FFF2-40B4-BE49-F238E27FC236}">
                    <a16:creationId xmlns:a16="http://schemas.microsoft.com/office/drawing/2014/main" id="{7099C989-C9C8-40B6-B5E4-8528DF174F0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8C730EBF-450F-4599-9E40-4A353CB6DDE1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56" name="Graphic 55" descr="Stopwatch">
              <a:extLst>
                <a:ext uri="{FF2B5EF4-FFF2-40B4-BE49-F238E27FC236}">
                  <a16:creationId xmlns:a16="http://schemas.microsoft.com/office/drawing/2014/main" id="{49302228-15DA-40E6-9B7E-15B88D8E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68464" y="3222493"/>
              <a:ext cx="457200" cy="457200"/>
            </a:xfrm>
            <a:prstGeom prst="rect">
              <a:avLst/>
            </a:prstGeom>
          </p:spPr>
        </p:pic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6EC41F7B-6E32-4C6F-8E58-51D87F14EE8E}"/>
                </a:ext>
              </a:extLst>
            </p:cNvPr>
            <p:cNvSpPr txBox="1"/>
            <p:nvPr/>
          </p:nvSpPr>
          <p:spPr>
            <a:xfrm>
              <a:off x="8118614" y="3796239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3BD94972-400D-4917-A358-71B46E4DA2EC}"/>
              </a:ext>
            </a:extLst>
          </p:cNvPr>
          <p:cNvGrpSpPr/>
          <p:nvPr/>
        </p:nvGrpSpPr>
        <p:grpSpPr>
          <a:xfrm>
            <a:off x="9794001" y="2688771"/>
            <a:ext cx="1839018" cy="1889526"/>
            <a:chOff x="9794001" y="2688771"/>
            <a:chExt cx="1839018" cy="1889526"/>
          </a:xfrm>
        </p:grpSpPr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4AFCC451-E81D-4088-ADBF-B025E30D3F08}"/>
                </a:ext>
              </a:extLst>
            </p:cNvPr>
            <p:cNvGrpSpPr/>
            <p:nvPr/>
          </p:nvGrpSpPr>
          <p:grpSpPr>
            <a:xfrm>
              <a:off x="9794001" y="2688771"/>
              <a:ext cx="1839018" cy="1889526"/>
              <a:chOff x="5321858" y="2688771"/>
              <a:chExt cx="1839018" cy="1889526"/>
            </a:xfrm>
          </p:grpSpPr>
          <p:sp>
            <p:nvSpPr>
              <p:cNvPr id="70" name="Oval 69">
                <a:extLst>
                  <a:ext uri="{FF2B5EF4-FFF2-40B4-BE49-F238E27FC236}">
                    <a16:creationId xmlns:a16="http://schemas.microsoft.com/office/drawing/2014/main" id="{0F16708E-8FC4-4F02-A81C-B051B3F8E249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5" name="Freeform: Shape 74">
                <a:extLst>
                  <a:ext uri="{FF2B5EF4-FFF2-40B4-BE49-F238E27FC236}">
                    <a16:creationId xmlns:a16="http://schemas.microsoft.com/office/drawing/2014/main" id="{2A5495F5-9673-49DB-8F98-AC4DE13A87B8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0000"/>
                  </a:gs>
                  <a:gs pos="100000">
                    <a:srgbClr val="FF66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Oval 75">
                <a:extLst>
                  <a:ext uri="{FF2B5EF4-FFF2-40B4-BE49-F238E27FC236}">
                    <a16:creationId xmlns:a16="http://schemas.microsoft.com/office/drawing/2014/main" id="{1EDF7BDD-A118-43C6-98EF-BB3E22CFD04B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Oval 76">
                <a:extLst>
                  <a:ext uri="{FF2B5EF4-FFF2-40B4-BE49-F238E27FC236}">
                    <a16:creationId xmlns:a16="http://schemas.microsoft.com/office/drawing/2014/main" id="{74A695CB-5E19-4AF2-B801-988797DD71C6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E1FF6A02-A817-4499-8509-1DC1755DFBB2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68" name="Graphic 67" descr="Boardroom">
              <a:extLst>
                <a:ext uri="{FF2B5EF4-FFF2-40B4-BE49-F238E27FC236}">
                  <a16:creationId xmlns:a16="http://schemas.microsoft.com/office/drawing/2014/main" id="{A81212A1-0573-4F62-8B0B-672C31B4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386940" y="3206220"/>
              <a:ext cx="457200" cy="457200"/>
            </a:xfrm>
            <a:prstGeom prst="rect">
              <a:avLst/>
            </a:prstGeom>
          </p:spPr>
        </p:pic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EB6B1EB4-AE16-4D48-8362-97E2D9A81FFD}"/>
                </a:ext>
              </a:extLst>
            </p:cNvPr>
            <p:cNvSpPr txBox="1"/>
            <p:nvPr/>
          </p:nvSpPr>
          <p:spPr>
            <a:xfrm>
              <a:off x="10340995" y="2731254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339A4FE7-8CE0-47F9-BF72-3471DD46DD31}"/>
              </a:ext>
            </a:extLst>
          </p:cNvPr>
          <p:cNvGrpSpPr/>
          <p:nvPr/>
        </p:nvGrpSpPr>
        <p:grpSpPr>
          <a:xfrm>
            <a:off x="2643913" y="4304826"/>
            <a:ext cx="2307767" cy="1035172"/>
            <a:chOff x="2643913" y="4304826"/>
            <a:chExt cx="2307767" cy="1035172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39C63F33-9BF2-45DE-84B6-C32ACAEB4521}"/>
                </a:ext>
              </a:extLst>
            </p:cNvPr>
            <p:cNvSpPr txBox="1"/>
            <p:nvPr/>
          </p:nvSpPr>
          <p:spPr>
            <a:xfrm>
              <a:off x="3145450" y="4304826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FF45D654-8A3D-4186-9529-919428B1BFBF}"/>
                </a:ext>
              </a:extLst>
            </p:cNvPr>
            <p:cNvSpPr txBox="1"/>
            <p:nvPr/>
          </p:nvSpPr>
          <p:spPr>
            <a:xfrm>
              <a:off x="2643913" y="4693667"/>
              <a:ext cx="23077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b="1" dirty="0">
                  <a:latin typeface="Century Gothic" panose="020B0502020202020204" pitchFamily="34" charset="0"/>
                </a:rPr>
                <a:t>التحدث و التواصل مع الآخرين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792E9B3D-CED9-4122-AE86-21F78A0CAC1C}"/>
              </a:ext>
            </a:extLst>
          </p:cNvPr>
          <p:cNvGrpSpPr/>
          <p:nvPr/>
        </p:nvGrpSpPr>
        <p:grpSpPr>
          <a:xfrm>
            <a:off x="7144631" y="4271205"/>
            <a:ext cx="2307767" cy="1035172"/>
            <a:chOff x="7144631" y="4271205"/>
            <a:chExt cx="2307767" cy="1035172"/>
          </a:xfrm>
        </p:grpSpPr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540C7967-6419-4D88-B33F-E0F0AC93AB8E}"/>
                </a:ext>
              </a:extLst>
            </p:cNvPr>
            <p:cNvSpPr txBox="1"/>
            <p:nvPr/>
          </p:nvSpPr>
          <p:spPr>
            <a:xfrm>
              <a:off x="7646168" y="4271205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7C41C4C-100A-467A-9404-5EEF1A1C62DA}"/>
                </a:ext>
              </a:extLst>
            </p:cNvPr>
            <p:cNvSpPr txBox="1"/>
            <p:nvPr/>
          </p:nvSpPr>
          <p:spPr>
            <a:xfrm>
              <a:off x="7144631" y="4660046"/>
              <a:ext cx="23077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/>
                <a:t>نقل المعلوماتية و الصور عبر تطبيقات التواصل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16CFFD33-3390-4751-95F0-957655634B05}"/>
              </a:ext>
            </a:extLst>
          </p:cNvPr>
          <p:cNvGrpSpPr/>
          <p:nvPr/>
        </p:nvGrpSpPr>
        <p:grpSpPr>
          <a:xfrm>
            <a:off x="4844045" y="1430149"/>
            <a:ext cx="2307767" cy="758173"/>
            <a:chOff x="4844045" y="1430149"/>
            <a:chExt cx="2307767" cy="758173"/>
          </a:xfrm>
        </p:grpSpPr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E06381C8-78D5-47F3-9C12-23DBA9F57958}"/>
                </a:ext>
              </a:extLst>
            </p:cNvPr>
            <p:cNvSpPr txBox="1"/>
            <p:nvPr/>
          </p:nvSpPr>
          <p:spPr>
            <a:xfrm>
              <a:off x="5345582" y="1430149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7F9B2260-976A-4AD4-A544-1EC9768D7BD3}"/>
                </a:ext>
              </a:extLst>
            </p:cNvPr>
            <p:cNvSpPr txBox="1"/>
            <p:nvPr/>
          </p:nvSpPr>
          <p:spPr>
            <a:xfrm>
              <a:off x="4844045" y="1818990"/>
              <a:ext cx="23077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/>
                <a:t>الاتصال بالشبكة العنكبوتية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03F5031B-1A98-44BD-BB6B-D40413A1C1A0}"/>
              </a:ext>
            </a:extLst>
          </p:cNvPr>
          <p:cNvGrpSpPr/>
          <p:nvPr/>
        </p:nvGrpSpPr>
        <p:grpSpPr>
          <a:xfrm>
            <a:off x="9398851" y="1425677"/>
            <a:ext cx="2307767" cy="1035172"/>
            <a:chOff x="9398851" y="1425677"/>
            <a:chExt cx="2307767" cy="1035172"/>
          </a:xfrm>
        </p:grpSpPr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FD909E92-ADB7-4E64-841D-FF73B894DF70}"/>
                </a:ext>
              </a:extLst>
            </p:cNvPr>
            <p:cNvSpPr txBox="1"/>
            <p:nvPr/>
          </p:nvSpPr>
          <p:spPr>
            <a:xfrm>
              <a:off x="9900388" y="1425677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A9312A37-D80D-491B-9AB8-142DFA33985A}"/>
                </a:ext>
              </a:extLst>
            </p:cNvPr>
            <p:cNvSpPr txBox="1"/>
            <p:nvPr/>
          </p:nvSpPr>
          <p:spPr>
            <a:xfrm>
              <a:off x="9398851" y="1814518"/>
              <a:ext cx="23077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/>
                <a:t>اللعب بالألعاب التعليمية الالكترونية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AFE8EBDF-6A14-4FED-A0E5-77A2C3C6C672}"/>
              </a:ext>
            </a:extLst>
          </p:cNvPr>
          <p:cNvGrpSpPr/>
          <p:nvPr/>
        </p:nvGrpSpPr>
        <p:grpSpPr>
          <a:xfrm>
            <a:off x="5515925" y="4169229"/>
            <a:ext cx="1073326" cy="2688771"/>
            <a:chOff x="5515925" y="4169229"/>
            <a:chExt cx="1073326" cy="2688771"/>
          </a:xfrm>
        </p:grpSpPr>
        <p:cxnSp>
          <p:nvCxnSpPr>
            <p:cNvPr id="92" name="Straight Connector 91">
              <a:extLst>
                <a:ext uri="{FF2B5EF4-FFF2-40B4-BE49-F238E27FC236}">
                  <a16:creationId xmlns:a16="http://schemas.microsoft.com/office/drawing/2014/main" id="{AC03731B-AC93-4B4E-9B70-1CEB363FEF67}"/>
                </a:ext>
              </a:extLst>
            </p:cNvPr>
            <p:cNvCxnSpPr>
              <a:cxnSpLocks/>
            </p:cNvCxnSpPr>
            <p:nvPr/>
          </p:nvCxnSpPr>
          <p:spPr>
            <a:xfrm>
              <a:off x="6042942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Oval 10">
              <a:extLst>
                <a:ext uri="{FF2B5EF4-FFF2-40B4-BE49-F238E27FC236}">
                  <a16:creationId xmlns:a16="http://schemas.microsoft.com/office/drawing/2014/main" id="{5B34CB0C-CB1E-4FC9-BF6E-2BC14DDB0074}"/>
                </a:ext>
              </a:extLst>
            </p:cNvPr>
            <p:cNvSpPr/>
            <p:nvPr/>
          </p:nvSpPr>
          <p:spPr>
            <a:xfrm rot="2962180">
              <a:off x="6087273" y="5877526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4" name="Oval 10">
              <a:extLst>
                <a:ext uri="{FF2B5EF4-FFF2-40B4-BE49-F238E27FC236}">
                  <a16:creationId xmlns:a16="http://schemas.microsoft.com/office/drawing/2014/main" id="{A13A86F4-E6D5-4FF0-AD73-3AD22B93059F}"/>
                </a:ext>
              </a:extLst>
            </p:cNvPr>
            <p:cNvSpPr/>
            <p:nvPr/>
          </p:nvSpPr>
          <p:spPr>
            <a:xfrm rot="18857659">
              <a:off x="5609322" y="543063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B339AB5-3924-4086-A23C-B2F50899B808}"/>
              </a:ext>
            </a:extLst>
          </p:cNvPr>
          <p:cNvGrpSpPr/>
          <p:nvPr/>
        </p:nvGrpSpPr>
        <p:grpSpPr>
          <a:xfrm>
            <a:off x="9981628" y="4169229"/>
            <a:ext cx="1073326" cy="2688771"/>
            <a:chOff x="9981628" y="4169229"/>
            <a:chExt cx="1073326" cy="2688771"/>
          </a:xfrm>
        </p:grpSpPr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8075949B-4B2F-44EB-ADF7-5EFCF37F69DE}"/>
                </a:ext>
              </a:extLst>
            </p:cNvPr>
            <p:cNvCxnSpPr>
              <a:cxnSpLocks/>
            </p:cNvCxnSpPr>
            <p:nvPr/>
          </p:nvCxnSpPr>
          <p:spPr>
            <a:xfrm>
              <a:off x="10534229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Oval 10">
              <a:extLst>
                <a:ext uri="{FF2B5EF4-FFF2-40B4-BE49-F238E27FC236}">
                  <a16:creationId xmlns:a16="http://schemas.microsoft.com/office/drawing/2014/main" id="{9180ECDB-84AD-4B6B-92E0-F7FF84716477}"/>
                </a:ext>
              </a:extLst>
            </p:cNvPr>
            <p:cNvSpPr/>
            <p:nvPr/>
          </p:nvSpPr>
          <p:spPr>
            <a:xfrm rot="2962180">
              <a:off x="10552976" y="462376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Oval 10">
              <a:extLst>
                <a:ext uri="{FF2B5EF4-FFF2-40B4-BE49-F238E27FC236}">
                  <a16:creationId xmlns:a16="http://schemas.microsoft.com/office/drawing/2014/main" id="{751167E4-BC3C-47B2-8310-A19C43F51F48}"/>
                </a:ext>
              </a:extLst>
            </p:cNvPr>
            <p:cNvSpPr/>
            <p:nvPr/>
          </p:nvSpPr>
          <p:spPr>
            <a:xfrm rot="18857659">
              <a:off x="10075025" y="4176868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CB198094-0550-4DBE-B31F-9BFEA50E8F95}"/>
              </a:ext>
            </a:extLst>
          </p:cNvPr>
          <p:cNvGrpSpPr/>
          <p:nvPr/>
        </p:nvGrpSpPr>
        <p:grpSpPr>
          <a:xfrm>
            <a:off x="3248162" y="0"/>
            <a:ext cx="1116894" cy="2688771"/>
            <a:chOff x="3248162" y="0"/>
            <a:chExt cx="1116894" cy="2688771"/>
          </a:xfrm>
        </p:grpSpPr>
        <p:cxnSp>
          <p:nvCxnSpPr>
            <p:cNvPr id="100" name="Straight Connector 99">
              <a:extLst>
                <a:ext uri="{FF2B5EF4-FFF2-40B4-BE49-F238E27FC236}">
                  <a16:creationId xmlns:a16="http://schemas.microsoft.com/office/drawing/2014/main" id="{208E226E-15BE-4C1E-A0F7-144A8CF86E18}"/>
                </a:ext>
              </a:extLst>
            </p:cNvPr>
            <p:cNvCxnSpPr>
              <a:cxnSpLocks/>
            </p:cNvCxnSpPr>
            <p:nvPr/>
          </p:nvCxnSpPr>
          <p:spPr>
            <a:xfrm>
              <a:off x="3788820" y="0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1" name="Oval 10">
              <a:extLst>
                <a:ext uri="{FF2B5EF4-FFF2-40B4-BE49-F238E27FC236}">
                  <a16:creationId xmlns:a16="http://schemas.microsoft.com/office/drawing/2014/main" id="{48A3CB7D-9808-4524-8E63-C09F601CB22C}"/>
                </a:ext>
              </a:extLst>
            </p:cNvPr>
            <p:cNvSpPr/>
            <p:nvPr/>
          </p:nvSpPr>
          <p:spPr>
            <a:xfrm rot="7311439">
              <a:off x="3863078" y="1427843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2" name="Oval 10">
              <a:extLst>
                <a:ext uri="{FF2B5EF4-FFF2-40B4-BE49-F238E27FC236}">
                  <a16:creationId xmlns:a16="http://schemas.microsoft.com/office/drawing/2014/main" id="{11B5B171-19BA-4C56-8607-B0C87846569F}"/>
                </a:ext>
              </a:extLst>
            </p:cNvPr>
            <p:cNvSpPr/>
            <p:nvPr/>
          </p:nvSpPr>
          <p:spPr>
            <a:xfrm rot="3332744">
              <a:off x="3341559" y="1179961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83B21056-5419-4F7E-B54C-8030D0C6CCB2}"/>
              </a:ext>
            </a:extLst>
          </p:cNvPr>
          <p:cNvGrpSpPr/>
          <p:nvPr/>
        </p:nvGrpSpPr>
        <p:grpSpPr>
          <a:xfrm>
            <a:off x="7753161" y="-1"/>
            <a:ext cx="1116894" cy="2688771"/>
            <a:chOff x="7753161" y="-1"/>
            <a:chExt cx="1116894" cy="2688771"/>
          </a:xfrm>
        </p:grpSpPr>
        <p:cxnSp>
          <p:nvCxnSpPr>
            <p:cNvPr id="104" name="Straight Connector 103">
              <a:extLst>
                <a:ext uri="{FF2B5EF4-FFF2-40B4-BE49-F238E27FC236}">
                  <a16:creationId xmlns:a16="http://schemas.microsoft.com/office/drawing/2014/main" id="{09737155-5F9E-4D8E-B992-A59C44069C86}"/>
                </a:ext>
              </a:extLst>
            </p:cNvPr>
            <p:cNvCxnSpPr>
              <a:cxnSpLocks/>
            </p:cNvCxnSpPr>
            <p:nvPr/>
          </p:nvCxnSpPr>
          <p:spPr>
            <a:xfrm>
              <a:off x="8285106" y="-1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5" name="Oval 10">
              <a:extLst>
                <a:ext uri="{FF2B5EF4-FFF2-40B4-BE49-F238E27FC236}">
                  <a16:creationId xmlns:a16="http://schemas.microsoft.com/office/drawing/2014/main" id="{B3493E1E-54F4-4966-A103-B6E3B546FA1F}"/>
                </a:ext>
              </a:extLst>
            </p:cNvPr>
            <p:cNvSpPr/>
            <p:nvPr/>
          </p:nvSpPr>
          <p:spPr>
            <a:xfrm rot="7311439">
              <a:off x="8368077" y="202898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6" name="Oval 10">
              <a:extLst>
                <a:ext uri="{FF2B5EF4-FFF2-40B4-BE49-F238E27FC236}">
                  <a16:creationId xmlns:a16="http://schemas.microsoft.com/office/drawing/2014/main" id="{BB74612A-04A1-4811-AFC6-8339840289BB}"/>
                </a:ext>
              </a:extLst>
            </p:cNvPr>
            <p:cNvSpPr/>
            <p:nvPr/>
          </p:nvSpPr>
          <p:spPr>
            <a:xfrm rot="3332744">
              <a:off x="7846558" y="1781100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13D3E6A8-432A-4CAA-BCFC-767591A52996}"/>
              </a:ext>
            </a:extLst>
          </p:cNvPr>
          <p:cNvSpPr txBox="1"/>
          <p:nvPr/>
        </p:nvSpPr>
        <p:spPr>
          <a:xfrm>
            <a:off x="9010080" y="303358"/>
            <a:ext cx="3210919" cy="400110"/>
          </a:xfrm>
          <a:prstGeom prst="rect">
            <a:avLst/>
          </a:prstGeom>
          <a:solidFill>
            <a:srgbClr val="D60093"/>
          </a:solidFill>
        </p:spPr>
        <p:txBody>
          <a:bodyPr wrap="square">
            <a:spAutoFit/>
          </a:bodyPr>
          <a:lstStyle/>
          <a:p>
            <a:pPr algn="ctr"/>
            <a:r>
              <a:rPr lang="ar-SA" sz="2000" dirty="0">
                <a:solidFill>
                  <a:schemeClr val="bg1"/>
                </a:solidFill>
              </a:rPr>
              <a:t>تستخدم الأجهزة الذكية في :</a:t>
            </a:r>
            <a:endParaRPr lang="en-GB" sz="2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022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000"/>
                            </p:stCondLst>
                            <p:childTnLst>
                              <p:par>
                                <p:cTn id="8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" grpId="0" animBg="1"/>
      <p:bldP spid="10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Box 44">
            <a:extLst>
              <a:ext uri="{FF2B5EF4-FFF2-40B4-BE49-F238E27FC236}">
                <a16:creationId xmlns:a16="http://schemas.microsoft.com/office/drawing/2014/main" id="{1D858072-31E4-4D29-B83B-73069B991AD2}"/>
              </a:ext>
            </a:extLst>
          </p:cNvPr>
          <p:cNvSpPr txBox="1"/>
          <p:nvPr/>
        </p:nvSpPr>
        <p:spPr>
          <a:xfrm>
            <a:off x="3318240" y="6016703"/>
            <a:ext cx="5038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إذا طلب المتصل رقماً و تبين أن الرقم خطأ فعليه أن يعتذر فور</a:t>
            </a:r>
            <a:r>
              <a:rPr lang="ar-SY" sz="2000" b="1" dirty="0"/>
              <a:t>أً </a:t>
            </a:r>
            <a:r>
              <a:rPr lang="ar-SA" sz="2000" b="1" dirty="0"/>
              <a:t>فمن غير اللائق وضع السّماعة دون اعتذار</a:t>
            </a:r>
            <a:endParaRPr lang="en-US" sz="2000" b="1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F99F124B-0685-41CC-8157-44F5F98077E3}"/>
              </a:ext>
            </a:extLst>
          </p:cNvPr>
          <p:cNvSpPr/>
          <p:nvPr/>
        </p:nvSpPr>
        <p:spPr>
          <a:xfrm>
            <a:off x="3734526" y="989150"/>
            <a:ext cx="4693919" cy="4693919"/>
          </a:xfrm>
          <a:custGeom>
            <a:avLst/>
            <a:gdLst>
              <a:gd name="connsiteX0" fmla="*/ 1690293 w 3882683"/>
              <a:gd name="connsiteY0" fmla="*/ 0 h 3882683"/>
              <a:gd name="connsiteX1" fmla="*/ 2192390 w 3882683"/>
              <a:gd name="connsiteY1" fmla="*/ 0 h 3882683"/>
              <a:gd name="connsiteX2" fmla="*/ 2350990 w 3882683"/>
              <a:gd name="connsiteY2" fmla="*/ 158600 h 3882683"/>
              <a:gd name="connsiteX3" fmla="*/ 2350990 w 3882683"/>
              <a:gd name="connsiteY3" fmla="*/ 523031 h 3882683"/>
              <a:gd name="connsiteX4" fmla="*/ 2380589 w 3882683"/>
              <a:gd name="connsiteY4" fmla="*/ 530642 h 3882683"/>
              <a:gd name="connsiteX5" fmla="*/ 2645420 w 3882683"/>
              <a:gd name="connsiteY5" fmla="*/ 642513 h 3882683"/>
              <a:gd name="connsiteX6" fmla="*/ 2655012 w 3882683"/>
              <a:gd name="connsiteY6" fmla="*/ 648341 h 3882683"/>
              <a:gd name="connsiteX7" fmla="*/ 2912265 w 3882683"/>
              <a:gd name="connsiteY7" fmla="*/ 391088 h 3882683"/>
              <a:gd name="connsiteX8" fmla="*/ 3136559 w 3882683"/>
              <a:gd name="connsiteY8" fmla="*/ 391088 h 3882683"/>
              <a:gd name="connsiteX9" fmla="*/ 3491596 w 3882683"/>
              <a:gd name="connsiteY9" fmla="*/ 746124 h 3882683"/>
              <a:gd name="connsiteX10" fmla="*/ 3491596 w 3882683"/>
              <a:gd name="connsiteY10" fmla="*/ 970418 h 3882683"/>
              <a:gd name="connsiteX11" fmla="*/ 3234343 w 3882683"/>
              <a:gd name="connsiteY11" fmla="*/ 1227671 h 3882683"/>
              <a:gd name="connsiteX12" fmla="*/ 3240171 w 3882683"/>
              <a:gd name="connsiteY12" fmla="*/ 1237265 h 3882683"/>
              <a:gd name="connsiteX13" fmla="*/ 3352042 w 3882683"/>
              <a:gd name="connsiteY13" fmla="*/ 1502096 h 3882683"/>
              <a:gd name="connsiteX14" fmla="*/ 3359653 w 3882683"/>
              <a:gd name="connsiteY14" fmla="*/ 1531693 h 3882683"/>
              <a:gd name="connsiteX15" fmla="*/ 3724083 w 3882683"/>
              <a:gd name="connsiteY15" fmla="*/ 1531693 h 3882683"/>
              <a:gd name="connsiteX16" fmla="*/ 3882683 w 3882683"/>
              <a:gd name="connsiteY16" fmla="*/ 1690293 h 3882683"/>
              <a:gd name="connsiteX17" fmla="*/ 3882683 w 3882683"/>
              <a:gd name="connsiteY17" fmla="*/ 2192390 h 3882683"/>
              <a:gd name="connsiteX18" fmla="*/ 3724083 w 3882683"/>
              <a:gd name="connsiteY18" fmla="*/ 2350990 h 3882683"/>
              <a:gd name="connsiteX19" fmla="*/ 3359653 w 3882683"/>
              <a:gd name="connsiteY19" fmla="*/ 2350990 h 3882683"/>
              <a:gd name="connsiteX20" fmla="*/ 3352042 w 3882683"/>
              <a:gd name="connsiteY20" fmla="*/ 2380589 h 3882683"/>
              <a:gd name="connsiteX21" fmla="*/ 3240171 w 3882683"/>
              <a:gd name="connsiteY21" fmla="*/ 2645419 h 3882683"/>
              <a:gd name="connsiteX22" fmla="*/ 3234343 w 3882683"/>
              <a:gd name="connsiteY22" fmla="*/ 2655013 h 3882683"/>
              <a:gd name="connsiteX23" fmla="*/ 3491596 w 3882683"/>
              <a:gd name="connsiteY23" fmla="*/ 2912265 h 3882683"/>
              <a:gd name="connsiteX24" fmla="*/ 3491596 w 3882683"/>
              <a:gd name="connsiteY24" fmla="*/ 3136559 h 3882683"/>
              <a:gd name="connsiteX25" fmla="*/ 3136559 w 3882683"/>
              <a:gd name="connsiteY25" fmla="*/ 3491596 h 3882683"/>
              <a:gd name="connsiteX26" fmla="*/ 2912265 w 3882683"/>
              <a:gd name="connsiteY26" fmla="*/ 3491596 h 3882683"/>
              <a:gd name="connsiteX27" fmla="*/ 2655013 w 3882683"/>
              <a:gd name="connsiteY27" fmla="*/ 3234343 h 3882683"/>
              <a:gd name="connsiteX28" fmla="*/ 2645420 w 3882683"/>
              <a:gd name="connsiteY28" fmla="*/ 3240171 h 3882683"/>
              <a:gd name="connsiteX29" fmla="*/ 2380589 w 3882683"/>
              <a:gd name="connsiteY29" fmla="*/ 3352042 h 3882683"/>
              <a:gd name="connsiteX30" fmla="*/ 2350990 w 3882683"/>
              <a:gd name="connsiteY30" fmla="*/ 3359653 h 3882683"/>
              <a:gd name="connsiteX31" fmla="*/ 2350990 w 3882683"/>
              <a:gd name="connsiteY31" fmla="*/ 3724083 h 3882683"/>
              <a:gd name="connsiteX32" fmla="*/ 2192390 w 3882683"/>
              <a:gd name="connsiteY32" fmla="*/ 3882683 h 3882683"/>
              <a:gd name="connsiteX33" fmla="*/ 1690293 w 3882683"/>
              <a:gd name="connsiteY33" fmla="*/ 3882683 h 3882683"/>
              <a:gd name="connsiteX34" fmla="*/ 1531694 w 3882683"/>
              <a:gd name="connsiteY34" fmla="*/ 3724083 h 3882683"/>
              <a:gd name="connsiteX35" fmla="*/ 1531694 w 3882683"/>
              <a:gd name="connsiteY35" fmla="*/ 3359653 h 3882683"/>
              <a:gd name="connsiteX36" fmla="*/ 1502096 w 3882683"/>
              <a:gd name="connsiteY36" fmla="*/ 3352042 h 3882683"/>
              <a:gd name="connsiteX37" fmla="*/ 1237265 w 3882683"/>
              <a:gd name="connsiteY37" fmla="*/ 3240171 h 3882683"/>
              <a:gd name="connsiteX38" fmla="*/ 1227671 w 3882683"/>
              <a:gd name="connsiteY38" fmla="*/ 3234343 h 3882683"/>
              <a:gd name="connsiteX39" fmla="*/ 970418 w 3882683"/>
              <a:gd name="connsiteY39" fmla="*/ 3491596 h 3882683"/>
              <a:gd name="connsiteX40" fmla="*/ 746124 w 3882683"/>
              <a:gd name="connsiteY40" fmla="*/ 3491596 h 3882683"/>
              <a:gd name="connsiteX41" fmla="*/ 391087 w 3882683"/>
              <a:gd name="connsiteY41" fmla="*/ 3136559 h 3882683"/>
              <a:gd name="connsiteX42" fmla="*/ 391087 w 3882683"/>
              <a:gd name="connsiteY42" fmla="*/ 2912265 h 3882683"/>
              <a:gd name="connsiteX43" fmla="*/ 648341 w 3882683"/>
              <a:gd name="connsiteY43" fmla="*/ 2655012 h 3882683"/>
              <a:gd name="connsiteX44" fmla="*/ 642513 w 3882683"/>
              <a:gd name="connsiteY44" fmla="*/ 2645419 h 3882683"/>
              <a:gd name="connsiteX45" fmla="*/ 530642 w 3882683"/>
              <a:gd name="connsiteY45" fmla="*/ 2380589 h 3882683"/>
              <a:gd name="connsiteX46" fmla="*/ 523031 w 3882683"/>
              <a:gd name="connsiteY46" fmla="*/ 2350990 h 3882683"/>
              <a:gd name="connsiteX47" fmla="*/ 158600 w 3882683"/>
              <a:gd name="connsiteY47" fmla="*/ 2350990 h 3882683"/>
              <a:gd name="connsiteX48" fmla="*/ 0 w 3882683"/>
              <a:gd name="connsiteY48" fmla="*/ 2192390 h 3882683"/>
              <a:gd name="connsiteX49" fmla="*/ 0 w 3882683"/>
              <a:gd name="connsiteY49" fmla="*/ 1690293 h 3882683"/>
              <a:gd name="connsiteX50" fmla="*/ 158600 w 3882683"/>
              <a:gd name="connsiteY50" fmla="*/ 1531693 h 3882683"/>
              <a:gd name="connsiteX51" fmla="*/ 523032 w 3882683"/>
              <a:gd name="connsiteY51" fmla="*/ 1531693 h 3882683"/>
              <a:gd name="connsiteX52" fmla="*/ 530642 w 3882683"/>
              <a:gd name="connsiteY52" fmla="*/ 1502096 h 3882683"/>
              <a:gd name="connsiteX53" fmla="*/ 642513 w 3882683"/>
              <a:gd name="connsiteY53" fmla="*/ 1237265 h 3882683"/>
              <a:gd name="connsiteX54" fmla="*/ 648341 w 3882683"/>
              <a:gd name="connsiteY54" fmla="*/ 1227672 h 3882683"/>
              <a:gd name="connsiteX55" fmla="*/ 391087 w 3882683"/>
              <a:gd name="connsiteY55" fmla="*/ 970418 h 3882683"/>
              <a:gd name="connsiteX56" fmla="*/ 391087 w 3882683"/>
              <a:gd name="connsiteY56" fmla="*/ 746124 h 3882683"/>
              <a:gd name="connsiteX57" fmla="*/ 746124 w 3882683"/>
              <a:gd name="connsiteY57" fmla="*/ 391088 h 3882683"/>
              <a:gd name="connsiteX58" fmla="*/ 970418 w 3882683"/>
              <a:gd name="connsiteY58" fmla="*/ 391088 h 3882683"/>
              <a:gd name="connsiteX59" fmla="*/ 1227672 w 3882683"/>
              <a:gd name="connsiteY59" fmla="*/ 648341 h 3882683"/>
              <a:gd name="connsiteX60" fmla="*/ 1237265 w 3882683"/>
              <a:gd name="connsiteY60" fmla="*/ 642513 h 3882683"/>
              <a:gd name="connsiteX61" fmla="*/ 1502096 w 3882683"/>
              <a:gd name="connsiteY61" fmla="*/ 530642 h 3882683"/>
              <a:gd name="connsiteX62" fmla="*/ 1531694 w 3882683"/>
              <a:gd name="connsiteY62" fmla="*/ 523032 h 3882683"/>
              <a:gd name="connsiteX63" fmla="*/ 1531694 w 3882683"/>
              <a:gd name="connsiteY63" fmla="*/ 158600 h 3882683"/>
              <a:gd name="connsiteX64" fmla="*/ 1690293 w 3882683"/>
              <a:gd name="connsiteY64" fmla="*/ 0 h 3882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882683" h="3882683">
                <a:moveTo>
                  <a:pt x="1690293" y="0"/>
                </a:moveTo>
                <a:lnTo>
                  <a:pt x="2192390" y="0"/>
                </a:lnTo>
                <a:cubicBezTo>
                  <a:pt x="2279982" y="0"/>
                  <a:pt x="2350990" y="71008"/>
                  <a:pt x="2350990" y="158600"/>
                </a:cubicBezTo>
                <a:lnTo>
                  <a:pt x="2350990" y="523031"/>
                </a:lnTo>
                <a:lnTo>
                  <a:pt x="2380589" y="530642"/>
                </a:lnTo>
                <a:cubicBezTo>
                  <a:pt x="2473094" y="559414"/>
                  <a:pt x="2561701" y="597034"/>
                  <a:pt x="2645420" y="642513"/>
                </a:cubicBezTo>
                <a:lnTo>
                  <a:pt x="2655012" y="648341"/>
                </a:lnTo>
                <a:lnTo>
                  <a:pt x="2912265" y="391088"/>
                </a:lnTo>
                <a:cubicBezTo>
                  <a:pt x="2974202" y="329151"/>
                  <a:pt x="3074622" y="329151"/>
                  <a:pt x="3136559" y="391088"/>
                </a:cubicBezTo>
                <a:lnTo>
                  <a:pt x="3491596" y="746124"/>
                </a:lnTo>
                <a:cubicBezTo>
                  <a:pt x="3553532" y="808061"/>
                  <a:pt x="3553532" y="908481"/>
                  <a:pt x="3491596" y="970418"/>
                </a:cubicBezTo>
                <a:lnTo>
                  <a:pt x="3234343" y="1227671"/>
                </a:lnTo>
                <a:lnTo>
                  <a:pt x="3240171" y="1237265"/>
                </a:lnTo>
                <a:cubicBezTo>
                  <a:pt x="3285650" y="1320983"/>
                  <a:pt x="3323270" y="1409590"/>
                  <a:pt x="3352042" y="1502096"/>
                </a:cubicBezTo>
                <a:lnTo>
                  <a:pt x="3359653" y="1531693"/>
                </a:lnTo>
                <a:lnTo>
                  <a:pt x="3724083" y="1531693"/>
                </a:lnTo>
                <a:cubicBezTo>
                  <a:pt x="3811675" y="1531693"/>
                  <a:pt x="3882683" y="1602701"/>
                  <a:pt x="3882683" y="1690293"/>
                </a:cubicBezTo>
                <a:lnTo>
                  <a:pt x="3882683" y="2192390"/>
                </a:lnTo>
                <a:cubicBezTo>
                  <a:pt x="3882683" y="2279982"/>
                  <a:pt x="3811675" y="2350990"/>
                  <a:pt x="3724083" y="2350990"/>
                </a:cubicBezTo>
                <a:lnTo>
                  <a:pt x="3359653" y="2350990"/>
                </a:lnTo>
                <a:lnTo>
                  <a:pt x="3352042" y="2380589"/>
                </a:lnTo>
                <a:cubicBezTo>
                  <a:pt x="3323270" y="2473094"/>
                  <a:pt x="3285650" y="2561701"/>
                  <a:pt x="3240171" y="2645419"/>
                </a:cubicBezTo>
                <a:lnTo>
                  <a:pt x="3234343" y="2655013"/>
                </a:lnTo>
                <a:lnTo>
                  <a:pt x="3491596" y="2912265"/>
                </a:lnTo>
                <a:cubicBezTo>
                  <a:pt x="3553532" y="2974202"/>
                  <a:pt x="3553532" y="3074622"/>
                  <a:pt x="3491596" y="3136559"/>
                </a:cubicBezTo>
                <a:lnTo>
                  <a:pt x="3136559" y="3491596"/>
                </a:lnTo>
                <a:cubicBezTo>
                  <a:pt x="3074622" y="3553532"/>
                  <a:pt x="2974202" y="3553532"/>
                  <a:pt x="2912265" y="3491596"/>
                </a:cubicBezTo>
                <a:lnTo>
                  <a:pt x="2655013" y="3234343"/>
                </a:lnTo>
                <a:lnTo>
                  <a:pt x="2645420" y="3240171"/>
                </a:lnTo>
                <a:cubicBezTo>
                  <a:pt x="2561701" y="3285650"/>
                  <a:pt x="2473094" y="3323270"/>
                  <a:pt x="2380589" y="3352042"/>
                </a:cubicBezTo>
                <a:lnTo>
                  <a:pt x="2350990" y="3359653"/>
                </a:lnTo>
                <a:lnTo>
                  <a:pt x="2350990" y="3724083"/>
                </a:lnTo>
                <a:cubicBezTo>
                  <a:pt x="2350990" y="3811675"/>
                  <a:pt x="2279982" y="3882683"/>
                  <a:pt x="2192390" y="3882683"/>
                </a:cubicBezTo>
                <a:lnTo>
                  <a:pt x="1690293" y="3882683"/>
                </a:lnTo>
                <a:cubicBezTo>
                  <a:pt x="1602701" y="3882683"/>
                  <a:pt x="1531694" y="3811675"/>
                  <a:pt x="1531694" y="3724083"/>
                </a:cubicBezTo>
                <a:lnTo>
                  <a:pt x="1531694" y="3359653"/>
                </a:lnTo>
                <a:lnTo>
                  <a:pt x="1502096" y="3352042"/>
                </a:lnTo>
                <a:cubicBezTo>
                  <a:pt x="1409590" y="3323270"/>
                  <a:pt x="1320984" y="3285650"/>
                  <a:pt x="1237265" y="3240171"/>
                </a:cubicBezTo>
                <a:lnTo>
                  <a:pt x="1227671" y="3234343"/>
                </a:lnTo>
                <a:lnTo>
                  <a:pt x="970418" y="3491596"/>
                </a:lnTo>
                <a:cubicBezTo>
                  <a:pt x="908481" y="3553532"/>
                  <a:pt x="808061" y="3553532"/>
                  <a:pt x="746124" y="3491596"/>
                </a:cubicBezTo>
                <a:lnTo>
                  <a:pt x="391087" y="3136559"/>
                </a:lnTo>
                <a:cubicBezTo>
                  <a:pt x="329151" y="3074622"/>
                  <a:pt x="329151" y="2974202"/>
                  <a:pt x="391087" y="2912265"/>
                </a:cubicBezTo>
                <a:lnTo>
                  <a:pt x="648341" y="2655012"/>
                </a:lnTo>
                <a:lnTo>
                  <a:pt x="642513" y="2645419"/>
                </a:lnTo>
                <a:cubicBezTo>
                  <a:pt x="597035" y="2561701"/>
                  <a:pt x="559414" y="2473094"/>
                  <a:pt x="530642" y="2380589"/>
                </a:cubicBezTo>
                <a:lnTo>
                  <a:pt x="523031" y="2350990"/>
                </a:lnTo>
                <a:lnTo>
                  <a:pt x="158600" y="2350990"/>
                </a:lnTo>
                <a:cubicBezTo>
                  <a:pt x="71008" y="2350990"/>
                  <a:pt x="0" y="2279982"/>
                  <a:pt x="0" y="2192390"/>
                </a:cubicBezTo>
                <a:lnTo>
                  <a:pt x="0" y="1690293"/>
                </a:lnTo>
                <a:cubicBezTo>
                  <a:pt x="0" y="1602701"/>
                  <a:pt x="71008" y="1531693"/>
                  <a:pt x="158600" y="1531693"/>
                </a:cubicBezTo>
                <a:lnTo>
                  <a:pt x="523032" y="1531693"/>
                </a:lnTo>
                <a:lnTo>
                  <a:pt x="530642" y="1502096"/>
                </a:lnTo>
                <a:cubicBezTo>
                  <a:pt x="559414" y="1409590"/>
                  <a:pt x="597035" y="1320983"/>
                  <a:pt x="642513" y="1237265"/>
                </a:cubicBezTo>
                <a:lnTo>
                  <a:pt x="648341" y="1227672"/>
                </a:lnTo>
                <a:lnTo>
                  <a:pt x="391087" y="970418"/>
                </a:lnTo>
                <a:cubicBezTo>
                  <a:pt x="329151" y="908481"/>
                  <a:pt x="329151" y="808061"/>
                  <a:pt x="391087" y="746124"/>
                </a:cubicBezTo>
                <a:lnTo>
                  <a:pt x="746124" y="391088"/>
                </a:lnTo>
                <a:cubicBezTo>
                  <a:pt x="808061" y="329151"/>
                  <a:pt x="908481" y="329151"/>
                  <a:pt x="970418" y="391088"/>
                </a:cubicBezTo>
                <a:lnTo>
                  <a:pt x="1227672" y="648341"/>
                </a:lnTo>
                <a:lnTo>
                  <a:pt x="1237265" y="642513"/>
                </a:lnTo>
                <a:cubicBezTo>
                  <a:pt x="1320984" y="597034"/>
                  <a:pt x="1409590" y="559414"/>
                  <a:pt x="1502096" y="530642"/>
                </a:cubicBezTo>
                <a:lnTo>
                  <a:pt x="1531694" y="523032"/>
                </a:lnTo>
                <a:lnTo>
                  <a:pt x="1531694" y="158600"/>
                </a:lnTo>
                <a:cubicBezTo>
                  <a:pt x="1531694" y="71008"/>
                  <a:pt x="1602701" y="0"/>
                  <a:pt x="1690293" y="0"/>
                </a:cubicBezTo>
                <a:close/>
              </a:path>
            </a:pathLst>
          </a:custGeom>
          <a:gradFill flip="none" rotWithShape="1">
            <a:gsLst>
              <a:gs pos="0">
                <a:srgbClr val="CC99FF"/>
              </a:gs>
              <a:gs pos="100000">
                <a:srgbClr val="FF9999"/>
              </a:gs>
            </a:gsLst>
            <a:lin ang="2700000" scaled="1"/>
            <a:tileRect/>
          </a:gradFill>
          <a:ln>
            <a:solidFill>
              <a:schemeClr val="bg1"/>
            </a:solidFill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52EBDE6-200A-404F-B4A6-FC2C8E5A55AA}"/>
              </a:ext>
            </a:extLst>
          </p:cNvPr>
          <p:cNvGrpSpPr/>
          <p:nvPr/>
        </p:nvGrpSpPr>
        <p:grpSpPr>
          <a:xfrm>
            <a:off x="5488940" y="725716"/>
            <a:ext cx="1185090" cy="1249773"/>
            <a:chOff x="5503454" y="818606"/>
            <a:chExt cx="1185090" cy="1249773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BE8F232-433D-4B03-A265-32CD58DA542B}"/>
                </a:ext>
              </a:extLst>
            </p:cNvPr>
            <p:cNvSpPr/>
            <p:nvPr/>
          </p:nvSpPr>
          <p:spPr>
            <a:xfrm>
              <a:off x="5503454" y="883289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A187AD9-EF0C-49DF-9D72-82EE32B27BED}"/>
                </a:ext>
              </a:extLst>
            </p:cNvPr>
            <p:cNvSpPr/>
            <p:nvPr/>
          </p:nvSpPr>
          <p:spPr>
            <a:xfrm>
              <a:off x="5709194" y="818606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FF5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Graphic 23">
              <a:extLst>
                <a:ext uri="{FF2B5EF4-FFF2-40B4-BE49-F238E27FC236}">
                  <a16:creationId xmlns:a16="http://schemas.microsoft.com/office/drawing/2014/main" id="{86DEAFA1-8F8C-4EF1-AE95-6A30461A88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930176" y="997858"/>
              <a:ext cx="365760" cy="348343"/>
            </a:xfrm>
            <a:prstGeom prst="rect">
              <a:avLst/>
            </a:prstGeom>
          </p:spPr>
        </p:pic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52F560A2-33D3-46D0-AD52-7A764AFE6A39}"/>
              </a:ext>
            </a:extLst>
          </p:cNvPr>
          <p:cNvGrpSpPr/>
          <p:nvPr/>
        </p:nvGrpSpPr>
        <p:grpSpPr>
          <a:xfrm>
            <a:off x="7662772" y="2921024"/>
            <a:ext cx="1185090" cy="1185090"/>
            <a:chOff x="7677286" y="3013914"/>
            <a:chExt cx="1185090" cy="118509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761810D-986A-4C93-A23A-10CBD284A368}"/>
                </a:ext>
              </a:extLst>
            </p:cNvPr>
            <p:cNvSpPr/>
            <p:nvPr/>
          </p:nvSpPr>
          <p:spPr>
            <a:xfrm>
              <a:off x="7677286" y="3013914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63E473F4-BF17-4A45-B8F4-16747FE5AA75}"/>
                </a:ext>
              </a:extLst>
            </p:cNvPr>
            <p:cNvSpPr/>
            <p:nvPr/>
          </p:nvSpPr>
          <p:spPr>
            <a:xfrm>
              <a:off x="8036559" y="303711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00CC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id="{344EEEB6-7B0F-43B6-A4F9-FBA24B3D408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60079" y="3251925"/>
              <a:ext cx="365760" cy="354148"/>
            </a:xfrm>
            <a:prstGeom prst="rect">
              <a:avLst/>
            </a:prstGeom>
          </p:spPr>
        </p:pic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09C639A-8A53-4283-AB6F-60C2E16356EE}"/>
              </a:ext>
            </a:extLst>
          </p:cNvPr>
          <p:cNvGrpSpPr/>
          <p:nvPr/>
        </p:nvGrpSpPr>
        <p:grpSpPr>
          <a:xfrm>
            <a:off x="6938192" y="1246054"/>
            <a:ext cx="1204323" cy="1197753"/>
            <a:chOff x="6952706" y="1338944"/>
            <a:chExt cx="1204323" cy="1197753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DCF97D1-DA0F-43BD-8F5E-26B2CE4BDD85}"/>
                </a:ext>
              </a:extLst>
            </p:cNvPr>
            <p:cNvSpPr/>
            <p:nvPr/>
          </p:nvSpPr>
          <p:spPr>
            <a:xfrm>
              <a:off x="6952706" y="1351607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8C6FB9CD-78CC-49B1-9DF1-697D6B2F5F34}"/>
                </a:ext>
              </a:extLst>
            </p:cNvPr>
            <p:cNvSpPr/>
            <p:nvPr/>
          </p:nvSpPr>
          <p:spPr>
            <a:xfrm>
              <a:off x="7373258" y="1338944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FF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id="{7828A715-4DAA-4631-A53A-B61906AB5C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13486" y="1547949"/>
              <a:ext cx="303313" cy="365760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5CBF563-E563-4360-9DAF-6EAD048736BE}"/>
              </a:ext>
            </a:extLst>
          </p:cNvPr>
          <p:cNvGrpSpPr/>
          <p:nvPr/>
        </p:nvGrpSpPr>
        <p:grpSpPr>
          <a:xfrm>
            <a:off x="7301228" y="4642395"/>
            <a:ext cx="1185090" cy="1185090"/>
            <a:chOff x="7315742" y="4735285"/>
            <a:chExt cx="1185090" cy="1185090"/>
          </a:xfrm>
        </p:grpSpPr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E42496F-CA13-4E18-B812-13B56E93B72A}"/>
                </a:ext>
              </a:extLst>
            </p:cNvPr>
            <p:cNvSpPr/>
            <p:nvPr/>
          </p:nvSpPr>
          <p:spPr>
            <a:xfrm>
              <a:off x="7315742" y="4735285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4B58B09-6A92-4631-ADDA-40A9C20291EE}"/>
                </a:ext>
              </a:extLst>
            </p:cNvPr>
            <p:cNvSpPr/>
            <p:nvPr/>
          </p:nvSpPr>
          <p:spPr>
            <a:xfrm>
              <a:off x="7373258" y="473528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0000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0" name="Graphic 29">
              <a:extLst>
                <a:ext uri="{FF2B5EF4-FFF2-40B4-BE49-F238E27FC236}">
                  <a16:creationId xmlns:a16="http://schemas.microsoft.com/office/drawing/2014/main" id="{4AD58DA2-4EA0-4848-AD6B-2DBEE733B33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82263" y="4940052"/>
              <a:ext cx="365760" cy="365760"/>
            </a:xfrm>
            <a:prstGeom prst="rect">
              <a:avLst/>
            </a:prstGeom>
          </p:spPr>
        </p:pic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2D2C594-D20D-4C74-8118-5E7ECD68D780}"/>
              </a:ext>
            </a:extLst>
          </p:cNvPr>
          <p:cNvGrpSpPr/>
          <p:nvPr/>
        </p:nvGrpSpPr>
        <p:grpSpPr>
          <a:xfrm>
            <a:off x="3692982" y="4505418"/>
            <a:ext cx="1185090" cy="1185090"/>
            <a:chOff x="3707496" y="4598308"/>
            <a:chExt cx="1185090" cy="118509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17C9869-29E0-4CD7-A6C5-7B6AF0A76507}"/>
                </a:ext>
              </a:extLst>
            </p:cNvPr>
            <p:cNvSpPr/>
            <p:nvPr/>
          </p:nvSpPr>
          <p:spPr>
            <a:xfrm>
              <a:off x="3707496" y="4598308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E192143-78C8-49CD-9A38-DE77C916F183}"/>
                </a:ext>
              </a:extLst>
            </p:cNvPr>
            <p:cNvSpPr/>
            <p:nvPr/>
          </p:nvSpPr>
          <p:spPr>
            <a:xfrm>
              <a:off x="4108815" y="4606834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" name="Graphic 31">
              <a:extLst>
                <a:ext uri="{FF2B5EF4-FFF2-40B4-BE49-F238E27FC236}">
                  <a16:creationId xmlns:a16="http://schemas.microsoft.com/office/drawing/2014/main" id="{C4CBDED0-E2D5-44E1-B156-94E9E71988F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0341" y="4815839"/>
              <a:ext cx="365760" cy="365760"/>
            </a:xfrm>
            <a:prstGeom prst="rect">
              <a:avLst/>
            </a:prstGeom>
          </p:spPr>
        </p:pic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E57D02B7-9002-49E5-A1BD-7CFA9B2ED292}"/>
              </a:ext>
            </a:extLst>
          </p:cNvPr>
          <p:cNvGrpSpPr/>
          <p:nvPr/>
        </p:nvGrpSpPr>
        <p:grpSpPr>
          <a:xfrm>
            <a:off x="3842206" y="1262055"/>
            <a:ext cx="1185090" cy="1193529"/>
            <a:chOff x="3925299" y="1467395"/>
            <a:chExt cx="1185090" cy="1193529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BF751732-3E1A-40B7-AE88-55553CF98E88}"/>
                </a:ext>
              </a:extLst>
            </p:cNvPr>
            <p:cNvSpPr/>
            <p:nvPr/>
          </p:nvSpPr>
          <p:spPr>
            <a:xfrm>
              <a:off x="3925299" y="1475834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6EAE447-2B5E-47D7-AE2C-953BCBFFDE79}"/>
                </a:ext>
              </a:extLst>
            </p:cNvPr>
            <p:cNvSpPr/>
            <p:nvPr/>
          </p:nvSpPr>
          <p:spPr>
            <a:xfrm>
              <a:off x="4125959" y="146739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3366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4" name="Graphic 33">
              <a:extLst>
                <a:ext uri="{FF2B5EF4-FFF2-40B4-BE49-F238E27FC236}">
                  <a16:creationId xmlns:a16="http://schemas.microsoft.com/office/drawing/2014/main" id="{1A35272B-B64B-4F2B-865B-1CA52B3DEDE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5743" y="1711473"/>
              <a:ext cx="365760" cy="295614"/>
            </a:xfrm>
            <a:prstGeom prst="rect">
              <a:avLst/>
            </a:prstGeom>
          </p:spPr>
        </p:pic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B378006-160D-4264-BD15-6E216EBDC139}"/>
              </a:ext>
            </a:extLst>
          </p:cNvPr>
          <p:cNvGrpSpPr/>
          <p:nvPr/>
        </p:nvGrpSpPr>
        <p:grpSpPr>
          <a:xfrm>
            <a:off x="3318240" y="2944225"/>
            <a:ext cx="1185090" cy="1204504"/>
            <a:chOff x="3332754" y="3037115"/>
            <a:chExt cx="1185090" cy="1204504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AAFF0EA-04D3-4F67-82D5-6F2C6542F98C}"/>
                </a:ext>
              </a:extLst>
            </p:cNvPr>
            <p:cNvSpPr/>
            <p:nvPr/>
          </p:nvSpPr>
          <p:spPr>
            <a:xfrm>
              <a:off x="3332754" y="3056529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59A71B8E-48AC-4F44-849F-D6A183F4C691}"/>
                </a:ext>
              </a:extLst>
            </p:cNvPr>
            <p:cNvSpPr/>
            <p:nvPr/>
          </p:nvSpPr>
          <p:spPr>
            <a:xfrm>
              <a:off x="3505747" y="3037115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6699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id="{6F314ED9-9E44-4074-AAB7-A6C477EBC64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45149" y="3268210"/>
              <a:ext cx="360300" cy="36576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9BEFC0B8-1659-41CC-88EC-C41C1F752909}"/>
              </a:ext>
            </a:extLst>
          </p:cNvPr>
          <p:cNvGrpSpPr/>
          <p:nvPr/>
        </p:nvGrpSpPr>
        <p:grpSpPr>
          <a:xfrm>
            <a:off x="5474425" y="5290730"/>
            <a:ext cx="1185090" cy="1233805"/>
            <a:chOff x="5488939" y="5383620"/>
            <a:chExt cx="1185090" cy="1233805"/>
          </a:xfrm>
        </p:grpSpPr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7617C6F-478C-41F6-9247-66CFD57DC462}"/>
                </a:ext>
              </a:extLst>
            </p:cNvPr>
            <p:cNvSpPr/>
            <p:nvPr/>
          </p:nvSpPr>
          <p:spPr>
            <a:xfrm>
              <a:off x="5488939" y="5432335"/>
              <a:ext cx="1185090" cy="1185090"/>
            </a:xfrm>
            <a:prstGeom prst="ellipse">
              <a:avLst/>
            </a:prstGeom>
            <a:solidFill>
              <a:schemeClr val="tx1">
                <a:alpha val="50000"/>
              </a:schemeClr>
            </a:solidFill>
            <a:ln>
              <a:noFill/>
            </a:ln>
            <a:effectLst>
              <a:softEdge rad="2667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473810BB-B40C-4CD1-B9A4-59BCA7793624}"/>
                </a:ext>
              </a:extLst>
            </p:cNvPr>
            <p:cNvSpPr/>
            <p:nvPr/>
          </p:nvSpPr>
          <p:spPr>
            <a:xfrm>
              <a:off x="5689601" y="5383620"/>
              <a:ext cx="783771" cy="783771"/>
            </a:xfrm>
            <a:prstGeom prst="ellipse">
              <a:avLst/>
            </a:prstGeom>
            <a:gradFill>
              <a:gsLst>
                <a:gs pos="44000">
                  <a:schemeClr val="bg1"/>
                </a:gs>
                <a:gs pos="100000">
                  <a:schemeClr val="bg1">
                    <a:lumMod val="95000"/>
                  </a:schemeClr>
                </a:gs>
              </a:gsLst>
              <a:lin ang="2700000" scaled="1"/>
            </a:gradFill>
            <a:ln w="22225">
              <a:solidFill>
                <a:srgbClr val="CCCC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id="{098345C0-E5FC-41C5-8C76-4D93A752409A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98604" y="5567148"/>
              <a:ext cx="365760" cy="339634"/>
            </a:xfrm>
            <a:prstGeom prst="rect">
              <a:avLst/>
            </a:prstGeom>
          </p:spPr>
        </p:pic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B10B1322-5108-402D-A2B5-694F2E9F7C67}"/>
              </a:ext>
            </a:extLst>
          </p:cNvPr>
          <p:cNvGrpSpPr/>
          <p:nvPr/>
        </p:nvGrpSpPr>
        <p:grpSpPr>
          <a:xfrm>
            <a:off x="4775201" y="2029825"/>
            <a:ext cx="2612571" cy="2612571"/>
            <a:chOff x="4789715" y="2122715"/>
            <a:chExt cx="2612571" cy="261257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33F0B07A-6E51-46EA-B200-A066EC9EA800}"/>
                </a:ext>
              </a:extLst>
            </p:cNvPr>
            <p:cNvSpPr/>
            <p:nvPr/>
          </p:nvSpPr>
          <p:spPr>
            <a:xfrm>
              <a:off x="4789715" y="2122715"/>
              <a:ext cx="2612571" cy="2612571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2700000" scaled="1"/>
            </a:gradFill>
            <a:ln>
              <a:noFill/>
            </a:ln>
            <a:effectLst>
              <a:outerShdw blurRad="165100" dist="38100" dir="8100000" algn="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D9797013-5966-43FF-9854-BD98052B0398}"/>
                </a:ext>
              </a:extLst>
            </p:cNvPr>
            <p:cNvSpPr/>
            <p:nvPr/>
          </p:nvSpPr>
          <p:spPr>
            <a:xfrm>
              <a:off x="4977494" y="2310494"/>
              <a:ext cx="2237013" cy="2237013"/>
            </a:xfrm>
            <a:prstGeom prst="ellipse">
              <a:avLst/>
            </a:prstGeom>
            <a:solidFill>
              <a:srgbClr val="FF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EF331A15-3A3B-4E22-974E-F067C5957513}"/>
                </a:ext>
              </a:extLst>
            </p:cNvPr>
            <p:cNvSpPr txBox="1"/>
            <p:nvPr/>
          </p:nvSpPr>
          <p:spPr>
            <a:xfrm>
              <a:off x="4833849" y="3105833"/>
              <a:ext cx="255841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sz="2000" b="1" dirty="0"/>
                <a:t>آداب الاتصال الصوتي</a:t>
              </a:r>
              <a:r>
                <a:rPr lang="ar-SY" sz="2000" b="1" dirty="0"/>
                <a:t> عبر الأجهزة</a:t>
              </a:r>
              <a:r>
                <a:rPr lang="ar-SA" sz="2000" b="1" dirty="0"/>
                <a:t> :</a:t>
              </a:r>
              <a:endParaRPr lang="ar-SY" sz="20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AF5C7CBD-17BF-44B2-9ED2-1F851B39369E}"/>
              </a:ext>
            </a:extLst>
          </p:cNvPr>
          <p:cNvSpPr txBox="1"/>
          <p:nvPr/>
        </p:nvSpPr>
        <p:spPr>
          <a:xfrm>
            <a:off x="3390546" y="54546"/>
            <a:ext cx="399722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يبدأ المتصل بالسّلام و التحية ثم يذكر اسمه و لا يسأل ( من معي ) أو ( من المتكلم )</a:t>
            </a:r>
            <a:endParaRPr lang="ar-SY" sz="2000" b="1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B41DE4B-C427-4439-ABAF-15AE42097DCB}"/>
              </a:ext>
            </a:extLst>
          </p:cNvPr>
          <p:cNvSpPr txBox="1"/>
          <p:nvPr/>
        </p:nvSpPr>
        <p:spPr>
          <a:xfrm>
            <a:off x="8027576" y="1384051"/>
            <a:ext cx="31839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يجب أن يكون حديثنا مهذباً و لطيفاً</a:t>
            </a:r>
            <a:br>
              <a:rPr lang="en-US" sz="2000" b="1" dirty="0"/>
            </a:br>
            <a:endParaRPr lang="ar-SY" sz="2000" b="1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EAA9378-FE9C-4659-B9D0-6716D9ED2680}"/>
              </a:ext>
            </a:extLst>
          </p:cNvPr>
          <p:cNvSpPr txBox="1"/>
          <p:nvPr/>
        </p:nvSpPr>
        <p:spPr>
          <a:xfrm>
            <a:off x="8859244" y="3062155"/>
            <a:ext cx="2875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الاتصال في الوقت المناسب</a:t>
            </a:r>
            <a:endParaRPr lang="en-US" sz="16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38F39F96-33AF-42EE-A710-9896CFD4E762}"/>
              </a:ext>
            </a:extLst>
          </p:cNvPr>
          <p:cNvSpPr txBox="1"/>
          <p:nvPr/>
        </p:nvSpPr>
        <p:spPr>
          <a:xfrm>
            <a:off x="8027576" y="4890231"/>
            <a:ext cx="37795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يجب أن تكون المكالمة قصيرة تقديراً لوقت الآخرين</a:t>
            </a:r>
            <a:endParaRPr lang="ar-SY" sz="2000" b="1" dirty="0"/>
          </a:p>
          <a:p>
            <a:pPr algn="r"/>
            <a:endParaRPr lang="ar-SY" sz="2000" b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5B16976-6BA0-4220-87CA-C85D87A90376}"/>
              </a:ext>
            </a:extLst>
          </p:cNvPr>
          <p:cNvSpPr txBox="1"/>
          <p:nvPr/>
        </p:nvSpPr>
        <p:spPr>
          <a:xfrm>
            <a:off x="0" y="4505418"/>
            <a:ext cx="40568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لا تقاطعي المتحدث أبداً</a:t>
            </a:r>
            <a:endParaRPr lang="ar-SY" sz="2000" b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12CB3B17-DF7B-4236-94D2-FEF4C39D3B99}"/>
              </a:ext>
            </a:extLst>
          </p:cNvPr>
          <p:cNvSpPr txBox="1"/>
          <p:nvPr/>
        </p:nvSpPr>
        <p:spPr>
          <a:xfrm>
            <a:off x="435428" y="2861379"/>
            <a:ext cx="30162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لا تغلقي الخط قبل انتهاء المتحدث من كلامه</a:t>
            </a:r>
            <a:endParaRPr lang="ar-SY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D424FB1-2A9D-4E1F-8CD8-5955C22565ED}"/>
              </a:ext>
            </a:extLst>
          </p:cNvPr>
          <p:cNvSpPr txBox="1"/>
          <p:nvPr/>
        </p:nvSpPr>
        <p:spPr>
          <a:xfrm>
            <a:off x="795952" y="1250168"/>
            <a:ext cx="32104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/>
              <a:t>أشعري المتحدث عبر الهاتف بوجودك كقول ( نعم )</a:t>
            </a:r>
            <a:endParaRPr lang="ar-SY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7448985" y="30594"/>
            <a:ext cx="3825086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/>
            <a:r>
              <a:rPr lang="ar-SA" sz="2400" b="1" dirty="0"/>
              <a:t>آداب الاتصال الصوتي </a:t>
            </a:r>
            <a:r>
              <a:rPr lang="ar-SY" sz="2400" b="1" dirty="0"/>
              <a:t>عبر الأجهزة </a:t>
            </a:r>
            <a:r>
              <a:rPr lang="ar-SA" sz="2400" b="1" dirty="0"/>
              <a:t>:</a:t>
            </a:r>
            <a:endParaRPr lang="ar-SY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877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500"/>
                            </p:stCondLst>
                            <p:childTnLst>
                              <p:par>
                                <p:cTn id="1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" grpId="0" animBg="1"/>
      <p:bldP spid="41" grpId="0"/>
      <p:bldP spid="42" grpId="0"/>
      <p:bldP spid="43" grpId="0"/>
      <p:bldP spid="44" grpId="0"/>
      <p:bldP spid="46" grpId="0"/>
      <p:bldP spid="47" grpId="0"/>
      <p:bldP spid="4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9390234" y="931040"/>
            <a:ext cx="2269647" cy="717476"/>
            <a:chOff x="1437356" y="1240018"/>
            <a:chExt cx="4723189" cy="717476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6" y="1240018"/>
              <a:ext cx="4612310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945293" y="1495829"/>
              <a:ext cx="321525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4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1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97973665-3E8F-4AE1-BB84-8452537CA85F}"/>
              </a:ext>
            </a:extLst>
          </p:cNvPr>
          <p:cNvGrpSpPr/>
          <p:nvPr/>
        </p:nvGrpSpPr>
        <p:grpSpPr>
          <a:xfrm flipH="1">
            <a:off x="6752444" y="1973928"/>
            <a:ext cx="4907433" cy="647823"/>
            <a:chOff x="1437362" y="1240009"/>
            <a:chExt cx="9026773" cy="647823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BECB459E-9A95-43C3-943D-E7A5B4A9DAB3}"/>
                </a:ext>
              </a:extLst>
            </p:cNvPr>
            <p:cNvSpPr/>
            <p:nvPr/>
          </p:nvSpPr>
          <p:spPr>
            <a:xfrm flipV="1">
              <a:off x="1437362" y="1240009"/>
              <a:ext cx="902677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E159E71-63FC-4FDB-A1F9-28A44085F097}"/>
                </a:ext>
              </a:extLst>
            </p:cNvPr>
            <p:cNvSpPr txBox="1"/>
            <p:nvPr/>
          </p:nvSpPr>
          <p:spPr>
            <a:xfrm>
              <a:off x="2469713" y="1487722"/>
              <a:ext cx="76625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A" sz="2000" dirty="0">
                  <a:solidFill>
                    <a:schemeClr val="bg1"/>
                  </a:solidFill>
                </a:rPr>
                <a:t>حددي الخطأ في الأشكال الآتية ، ثم صحّحيه :</a:t>
              </a:r>
              <a:endParaRPr lang="ar-SY" sz="20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E258D2C-2BA6-4000-80D5-27142CA6CFB5}"/>
              </a:ext>
            </a:extLst>
          </p:cNvPr>
          <p:cNvGrpSpPr/>
          <p:nvPr/>
        </p:nvGrpSpPr>
        <p:grpSpPr>
          <a:xfrm>
            <a:off x="582590" y="3413323"/>
            <a:ext cx="1884145" cy="2280238"/>
            <a:chOff x="10079772" y="2825027"/>
            <a:chExt cx="1884145" cy="2280238"/>
          </a:xfrm>
        </p:grpSpPr>
        <p:grpSp>
          <p:nvGrpSpPr>
            <p:cNvPr id="54" name="Group 53">
              <a:extLst>
                <a:ext uri="{FF2B5EF4-FFF2-40B4-BE49-F238E27FC236}">
                  <a16:creationId xmlns:a16="http://schemas.microsoft.com/office/drawing/2014/main" id="{49EA7F82-8C28-4C5F-9D2B-4063F17D5363}"/>
                </a:ext>
              </a:extLst>
            </p:cNvPr>
            <p:cNvGrpSpPr/>
            <p:nvPr/>
          </p:nvGrpSpPr>
          <p:grpSpPr>
            <a:xfrm rot="21371849">
              <a:off x="10079772" y="2825027"/>
              <a:ext cx="1884145" cy="2280238"/>
              <a:chOff x="395817" y="4308237"/>
              <a:chExt cx="1884145" cy="2280238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146833FD-6566-4CA2-9B7E-BD83EFB997DD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A122575E-27BF-4685-900C-BECC0F8F7215}"/>
                  </a:ext>
                </a:extLst>
              </p:cNvPr>
              <p:cNvSpPr txBox="1"/>
              <p:nvPr/>
            </p:nvSpPr>
            <p:spPr>
              <a:xfrm>
                <a:off x="401316" y="4680260"/>
                <a:ext cx="1871561" cy="190821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r"/>
                <a:endParaRPr lang="en-US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55" name="Picture 54">
              <a:extLst>
                <a:ext uri="{FF2B5EF4-FFF2-40B4-BE49-F238E27FC236}">
                  <a16:creationId xmlns:a16="http://schemas.microsoft.com/office/drawing/2014/main" id="{552C6D34-D505-4A96-A7D6-BEAAF6A8A5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247863" y="3687203"/>
              <a:ext cx="1592400" cy="1384348"/>
            </a:xfrm>
            <a:prstGeom prst="rect">
              <a:avLst/>
            </a:prstGeom>
          </p:spPr>
        </p:pic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22E1209-C182-424D-A8F1-4C544E88B649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83478023-40D4-4747-ABD8-E2B2157A73BB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C263E88A-4BB6-426D-87C4-0E03D40747DA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3" name="Rectangle: Top Corners One Rounded and One Snipped 62">
                <a:extLst>
                  <a:ext uri="{FF2B5EF4-FFF2-40B4-BE49-F238E27FC236}">
                    <a16:creationId xmlns:a16="http://schemas.microsoft.com/office/drawing/2014/main" id="{DF231A91-B46C-4EE1-90C7-7823F4A7AF03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4" name="Right Triangle 19">
                <a:extLst>
                  <a:ext uri="{FF2B5EF4-FFF2-40B4-BE49-F238E27FC236}">
                    <a16:creationId xmlns:a16="http://schemas.microsoft.com/office/drawing/2014/main" id="{5B3BA7E3-4C73-4C8F-A3C5-839A98004327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EFB63ED1-E29A-4D02-AF7A-28F31318AF47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61" name="Graphic 60" descr="Target Audience">
              <a:extLst>
                <a:ext uri="{FF2B5EF4-FFF2-40B4-BE49-F238E27FC236}">
                  <a16:creationId xmlns:a16="http://schemas.microsoft.com/office/drawing/2014/main" id="{432526A5-4A35-4D82-BF66-60AA658B97A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73F9391D-5513-48BB-9054-B7D1041F1D31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12FD180-7135-406B-88D3-A49EF2B77DB2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0F31F380-011E-4437-ACA5-5D24A7D3BA48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rapezoid 10">
              <a:extLst>
                <a:ext uri="{FF2B5EF4-FFF2-40B4-BE49-F238E27FC236}">
                  <a16:creationId xmlns:a16="http://schemas.microsoft.com/office/drawing/2014/main" id="{0F653D63-43EA-4AC1-A172-199ABFD5C3B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FE560459-1344-4891-821C-D56D947FF44B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70" name="Rectangle 21">
            <a:extLst>
              <a:ext uri="{FF2B5EF4-FFF2-40B4-BE49-F238E27FC236}">
                <a16:creationId xmlns:a16="http://schemas.microsoft.com/office/drawing/2014/main" id="{1CD4B8A8-8393-4C02-8B69-4AD6C39708F2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72" name="Freeform: Shape 71">
            <a:extLst>
              <a:ext uri="{FF2B5EF4-FFF2-40B4-BE49-F238E27FC236}">
                <a16:creationId xmlns:a16="http://schemas.microsoft.com/office/drawing/2014/main" id="{B2296639-8821-4624-83E7-A6C176811692}"/>
              </a:ext>
            </a:extLst>
          </p:cNvPr>
          <p:cNvSpPr/>
          <p:nvPr/>
        </p:nvSpPr>
        <p:spPr>
          <a:xfrm rot="5400000">
            <a:off x="8347329" y="2763319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l="-8000" t="5000" r="-10000" b="-3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DDCA6B6-8A24-4226-9F8B-167604DA693C}"/>
              </a:ext>
            </a:extLst>
          </p:cNvPr>
          <p:cNvGrpSpPr/>
          <p:nvPr/>
        </p:nvGrpSpPr>
        <p:grpSpPr>
          <a:xfrm>
            <a:off x="9332857" y="2866522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58B58845-1DE4-487F-B7BD-E2418A92D11A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Trapezoid 10">
              <a:extLst>
                <a:ext uri="{FF2B5EF4-FFF2-40B4-BE49-F238E27FC236}">
                  <a16:creationId xmlns:a16="http://schemas.microsoft.com/office/drawing/2014/main" id="{4AD3ABB3-9234-4DB9-A908-50D4931B20E1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9623C7B-C80C-4054-9AAC-54317E8E862F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5689166" y="2780046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6"/>
            <a:srcRect/>
            <a:stretch>
              <a:fillRect l="1000" t="6000" r="1000" b="5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6670581" y="2862515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4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3122027" y="2812235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7"/>
            <a:srcRect/>
            <a:stretch>
              <a:fillRect l="2000" t="3000" r="1000" b="1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48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4103442" y="2928898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49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52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8352075" y="5014932"/>
            <a:ext cx="2746562" cy="1578517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b="1" dirty="0">
                <a:solidFill>
                  <a:srgbClr val="FFFF00"/>
                </a:solidFill>
              </a:rPr>
              <a:t>الخطأ</a:t>
            </a:r>
            <a:r>
              <a:rPr lang="ar-SA" b="1" dirty="0"/>
              <a:t> : تقريب الشاشة من العين </a:t>
            </a:r>
            <a:br>
              <a:rPr lang="en-US" b="1" dirty="0"/>
            </a:br>
            <a:r>
              <a:rPr lang="ar-SA" b="1" dirty="0"/>
              <a:t>الصحيح : إبعاد الشاشة من العين </a:t>
            </a:r>
            <a:br>
              <a:rPr lang="en-US" b="1" dirty="0"/>
            </a:br>
            <a:endParaRPr lang="ar-SY" b="1" dirty="0">
              <a:solidFill>
                <a:srgbClr val="FF0000"/>
              </a:solidFill>
            </a:endParaRPr>
          </a:p>
        </p:txBody>
      </p:sp>
      <p:sp>
        <p:nvSpPr>
          <p:cNvPr id="71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5565488" y="5129919"/>
            <a:ext cx="2578989" cy="150594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b="1" dirty="0">
                <a:solidFill>
                  <a:srgbClr val="FFFF00"/>
                </a:solidFill>
              </a:rPr>
              <a:t>الخطأ</a:t>
            </a:r>
            <a:r>
              <a:rPr lang="ar-SA" b="1" dirty="0"/>
              <a:t> : السهر على الألعاب </a:t>
            </a:r>
            <a:br>
              <a:rPr lang="en-US" b="1" dirty="0"/>
            </a:br>
            <a:r>
              <a:rPr lang="ar-SA" b="1" dirty="0"/>
              <a:t>الصحيح : النوم باكراً </a:t>
            </a:r>
            <a:endParaRPr lang="ar-SY" b="1" dirty="0">
              <a:solidFill>
                <a:srgbClr val="FF0000"/>
              </a:solidFill>
            </a:endParaRPr>
          </a:p>
        </p:txBody>
      </p:sp>
      <p:sp>
        <p:nvSpPr>
          <p:cNvPr id="77" name="Cloud 42">
            <a:extLst>
              <a:ext uri="{FF2B5EF4-FFF2-40B4-BE49-F238E27FC236}">
                <a16:creationId xmlns:a16="http://schemas.microsoft.com/office/drawing/2014/main" id="{181969E8-ABDD-4353-8F16-5DFD2F3B60AE}"/>
              </a:ext>
            </a:extLst>
          </p:cNvPr>
          <p:cNvSpPr/>
          <p:nvPr/>
        </p:nvSpPr>
        <p:spPr>
          <a:xfrm>
            <a:off x="2697628" y="5050215"/>
            <a:ext cx="2612027" cy="166535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solidFill>
                  <a:srgbClr val="FFFF00"/>
                </a:solidFill>
              </a:rPr>
              <a:t>الخطأ</a:t>
            </a:r>
            <a:r>
              <a:rPr lang="ar-SA" sz="1600" b="1" dirty="0"/>
              <a:t> : استخدام الأجهزة الذكية لوقت طويل</a:t>
            </a:r>
            <a:br>
              <a:rPr lang="en-US" sz="1600" b="1" dirty="0"/>
            </a:br>
            <a:r>
              <a:rPr lang="ar-SA" sz="1600" b="1" dirty="0"/>
              <a:t>الصحيح : تحديد وقت معين لاستخدامها</a:t>
            </a:r>
            <a:br>
              <a:rPr lang="en-US" sz="1600" b="1" dirty="0"/>
            </a:br>
            <a:endParaRPr lang="ar-SY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7008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56" dur="200" fill="hold"/>
                                        <p:tgtEl>
                                          <p:spTgt spid="72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69" dur="200" fill="hold"/>
                                        <p:tgtEl>
                                          <p:spTgt spid="37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82" dur="200" fill="hold"/>
                                        <p:tgtEl>
                                          <p:spTgt spid="4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5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55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2050"/>
                            </p:stCondLst>
                            <p:childTnLst>
                              <p:par>
                                <p:cTn id="9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70" grpId="0" animBg="1"/>
      <p:bldP spid="72" grpId="0" animBg="1"/>
      <p:bldP spid="72" grpId="1" animBg="1"/>
      <p:bldP spid="37" grpId="0" animBg="1"/>
      <p:bldP spid="37" grpId="1" animBg="1"/>
      <p:bldP spid="44" grpId="0" animBg="1"/>
      <p:bldP spid="44" grpId="1" animBg="1"/>
      <p:bldP spid="52" grpId="0" animBg="1"/>
      <p:bldP spid="71" grpId="0" animBg="1"/>
      <p:bldP spid="7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5C692312-CB72-4554-BD99-5638BF260D72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84" name="Group 83">
            <a:extLst>
              <a:ext uri="{FF2B5EF4-FFF2-40B4-BE49-F238E27FC236}">
                <a16:creationId xmlns:a16="http://schemas.microsoft.com/office/drawing/2014/main" id="{7654D1B5-6A97-43D5-95C1-5D76FAD828C1}"/>
              </a:ext>
            </a:extLst>
          </p:cNvPr>
          <p:cNvGrpSpPr/>
          <p:nvPr/>
        </p:nvGrpSpPr>
        <p:grpSpPr>
          <a:xfrm flipH="1">
            <a:off x="8838115" y="1174701"/>
            <a:ext cx="2821768" cy="679827"/>
            <a:chOff x="1437353" y="1240017"/>
            <a:chExt cx="2821768" cy="679827"/>
          </a:xfrm>
        </p:grpSpPr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02C5BF4B-BEB3-4557-AD07-E6BEACEF175F}"/>
                </a:ext>
              </a:extLst>
            </p:cNvPr>
            <p:cNvSpPr/>
            <p:nvPr/>
          </p:nvSpPr>
          <p:spPr>
            <a:xfrm flipV="1">
              <a:off x="1437353" y="1240017"/>
              <a:ext cx="2564228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AD5782EB-D32D-48DB-A2F9-13DE2917C55E}"/>
                </a:ext>
              </a:extLst>
            </p:cNvPr>
            <p:cNvSpPr txBox="1"/>
            <p:nvPr/>
          </p:nvSpPr>
          <p:spPr>
            <a:xfrm>
              <a:off x="2084948" y="1458179"/>
              <a:ext cx="21741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400" dirty="0">
                  <a:solidFill>
                    <a:schemeClr val="bg1"/>
                  </a:solidFill>
                </a:rPr>
                <a:t>نشاط ٢             </a:t>
              </a: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E63E5179-6311-4984-A928-ECF58D7C1D58}"/>
              </a:ext>
            </a:extLst>
          </p:cNvPr>
          <p:cNvGrpSpPr/>
          <p:nvPr/>
        </p:nvGrpSpPr>
        <p:grpSpPr>
          <a:xfrm>
            <a:off x="360173" y="1236627"/>
            <a:ext cx="2244499" cy="2434510"/>
            <a:chOff x="7624954" y="1603531"/>
            <a:chExt cx="2244499" cy="2434510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81017A80-75B7-4BD6-80BB-6C56ED22D3B5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820C3F25-CD9E-4B13-9B74-76A11A3D1114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0" name="Rectangle: Top Corners One Rounded and One Snipped 59">
                <a:extLst>
                  <a:ext uri="{FF2B5EF4-FFF2-40B4-BE49-F238E27FC236}">
                    <a16:creationId xmlns:a16="http://schemas.microsoft.com/office/drawing/2014/main" id="{1275B174-B4DD-4692-A69A-EBE014609635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1" name="Right Triangle 19">
                <a:extLst>
                  <a:ext uri="{FF2B5EF4-FFF2-40B4-BE49-F238E27FC236}">
                    <a16:creationId xmlns:a16="http://schemas.microsoft.com/office/drawing/2014/main" id="{CC9431AB-65E5-4EA9-9F5F-A4BEE1259B78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2171930-610E-4BAC-AC2E-90896717A351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8" name="Graphic 57" descr="Target Audience">
              <a:extLst>
                <a:ext uri="{FF2B5EF4-FFF2-40B4-BE49-F238E27FC236}">
                  <a16:creationId xmlns:a16="http://schemas.microsoft.com/office/drawing/2014/main" id="{CF84A4CF-0F73-42F7-BBA8-17908ADE1A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C044EA9-C6F7-4525-AE11-C14448138FEB}"/>
              </a:ext>
            </a:extLst>
          </p:cNvPr>
          <p:cNvGrpSpPr/>
          <p:nvPr/>
        </p:nvGrpSpPr>
        <p:grpSpPr>
          <a:xfrm>
            <a:off x="1122126" y="687830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9AD4544-3E5E-423D-B56D-5B6BBA176DBA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F7C1D1CD-0F15-4545-B000-C66865CC75E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3" name="Trapezoid 10">
              <a:extLst>
                <a:ext uri="{FF2B5EF4-FFF2-40B4-BE49-F238E27FC236}">
                  <a16:creationId xmlns:a16="http://schemas.microsoft.com/office/drawing/2014/main" id="{48F23530-9784-44E2-84C0-668E4EB982E3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6539BDB0-78FE-484E-8578-8B2003D992CA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FDA23F5B-1C05-4D95-A0E9-A78B6A1AA65A}"/>
              </a:ext>
            </a:extLst>
          </p:cNvPr>
          <p:cNvGrpSpPr/>
          <p:nvPr/>
        </p:nvGrpSpPr>
        <p:grpSpPr>
          <a:xfrm>
            <a:off x="157501" y="3473604"/>
            <a:ext cx="1891699" cy="2431121"/>
            <a:chOff x="10077228" y="2825110"/>
            <a:chExt cx="1891699" cy="2431121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A419DBB5-A1E9-471E-AB35-CA37DB7DBBC9}"/>
                </a:ext>
              </a:extLst>
            </p:cNvPr>
            <p:cNvGrpSpPr/>
            <p:nvPr/>
          </p:nvGrpSpPr>
          <p:grpSpPr>
            <a:xfrm rot="21371849">
              <a:off x="10077228" y="2825110"/>
              <a:ext cx="1891699" cy="2431121"/>
              <a:chOff x="388263" y="4308237"/>
              <a:chExt cx="1891699" cy="2431121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E47E5070-283F-47BF-A295-F7795C388C70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92" name="TextBox 91">
                <a:extLst>
                  <a:ext uri="{FF2B5EF4-FFF2-40B4-BE49-F238E27FC236}">
                    <a16:creationId xmlns:a16="http://schemas.microsoft.com/office/drawing/2014/main" id="{264F6476-D492-427C-9184-DCCBFF7695BC}"/>
                  </a:ext>
                </a:extLst>
              </p:cNvPr>
              <p:cNvSpPr txBox="1"/>
              <p:nvPr/>
            </p:nvSpPr>
            <p:spPr>
              <a:xfrm>
                <a:off x="388263" y="4723422"/>
                <a:ext cx="1871561" cy="201593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sz="2000" dirty="0">
                    <a:latin typeface="Century Gothic" panose="020B0502020202020204" pitchFamily="34" charset="0"/>
                  </a:rPr>
                  <a:t>الأجهزة الذكية</a:t>
                </a:r>
                <a:endParaRPr lang="en-US" sz="2000" dirty="0">
                  <a:latin typeface="Century Gothic" panose="020B0502020202020204" pitchFamily="34" charset="0"/>
                </a:endParaRPr>
              </a:p>
              <a:p>
                <a:pPr algn="r"/>
                <a:endParaRPr lang="en-US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en-US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50" dirty="0">
                  <a:latin typeface="Century Gothic" panose="020B0502020202020204" pitchFamily="34" charset="0"/>
                </a:endParaRPr>
              </a:p>
              <a:p>
                <a:pPr algn="just"/>
                <a:endParaRPr lang="ar-SY" sz="1050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90" name="Picture 89">
              <a:extLst>
                <a:ext uri="{FF2B5EF4-FFF2-40B4-BE49-F238E27FC236}">
                  <a16:creationId xmlns:a16="http://schemas.microsoft.com/office/drawing/2014/main" id="{466253FE-0FBA-4F8D-ABB4-E28094A5004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262051" y="3702599"/>
              <a:ext cx="1561947" cy="1357874"/>
            </a:xfrm>
            <a:prstGeom prst="rect">
              <a:avLst/>
            </a:prstGeom>
          </p:spPr>
        </p:pic>
      </p:grpSp>
      <p:sp>
        <p:nvSpPr>
          <p:cNvPr id="93" name="Rectangle 21">
            <a:extLst>
              <a:ext uri="{FF2B5EF4-FFF2-40B4-BE49-F238E27FC236}">
                <a16:creationId xmlns:a16="http://schemas.microsoft.com/office/drawing/2014/main" id="{F24A78BB-95B8-40EB-9DEE-29DF2B9C6EAD}"/>
              </a:ext>
            </a:extLst>
          </p:cNvPr>
          <p:cNvSpPr/>
          <p:nvPr/>
        </p:nvSpPr>
        <p:spPr>
          <a:xfrm rot="15142371">
            <a:off x="801468" y="3143655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346A2BD9-7A82-4EAD-B6D9-2E16732B387B}"/>
              </a:ext>
            </a:extLst>
          </p:cNvPr>
          <p:cNvGrpSpPr/>
          <p:nvPr/>
        </p:nvGrpSpPr>
        <p:grpSpPr>
          <a:xfrm flipH="1">
            <a:off x="3868467" y="2285935"/>
            <a:ext cx="7810394" cy="659608"/>
            <a:chOff x="1437353" y="1240016"/>
            <a:chExt cx="7810394" cy="659608"/>
          </a:xfrm>
        </p:grpSpPr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E47FD023-BDDB-4DC2-93B9-F18FB9A37197}"/>
                </a:ext>
              </a:extLst>
            </p:cNvPr>
            <p:cNvSpPr/>
            <p:nvPr/>
          </p:nvSpPr>
          <p:spPr>
            <a:xfrm flipV="1">
              <a:off x="1437353" y="1240016"/>
              <a:ext cx="7643890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7030A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177F3F55-8C87-49FF-B358-F821CDE1522F}"/>
                </a:ext>
              </a:extLst>
            </p:cNvPr>
            <p:cNvSpPr txBox="1"/>
            <p:nvPr/>
          </p:nvSpPr>
          <p:spPr>
            <a:xfrm>
              <a:off x="1968431" y="1499514"/>
              <a:ext cx="72793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000" dirty="0">
                  <a:solidFill>
                    <a:schemeClr val="bg1"/>
                  </a:solidFill>
                </a:rPr>
                <a:t>أتحدث مع معلمتي و زميلاتي عن مخاطر إخبار الغرباء عند غياب والديّ عن المنزل  ؟</a:t>
              </a:r>
            </a:p>
          </p:txBody>
        </p:sp>
      </p:grpSp>
      <p:grpSp>
        <p:nvGrpSpPr>
          <p:cNvPr id="42" name="Group 35">
            <a:extLst>
              <a:ext uri="{FF2B5EF4-FFF2-40B4-BE49-F238E27FC236}">
                <a16:creationId xmlns:a16="http://schemas.microsoft.com/office/drawing/2014/main" id="{346A2BD9-7A82-4EAD-B6D9-2E16732B387B}"/>
              </a:ext>
            </a:extLst>
          </p:cNvPr>
          <p:cNvGrpSpPr/>
          <p:nvPr/>
        </p:nvGrpSpPr>
        <p:grpSpPr>
          <a:xfrm flipH="1">
            <a:off x="4872290" y="3308038"/>
            <a:ext cx="6787592" cy="656546"/>
            <a:chOff x="1437354" y="1240015"/>
            <a:chExt cx="6787592" cy="656546"/>
          </a:xfrm>
        </p:grpSpPr>
        <p:sp>
          <p:nvSpPr>
            <p:cNvPr id="43" name="Freeform: Shape 36">
              <a:extLst>
                <a:ext uri="{FF2B5EF4-FFF2-40B4-BE49-F238E27FC236}">
                  <a16:creationId xmlns:a16="http://schemas.microsoft.com/office/drawing/2014/main" id="{E47FD023-BDDB-4DC2-93B9-F18FB9A37197}"/>
                </a:ext>
              </a:extLst>
            </p:cNvPr>
            <p:cNvSpPr/>
            <p:nvPr/>
          </p:nvSpPr>
          <p:spPr>
            <a:xfrm flipV="1">
              <a:off x="1437354" y="1240015"/>
              <a:ext cx="6565369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B0F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45" name="TextBox 37">
              <a:extLst>
                <a:ext uri="{FF2B5EF4-FFF2-40B4-BE49-F238E27FC236}">
                  <a16:creationId xmlns:a16="http://schemas.microsoft.com/office/drawing/2014/main" id="{177F3F55-8C87-49FF-B358-F821CDE1522F}"/>
                </a:ext>
              </a:extLst>
            </p:cNvPr>
            <p:cNvSpPr txBox="1"/>
            <p:nvPr/>
          </p:nvSpPr>
          <p:spPr>
            <a:xfrm>
              <a:off x="2084948" y="1496451"/>
              <a:ext cx="613999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dirty="0">
                  <a:solidFill>
                    <a:schemeClr val="bg1"/>
                  </a:solidFill>
                </a:rPr>
                <a:t>قد يحرض الغرباء من أصحاب النفوس السيئة للقدوم للمنزل و سرقته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46" name="Group 35">
            <a:extLst>
              <a:ext uri="{FF2B5EF4-FFF2-40B4-BE49-F238E27FC236}">
                <a16:creationId xmlns:a16="http://schemas.microsoft.com/office/drawing/2014/main" id="{346A2BD9-7A82-4EAD-B6D9-2E16732B387B}"/>
              </a:ext>
            </a:extLst>
          </p:cNvPr>
          <p:cNvGrpSpPr/>
          <p:nvPr/>
        </p:nvGrpSpPr>
        <p:grpSpPr>
          <a:xfrm flipH="1">
            <a:off x="7856916" y="4309275"/>
            <a:ext cx="3821945" cy="635092"/>
            <a:chOff x="1437353" y="1240017"/>
            <a:chExt cx="3821945" cy="635092"/>
          </a:xfrm>
        </p:grpSpPr>
        <p:sp>
          <p:nvSpPr>
            <p:cNvPr id="47" name="Freeform: Shape 36">
              <a:extLst>
                <a:ext uri="{FF2B5EF4-FFF2-40B4-BE49-F238E27FC236}">
                  <a16:creationId xmlns:a16="http://schemas.microsoft.com/office/drawing/2014/main" id="{E47FD023-BDDB-4DC2-93B9-F18FB9A37197}"/>
                </a:ext>
              </a:extLst>
            </p:cNvPr>
            <p:cNvSpPr/>
            <p:nvPr/>
          </p:nvSpPr>
          <p:spPr>
            <a:xfrm flipV="1">
              <a:off x="1437353" y="1240017"/>
              <a:ext cx="3821945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48" name="TextBox 37">
              <a:extLst>
                <a:ext uri="{FF2B5EF4-FFF2-40B4-BE49-F238E27FC236}">
                  <a16:creationId xmlns:a16="http://schemas.microsoft.com/office/drawing/2014/main" id="{177F3F55-8C87-49FF-B358-F821CDE1522F}"/>
                </a:ext>
              </a:extLst>
            </p:cNvPr>
            <p:cNvSpPr txBox="1"/>
            <p:nvPr/>
          </p:nvSpPr>
          <p:spPr>
            <a:xfrm>
              <a:off x="1968431" y="1474999"/>
              <a:ext cx="299977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000" dirty="0">
                  <a:solidFill>
                    <a:schemeClr val="bg1"/>
                  </a:solidFill>
                </a:rPr>
                <a:t>أو تعريض من في المنزل للخطر</a:t>
              </a:r>
            </a:p>
          </p:txBody>
        </p:sp>
      </p:grpSp>
      <p:grpSp>
        <p:nvGrpSpPr>
          <p:cNvPr id="44" name="Group 35">
            <a:extLst>
              <a:ext uri="{FF2B5EF4-FFF2-40B4-BE49-F238E27FC236}">
                <a16:creationId xmlns:a16="http://schemas.microsoft.com/office/drawing/2014/main" id="{346A2BD9-7A82-4EAD-B6D9-2E16732B387B}"/>
              </a:ext>
            </a:extLst>
          </p:cNvPr>
          <p:cNvGrpSpPr/>
          <p:nvPr/>
        </p:nvGrpSpPr>
        <p:grpSpPr>
          <a:xfrm flipH="1">
            <a:off x="5699487" y="5322897"/>
            <a:ext cx="5979373" cy="635092"/>
            <a:chOff x="1437353" y="1240017"/>
            <a:chExt cx="5979373" cy="635092"/>
          </a:xfrm>
        </p:grpSpPr>
        <p:sp>
          <p:nvSpPr>
            <p:cNvPr id="49" name="Freeform: Shape 36">
              <a:extLst>
                <a:ext uri="{FF2B5EF4-FFF2-40B4-BE49-F238E27FC236}">
                  <a16:creationId xmlns:a16="http://schemas.microsoft.com/office/drawing/2014/main" id="{E47FD023-BDDB-4DC2-93B9-F18FB9A37197}"/>
                </a:ext>
              </a:extLst>
            </p:cNvPr>
            <p:cNvSpPr/>
            <p:nvPr/>
          </p:nvSpPr>
          <p:spPr>
            <a:xfrm flipV="1">
              <a:off x="1437353" y="1240017"/>
              <a:ext cx="5979373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D60093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70C0"/>
                </a:solidFill>
              </a:endParaRPr>
            </a:p>
          </p:txBody>
        </p:sp>
        <p:sp>
          <p:nvSpPr>
            <p:cNvPr id="50" name="TextBox 37">
              <a:extLst>
                <a:ext uri="{FF2B5EF4-FFF2-40B4-BE49-F238E27FC236}">
                  <a16:creationId xmlns:a16="http://schemas.microsoft.com/office/drawing/2014/main" id="{177F3F55-8C87-49FF-B358-F821CDE1522F}"/>
                </a:ext>
              </a:extLst>
            </p:cNvPr>
            <p:cNvSpPr txBox="1"/>
            <p:nvPr/>
          </p:nvSpPr>
          <p:spPr>
            <a:xfrm>
              <a:off x="1789982" y="1474999"/>
              <a:ext cx="515556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ar-SY" sz="2000" dirty="0">
                  <a:solidFill>
                    <a:schemeClr val="bg1"/>
                  </a:solidFill>
                </a:rPr>
                <a:t>ابتني الحبيبة : لا تتواصلي مع الغرباء حفاظاً على سلامتك </a:t>
              </a:r>
            </a:p>
          </p:txBody>
        </p:sp>
      </p:grpSp>
      <p:sp>
        <p:nvSpPr>
          <p:cNvPr id="51" name="Freeform: Shape 36">
            <a:extLst>
              <a:ext uri="{FF2B5EF4-FFF2-40B4-BE49-F238E27FC236}">
                <a16:creationId xmlns:a16="http://schemas.microsoft.com/office/drawing/2014/main" id="{666BA1E3-D38A-4C3F-9694-75C7F01CA99E}"/>
              </a:ext>
            </a:extLst>
          </p:cNvPr>
          <p:cNvSpPr/>
          <p:nvPr/>
        </p:nvSpPr>
        <p:spPr>
          <a:xfrm rot="5400000">
            <a:off x="2373121" y="2755564"/>
            <a:ext cx="2192374" cy="2182881"/>
          </a:xfrm>
          <a:custGeom>
            <a:avLst/>
            <a:gdLst>
              <a:gd name="connsiteX0" fmla="*/ 152484 w 2311036"/>
              <a:gd name="connsiteY0" fmla="*/ 1091439 h 2182881"/>
              <a:gd name="connsiteX1" fmla="*/ 339228 w 2311036"/>
              <a:gd name="connsiteY1" fmla="*/ 1278183 h 2182881"/>
              <a:gd name="connsiteX2" fmla="*/ 525972 w 2311036"/>
              <a:gd name="connsiteY2" fmla="*/ 1091439 h 2182881"/>
              <a:gd name="connsiteX3" fmla="*/ 339228 w 2311036"/>
              <a:gd name="connsiteY3" fmla="*/ 904695 h 2182881"/>
              <a:gd name="connsiteX4" fmla="*/ 152484 w 2311036"/>
              <a:gd name="connsiteY4" fmla="*/ 1091439 h 2182881"/>
              <a:gd name="connsiteX5" fmla="*/ 0 w 2311036"/>
              <a:gd name="connsiteY5" fmla="*/ 1091441 h 2182881"/>
              <a:gd name="connsiteX6" fmla="*/ 545721 w 2311036"/>
              <a:gd name="connsiteY6" fmla="*/ 0 h 2182881"/>
              <a:gd name="connsiteX7" fmla="*/ 1765315 w 2311036"/>
              <a:gd name="connsiteY7" fmla="*/ 0 h 2182881"/>
              <a:gd name="connsiteX8" fmla="*/ 2311036 w 2311036"/>
              <a:gd name="connsiteY8" fmla="*/ 1091441 h 2182881"/>
              <a:gd name="connsiteX9" fmla="*/ 1765315 w 2311036"/>
              <a:gd name="connsiteY9" fmla="*/ 2182881 h 2182881"/>
              <a:gd name="connsiteX10" fmla="*/ 545721 w 2311036"/>
              <a:gd name="connsiteY10" fmla="*/ 2182881 h 21828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311036" h="2182881">
                <a:moveTo>
                  <a:pt x="152484" y="1091439"/>
                </a:moveTo>
                <a:cubicBezTo>
                  <a:pt x="152484" y="1194575"/>
                  <a:pt x="236092" y="1278183"/>
                  <a:pt x="339228" y="1278183"/>
                </a:cubicBezTo>
                <a:cubicBezTo>
                  <a:pt x="442364" y="1278183"/>
                  <a:pt x="525972" y="1194575"/>
                  <a:pt x="525972" y="1091439"/>
                </a:cubicBezTo>
                <a:cubicBezTo>
                  <a:pt x="525972" y="988303"/>
                  <a:pt x="442364" y="904695"/>
                  <a:pt x="339228" y="904695"/>
                </a:cubicBezTo>
                <a:cubicBezTo>
                  <a:pt x="236092" y="904695"/>
                  <a:pt x="152484" y="988303"/>
                  <a:pt x="152484" y="1091439"/>
                </a:cubicBezTo>
                <a:close/>
                <a:moveTo>
                  <a:pt x="0" y="1091441"/>
                </a:moveTo>
                <a:lnTo>
                  <a:pt x="545721" y="0"/>
                </a:lnTo>
                <a:lnTo>
                  <a:pt x="1765315" y="0"/>
                </a:lnTo>
                <a:lnTo>
                  <a:pt x="2311036" y="1091441"/>
                </a:lnTo>
                <a:lnTo>
                  <a:pt x="1765315" y="2182881"/>
                </a:lnTo>
                <a:lnTo>
                  <a:pt x="545721" y="2182881"/>
                </a:lnTo>
                <a:close/>
              </a:path>
            </a:pathLst>
          </a:custGeom>
          <a:blipFill dpi="0" rotWithShape="0">
            <a:blip r:embed="rId5"/>
            <a:srcRect/>
            <a:stretch>
              <a:fillRect l="1000" t="2000" r="-2000"/>
            </a:stretch>
          </a:blipFill>
          <a:ln w="38100">
            <a:solidFill>
              <a:schemeClr val="bg1"/>
            </a:solidFill>
          </a:ln>
          <a:effectLst>
            <a:outerShdw blurRad="152400" dist="63500" dir="2700000" algn="tl" rotWithShape="0">
              <a:prstClr val="black">
                <a:alpha val="5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grpSp>
        <p:nvGrpSpPr>
          <p:cNvPr id="52" name="Group 37">
            <a:extLst>
              <a:ext uri="{FF2B5EF4-FFF2-40B4-BE49-F238E27FC236}">
                <a16:creationId xmlns:a16="http://schemas.microsoft.com/office/drawing/2014/main" id="{B1C1F1AA-202C-454A-A519-8DF7B2304893}"/>
              </a:ext>
            </a:extLst>
          </p:cNvPr>
          <p:cNvGrpSpPr/>
          <p:nvPr/>
        </p:nvGrpSpPr>
        <p:grpSpPr>
          <a:xfrm>
            <a:off x="3379023" y="2858766"/>
            <a:ext cx="229544" cy="346651"/>
            <a:chOff x="3976914" y="1402541"/>
            <a:chExt cx="421209" cy="565307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3" name="Oval 38">
              <a:extLst>
                <a:ext uri="{FF2B5EF4-FFF2-40B4-BE49-F238E27FC236}">
                  <a16:creationId xmlns:a16="http://schemas.microsoft.com/office/drawing/2014/main" id="{680C7105-7D18-4178-9414-6B4B4567F473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Trapezoid 10">
              <a:extLst>
                <a:ext uri="{FF2B5EF4-FFF2-40B4-BE49-F238E27FC236}">
                  <a16:creationId xmlns:a16="http://schemas.microsoft.com/office/drawing/2014/main" id="{1959813E-1D20-46B3-88CF-98EC8A472F52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40">
              <a:extLst>
                <a:ext uri="{FF2B5EF4-FFF2-40B4-BE49-F238E27FC236}">
                  <a16:creationId xmlns:a16="http://schemas.microsoft.com/office/drawing/2014/main" id="{58489F62-439F-4373-AC47-C8084C3B580C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258760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6" presetClass="emph" presetSubtype="0" autoRev="1" fill="hold" grpId="1" nodeType="withEffect">
                                  <p:stCondLst>
                                    <p:cond delay="150"/>
                                  </p:stCondLst>
                                  <p:childTnLst>
                                    <p:animScale>
                                      <p:cBhvr>
                                        <p:cTn id="80" dur="200" fill="hold"/>
                                        <p:tgtEl>
                                          <p:spTgt spid="51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93" grpId="0" animBg="1"/>
      <p:bldP spid="51" grpId="0" animBg="1"/>
      <p:bldP spid="51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565629C1-46C3-4842-A69C-AF44E3E9BD2A}"/>
              </a:ext>
            </a:extLst>
          </p:cNvPr>
          <p:cNvSpPr/>
          <p:nvPr/>
        </p:nvSpPr>
        <p:spPr>
          <a:xfrm flipH="1">
            <a:off x="9761993" y="-662698"/>
            <a:ext cx="3329256" cy="7984420"/>
          </a:xfrm>
          <a:custGeom>
            <a:avLst/>
            <a:gdLst>
              <a:gd name="connsiteX0" fmla="*/ 0 w 3329256"/>
              <a:gd name="connsiteY0" fmla="*/ 0 h 7984420"/>
              <a:gd name="connsiteX1" fmla="*/ 1 w 3329256"/>
              <a:gd name="connsiteY1" fmla="*/ 0 h 7984420"/>
              <a:gd name="connsiteX2" fmla="*/ 1898776 w 3329256"/>
              <a:gd name="connsiteY2" fmla="*/ 1713483 h 7984420"/>
              <a:gd name="connsiteX3" fmla="*/ 1908630 w 3329256"/>
              <a:gd name="connsiteY3" fmla="*/ 1908628 h 7984420"/>
              <a:gd name="connsiteX4" fmla="*/ 1908630 w 3329256"/>
              <a:gd name="connsiteY4" fmla="*/ 6075792 h 7984420"/>
              <a:gd name="connsiteX5" fmla="*/ 1908626 w 3329256"/>
              <a:gd name="connsiteY5" fmla="*/ 6075792 h 7984420"/>
              <a:gd name="connsiteX6" fmla="*/ 1915960 w 3329256"/>
              <a:gd name="connsiteY6" fmla="*/ 6221042 h 7984420"/>
              <a:gd name="connsiteX7" fmla="*/ 3329256 w 3329256"/>
              <a:gd name="connsiteY7" fmla="*/ 7496421 h 7984420"/>
              <a:gd name="connsiteX8" fmla="*/ 3329256 w 3329256"/>
              <a:gd name="connsiteY8" fmla="*/ 7984420 h 7984420"/>
              <a:gd name="connsiteX9" fmla="*/ 3329255 w 3329256"/>
              <a:gd name="connsiteY9" fmla="*/ 7984420 h 7984420"/>
              <a:gd name="connsiteX10" fmla="*/ 1430480 w 3329256"/>
              <a:gd name="connsiteY10" fmla="*/ 6270937 h 7984420"/>
              <a:gd name="connsiteX11" fmla="*/ 1420626 w 3329256"/>
              <a:gd name="connsiteY11" fmla="*/ 6075792 h 7984420"/>
              <a:gd name="connsiteX12" fmla="*/ 1420626 w 3329256"/>
              <a:gd name="connsiteY12" fmla="*/ 1908628 h 7984420"/>
              <a:gd name="connsiteX13" fmla="*/ 1420630 w 3329256"/>
              <a:gd name="connsiteY13" fmla="*/ 1908628 h 7984420"/>
              <a:gd name="connsiteX14" fmla="*/ 1413296 w 3329256"/>
              <a:gd name="connsiteY14" fmla="*/ 1763378 h 7984420"/>
              <a:gd name="connsiteX15" fmla="*/ 0 w 3329256"/>
              <a:gd name="connsiteY15" fmla="*/ 487999 h 7984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9256" h="7984420">
                <a:moveTo>
                  <a:pt x="0" y="0"/>
                </a:moveTo>
                <a:lnTo>
                  <a:pt x="1" y="0"/>
                </a:lnTo>
                <a:cubicBezTo>
                  <a:pt x="988227" y="0"/>
                  <a:pt x="1801035" y="751045"/>
                  <a:pt x="1898776" y="1713483"/>
                </a:cubicBezTo>
                <a:lnTo>
                  <a:pt x="1908630" y="1908628"/>
                </a:lnTo>
                <a:lnTo>
                  <a:pt x="1908630" y="6075792"/>
                </a:lnTo>
                <a:lnTo>
                  <a:pt x="1908626" y="6075792"/>
                </a:lnTo>
                <a:lnTo>
                  <a:pt x="1915960" y="6221042"/>
                </a:lnTo>
                <a:cubicBezTo>
                  <a:pt x="1988711" y="6937403"/>
                  <a:pt x="2593701" y="7496421"/>
                  <a:pt x="3329256" y="7496421"/>
                </a:cubicBezTo>
                <a:lnTo>
                  <a:pt x="3329256" y="7984420"/>
                </a:lnTo>
                <a:lnTo>
                  <a:pt x="3329255" y="7984420"/>
                </a:lnTo>
                <a:cubicBezTo>
                  <a:pt x="2341029" y="7984420"/>
                  <a:pt x="1528221" y="7233375"/>
                  <a:pt x="1430480" y="6270937"/>
                </a:cubicBezTo>
                <a:lnTo>
                  <a:pt x="1420626" y="6075792"/>
                </a:lnTo>
                <a:lnTo>
                  <a:pt x="1420626" y="1908628"/>
                </a:lnTo>
                <a:lnTo>
                  <a:pt x="1420630" y="1908628"/>
                </a:lnTo>
                <a:lnTo>
                  <a:pt x="1413296" y="1763378"/>
                </a:lnTo>
                <a:cubicBezTo>
                  <a:pt x="1340545" y="1047017"/>
                  <a:pt x="735555" y="487999"/>
                  <a:pt x="0" y="487999"/>
                </a:cubicBezTo>
                <a:close/>
              </a:path>
            </a:pathLst>
          </a:custGeom>
          <a:gradFill flip="none" rotWithShape="1">
            <a:gsLst>
              <a:gs pos="61000">
                <a:srgbClr val="00CC99"/>
              </a:gs>
              <a:gs pos="27400">
                <a:srgbClr val="33CCFF"/>
              </a:gs>
              <a:gs pos="0">
                <a:srgbClr val="000099"/>
              </a:gs>
              <a:gs pos="100000">
                <a:srgbClr val="006600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65" name="Group 64">
            <a:extLst>
              <a:ext uri="{FF2B5EF4-FFF2-40B4-BE49-F238E27FC236}">
                <a16:creationId xmlns:a16="http://schemas.microsoft.com/office/drawing/2014/main" id="{A74FBC06-1B5A-426D-A822-6BB649AA44E6}"/>
              </a:ext>
            </a:extLst>
          </p:cNvPr>
          <p:cNvGrpSpPr/>
          <p:nvPr/>
        </p:nvGrpSpPr>
        <p:grpSpPr>
          <a:xfrm flipH="1" flipV="1">
            <a:off x="11112308" y="1007622"/>
            <a:ext cx="582196" cy="635091"/>
            <a:chOff x="1431941" y="2643418"/>
            <a:chExt cx="582196" cy="635091"/>
          </a:xfrm>
        </p:grpSpPr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A306DC07-731C-4F30-AEA9-6AF767CC8999}"/>
                </a:ext>
              </a:extLst>
            </p:cNvPr>
            <p:cNvSpPr/>
            <p:nvPr/>
          </p:nvSpPr>
          <p:spPr>
            <a:xfrm rot="10800000" flipH="1" flipV="1">
              <a:off x="1431941" y="2643418"/>
              <a:ext cx="582196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D695F10-F6BC-4CE5-85F4-FC3412324709}"/>
                </a:ext>
              </a:extLst>
            </p:cNvPr>
            <p:cNvSpPr txBox="1"/>
            <p:nvPr/>
          </p:nvSpPr>
          <p:spPr>
            <a:xfrm rot="10800000">
              <a:off x="1615267" y="2664775"/>
              <a:ext cx="39887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16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</a:t>
              </a:r>
              <a:endParaRPr lang="en-US" sz="16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03BFDDC1-E658-4D2C-BA1F-653629055719}"/>
              </a:ext>
            </a:extLst>
          </p:cNvPr>
          <p:cNvGrpSpPr/>
          <p:nvPr/>
        </p:nvGrpSpPr>
        <p:grpSpPr>
          <a:xfrm flipH="1">
            <a:off x="5245223" y="344897"/>
            <a:ext cx="6579909" cy="679956"/>
            <a:chOff x="1306724" y="540651"/>
            <a:chExt cx="6579909" cy="679956"/>
          </a:xfrm>
        </p:grpSpPr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3861E00-C966-4D52-BCE4-960E0B0AA8CA}"/>
                </a:ext>
              </a:extLst>
            </p:cNvPr>
            <p:cNvSpPr/>
            <p:nvPr/>
          </p:nvSpPr>
          <p:spPr>
            <a:xfrm flipV="1">
              <a:off x="1306724" y="540651"/>
              <a:ext cx="6579909" cy="635091"/>
            </a:xfrm>
            <a:custGeom>
              <a:avLst/>
              <a:gdLst>
                <a:gd name="connsiteX0" fmla="*/ 314185 w 3126929"/>
                <a:gd name="connsiteY0" fmla="*/ 0 h 727424"/>
                <a:gd name="connsiteX1" fmla="*/ 3126929 w 3126929"/>
                <a:gd name="connsiteY1" fmla="*/ 0 h 727424"/>
                <a:gd name="connsiteX2" fmla="*/ 3126929 w 3126929"/>
                <a:gd name="connsiteY2" fmla="*/ 413239 h 727424"/>
                <a:gd name="connsiteX3" fmla="*/ 314185 w 3126929"/>
                <a:gd name="connsiteY3" fmla="*/ 413239 h 727424"/>
                <a:gd name="connsiteX4" fmla="*/ 0 w 3126929"/>
                <a:gd name="connsiteY4" fmla="*/ 727424 h 727424"/>
                <a:gd name="connsiteX5" fmla="*/ 0 w 3126929"/>
                <a:gd name="connsiteY5" fmla="*/ 314185 h 727424"/>
                <a:gd name="connsiteX6" fmla="*/ 314185 w 3126929"/>
                <a:gd name="connsiteY6" fmla="*/ 0 h 7274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126929" h="727424">
                  <a:moveTo>
                    <a:pt x="314185" y="0"/>
                  </a:moveTo>
                  <a:lnTo>
                    <a:pt x="3126929" y="0"/>
                  </a:lnTo>
                  <a:lnTo>
                    <a:pt x="3126929" y="413239"/>
                  </a:lnTo>
                  <a:lnTo>
                    <a:pt x="314185" y="413239"/>
                  </a:lnTo>
                  <a:cubicBezTo>
                    <a:pt x="140665" y="413239"/>
                    <a:pt x="0" y="553904"/>
                    <a:pt x="0" y="727424"/>
                  </a:cubicBezTo>
                  <a:lnTo>
                    <a:pt x="0" y="314185"/>
                  </a:lnTo>
                  <a:cubicBezTo>
                    <a:pt x="0" y="140665"/>
                    <a:pt x="140665" y="0"/>
                    <a:pt x="314185" y="0"/>
                  </a:cubicBezTo>
                  <a:close/>
                </a:path>
              </a:pathLst>
            </a:custGeom>
            <a:solidFill>
              <a:srgbClr val="0066CC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DB52BD4A-BDD0-479A-B1C1-464461B1A159}"/>
                </a:ext>
              </a:extLst>
            </p:cNvPr>
            <p:cNvSpPr txBox="1"/>
            <p:nvPr/>
          </p:nvSpPr>
          <p:spPr>
            <a:xfrm>
              <a:off x="1728451" y="820497"/>
              <a:ext cx="61581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Y" sz="2000" b="1" dirty="0">
                  <a:solidFill>
                    <a:schemeClr val="bg1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نشاط 3: </a:t>
              </a:r>
              <a:r>
                <a:rPr lang="ar-SA" sz="2000" b="1" dirty="0">
                  <a:solidFill>
                    <a:schemeClr val="bg1"/>
                  </a:solidFill>
                </a:rPr>
                <a:t>صنفي العبارات الآتية إلى تصرف سليم و تصرف غير سليم ؟</a:t>
              </a:r>
              <a:endParaRPr lang="ar-SY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</a:endParaRPr>
            </a:p>
          </p:txBody>
        </p:sp>
      </p:grpSp>
      <p:sp>
        <p:nvSpPr>
          <p:cNvPr id="74" name="TextBox 73">
            <a:extLst>
              <a:ext uri="{FF2B5EF4-FFF2-40B4-BE49-F238E27FC236}">
                <a16:creationId xmlns:a16="http://schemas.microsoft.com/office/drawing/2014/main" id="{A8F72419-8B5D-4010-8673-91B89D30E079}"/>
              </a:ext>
            </a:extLst>
          </p:cNvPr>
          <p:cNvSpPr txBox="1"/>
          <p:nvPr/>
        </p:nvSpPr>
        <p:spPr>
          <a:xfrm>
            <a:off x="8756852" y="1252882"/>
            <a:ext cx="22877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000" b="1" dirty="0"/>
              <a:t>تصرف  سليم :</a:t>
            </a:r>
            <a:endParaRPr lang="ar-SY" sz="2000" b="1" dirty="0">
              <a:latin typeface="Open Sans" panose="020B0606030504020204" pitchFamily="34" charset="0"/>
              <a:ea typeface="Open Sans" panose="020B0606030504020204" pitchFamily="34" charset="0"/>
            </a:endParaRP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C25E4-1F7F-4867-B079-829887DB5BC2}"/>
              </a:ext>
            </a:extLst>
          </p:cNvPr>
          <p:cNvGrpSpPr/>
          <p:nvPr/>
        </p:nvGrpSpPr>
        <p:grpSpPr>
          <a:xfrm>
            <a:off x="586333" y="3413198"/>
            <a:ext cx="1887249" cy="2486627"/>
            <a:chOff x="10083515" y="2824902"/>
            <a:chExt cx="1887249" cy="2486627"/>
          </a:xfrm>
        </p:grpSpPr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3C5D4ECC-4363-49F5-AC1E-427EE81B910B}"/>
                </a:ext>
              </a:extLst>
            </p:cNvPr>
            <p:cNvGrpSpPr/>
            <p:nvPr/>
          </p:nvGrpSpPr>
          <p:grpSpPr>
            <a:xfrm rot="21371849">
              <a:off x="10083515" y="2824902"/>
              <a:ext cx="1887249" cy="2486627"/>
              <a:chOff x="392713" y="4308237"/>
              <a:chExt cx="1887249" cy="2486627"/>
            </a:xfrm>
            <a:solidFill>
              <a:schemeClr val="bg1"/>
            </a:solidFill>
            <a:effectLst>
              <a:outerShdw blurRad="317500" dist="889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8800CFF6-8F4D-4627-820C-34A7AB6B76B5}"/>
                  </a:ext>
                </a:extLst>
              </p:cNvPr>
              <p:cNvSpPr txBox="1"/>
              <p:nvPr/>
            </p:nvSpPr>
            <p:spPr>
              <a:xfrm>
                <a:off x="395817" y="4308237"/>
                <a:ext cx="1884145" cy="369332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b="1" dirty="0">
                    <a:solidFill>
                      <a:srgbClr val="FF0000"/>
                    </a:solidFill>
                    <a:latin typeface="Century Gothic" panose="020B0502020202020204" pitchFamily="34" charset="0"/>
                  </a:rPr>
                  <a:t>مسكني</a:t>
                </a:r>
                <a:endParaRPr lang="en-US" sz="1400" b="1" dirty="0">
                  <a:solidFill>
                    <a:srgbClr val="FF0000"/>
                  </a:solidFill>
                  <a:latin typeface="Century Gothic" panose="020B0502020202020204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AA40980B-E816-4E4B-9C9B-394E328D15D1}"/>
                  </a:ext>
                </a:extLst>
              </p:cNvPr>
              <p:cNvSpPr txBox="1"/>
              <p:nvPr/>
            </p:nvSpPr>
            <p:spPr>
              <a:xfrm>
                <a:off x="392713" y="4732761"/>
                <a:ext cx="1871561" cy="2062103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ar-SY" dirty="0">
                    <a:latin typeface="Century Gothic" panose="020B0502020202020204" pitchFamily="34" charset="0"/>
                  </a:rPr>
                  <a:t>الأجهزة الذكية</a:t>
                </a: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  <a:p>
                <a:pPr algn="r"/>
                <a:endParaRPr lang="ar-SY" sz="1000" dirty="0">
                  <a:latin typeface="Century Gothic" panose="020B0502020202020204" pitchFamily="34" charset="0"/>
                </a:endParaRPr>
              </a:p>
            </p:txBody>
          </p:sp>
        </p:grpSp>
        <p:pic>
          <p:nvPicPr>
            <p:cNvPr id="45" name="Picture 44">
              <a:extLst>
                <a:ext uri="{FF2B5EF4-FFF2-40B4-BE49-F238E27FC236}">
                  <a16:creationId xmlns:a16="http://schemas.microsoft.com/office/drawing/2014/main" id="{574FCD2F-B42D-406A-BDB3-20EA0193B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372809">
              <a:off x="10184877" y="3834632"/>
              <a:ext cx="1502378" cy="1306088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14D6211-A81F-4393-9DC1-25ACC2FBFA62}"/>
              </a:ext>
            </a:extLst>
          </p:cNvPr>
          <p:cNvGrpSpPr/>
          <p:nvPr/>
        </p:nvGrpSpPr>
        <p:grpSpPr>
          <a:xfrm>
            <a:off x="560431" y="1240514"/>
            <a:ext cx="2244499" cy="2434510"/>
            <a:chOff x="7624954" y="1603531"/>
            <a:chExt cx="2244499" cy="2434510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FE1932AA-276C-4255-AF9A-14CBD14F5BEA}"/>
                </a:ext>
              </a:extLst>
            </p:cNvPr>
            <p:cNvGrpSpPr/>
            <p:nvPr/>
          </p:nvGrpSpPr>
          <p:grpSpPr>
            <a:xfrm>
              <a:off x="7624954" y="1603531"/>
              <a:ext cx="2244499" cy="2434510"/>
              <a:chOff x="2728686" y="1944914"/>
              <a:chExt cx="3055724" cy="3314410"/>
            </a:xfrm>
          </p:grpSpPr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45D83199-60D0-4D82-8D8E-F42FFA07C217}"/>
                  </a:ext>
                </a:extLst>
              </p:cNvPr>
              <p:cNvSpPr/>
              <p:nvPr/>
            </p:nvSpPr>
            <p:spPr>
              <a:xfrm rot="21437240">
                <a:off x="2809292" y="2738915"/>
                <a:ext cx="2975118" cy="2520409"/>
              </a:xfrm>
              <a:prstGeom prst="rect">
                <a:avLst/>
              </a:prstGeom>
              <a:solidFill>
                <a:schemeClr val="tx1">
                  <a:alpha val="56000"/>
                </a:schemeClr>
              </a:solidFill>
              <a:ln>
                <a:noFill/>
              </a:ln>
              <a:effectLst>
                <a:softEdge rad="457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Rectangle: Top Corners One Rounded and One Snipped 53">
                <a:extLst>
                  <a:ext uri="{FF2B5EF4-FFF2-40B4-BE49-F238E27FC236}">
                    <a16:creationId xmlns:a16="http://schemas.microsoft.com/office/drawing/2014/main" id="{37D910D8-666C-45A4-B2D2-85C34050E474}"/>
                  </a:ext>
                </a:extLst>
              </p:cNvPr>
              <p:cNvSpPr/>
              <p:nvPr/>
            </p:nvSpPr>
            <p:spPr>
              <a:xfrm rot="10800000">
                <a:off x="2728686" y="1944914"/>
                <a:ext cx="2496457" cy="2641600"/>
              </a:xfrm>
              <a:prstGeom prst="snipRoundRect">
                <a:avLst>
                  <a:gd name="adj1" fmla="val 29018"/>
                  <a:gd name="adj2" fmla="val 0"/>
                </a:avLst>
              </a:prstGeom>
              <a:solidFill>
                <a:srgbClr val="FF00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Right Triangle 19">
                <a:extLst>
                  <a:ext uri="{FF2B5EF4-FFF2-40B4-BE49-F238E27FC236}">
                    <a16:creationId xmlns:a16="http://schemas.microsoft.com/office/drawing/2014/main" id="{5B5AAE39-2CEF-46F3-A578-CB2FD9E1732B}"/>
                  </a:ext>
                </a:extLst>
              </p:cNvPr>
              <p:cNvSpPr/>
              <p:nvPr/>
            </p:nvSpPr>
            <p:spPr>
              <a:xfrm rot="20055388" flipH="1">
                <a:off x="4483047" y="4162710"/>
                <a:ext cx="820305" cy="293371"/>
              </a:xfrm>
              <a:custGeom>
                <a:avLst/>
                <a:gdLst>
                  <a:gd name="connsiteX0" fmla="*/ 0 w 749372"/>
                  <a:gd name="connsiteY0" fmla="*/ 235741 h 235741"/>
                  <a:gd name="connsiteX1" fmla="*/ 0 w 749372"/>
                  <a:gd name="connsiteY1" fmla="*/ 0 h 235741"/>
                  <a:gd name="connsiteX2" fmla="*/ 749372 w 749372"/>
                  <a:gd name="connsiteY2" fmla="*/ 235741 h 235741"/>
                  <a:gd name="connsiteX3" fmla="*/ 0 w 749372"/>
                  <a:gd name="connsiteY3" fmla="*/ 235741 h 235741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43349"/>
                  <a:gd name="connsiteX1" fmla="*/ 383458 w 1132830"/>
                  <a:gd name="connsiteY1" fmla="*/ 7608 h 243349"/>
                  <a:gd name="connsiteX2" fmla="*/ 1132830 w 1132830"/>
                  <a:gd name="connsiteY2" fmla="*/ 243349 h 243349"/>
                  <a:gd name="connsiteX3" fmla="*/ 0 w 1132830"/>
                  <a:gd name="connsiteY3" fmla="*/ 0 h 24334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132830"/>
                  <a:gd name="connsiteY0" fmla="*/ 0 h 272989"/>
                  <a:gd name="connsiteX1" fmla="*/ 383458 w 1132830"/>
                  <a:gd name="connsiteY1" fmla="*/ 7608 h 272989"/>
                  <a:gd name="connsiteX2" fmla="*/ 1132830 w 1132830"/>
                  <a:gd name="connsiteY2" fmla="*/ 243349 h 272989"/>
                  <a:gd name="connsiteX3" fmla="*/ 0 w 1132830"/>
                  <a:gd name="connsiteY3" fmla="*/ 0 h 272989"/>
                  <a:gd name="connsiteX0" fmla="*/ 0 w 1086202"/>
                  <a:gd name="connsiteY0" fmla="*/ 0 h 291651"/>
                  <a:gd name="connsiteX1" fmla="*/ 383458 w 1086202"/>
                  <a:gd name="connsiteY1" fmla="*/ 7608 h 291651"/>
                  <a:gd name="connsiteX2" fmla="*/ 1086202 w 1086202"/>
                  <a:gd name="connsiteY2" fmla="*/ 272983 h 291651"/>
                  <a:gd name="connsiteX3" fmla="*/ 0 w 1086202"/>
                  <a:gd name="connsiteY3" fmla="*/ 0 h 291651"/>
                  <a:gd name="connsiteX0" fmla="*/ 0 w 1086202"/>
                  <a:gd name="connsiteY0" fmla="*/ 0 h 280606"/>
                  <a:gd name="connsiteX1" fmla="*/ 383458 w 1086202"/>
                  <a:gd name="connsiteY1" fmla="*/ 7608 h 280606"/>
                  <a:gd name="connsiteX2" fmla="*/ 1086202 w 1086202"/>
                  <a:gd name="connsiteY2" fmla="*/ 272983 h 280606"/>
                  <a:gd name="connsiteX3" fmla="*/ 0 w 1086202"/>
                  <a:gd name="connsiteY3" fmla="*/ 0 h 280606"/>
                  <a:gd name="connsiteX0" fmla="*/ 0 w 1068717"/>
                  <a:gd name="connsiteY0" fmla="*/ 0 h 286234"/>
                  <a:gd name="connsiteX1" fmla="*/ 383458 w 1068717"/>
                  <a:gd name="connsiteY1" fmla="*/ 7608 h 286234"/>
                  <a:gd name="connsiteX2" fmla="*/ 1068717 w 1068717"/>
                  <a:gd name="connsiteY2" fmla="*/ 281449 h 286234"/>
                  <a:gd name="connsiteX3" fmla="*/ 0 w 1068717"/>
                  <a:gd name="connsiteY3" fmla="*/ 0 h 286234"/>
                  <a:gd name="connsiteX0" fmla="*/ 0 w 1057061"/>
                  <a:gd name="connsiteY0" fmla="*/ 0 h 286234"/>
                  <a:gd name="connsiteX1" fmla="*/ 371802 w 1057061"/>
                  <a:gd name="connsiteY1" fmla="*/ 7608 h 286234"/>
                  <a:gd name="connsiteX2" fmla="*/ 1057061 w 1057061"/>
                  <a:gd name="connsiteY2" fmla="*/ 281449 h 286234"/>
                  <a:gd name="connsiteX3" fmla="*/ 0 w 1057061"/>
                  <a:gd name="connsiteY3" fmla="*/ 0 h 286234"/>
                  <a:gd name="connsiteX0" fmla="*/ 0 w 1088067"/>
                  <a:gd name="connsiteY0" fmla="*/ 9007 h 284403"/>
                  <a:gd name="connsiteX1" fmla="*/ 402808 w 1088067"/>
                  <a:gd name="connsiteY1" fmla="*/ 0 h 284403"/>
                  <a:gd name="connsiteX2" fmla="*/ 1088067 w 1088067"/>
                  <a:gd name="connsiteY2" fmla="*/ 273841 h 284403"/>
                  <a:gd name="connsiteX3" fmla="*/ 0 w 1088067"/>
                  <a:gd name="connsiteY3" fmla="*/ 9007 h 284403"/>
                  <a:gd name="connsiteX0" fmla="*/ 0 w 1088067"/>
                  <a:gd name="connsiteY0" fmla="*/ 9007 h 275282"/>
                  <a:gd name="connsiteX1" fmla="*/ 402808 w 1088067"/>
                  <a:gd name="connsiteY1" fmla="*/ 0 h 275282"/>
                  <a:gd name="connsiteX2" fmla="*/ 1088067 w 1088067"/>
                  <a:gd name="connsiteY2" fmla="*/ 273841 h 275282"/>
                  <a:gd name="connsiteX3" fmla="*/ 0 w 1088067"/>
                  <a:gd name="connsiteY3" fmla="*/ 9007 h 275282"/>
                  <a:gd name="connsiteX0" fmla="*/ 0 w 1080138"/>
                  <a:gd name="connsiteY0" fmla="*/ 9007 h 259851"/>
                  <a:gd name="connsiteX1" fmla="*/ 402808 w 1080138"/>
                  <a:gd name="connsiteY1" fmla="*/ 0 h 259851"/>
                  <a:gd name="connsiteX2" fmla="*/ 1080138 w 1080138"/>
                  <a:gd name="connsiteY2" fmla="*/ 250446 h 259851"/>
                  <a:gd name="connsiteX3" fmla="*/ 0 w 1080138"/>
                  <a:gd name="connsiteY3" fmla="*/ 9007 h 259851"/>
                  <a:gd name="connsiteX0" fmla="*/ 0 w 1080138"/>
                  <a:gd name="connsiteY0" fmla="*/ 9007 h 291041"/>
                  <a:gd name="connsiteX1" fmla="*/ 402808 w 1080138"/>
                  <a:gd name="connsiteY1" fmla="*/ 0 h 291041"/>
                  <a:gd name="connsiteX2" fmla="*/ 1080138 w 1080138"/>
                  <a:gd name="connsiteY2" fmla="*/ 250446 h 291041"/>
                  <a:gd name="connsiteX3" fmla="*/ 0 w 1080138"/>
                  <a:gd name="connsiteY3" fmla="*/ 9007 h 29104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  <a:gd name="connsiteX0" fmla="*/ 0 w 1080138"/>
                  <a:gd name="connsiteY0" fmla="*/ 9007 h 293371"/>
                  <a:gd name="connsiteX1" fmla="*/ 402808 w 1080138"/>
                  <a:gd name="connsiteY1" fmla="*/ 0 h 293371"/>
                  <a:gd name="connsiteX2" fmla="*/ 1080138 w 1080138"/>
                  <a:gd name="connsiteY2" fmla="*/ 250446 h 293371"/>
                  <a:gd name="connsiteX3" fmla="*/ 0 w 1080138"/>
                  <a:gd name="connsiteY3" fmla="*/ 9007 h 2933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0138" h="293371">
                    <a:moveTo>
                      <a:pt x="0" y="9007"/>
                    </a:moveTo>
                    <a:cubicBezTo>
                      <a:pt x="191276" y="128482"/>
                      <a:pt x="297111" y="93328"/>
                      <a:pt x="402808" y="0"/>
                    </a:cubicBezTo>
                    <a:cubicBezTo>
                      <a:pt x="586231" y="108077"/>
                      <a:pt x="535379" y="179240"/>
                      <a:pt x="1080138" y="250446"/>
                    </a:cubicBezTo>
                    <a:cubicBezTo>
                      <a:pt x="844355" y="302622"/>
                      <a:pt x="304488" y="374440"/>
                      <a:pt x="0" y="9007"/>
                    </a:cubicBezTo>
                    <a:close/>
                  </a:path>
                </a:pathLst>
              </a:custGeom>
              <a:gradFill flip="none" rotWithShape="1">
                <a:gsLst>
                  <a:gs pos="69000">
                    <a:srgbClr val="D200D2"/>
                  </a:gs>
                  <a:gs pos="0">
                    <a:srgbClr val="D200D2"/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AE39232-2517-45E7-9D20-461F28ACEB74}"/>
                </a:ext>
              </a:extLst>
            </p:cNvPr>
            <p:cNvSpPr txBox="1"/>
            <p:nvPr/>
          </p:nvSpPr>
          <p:spPr>
            <a:xfrm>
              <a:off x="8189077" y="1880622"/>
              <a:ext cx="728084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ar-SY" sz="2000" b="1" dirty="0">
                  <a:latin typeface="Century Gothic" panose="020B0502020202020204" pitchFamily="34" charset="0"/>
                </a:rPr>
                <a:t>الوحدة</a:t>
              </a:r>
            </a:p>
            <a:p>
              <a:pPr algn="ctr"/>
              <a:r>
                <a:rPr lang="ar-SY" sz="2000" b="1" dirty="0">
                  <a:latin typeface="Century Gothic" panose="020B0502020202020204" pitchFamily="34" charset="0"/>
                </a:rPr>
                <a:t>4</a:t>
              </a:r>
              <a:endParaRPr lang="en-US" sz="2000" b="1" dirty="0">
                <a:latin typeface="Century Gothic" panose="020B0502020202020204" pitchFamily="34" charset="0"/>
              </a:endParaRPr>
            </a:p>
          </p:txBody>
        </p:sp>
        <p:pic>
          <p:nvPicPr>
            <p:cNvPr id="51" name="Graphic 50" descr="Target Audience">
              <a:extLst>
                <a:ext uri="{FF2B5EF4-FFF2-40B4-BE49-F238E27FC236}">
                  <a16:creationId xmlns:a16="http://schemas.microsoft.com/office/drawing/2014/main" id="{E8F452F3-D594-452C-A512-0DBCD0C752D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083065" y="2472838"/>
              <a:ext cx="914400" cy="9144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59DA2945-ED63-42D1-BEEE-8F9EE7A5387D}"/>
              </a:ext>
            </a:extLst>
          </p:cNvPr>
          <p:cNvGrpSpPr/>
          <p:nvPr/>
        </p:nvGrpSpPr>
        <p:grpSpPr>
          <a:xfrm>
            <a:off x="1322384" y="691717"/>
            <a:ext cx="389900" cy="815066"/>
            <a:chOff x="3976914" y="1402541"/>
            <a:chExt cx="421209" cy="782522"/>
          </a:xfr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0F1ACD4D-A8CE-42AD-907F-96838FB15DD9}"/>
                </a:ext>
              </a:extLst>
            </p:cNvPr>
            <p:cNvSpPr/>
            <p:nvPr/>
          </p:nvSpPr>
          <p:spPr>
            <a:xfrm rot="880349" flipH="1">
              <a:off x="4098363" y="1767370"/>
              <a:ext cx="36855" cy="417693"/>
            </a:xfrm>
            <a:prstGeom prst="rect">
              <a:avLst/>
            </a:prstGeom>
            <a:gradFill flip="none" rotWithShape="1">
              <a:gsLst>
                <a:gs pos="83208">
                  <a:schemeClr val="bg1"/>
                </a:gs>
                <a:gs pos="100000">
                  <a:schemeClr val="tx1">
                    <a:lumMod val="50000"/>
                    <a:lumOff val="50000"/>
                  </a:schemeClr>
                </a:gs>
                <a:gs pos="56609">
                  <a:schemeClr val="bg1">
                    <a:lumMod val="50000"/>
                  </a:schemeClr>
                </a:gs>
                <a:gs pos="25700">
                  <a:schemeClr val="bg1">
                    <a:lumMod val="95000"/>
                  </a:schemeClr>
                </a:gs>
                <a:gs pos="0">
                  <a:schemeClr val="bg1">
                    <a:lumMod val="50000"/>
                  </a:schemeClr>
                </a:gs>
              </a:gsLst>
              <a:lin ang="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C3B39107-7905-4579-B15B-0EA9F09A7F69}"/>
                </a:ext>
              </a:extLst>
            </p:cNvPr>
            <p:cNvSpPr/>
            <p:nvPr/>
          </p:nvSpPr>
          <p:spPr>
            <a:xfrm>
              <a:off x="3976914" y="1546639"/>
              <a:ext cx="421209" cy="421209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3048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rapezoid 10">
              <a:extLst>
                <a:ext uri="{FF2B5EF4-FFF2-40B4-BE49-F238E27FC236}">
                  <a16:creationId xmlns:a16="http://schemas.microsoft.com/office/drawing/2014/main" id="{5B964588-FD59-4E6D-A579-2FF989783FB8}"/>
                </a:ext>
              </a:extLst>
            </p:cNvPr>
            <p:cNvSpPr/>
            <p:nvPr/>
          </p:nvSpPr>
          <p:spPr>
            <a:xfrm rot="1060331">
              <a:off x="4130543" y="1496993"/>
              <a:ext cx="197638" cy="310350"/>
            </a:xfrm>
            <a:custGeom>
              <a:avLst/>
              <a:gdLst>
                <a:gd name="connsiteX0" fmla="*/ 0 w 1129849"/>
                <a:gd name="connsiteY0" fmla="*/ 1197614 h 1197614"/>
                <a:gd name="connsiteX1" fmla="*/ 282462 w 1129849"/>
                <a:gd name="connsiteY1" fmla="*/ 0 h 1197614"/>
                <a:gd name="connsiteX2" fmla="*/ 847387 w 1129849"/>
                <a:gd name="connsiteY2" fmla="*/ 0 h 1197614"/>
                <a:gd name="connsiteX3" fmla="*/ 1129849 w 1129849"/>
                <a:gd name="connsiteY3" fmla="*/ 1197614 h 1197614"/>
                <a:gd name="connsiteX4" fmla="*/ 0 w 1129849"/>
                <a:gd name="connsiteY4" fmla="*/ 1197614 h 1197614"/>
                <a:gd name="connsiteX0" fmla="*/ 0 w 1129849"/>
                <a:gd name="connsiteY0" fmla="*/ 1197614 h 1310535"/>
                <a:gd name="connsiteX1" fmla="*/ 282462 w 1129849"/>
                <a:gd name="connsiteY1" fmla="*/ 0 h 1310535"/>
                <a:gd name="connsiteX2" fmla="*/ 847387 w 1129849"/>
                <a:gd name="connsiteY2" fmla="*/ 0 h 1310535"/>
                <a:gd name="connsiteX3" fmla="*/ 1129849 w 1129849"/>
                <a:gd name="connsiteY3" fmla="*/ 1197614 h 1310535"/>
                <a:gd name="connsiteX4" fmla="*/ 0 w 1129849"/>
                <a:gd name="connsiteY4" fmla="*/ 1197614 h 1310535"/>
                <a:gd name="connsiteX0" fmla="*/ 0 w 1129849"/>
                <a:gd name="connsiteY0" fmla="*/ 1197614 h 1358294"/>
                <a:gd name="connsiteX1" fmla="*/ 282462 w 1129849"/>
                <a:gd name="connsiteY1" fmla="*/ 0 h 1358294"/>
                <a:gd name="connsiteX2" fmla="*/ 847387 w 1129849"/>
                <a:gd name="connsiteY2" fmla="*/ 0 h 1358294"/>
                <a:gd name="connsiteX3" fmla="*/ 1129849 w 1129849"/>
                <a:gd name="connsiteY3" fmla="*/ 1197614 h 1358294"/>
                <a:gd name="connsiteX4" fmla="*/ 0 w 1129849"/>
                <a:gd name="connsiteY4" fmla="*/ 1197614 h 1358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29849" h="1358294">
                  <a:moveTo>
                    <a:pt x="0" y="1197614"/>
                  </a:moveTo>
                  <a:lnTo>
                    <a:pt x="282462" y="0"/>
                  </a:lnTo>
                  <a:lnTo>
                    <a:pt x="847387" y="0"/>
                  </a:lnTo>
                  <a:lnTo>
                    <a:pt x="1129849" y="1197614"/>
                  </a:lnTo>
                  <a:cubicBezTo>
                    <a:pt x="529520" y="1451687"/>
                    <a:pt x="415659" y="1367972"/>
                    <a:pt x="0" y="1197614"/>
                  </a:cubicBezTo>
                  <a:close/>
                </a:path>
              </a:pathLst>
            </a:custGeom>
            <a:solidFill>
              <a:srgbClr val="D236A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5175C4F1-9B3B-4C6E-AD9A-B55FE4CBD328}"/>
                </a:ext>
              </a:extLst>
            </p:cNvPr>
            <p:cNvSpPr/>
            <p:nvPr/>
          </p:nvSpPr>
          <p:spPr>
            <a:xfrm>
              <a:off x="4142587" y="1402541"/>
              <a:ext cx="255535" cy="255535"/>
            </a:xfrm>
            <a:prstGeom prst="ellipse">
              <a:avLst/>
            </a:prstGeom>
            <a:solidFill>
              <a:srgbClr val="D236A5"/>
            </a:solidFill>
            <a:ln>
              <a:noFill/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1" name="Rectangle 21">
            <a:extLst>
              <a:ext uri="{FF2B5EF4-FFF2-40B4-BE49-F238E27FC236}">
                <a16:creationId xmlns:a16="http://schemas.microsoft.com/office/drawing/2014/main" id="{1EB73646-77A1-44B3-9FA7-491ADAA840A6}"/>
              </a:ext>
            </a:extLst>
          </p:cNvPr>
          <p:cNvSpPr/>
          <p:nvPr/>
        </p:nvSpPr>
        <p:spPr>
          <a:xfrm rot="15142371">
            <a:off x="1001726" y="3147542"/>
            <a:ext cx="881230" cy="407702"/>
          </a:xfrm>
          <a:custGeom>
            <a:avLst/>
            <a:gdLst>
              <a:gd name="connsiteX0" fmla="*/ 0 w 1152128"/>
              <a:gd name="connsiteY0" fmla="*/ 0 h 242604"/>
              <a:gd name="connsiteX1" fmla="*/ 1152128 w 1152128"/>
              <a:gd name="connsiteY1" fmla="*/ 0 h 242604"/>
              <a:gd name="connsiteX2" fmla="*/ 1152128 w 1152128"/>
              <a:gd name="connsiteY2" fmla="*/ 242604 h 242604"/>
              <a:gd name="connsiteX3" fmla="*/ 0 w 1152128"/>
              <a:gd name="connsiteY3" fmla="*/ 242604 h 242604"/>
              <a:gd name="connsiteX4" fmla="*/ 0 w 1152128"/>
              <a:gd name="connsiteY4" fmla="*/ 0 h 242604"/>
              <a:gd name="connsiteX0" fmla="*/ 1637 w 1153765"/>
              <a:gd name="connsiteY0" fmla="*/ 0 h 242604"/>
              <a:gd name="connsiteX1" fmla="*/ 1153765 w 1153765"/>
              <a:gd name="connsiteY1" fmla="*/ 0 h 242604"/>
              <a:gd name="connsiteX2" fmla="*/ 1153765 w 1153765"/>
              <a:gd name="connsiteY2" fmla="*/ 242604 h 242604"/>
              <a:gd name="connsiteX3" fmla="*/ 1637 w 1153765"/>
              <a:gd name="connsiteY3" fmla="*/ 242604 h 242604"/>
              <a:gd name="connsiteX4" fmla="*/ 0 w 1153765"/>
              <a:gd name="connsiteY4" fmla="*/ 57657 h 242604"/>
              <a:gd name="connsiteX5" fmla="*/ 1637 w 1153765"/>
              <a:gd name="connsiteY5" fmla="*/ 0 h 242604"/>
              <a:gd name="connsiteX0" fmla="*/ 85266 w 1237394"/>
              <a:gd name="connsiteY0" fmla="*/ 0 h 242604"/>
              <a:gd name="connsiteX1" fmla="*/ 1237394 w 1237394"/>
              <a:gd name="connsiteY1" fmla="*/ 0 h 242604"/>
              <a:gd name="connsiteX2" fmla="*/ 1237394 w 1237394"/>
              <a:gd name="connsiteY2" fmla="*/ 242604 h 242604"/>
              <a:gd name="connsiteX3" fmla="*/ 85266 w 1237394"/>
              <a:gd name="connsiteY3" fmla="*/ 242604 h 242604"/>
              <a:gd name="connsiteX4" fmla="*/ 85314 w 1237394"/>
              <a:gd name="connsiteY4" fmla="*/ 96385 h 242604"/>
              <a:gd name="connsiteX5" fmla="*/ 83629 w 1237394"/>
              <a:gd name="connsiteY5" fmla="*/ 57657 h 242604"/>
              <a:gd name="connsiteX6" fmla="*/ 85266 w 1237394"/>
              <a:gd name="connsiteY6" fmla="*/ 0 h 242604"/>
              <a:gd name="connsiteX0" fmla="*/ 105071 w 1257199"/>
              <a:gd name="connsiteY0" fmla="*/ 0 h 242604"/>
              <a:gd name="connsiteX1" fmla="*/ 1257199 w 1257199"/>
              <a:gd name="connsiteY1" fmla="*/ 0 h 242604"/>
              <a:gd name="connsiteX2" fmla="*/ 1257199 w 1257199"/>
              <a:gd name="connsiteY2" fmla="*/ 242604 h 242604"/>
              <a:gd name="connsiteX3" fmla="*/ 105071 w 1257199"/>
              <a:gd name="connsiteY3" fmla="*/ 242604 h 242604"/>
              <a:gd name="connsiteX4" fmla="*/ 52921 w 1257199"/>
              <a:gd name="connsiteY4" fmla="*/ 155317 h 242604"/>
              <a:gd name="connsiteX5" fmla="*/ 105119 w 1257199"/>
              <a:gd name="connsiteY5" fmla="*/ 96385 h 242604"/>
              <a:gd name="connsiteX6" fmla="*/ 103434 w 1257199"/>
              <a:gd name="connsiteY6" fmla="*/ 57657 h 242604"/>
              <a:gd name="connsiteX7" fmla="*/ 105071 w 1257199"/>
              <a:gd name="connsiteY7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22233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71720 w 1275998"/>
              <a:gd name="connsiteY5" fmla="*/ 155317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5998"/>
              <a:gd name="connsiteY0" fmla="*/ 0 h 242604"/>
              <a:gd name="connsiteX1" fmla="*/ 1275998 w 1275998"/>
              <a:gd name="connsiteY1" fmla="*/ 0 h 242604"/>
              <a:gd name="connsiteX2" fmla="*/ 1275998 w 1275998"/>
              <a:gd name="connsiteY2" fmla="*/ 242604 h 242604"/>
              <a:gd name="connsiteX3" fmla="*/ 123870 w 1275998"/>
              <a:gd name="connsiteY3" fmla="*/ 242604 h 242604"/>
              <a:gd name="connsiteX4" fmla="*/ 26256 w 1275998"/>
              <a:gd name="connsiteY4" fmla="*/ 197412 h 242604"/>
              <a:gd name="connsiteX5" fmla="*/ 90242 w 1275998"/>
              <a:gd name="connsiteY5" fmla="*/ 150265 h 242604"/>
              <a:gd name="connsiteX6" fmla="*/ 123918 w 1275998"/>
              <a:gd name="connsiteY6" fmla="*/ 96385 h 242604"/>
              <a:gd name="connsiteX7" fmla="*/ 199688 w 1275998"/>
              <a:gd name="connsiteY7" fmla="*/ 57657 h 242604"/>
              <a:gd name="connsiteX8" fmla="*/ 123870 w 1275998"/>
              <a:gd name="connsiteY8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5998 w 1277318"/>
              <a:gd name="connsiteY3" fmla="*/ 242604 h 242604"/>
              <a:gd name="connsiteX4" fmla="*/ 123870 w 1277318"/>
              <a:gd name="connsiteY4" fmla="*/ 242604 h 242604"/>
              <a:gd name="connsiteX5" fmla="*/ 26256 w 1277318"/>
              <a:gd name="connsiteY5" fmla="*/ 197412 h 242604"/>
              <a:gd name="connsiteX6" fmla="*/ 90242 w 1277318"/>
              <a:gd name="connsiteY6" fmla="*/ 150265 h 242604"/>
              <a:gd name="connsiteX7" fmla="*/ 123918 w 1277318"/>
              <a:gd name="connsiteY7" fmla="*/ 96385 h 242604"/>
              <a:gd name="connsiteX8" fmla="*/ 199688 w 1277318"/>
              <a:gd name="connsiteY8" fmla="*/ 57657 h 242604"/>
              <a:gd name="connsiteX9" fmla="*/ 123870 w 1277318"/>
              <a:gd name="connsiteY9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8 w 1277318"/>
              <a:gd name="connsiteY3" fmla="*/ 175523 h 242604"/>
              <a:gd name="connsiteX4" fmla="*/ 1275998 w 1277318"/>
              <a:gd name="connsiteY4" fmla="*/ 242604 h 242604"/>
              <a:gd name="connsiteX5" fmla="*/ 123870 w 1277318"/>
              <a:gd name="connsiteY5" fmla="*/ 242604 h 242604"/>
              <a:gd name="connsiteX6" fmla="*/ 26256 w 1277318"/>
              <a:gd name="connsiteY6" fmla="*/ 197412 h 242604"/>
              <a:gd name="connsiteX7" fmla="*/ 90242 w 1277318"/>
              <a:gd name="connsiteY7" fmla="*/ 150265 h 242604"/>
              <a:gd name="connsiteX8" fmla="*/ 123918 w 1277318"/>
              <a:gd name="connsiteY8" fmla="*/ 96385 h 242604"/>
              <a:gd name="connsiteX9" fmla="*/ 199688 w 1277318"/>
              <a:gd name="connsiteY9" fmla="*/ 57657 h 242604"/>
              <a:gd name="connsiteX10" fmla="*/ 123870 w 1277318"/>
              <a:gd name="connsiteY10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77318 w 1277318"/>
              <a:gd name="connsiteY2" fmla="*/ 47554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77318"/>
              <a:gd name="connsiteY0" fmla="*/ 0 h 242604"/>
              <a:gd name="connsiteX1" fmla="*/ 1275998 w 1277318"/>
              <a:gd name="connsiteY1" fmla="*/ 0 h 242604"/>
              <a:gd name="connsiteX2" fmla="*/ 1248694 w 1277318"/>
              <a:gd name="connsiteY2" fmla="*/ 42503 h 242604"/>
              <a:gd name="connsiteX3" fmla="*/ 1277317 w 1277318"/>
              <a:gd name="connsiteY3" fmla="*/ 98069 h 242604"/>
              <a:gd name="connsiteX4" fmla="*/ 1277318 w 1277318"/>
              <a:gd name="connsiteY4" fmla="*/ 175523 h 242604"/>
              <a:gd name="connsiteX5" fmla="*/ 1275998 w 1277318"/>
              <a:gd name="connsiteY5" fmla="*/ 242604 h 242604"/>
              <a:gd name="connsiteX6" fmla="*/ 123870 w 1277318"/>
              <a:gd name="connsiteY6" fmla="*/ 242604 h 242604"/>
              <a:gd name="connsiteX7" fmla="*/ 26256 w 1277318"/>
              <a:gd name="connsiteY7" fmla="*/ 197412 h 242604"/>
              <a:gd name="connsiteX8" fmla="*/ 90242 w 1277318"/>
              <a:gd name="connsiteY8" fmla="*/ 150265 h 242604"/>
              <a:gd name="connsiteX9" fmla="*/ 123918 w 1277318"/>
              <a:gd name="connsiteY9" fmla="*/ 96385 h 242604"/>
              <a:gd name="connsiteX10" fmla="*/ 199688 w 1277318"/>
              <a:gd name="connsiteY10" fmla="*/ 57657 h 242604"/>
              <a:gd name="connsiteX11" fmla="*/ 123870 w 1277318"/>
              <a:gd name="connsiteY11" fmla="*/ 0 h 242604"/>
              <a:gd name="connsiteX0" fmla="*/ 123870 w 1295839"/>
              <a:gd name="connsiteY0" fmla="*/ 0 h 242604"/>
              <a:gd name="connsiteX1" fmla="*/ 1275998 w 1295839"/>
              <a:gd name="connsiteY1" fmla="*/ 0 h 242604"/>
              <a:gd name="connsiteX2" fmla="*/ 1248694 w 1295839"/>
              <a:gd name="connsiteY2" fmla="*/ 42503 h 242604"/>
              <a:gd name="connsiteX3" fmla="*/ 1295839 w 1295839"/>
              <a:gd name="connsiteY3" fmla="*/ 89650 h 242604"/>
              <a:gd name="connsiteX4" fmla="*/ 1277318 w 1295839"/>
              <a:gd name="connsiteY4" fmla="*/ 175523 h 242604"/>
              <a:gd name="connsiteX5" fmla="*/ 1275998 w 1295839"/>
              <a:gd name="connsiteY5" fmla="*/ 242604 h 242604"/>
              <a:gd name="connsiteX6" fmla="*/ 123870 w 1295839"/>
              <a:gd name="connsiteY6" fmla="*/ 242604 h 242604"/>
              <a:gd name="connsiteX7" fmla="*/ 26256 w 1295839"/>
              <a:gd name="connsiteY7" fmla="*/ 197412 h 242604"/>
              <a:gd name="connsiteX8" fmla="*/ 90242 w 1295839"/>
              <a:gd name="connsiteY8" fmla="*/ 150265 h 242604"/>
              <a:gd name="connsiteX9" fmla="*/ 123918 w 1295839"/>
              <a:gd name="connsiteY9" fmla="*/ 96385 h 242604"/>
              <a:gd name="connsiteX10" fmla="*/ 199688 w 1295839"/>
              <a:gd name="connsiteY10" fmla="*/ 57657 h 242604"/>
              <a:gd name="connsiteX11" fmla="*/ 123870 w 1295839"/>
              <a:gd name="connsiteY11" fmla="*/ 0 h 242604"/>
              <a:gd name="connsiteX0" fmla="*/ 123870 w 1296242"/>
              <a:gd name="connsiteY0" fmla="*/ 0 h 242604"/>
              <a:gd name="connsiteX1" fmla="*/ 1275998 w 1296242"/>
              <a:gd name="connsiteY1" fmla="*/ 0 h 242604"/>
              <a:gd name="connsiteX2" fmla="*/ 1248694 w 1296242"/>
              <a:gd name="connsiteY2" fmla="*/ 42503 h 242604"/>
              <a:gd name="connsiteX3" fmla="*/ 1295839 w 1296242"/>
              <a:gd name="connsiteY3" fmla="*/ 89650 h 242604"/>
              <a:gd name="connsiteX4" fmla="*/ 1243642 w 1296242"/>
              <a:gd name="connsiteY4" fmla="*/ 141847 h 242604"/>
              <a:gd name="connsiteX5" fmla="*/ 1277318 w 1296242"/>
              <a:gd name="connsiteY5" fmla="*/ 175523 h 242604"/>
              <a:gd name="connsiteX6" fmla="*/ 1275998 w 1296242"/>
              <a:gd name="connsiteY6" fmla="*/ 242604 h 242604"/>
              <a:gd name="connsiteX7" fmla="*/ 123870 w 1296242"/>
              <a:gd name="connsiteY7" fmla="*/ 242604 h 242604"/>
              <a:gd name="connsiteX8" fmla="*/ 26256 w 1296242"/>
              <a:gd name="connsiteY8" fmla="*/ 197412 h 242604"/>
              <a:gd name="connsiteX9" fmla="*/ 90242 w 1296242"/>
              <a:gd name="connsiteY9" fmla="*/ 150265 h 242604"/>
              <a:gd name="connsiteX10" fmla="*/ 123918 w 1296242"/>
              <a:gd name="connsiteY10" fmla="*/ 96385 h 242604"/>
              <a:gd name="connsiteX11" fmla="*/ 199688 w 1296242"/>
              <a:gd name="connsiteY11" fmla="*/ 57657 h 242604"/>
              <a:gd name="connsiteX12" fmla="*/ 123870 w 1296242"/>
              <a:gd name="connsiteY12" fmla="*/ 0 h 242604"/>
              <a:gd name="connsiteX0" fmla="*/ 123870 w 1307634"/>
              <a:gd name="connsiteY0" fmla="*/ 0 h 242604"/>
              <a:gd name="connsiteX1" fmla="*/ 1275998 w 1307634"/>
              <a:gd name="connsiteY1" fmla="*/ 0 h 242604"/>
              <a:gd name="connsiteX2" fmla="*/ 1248694 w 1307634"/>
              <a:gd name="connsiteY2" fmla="*/ 42503 h 242604"/>
              <a:gd name="connsiteX3" fmla="*/ 1295839 w 1307634"/>
              <a:gd name="connsiteY3" fmla="*/ 89650 h 242604"/>
              <a:gd name="connsiteX4" fmla="*/ 1243642 w 1307634"/>
              <a:gd name="connsiteY4" fmla="*/ 141847 h 242604"/>
              <a:gd name="connsiteX5" fmla="*/ 1277318 w 1307634"/>
              <a:gd name="connsiteY5" fmla="*/ 175523 h 242604"/>
              <a:gd name="connsiteX6" fmla="*/ 1307627 w 1307634"/>
              <a:gd name="connsiteY6" fmla="*/ 229404 h 242604"/>
              <a:gd name="connsiteX7" fmla="*/ 1275998 w 1307634"/>
              <a:gd name="connsiteY7" fmla="*/ 242604 h 242604"/>
              <a:gd name="connsiteX8" fmla="*/ 123870 w 1307634"/>
              <a:gd name="connsiteY8" fmla="*/ 242604 h 242604"/>
              <a:gd name="connsiteX9" fmla="*/ 26256 w 1307634"/>
              <a:gd name="connsiteY9" fmla="*/ 197412 h 242604"/>
              <a:gd name="connsiteX10" fmla="*/ 90242 w 1307634"/>
              <a:gd name="connsiteY10" fmla="*/ 150265 h 242604"/>
              <a:gd name="connsiteX11" fmla="*/ 123918 w 1307634"/>
              <a:gd name="connsiteY11" fmla="*/ 96385 h 242604"/>
              <a:gd name="connsiteX12" fmla="*/ 199688 w 1307634"/>
              <a:gd name="connsiteY12" fmla="*/ 57657 h 242604"/>
              <a:gd name="connsiteX13" fmla="*/ 123870 w 1307634"/>
              <a:gd name="connsiteY13" fmla="*/ 0 h 242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307634" h="242604">
                <a:moveTo>
                  <a:pt x="123870" y="0"/>
                </a:moveTo>
                <a:lnTo>
                  <a:pt x="1275998" y="0"/>
                </a:lnTo>
                <a:lnTo>
                  <a:pt x="1248694" y="42503"/>
                </a:lnTo>
                <a:cubicBezTo>
                  <a:pt x="1248694" y="59341"/>
                  <a:pt x="1295839" y="72812"/>
                  <a:pt x="1295839" y="89650"/>
                </a:cubicBezTo>
                <a:cubicBezTo>
                  <a:pt x="1301451" y="109856"/>
                  <a:pt x="1246729" y="127535"/>
                  <a:pt x="1243642" y="141847"/>
                </a:cubicBezTo>
                <a:cubicBezTo>
                  <a:pt x="1240555" y="156159"/>
                  <a:pt x="1271986" y="168507"/>
                  <a:pt x="1277318" y="175523"/>
                </a:cubicBezTo>
                <a:cubicBezTo>
                  <a:pt x="1276757" y="178329"/>
                  <a:pt x="1308188" y="226598"/>
                  <a:pt x="1307627" y="229404"/>
                </a:cubicBezTo>
                <a:lnTo>
                  <a:pt x="1275998" y="242604"/>
                </a:lnTo>
                <a:lnTo>
                  <a:pt x="123870" y="242604"/>
                </a:lnTo>
                <a:cubicBezTo>
                  <a:pt x="-84420" y="235072"/>
                  <a:pt x="34948" y="211960"/>
                  <a:pt x="26256" y="197412"/>
                </a:cubicBezTo>
                <a:cubicBezTo>
                  <a:pt x="17564" y="182864"/>
                  <a:pt x="73965" y="167103"/>
                  <a:pt x="90242" y="150265"/>
                </a:cubicBezTo>
                <a:cubicBezTo>
                  <a:pt x="106519" y="133427"/>
                  <a:pt x="115499" y="112662"/>
                  <a:pt x="123918" y="96385"/>
                </a:cubicBezTo>
                <a:cubicBezTo>
                  <a:pt x="132337" y="80108"/>
                  <a:pt x="199696" y="73721"/>
                  <a:pt x="199688" y="57657"/>
                </a:cubicBezTo>
                <a:cubicBezTo>
                  <a:pt x="200234" y="38438"/>
                  <a:pt x="123324" y="19219"/>
                  <a:pt x="123870" y="0"/>
                </a:cubicBezTo>
                <a:close/>
              </a:path>
            </a:pathLst>
          </a:custGeom>
          <a:solidFill>
            <a:srgbClr val="00B0F0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32" name="Group 28">
            <a:extLst>
              <a:ext uri="{FF2B5EF4-FFF2-40B4-BE49-F238E27FC236}">
                <a16:creationId xmlns:a16="http://schemas.microsoft.com/office/drawing/2014/main" id="{A65BC21B-183B-4F74-BFEB-6E9C7CB3993E}"/>
              </a:ext>
            </a:extLst>
          </p:cNvPr>
          <p:cNvGrpSpPr/>
          <p:nvPr/>
        </p:nvGrpSpPr>
        <p:grpSpPr>
          <a:xfrm>
            <a:off x="2313930" y="2457064"/>
            <a:ext cx="1891595" cy="1776660"/>
            <a:chOff x="2702838" y="2407666"/>
            <a:chExt cx="1891595" cy="1776660"/>
          </a:xfrm>
        </p:grpSpPr>
        <p:grpSp>
          <p:nvGrpSpPr>
            <p:cNvPr id="33" name="Group 29">
              <a:extLst>
                <a:ext uri="{FF2B5EF4-FFF2-40B4-BE49-F238E27FC236}">
                  <a16:creationId xmlns:a16="http://schemas.microsoft.com/office/drawing/2014/main" id="{96B3C3B7-8C22-4A05-913E-5C1D5512FFCD}"/>
                </a:ext>
              </a:extLst>
            </p:cNvPr>
            <p:cNvGrpSpPr/>
            <p:nvPr/>
          </p:nvGrpSpPr>
          <p:grpSpPr>
            <a:xfrm>
              <a:off x="2702838" y="2407666"/>
              <a:ext cx="1891595" cy="1761563"/>
              <a:chOff x="4993062" y="2407666"/>
              <a:chExt cx="1891595" cy="1761563"/>
            </a:xfrm>
          </p:grpSpPr>
          <p:sp>
            <p:nvSpPr>
              <p:cNvPr id="36" name="Oval 32">
                <a:extLst>
                  <a:ext uri="{FF2B5EF4-FFF2-40B4-BE49-F238E27FC236}">
                    <a16:creationId xmlns:a16="http://schemas.microsoft.com/office/drawing/2014/main" id="{5392F610-38FB-4CDC-9347-E7E968CD3B38}"/>
                  </a:ext>
                </a:extLst>
              </p:cNvPr>
              <p:cNvSpPr/>
              <p:nvPr/>
            </p:nvSpPr>
            <p:spPr>
              <a:xfrm>
                <a:off x="4993062" y="2407666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" name="Freeform: Shape 33">
                <a:extLst>
                  <a:ext uri="{FF2B5EF4-FFF2-40B4-BE49-F238E27FC236}">
                    <a16:creationId xmlns:a16="http://schemas.microsoft.com/office/drawing/2014/main" id="{D77FF0DB-AF5F-454F-B7C0-9CE9FE93A2FE}"/>
                  </a:ext>
                </a:extLst>
              </p:cNvPr>
              <p:cNvSpPr/>
              <p:nvPr/>
            </p:nvSpPr>
            <p:spPr>
              <a:xfrm>
                <a:off x="5362174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9900FF"/>
                  </a:gs>
                  <a:gs pos="100000">
                    <a:srgbClr val="FF33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" name="Oval 34">
                <a:extLst>
                  <a:ext uri="{FF2B5EF4-FFF2-40B4-BE49-F238E27FC236}">
                    <a16:creationId xmlns:a16="http://schemas.microsoft.com/office/drawing/2014/main" id="{5A643ABA-0E37-48E2-8108-134AF03DCAD2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" name="Oval 35">
                <a:extLst>
                  <a:ext uri="{FF2B5EF4-FFF2-40B4-BE49-F238E27FC236}">
                    <a16:creationId xmlns:a16="http://schemas.microsoft.com/office/drawing/2014/main" id="{C5CBC1C8-F32C-4A6C-944B-1FDAF6809B9F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" name="Freeform: Shape 36">
                <a:extLst>
                  <a:ext uri="{FF2B5EF4-FFF2-40B4-BE49-F238E27FC236}">
                    <a16:creationId xmlns:a16="http://schemas.microsoft.com/office/drawing/2014/main" id="{93BDAF34-7B6A-407A-B6E4-3D226B8CA2B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34" name="Graphic 30" descr="Single gear">
              <a:extLst>
                <a:ext uri="{FF2B5EF4-FFF2-40B4-BE49-F238E27FC236}">
                  <a16:creationId xmlns:a16="http://schemas.microsoft.com/office/drawing/2014/main" id="{23B6529B-F6A3-43F3-892A-75B1EE519B70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3560220" y="3208997"/>
              <a:ext cx="457200" cy="457200"/>
            </a:xfrm>
            <a:prstGeom prst="rect">
              <a:avLst/>
            </a:prstGeom>
          </p:spPr>
        </p:pic>
        <p:sp>
          <p:nvSpPr>
            <p:cNvPr id="35" name="TextBox 31">
              <a:extLst>
                <a:ext uri="{FF2B5EF4-FFF2-40B4-BE49-F238E27FC236}">
                  <a16:creationId xmlns:a16="http://schemas.microsoft.com/office/drawing/2014/main" id="{143314D6-6AF1-4F2B-9415-DEEC511AB4BB}"/>
                </a:ext>
              </a:extLst>
            </p:cNvPr>
            <p:cNvSpPr txBox="1"/>
            <p:nvPr/>
          </p:nvSpPr>
          <p:spPr>
            <a:xfrm>
              <a:off x="3585302" y="3810957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grpSp>
        <p:nvGrpSpPr>
          <p:cNvPr id="41" name="Group 78">
            <a:extLst>
              <a:ext uri="{FF2B5EF4-FFF2-40B4-BE49-F238E27FC236}">
                <a16:creationId xmlns:a16="http://schemas.microsoft.com/office/drawing/2014/main" id="{339A4FE7-8CE0-47F9-BF72-3471DD46DD31}"/>
              </a:ext>
            </a:extLst>
          </p:cNvPr>
          <p:cNvGrpSpPr/>
          <p:nvPr/>
        </p:nvGrpSpPr>
        <p:grpSpPr>
          <a:xfrm>
            <a:off x="2683042" y="4354224"/>
            <a:ext cx="1879730" cy="1035172"/>
            <a:chOff x="3071950" y="4304826"/>
            <a:chExt cx="1879730" cy="1035172"/>
          </a:xfrm>
        </p:grpSpPr>
        <p:sp>
          <p:nvSpPr>
            <p:cNvPr id="42" name="TextBox 79">
              <a:extLst>
                <a:ext uri="{FF2B5EF4-FFF2-40B4-BE49-F238E27FC236}">
                  <a16:creationId xmlns:a16="http://schemas.microsoft.com/office/drawing/2014/main" id="{39C63F33-9BF2-45DE-84B6-C32ACAEB4521}"/>
                </a:ext>
              </a:extLst>
            </p:cNvPr>
            <p:cNvSpPr txBox="1"/>
            <p:nvPr/>
          </p:nvSpPr>
          <p:spPr>
            <a:xfrm>
              <a:off x="3145450" y="4304826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62" name="TextBox 80">
              <a:extLst>
                <a:ext uri="{FF2B5EF4-FFF2-40B4-BE49-F238E27FC236}">
                  <a16:creationId xmlns:a16="http://schemas.microsoft.com/office/drawing/2014/main" id="{FF45D654-8A3D-4186-9529-919428B1BFBF}"/>
                </a:ext>
              </a:extLst>
            </p:cNvPr>
            <p:cNvSpPr txBox="1"/>
            <p:nvPr/>
          </p:nvSpPr>
          <p:spPr>
            <a:xfrm>
              <a:off x="3071950" y="4693667"/>
              <a:ext cx="187973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أستخدم الأجهزة الذكية عند الضرورة فقط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63" name="Group 98">
            <a:extLst>
              <a:ext uri="{FF2B5EF4-FFF2-40B4-BE49-F238E27FC236}">
                <a16:creationId xmlns:a16="http://schemas.microsoft.com/office/drawing/2014/main" id="{CB198094-0550-4DBE-B31F-9BFEA50E8F95}"/>
              </a:ext>
            </a:extLst>
          </p:cNvPr>
          <p:cNvGrpSpPr/>
          <p:nvPr/>
        </p:nvGrpSpPr>
        <p:grpSpPr>
          <a:xfrm>
            <a:off x="2859254" y="49398"/>
            <a:ext cx="1116894" cy="2688771"/>
            <a:chOff x="3248162" y="0"/>
            <a:chExt cx="1116894" cy="2688771"/>
          </a:xfrm>
        </p:grpSpPr>
        <p:cxnSp>
          <p:nvCxnSpPr>
            <p:cNvPr id="64" name="Straight Connector 99">
              <a:extLst>
                <a:ext uri="{FF2B5EF4-FFF2-40B4-BE49-F238E27FC236}">
                  <a16:creationId xmlns:a16="http://schemas.microsoft.com/office/drawing/2014/main" id="{208E226E-15BE-4C1E-A0F7-144A8CF86E18}"/>
                </a:ext>
              </a:extLst>
            </p:cNvPr>
            <p:cNvCxnSpPr>
              <a:cxnSpLocks/>
            </p:cNvCxnSpPr>
            <p:nvPr/>
          </p:nvCxnSpPr>
          <p:spPr>
            <a:xfrm>
              <a:off x="3788820" y="0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10">
              <a:extLst>
                <a:ext uri="{FF2B5EF4-FFF2-40B4-BE49-F238E27FC236}">
                  <a16:creationId xmlns:a16="http://schemas.microsoft.com/office/drawing/2014/main" id="{48A3CB7D-9808-4524-8E63-C09F601CB22C}"/>
                </a:ext>
              </a:extLst>
            </p:cNvPr>
            <p:cNvSpPr/>
            <p:nvPr/>
          </p:nvSpPr>
          <p:spPr>
            <a:xfrm rot="7311439">
              <a:off x="3863078" y="1427843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Oval 10">
              <a:extLst>
                <a:ext uri="{FF2B5EF4-FFF2-40B4-BE49-F238E27FC236}">
                  <a16:creationId xmlns:a16="http://schemas.microsoft.com/office/drawing/2014/main" id="{11B5B171-19BA-4C56-8607-B0C87846569F}"/>
                </a:ext>
              </a:extLst>
            </p:cNvPr>
            <p:cNvSpPr/>
            <p:nvPr/>
          </p:nvSpPr>
          <p:spPr>
            <a:xfrm rot="3332744">
              <a:off x="3341559" y="1179961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70" name="Group 43">
            <a:extLst>
              <a:ext uri="{FF2B5EF4-FFF2-40B4-BE49-F238E27FC236}">
                <a16:creationId xmlns:a16="http://schemas.microsoft.com/office/drawing/2014/main" id="{057190A1-599C-443B-904E-8D7C774B5488}"/>
              </a:ext>
            </a:extLst>
          </p:cNvPr>
          <p:cNvGrpSpPr/>
          <p:nvPr/>
        </p:nvGrpSpPr>
        <p:grpSpPr>
          <a:xfrm>
            <a:off x="4340317" y="2712357"/>
            <a:ext cx="1839018" cy="1889526"/>
            <a:chOff x="5285756" y="2688771"/>
            <a:chExt cx="1839018" cy="1889526"/>
          </a:xfrm>
        </p:grpSpPr>
        <p:grpSp>
          <p:nvGrpSpPr>
            <p:cNvPr id="75" name="Group 44">
              <a:extLst>
                <a:ext uri="{FF2B5EF4-FFF2-40B4-BE49-F238E27FC236}">
                  <a16:creationId xmlns:a16="http://schemas.microsoft.com/office/drawing/2014/main" id="{9877A73A-B4C5-4587-B234-359CF8207803}"/>
                </a:ext>
              </a:extLst>
            </p:cNvPr>
            <p:cNvGrpSpPr/>
            <p:nvPr/>
          </p:nvGrpSpPr>
          <p:grpSpPr>
            <a:xfrm>
              <a:off x="5285756" y="2688771"/>
              <a:ext cx="1839018" cy="1889526"/>
              <a:chOff x="5321858" y="2688771"/>
              <a:chExt cx="1839018" cy="1889526"/>
            </a:xfrm>
          </p:grpSpPr>
          <p:sp>
            <p:nvSpPr>
              <p:cNvPr id="78" name="Oval 47">
                <a:extLst>
                  <a:ext uri="{FF2B5EF4-FFF2-40B4-BE49-F238E27FC236}">
                    <a16:creationId xmlns:a16="http://schemas.microsoft.com/office/drawing/2014/main" id="{E6D48349-0602-4E3D-A544-00D2FFD734D0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Freeform: Shape 48">
                <a:extLst>
                  <a:ext uri="{FF2B5EF4-FFF2-40B4-BE49-F238E27FC236}">
                    <a16:creationId xmlns:a16="http://schemas.microsoft.com/office/drawing/2014/main" id="{3C2EC854-5A57-4EA4-AEBF-A787333E5F25}"/>
                  </a:ext>
                </a:extLst>
              </p:cNvPr>
              <p:cNvSpPr/>
              <p:nvPr/>
            </p:nvSpPr>
            <p:spPr>
              <a:xfrm>
                <a:off x="5358837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9900"/>
                  </a:gs>
                  <a:gs pos="100000">
                    <a:srgbClr val="FFFF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Oval 49">
                <a:extLst>
                  <a:ext uri="{FF2B5EF4-FFF2-40B4-BE49-F238E27FC236}">
                    <a16:creationId xmlns:a16="http://schemas.microsoft.com/office/drawing/2014/main" id="{A8DCC0EC-7D2B-45E1-9328-BBA64D67E133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1" name="Oval 50">
                <a:extLst>
                  <a:ext uri="{FF2B5EF4-FFF2-40B4-BE49-F238E27FC236}">
                    <a16:creationId xmlns:a16="http://schemas.microsoft.com/office/drawing/2014/main" id="{9C16F72F-72AE-4FBE-849D-D89481DBBB14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2" name="Freeform: Shape 52">
                <a:extLst>
                  <a:ext uri="{FF2B5EF4-FFF2-40B4-BE49-F238E27FC236}">
                    <a16:creationId xmlns:a16="http://schemas.microsoft.com/office/drawing/2014/main" id="{761B505C-6F39-4402-96B2-FC1BE5843E0C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76" name="Graphic 45" descr="Presentation with bar chart RTL">
              <a:extLst>
                <a:ext uri="{FF2B5EF4-FFF2-40B4-BE49-F238E27FC236}">
                  <a16:creationId xmlns:a16="http://schemas.microsoft.com/office/drawing/2014/main" id="{585F5280-B3BB-4554-96FD-5D146551D64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5834364" y="3248030"/>
              <a:ext cx="457200" cy="457200"/>
            </a:xfrm>
            <a:prstGeom prst="rect">
              <a:avLst/>
            </a:prstGeom>
          </p:spPr>
        </p:pic>
        <p:sp>
          <p:nvSpPr>
            <p:cNvPr id="77" name="TextBox 46">
              <a:extLst>
                <a:ext uri="{FF2B5EF4-FFF2-40B4-BE49-F238E27FC236}">
                  <a16:creationId xmlns:a16="http://schemas.microsoft.com/office/drawing/2014/main" id="{B9168EAD-9266-4D87-8529-ED68FFC8EBF2}"/>
                </a:ext>
              </a:extLst>
            </p:cNvPr>
            <p:cNvSpPr txBox="1"/>
            <p:nvPr/>
          </p:nvSpPr>
          <p:spPr>
            <a:xfrm>
              <a:off x="5816065" y="2700410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2</a:t>
              </a:r>
            </a:p>
          </p:txBody>
        </p:sp>
      </p:grpSp>
      <p:grpSp>
        <p:nvGrpSpPr>
          <p:cNvPr id="83" name="Group 84">
            <a:extLst>
              <a:ext uri="{FF2B5EF4-FFF2-40B4-BE49-F238E27FC236}">
                <a16:creationId xmlns:a16="http://schemas.microsoft.com/office/drawing/2014/main" id="{16CFFD33-3390-4751-95F0-957655634B05}"/>
              </a:ext>
            </a:extLst>
          </p:cNvPr>
          <p:cNvGrpSpPr/>
          <p:nvPr/>
        </p:nvGrpSpPr>
        <p:grpSpPr>
          <a:xfrm>
            <a:off x="4009352" y="1393783"/>
            <a:ext cx="2167241" cy="1200329"/>
            <a:chOff x="4954791" y="1370197"/>
            <a:chExt cx="2167241" cy="1200329"/>
          </a:xfrm>
        </p:grpSpPr>
        <p:sp>
          <p:nvSpPr>
            <p:cNvPr id="84" name="TextBox 85">
              <a:extLst>
                <a:ext uri="{FF2B5EF4-FFF2-40B4-BE49-F238E27FC236}">
                  <a16:creationId xmlns:a16="http://schemas.microsoft.com/office/drawing/2014/main" id="{E06381C8-78D5-47F3-9C12-23DBA9F57958}"/>
                </a:ext>
              </a:extLst>
            </p:cNvPr>
            <p:cNvSpPr txBox="1"/>
            <p:nvPr/>
          </p:nvSpPr>
          <p:spPr>
            <a:xfrm>
              <a:off x="5345582" y="1430149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85" name="TextBox 86">
              <a:extLst>
                <a:ext uri="{FF2B5EF4-FFF2-40B4-BE49-F238E27FC236}">
                  <a16:creationId xmlns:a16="http://schemas.microsoft.com/office/drawing/2014/main" id="{7F9B2260-976A-4AD4-A544-1EC9768D7BD3}"/>
                </a:ext>
              </a:extLst>
            </p:cNvPr>
            <p:cNvSpPr txBox="1"/>
            <p:nvPr/>
          </p:nvSpPr>
          <p:spPr>
            <a:xfrm>
              <a:off x="4954791" y="1370197"/>
              <a:ext cx="216724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أتجنب الاتصال عبر الأجهزة الذكية في الأوقات غير اللائقة</a:t>
              </a:r>
              <a:br>
                <a:rPr lang="en-US" b="1" dirty="0"/>
              </a:br>
              <a:endParaRPr lang="en-US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86" name="Group 90">
            <a:extLst>
              <a:ext uri="{FF2B5EF4-FFF2-40B4-BE49-F238E27FC236}">
                <a16:creationId xmlns:a16="http://schemas.microsoft.com/office/drawing/2014/main" id="{AFE8EBDF-6A14-4FED-A0E5-77A2C3C6C672}"/>
              </a:ext>
            </a:extLst>
          </p:cNvPr>
          <p:cNvGrpSpPr/>
          <p:nvPr/>
        </p:nvGrpSpPr>
        <p:grpSpPr>
          <a:xfrm>
            <a:off x="4570486" y="4192815"/>
            <a:ext cx="1073326" cy="2688771"/>
            <a:chOff x="5515925" y="4169229"/>
            <a:chExt cx="1073326" cy="2688771"/>
          </a:xfrm>
        </p:grpSpPr>
        <p:cxnSp>
          <p:nvCxnSpPr>
            <p:cNvPr id="87" name="Straight Connector 91">
              <a:extLst>
                <a:ext uri="{FF2B5EF4-FFF2-40B4-BE49-F238E27FC236}">
                  <a16:creationId xmlns:a16="http://schemas.microsoft.com/office/drawing/2014/main" id="{AC03731B-AC93-4B4E-9B70-1CEB363FEF67}"/>
                </a:ext>
              </a:extLst>
            </p:cNvPr>
            <p:cNvCxnSpPr>
              <a:cxnSpLocks/>
            </p:cNvCxnSpPr>
            <p:nvPr/>
          </p:nvCxnSpPr>
          <p:spPr>
            <a:xfrm>
              <a:off x="6042942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8" name="Oval 10">
              <a:extLst>
                <a:ext uri="{FF2B5EF4-FFF2-40B4-BE49-F238E27FC236}">
                  <a16:creationId xmlns:a16="http://schemas.microsoft.com/office/drawing/2014/main" id="{5B34CB0C-CB1E-4FC9-BF6E-2BC14DDB0074}"/>
                </a:ext>
              </a:extLst>
            </p:cNvPr>
            <p:cNvSpPr/>
            <p:nvPr/>
          </p:nvSpPr>
          <p:spPr>
            <a:xfrm rot="2962180">
              <a:off x="6087273" y="5877526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9" name="Oval 10">
              <a:extLst>
                <a:ext uri="{FF2B5EF4-FFF2-40B4-BE49-F238E27FC236}">
                  <a16:creationId xmlns:a16="http://schemas.microsoft.com/office/drawing/2014/main" id="{A13A86F4-E6D5-4FF0-AD73-3AD22B93059F}"/>
                </a:ext>
              </a:extLst>
            </p:cNvPr>
            <p:cNvSpPr/>
            <p:nvPr/>
          </p:nvSpPr>
          <p:spPr>
            <a:xfrm rot="18857659">
              <a:off x="5609322" y="543063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90" name="Group 53">
            <a:extLst>
              <a:ext uri="{FF2B5EF4-FFF2-40B4-BE49-F238E27FC236}">
                <a16:creationId xmlns:a16="http://schemas.microsoft.com/office/drawing/2014/main" id="{A9677381-F1A6-43D8-89E7-9BA92940FFC8}"/>
              </a:ext>
            </a:extLst>
          </p:cNvPr>
          <p:cNvGrpSpPr/>
          <p:nvPr/>
        </p:nvGrpSpPr>
        <p:grpSpPr>
          <a:xfrm>
            <a:off x="5688201" y="2500613"/>
            <a:ext cx="1891595" cy="1761563"/>
            <a:chOff x="7211082" y="2411877"/>
            <a:chExt cx="1891595" cy="1761563"/>
          </a:xfrm>
        </p:grpSpPr>
        <p:grpSp>
          <p:nvGrpSpPr>
            <p:cNvPr id="91" name="Group 54">
              <a:extLst>
                <a:ext uri="{FF2B5EF4-FFF2-40B4-BE49-F238E27FC236}">
                  <a16:creationId xmlns:a16="http://schemas.microsoft.com/office/drawing/2014/main" id="{CDDCF32C-CAA2-45FA-8192-34C15455F4D0}"/>
                </a:ext>
              </a:extLst>
            </p:cNvPr>
            <p:cNvGrpSpPr/>
            <p:nvPr/>
          </p:nvGrpSpPr>
          <p:grpSpPr>
            <a:xfrm>
              <a:off x="7211082" y="2411877"/>
              <a:ext cx="1891595" cy="1761563"/>
              <a:chOff x="4993062" y="2411877"/>
              <a:chExt cx="1891595" cy="1761563"/>
            </a:xfrm>
          </p:grpSpPr>
          <p:sp>
            <p:nvSpPr>
              <p:cNvPr id="94" name="Oval 57">
                <a:extLst>
                  <a:ext uri="{FF2B5EF4-FFF2-40B4-BE49-F238E27FC236}">
                    <a16:creationId xmlns:a16="http://schemas.microsoft.com/office/drawing/2014/main" id="{232F468D-85DD-4C85-A538-27C6BD792597}"/>
                  </a:ext>
                </a:extLst>
              </p:cNvPr>
              <p:cNvSpPr/>
              <p:nvPr/>
            </p:nvSpPr>
            <p:spPr>
              <a:xfrm>
                <a:off x="4993062" y="2411877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5" name="Freeform: Shape 58">
                <a:extLst>
                  <a:ext uri="{FF2B5EF4-FFF2-40B4-BE49-F238E27FC236}">
                    <a16:creationId xmlns:a16="http://schemas.microsoft.com/office/drawing/2014/main" id="{30EE8085-85F7-4765-8953-8501E0A10B14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0099FF"/>
                  </a:gs>
                  <a:gs pos="100000">
                    <a:srgbClr val="33CCCC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6" name="Oval 59">
                <a:extLst>
                  <a:ext uri="{FF2B5EF4-FFF2-40B4-BE49-F238E27FC236}">
                    <a16:creationId xmlns:a16="http://schemas.microsoft.com/office/drawing/2014/main" id="{1A8A5140-4C31-4C2A-822F-07C604766E55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7" name="Oval 60">
                <a:extLst>
                  <a:ext uri="{FF2B5EF4-FFF2-40B4-BE49-F238E27FC236}">
                    <a16:creationId xmlns:a16="http://schemas.microsoft.com/office/drawing/2014/main" id="{7099C989-C9C8-40B6-B5E4-8528DF174F0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98" name="Freeform: Shape 61">
                <a:extLst>
                  <a:ext uri="{FF2B5EF4-FFF2-40B4-BE49-F238E27FC236}">
                    <a16:creationId xmlns:a16="http://schemas.microsoft.com/office/drawing/2014/main" id="{8C730EBF-450F-4599-9E40-4A353CB6DDE1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92" name="Graphic 55" descr="Stopwatch">
              <a:extLst>
                <a:ext uri="{FF2B5EF4-FFF2-40B4-BE49-F238E27FC236}">
                  <a16:creationId xmlns:a16="http://schemas.microsoft.com/office/drawing/2014/main" id="{49302228-15DA-40E6-9B7E-15B88D8E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68464" y="3222493"/>
              <a:ext cx="457200" cy="457200"/>
            </a:xfrm>
            <a:prstGeom prst="rect">
              <a:avLst/>
            </a:prstGeom>
          </p:spPr>
        </p:pic>
        <p:sp>
          <p:nvSpPr>
            <p:cNvPr id="93" name="TextBox 56">
              <a:extLst>
                <a:ext uri="{FF2B5EF4-FFF2-40B4-BE49-F238E27FC236}">
                  <a16:creationId xmlns:a16="http://schemas.microsoft.com/office/drawing/2014/main" id="{6EC41F7B-6E32-4C6F-8E58-51D87F14EE8E}"/>
                </a:ext>
              </a:extLst>
            </p:cNvPr>
            <p:cNvSpPr txBox="1"/>
            <p:nvPr/>
          </p:nvSpPr>
          <p:spPr>
            <a:xfrm>
              <a:off x="8118614" y="3796239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99" name="Group 81">
            <a:extLst>
              <a:ext uri="{FF2B5EF4-FFF2-40B4-BE49-F238E27FC236}">
                <a16:creationId xmlns:a16="http://schemas.microsoft.com/office/drawing/2014/main" id="{792E9B3D-CED9-4122-AE86-21F78A0CAC1C}"/>
              </a:ext>
            </a:extLst>
          </p:cNvPr>
          <p:cNvGrpSpPr/>
          <p:nvPr/>
        </p:nvGrpSpPr>
        <p:grpSpPr>
          <a:xfrm>
            <a:off x="5875620" y="4436985"/>
            <a:ext cx="1806230" cy="1312171"/>
            <a:chOff x="7646168" y="4271205"/>
            <a:chExt cx="1806230" cy="1312171"/>
          </a:xfrm>
        </p:grpSpPr>
        <p:sp>
          <p:nvSpPr>
            <p:cNvPr id="100" name="TextBox 82">
              <a:extLst>
                <a:ext uri="{FF2B5EF4-FFF2-40B4-BE49-F238E27FC236}">
                  <a16:creationId xmlns:a16="http://schemas.microsoft.com/office/drawing/2014/main" id="{540C7967-6419-4D88-B33F-E0F0AC93AB8E}"/>
                </a:ext>
              </a:extLst>
            </p:cNvPr>
            <p:cNvSpPr txBox="1"/>
            <p:nvPr/>
          </p:nvSpPr>
          <p:spPr>
            <a:xfrm>
              <a:off x="7646168" y="4271205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01" name="TextBox 83">
              <a:extLst>
                <a:ext uri="{FF2B5EF4-FFF2-40B4-BE49-F238E27FC236}">
                  <a16:creationId xmlns:a16="http://schemas.microsoft.com/office/drawing/2014/main" id="{97C41C4C-100A-467A-9404-5EEF1A1C62DA}"/>
                </a:ext>
              </a:extLst>
            </p:cNvPr>
            <p:cNvSpPr txBox="1"/>
            <p:nvPr/>
          </p:nvSpPr>
          <p:spPr>
            <a:xfrm>
              <a:off x="7787545" y="4660046"/>
              <a:ext cx="16648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A" b="1" dirty="0"/>
                <a:t>أختار نغمات التنبيه الهادئة و أبتعد عن النغمات غير اللائقة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02" name="Group 102">
            <a:extLst>
              <a:ext uri="{FF2B5EF4-FFF2-40B4-BE49-F238E27FC236}">
                <a16:creationId xmlns:a16="http://schemas.microsoft.com/office/drawing/2014/main" id="{83B21056-5419-4F7E-B54C-8030D0C6CCB2}"/>
              </a:ext>
            </a:extLst>
          </p:cNvPr>
          <p:cNvGrpSpPr/>
          <p:nvPr/>
        </p:nvGrpSpPr>
        <p:grpSpPr>
          <a:xfrm>
            <a:off x="6230280" y="88735"/>
            <a:ext cx="1116894" cy="2688771"/>
            <a:chOff x="7753161" y="-1"/>
            <a:chExt cx="1116894" cy="2688771"/>
          </a:xfrm>
        </p:grpSpPr>
        <p:cxnSp>
          <p:nvCxnSpPr>
            <p:cNvPr id="103" name="Straight Connector 103">
              <a:extLst>
                <a:ext uri="{FF2B5EF4-FFF2-40B4-BE49-F238E27FC236}">
                  <a16:creationId xmlns:a16="http://schemas.microsoft.com/office/drawing/2014/main" id="{09737155-5F9E-4D8E-B992-A59C44069C86}"/>
                </a:ext>
              </a:extLst>
            </p:cNvPr>
            <p:cNvCxnSpPr>
              <a:cxnSpLocks/>
            </p:cNvCxnSpPr>
            <p:nvPr/>
          </p:nvCxnSpPr>
          <p:spPr>
            <a:xfrm>
              <a:off x="8285106" y="-1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10">
              <a:extLst>
                <a:ext uri="{FF2B5EF4-FFF2-40B4-BE49-F238E27FC236}">
                  <a16:creationId xmlns:a16="http://schemas.microsoft.com/office/drawing/2014/main" id="{B3493E1E-54F4-4966-A103-B6E3B546FA1F}"/>
                </a:ext>
              </a:extLst>
            </p:cNvPr>
            <p:cNvSpPr/>
            <p:nvPr/>
          </p:nvSpPr>
          <p:spPr>
            <a:xfrm rot="7311439">
              <a:off x="8368077" y="202898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5" name="Oval 10">
              <a:extLst>
                <a:ext uri="{FF2B5EF4-FFF2-40B4-BE49-F238E27FC236}">
                  <a16:creationId xmlns:a16="http://schemas.microsoft.com/office/drawing/2014/main" id="{BB74612A-04A1-4811-AFC6-8339840289BB}"/>
                </a:ext>
              </a:extLst>
            </p:cNvPr>
            <p:cNvSpPr/>
            <p:nvPr/>
          </p:nvSpPr>
          <p:spPr>
            <a:xfrm rot="3332744">
              <a:off x="7846558" y="1781100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06" name="Group 62">
            <a:extLst>
              <a:ext uri="{FF2B5EF4-FFF2-40B4-BE49-F238E27FC236}">
                <a16:creationId xmlns:a16="http://schemas.microsoft.com/office/drawing/2014/main" id="{3BD94972-400D-4917-A358-71B46E4DA2EC}"/>
              </a:ext>
            </a:extLst>
          </p:cNvPr>
          <p:cNvGrpSpPr/>
          <p:nvPr/>
        </p:nvGrpSpPr>
        <p:grpSpPr>
          <a:xfrm>
            <a:off x="7681850" y="2664640"/>
            <a:ext cx="1839018" cy="1889526"/>
            <a:chOff x="9794001" y="2688771"/>
            <a:chExt cx="1839018" cy="1889526"/>
          </a:xfrm>
        </p:grpSpPr>
        <p:grpSp>
          <p:nvGrpSpPr>
            <p:cNvPr id="107" name="Group 63">
              <a:extLst>
                <a:ext uri="{FF2B5EF4-FFF2-40B4-BE49-F238E27FC236}">
                  <a16:creationId xmlns:a16="http://schemas.microsoft.com/office/drawing/2014/main" id="{4AFCC451-E81D-4088-ADBF-B025E30D3F08}"/>
                </a:ext>
              </a:extLst>
            </p:cNvPr>
            <p:cNvGrpSpPr/>
            <p:nvPr/>
          </p:nvGrpSpPr>
          <p:grpSpPr>
            <a:xfrm>
              <a:off x="9794001" y="2688771"/>
              <a:ext cx="1839018" cy="1889526"/>
              <a:chOff x="5321858" y="2688771"/>
              <a:chExt cx="1839018" cy="1889526"/>
            </a:xfrm>
          </p:grpSpPr>
          <p:sp>
            <p:nvSpPr>
              <p:cNvPr id="110" name="Oval 69">
                <a:extLst>
                  <a:ext uri="{FF2B5EF4-FFF2-40B4-BE49-F238E27FC236}">
                    <a16:creationId xmlns:a16="http://schemas.microsoft.com/office/drawing/2014/main" id="{0F16708E-8FC4-4F02-A81C-B051B3F8E249}"/>
                  </a:ext>
                </a:extLst>
              </p:cNvPr>
              <p:cNvSpPr/>
              <p:nvPr/>
            </p:nvSpPr>
            <p:spPr>
              <a:xfrm>
                <a:off x="5399313" y="2816734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1" name="Freeform: Shape 74">
                <a:extLst>
                  <a:ext uri="{FF2B5EF4-FFF2-40B4-BE49-F238E27FC236}">
                    <a16:creationId xmlns:a16="http://schemas.microsoft.com/office/drawing/2014/main" id="{2A5495F5-9673-49DB-8F98-AC4DE13A87B8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gradFill flip="none" rotWithShape="1">
                <a:gsLst>
                  <a:gs pos="0">
                    <a:srgbClr val="FF0000"/>
                  </a:gs>
                  <a:gs pos="100000">
                    <a:srgbClr val="FF6600"/>
                  </a:gs>
                </a:gsLst>
                <a:lin ang="0" scaled="1"/>
                <a:tileRect/>
              </a:gra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2" name="Oval 75">
                <a:extLst>
                  <a:ext uri="{FF2B5EF4-FFF2-40B4-BE49-F238E27FC236}">
                    <a16:creationId xmlns:a16="http://schemas.microsoft.com/office/drawing/2014/main" id="{1EDF7BDD-A118-43C6-98EF-BB3E22CFD04B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3" name="Oval 76">
                <a:extLst>
                  <a:ext uri="{FF2B5EF4-FFF2-40B4-BE49-F238E27FC236}">
                    <a16:creationId xmlns:a16="http://schemas.microsoft.com/office/drawing/2014/main" id="{74A695CB-5E19-4AF2-B801-988797DD71C6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14" name="Freeform: Shape 77">
                <a:extLst>
                  <a:ext uri="{FF2B5EF4-FFF2-40B4-BE49-F238E27FC236}">
                    <a16:creationId xmlns:a16="http://schemas.microsoft.com/office/drawing/2014/main" id="{E1FF6A02-A817-4499-8509-1DC1755DFBB2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08" name="Graphic 67" descr="Boardroom">
              <a:extLst>
                <a:ext uri="{FF2B5EF4-FFF2-40B4-BE49-F238E27FC236}">
                  <a16:creationId xmlns:a16="http://schemas.microsoft.com/office/drawing/2014/main" id="{A81212A1-0573-4F62-8B0B-672C31B47422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p:blipFill>
          <p:spPr>
            <a:xfrm>
              <a:off x="10386940" y="3206220"/>
              <a:ext cx="457200" cy="457200"/>
            </a:xfrm>
            <a:prstGeom prst="rect">
              <a:avLst/>
            </a:prstGeom>
          </p:spPr>
        </p:pic>
        <p:sp>
          <p:nvSpPr>
            <p:cNvPr id="109" name="TextBox 68">
              <a:extLst>
                <a:ext uri="{FF2B5EF4-FFF2-40B4-BE49-F238E27FC236}">
                  <a16:creationId xmlns:a16="http://schemas.microsoft.com/office/drawing/2014/main" id="{EB6B1EB4-AE16-4D48-8362-97E2D9A81FFD}"/>
                </a:ext>
              </a:extLst>
            </p:cNvPr>
            <p:cNvSpPr txBox="1"/>
            <p:nvPr/>
          </p:nvSpPr>
          <p:spPr>
            <a:xfrm>
              <a:off x="10340995" y="2731254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4</a:t>
              </a:r>
            </a:p>
          </p:txBody>
        </p:sp>
      </p:grpSp>
      <p:grpSp>
        <p:nvGrpSpPr>
          <p:cNvPr id="115" name="Group 87">
            <a:extLst>
              <a:ext uri="{FF2B5EF4-FFF2-40B4-BE49-F238E27FC236}">
                <a16:creationId xmlns:a16="http://schemas.microsoft.com/office/drawing/2014/main" id="{03F5031B-1A98-44BD-BB6B-D40413A1C1A0}"/>
              </a:ext>
            </a:extLst>
          </p:cNvPr>
          <p:cNvGrpSpPr/>
          <p:nvPr/>
        </p:nvGrpSpPr>
        <p:grpSpPr>
          <a:xfrm>
            <a:off x="7434846" y="1283452"/>
            <a:ext cx="1809803" cy="1319044"/>
            <a:chOff x="9694511" y="1425677"/>
            <a:chExt cx="2012106" cy="1296135"/>
          </a:xfrm>
        </p:grpSpPr>
        <p:sp>
          <p:nvSpPr>
            <p:cNvPr id="116" name="TextBox 88">
              <a:extLst>
                <a:ext uri="{FF2B5EF4-FFF2-40B4-BE49-F238E27FC236}">
                  <a16:creationId xmlns:a16="http://schemas.microsoft.com/office/drawing/2014/main" id="{FD909E92-ADB7-4E64-841D-FF73B894DF70}"/>
                </a:ext>
              </a:extLst>
            </p:cNvPr>
            <p:cNvSpPr txBox="1"/>
            <p:nvPr/>
          </p:nvSpPr>
          <p:spPr>
            <a:xfrm>
              <a:off x="9900388" y="1425677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17" name="TextBox 89">
              <a:extLst>
                <a:ext uri="{FF2B5EF4-FFF2-40B4-BE49-F238E27FC236}">
                  <a16:creationId xmlns:a16="http://schemas.microsoft.com/office/drawing/2014/main" id="{A9312A37-D80D-491B-9AB8-142DFA33985A}"/>
                </a:ext>
              </a:extLst>
            </p:cNvPr>
            <p:cNvSpPr txBox="1"/>
            <p:nvPr/>
          </p:nvSpPr>
          <p:spPr>
            <a:xfrm>
              <a:off x="9694511" y="1814518"/>
              <a:ext cx="2012106" cy="9072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أراعي الجلوس الصحيح عند استخدام الأجهزة الذكية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18" name="Group 94">
            <a:extLst>
              <a:ext uri="{FF2B5EF4-FFF2-40B4-BE49-F238E27FC236}">
                <a16:creationId xmlns:a16="http://schemas.microsoft.com/office/drawing/2014/main" id="{AB339AB5-3924-4086-A23C-B2F50899B808}"/>
              </a:ext>
            </a:extLst>
          </p:cNvPr>
          <p:cNvGrpSpPr/>
          <p:nvPr/>
        </p:nvGrpSpPr>
        <p:grpSpPr>
          <a:xfrm>
            <a:off x="7869477" y="4145098"/>
            <a:ext cx="1073326" cy="2688771"/>
            <a:chOff x="9981628" y="4169229"/>
            <a:chExt cx="1073326" cy="2688771"/>
          </a:xfrm>
        </p:grpSpPr>
        <p:cxnSp>
          <p:nvCxnSpPr>
            <p:cNvPr id="119" name="Straight Connector 95">
              <a:extLst>
                <a:ext uri="{FF2B5EF4-FFF2-40B4-BE49-F238E27FC236}">
                  <a16:creationId xmlns:a16="http://schemas.microsoft.com/office/drawing/2014/main" id="{8075949B-4B2F-44EB-ADF7-5EFCF37F69DE}"/>
                </a:ext>
              </a:extLst>
            </p:cNvPr>
            <p:cNvCxnSpPr>
              <a:cxnSpLocks/>
            </p:cNvCxnSpPr>
            <p:nvPr/>
          </p:nvCxnSpPr>
          <p:spPr>
            <a:xfrm>
              <a:off x="10534229" y="4169229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Oval 10">
              <a:extLst>
                <a:ext uri="{FF2B5EF4-FFF2-40B4-BE49-F238E27FC236}">
                  <a16:creationId xmlns:a16="http://schemas.microsoft.com/office/drawing/2014/main" id="{9180ECDB-84AD-4B6B-92E0-F7FF84716477}"/>
                </a:ext>
              </a:extLst>
            </p:cNvPr>
            <p:cNvSpPr/>
            <p:nvPr/>
          </p:nvSpPr>
          <p:spPr>
            <a:xfrm rot="2962180">
              <a:off x="10552976" y="462376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1" name="Oval 10">
              <a:extLst>
                <a:ext uri="{FF2B5EF4-FFF2-40B4-BE49-F238E27FC236}">
                  <a16:creationId xmlns:a16="http://schemas.microsoft.com/office/drawing/2014/main" id="{751167E4-BC3C-47B2-8310-A19C43F51F48}"/>
                </a:ext>
              </a:extLst>
            </p:cNvPr>
            <p:cNvSpPr/>
            <p:nvPr/>
          </p:nvSpPr>
          <p:spPr>
            <a:xfrm rot="18857659">
              <a:off x="10075025" y="4176868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4" name="Group 53">
            <a:extLst>
              <a:ext uri="{FF2B5EF4-FFF2-40B4-BE49-F238E27FC236}">
                <a16:creationId xmlns:a16="http://schemas.microsoft.com/office/drawing/2014/main" id="{A9677381-F1A6-43D8-89E7-9BA92940FFC8}"/>
              </a:ext>
            </a:extLst>
          </p:cNvPr>
          <p:cNvGrpSpPr/>
          <p:nvPr/>
        </p:nvGrpSpPr>
        <p:grpSpPr>
          <a:xfrm>
            <a:off x="9226813" y="2653013"/>
            <a:ext cx="1891595" cy="1761563"/>
            <a:chOff x="7211082" y="2411877"/>
            <a:chExt cx="1891595" cy="1761563"/>
          </a:xfrm>
        </p:grpSpPr>
        <p:grpSp>
          <p:nvGrpSpPr>
            <p:cNvPr id="155" name="Group 54">
              <a:extLst>
                <a:ext uri="{FF2B5EF4-FFF2-40B4-BE49-F238E27FC236}">
                  <a16:creationId xmlns:a16="http://schemas.microsoft.com/office/drawing/2014/main" id="{CDDCF32C-CAA2-45FA-8192-34C15455F4D0}"/>
                </a:ext>
              </a:extLst>
            </p:cNvPr>
            <p:cNvGrpSpPr/>
            <p:nvPr/>
          </p:nvGrpSpPr>
          <p:grpSpPr>
            <a:xfrm>
              <a:off x="7211082" y="2411877"/>
              <a:ext cx="1891595" cy="1761563"/>
              <a:chOff x="4993062" y="2411877"/>
              <a:chExt cx="1891595" cy="1761563"/>
            </a:xfrm>
          </p:grpSpPr>
          <p:sp>
            <p:nvSpPr>
              <p:cNvPr id="158" name="Oval 57">
                <a:extLst>
                  <a:ext uri="{FF2B5EF4-FFF2-40B4-BE49-F238E27FC236}">
                    <a16:creationId xmlns:a16="http://schemas.microsoft.com/office/drawing/2014/main" id="{232F468D-85DD-4C85-A538-27C6BD792597}"/>
                  </a:ext>
                </a:extLst>
              </p:cNvPr>
              <p:cNvSpPr/>
              <p:nvPr/>
            </p:nvSpPr>
            <p:spPr>
              <a:xfrm>
                <a:off x="4993062" y="2411877"/>
                <a:ext cx="1761563" cy="1761563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3175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9" name="Freeform: Shape 58">
                <a:extLst>
                  <a:ext uri="{FF2B5EF4-FFF2-40B4-BE49-F238E27FC236}">
                    <a16:creationId xmlns:a16="http://schemas.microsoft.com/office/drawing/2014/main" id="{30EE8085-85F7-4765-8953-8501E0A10B14}"/>
                  </a:ext>
                </a:extLst>
              </p:cNvPr>
              <p:cNvSpPr/>
              <p:nvPr/>
            </p:nvSpPr>
            <p:spPr>
              <a:xfrm>
                <a:off x="5355500" y="3073400"/>
                <a:ext cx="1480458" cy="711200"/>
              </a:xfrm>
              <a:custGeom>
                <a:avLst/>
                <a:gdLst>
                  <a:gd name="connsiteX0" fmla="*/ 94793 w 1480458"/>
                  <a:gd name="connsiteY0" fmla="*/ 0 h 711200"/>
                  <a:gd name="connsiteX1" fmla="*/ 1385666 w 1480458"/>
                  <a:gd name="connsiteY1" fmla="*/ 0 h 711200"/>
                  <a:gd name="connsiteX2" fmla="*/ 1422287 w 1480458"/>
                  <a:gd name="connsiteY2" fmla="*/ 67471 h 711200"/>
                  <a:gd name="connsiteX3" fmla="*/ 1480458 w 1480458"/>
                  <a:gd name="connsiteY3" fmla="*/ 355601 h 711200"/>
                  <a:gd name="connsiteX4" fmla="*/ 1422287 w 1480458"/>
                  <a:gd name="connsiteY4" fmla="*/ 643732 h 711200"/>
                  <a:gd name="connsiteX5" fmla="*/ 1385667 w 1480458"/>
                  <a:gd name="connsiteY5" fmla="*/ 711200 h 711200"/>
                  <a:gd name="connsiteX6" fmla="*/ 94792 w 1480458"/>
                  <a:gd name="connsiteY6" fmla="*/ 711200 h 711200"/>
                  <a:gd name="connsiteX7" fmla="*/ 58171 w 1480458"/>
                  <a:gd name="connsiteY7" fmla="*/ 643732 h 711200"/>
                  <a:gd name="connsiteX8" fmla="*/ 0 w 1480458"/>
                  <a:gd name="connsiteY8" fmla="*/ 355601 h 711200"/>
                  <a:gd name="connsiteX9" fmla="*/ 58171 w 1480458"/>
                  <a:gd name="connsiteY9" fmla="*/ 67471 h 7112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480458" h="711200">
                    <a:moveTo>
                      <a:pt x="94793" y="0"/>
                    </a:moveTo>
                    <a:lnTo>
                      <a:pt x="1385666" y="0"/>
                    </a:lnTo>
                    <a:lnTo>
                      <a:pt x="1422287" y="67471"/>
                    </a:lnTo>
                    <a:cubicBezTo>
                      <a:pt x="1459745" y="156030"/>
                      <a:pt x="1480458" y="253397"/>
                      <a:pt x="1480458" y="355601"/>
                    </a:cubicBezTo>
                    <a:cubicBezTo>
                      <a:pt x="1480458" y="457805"/>
                      <a:pt x="1459745" y="555172"/>
                      <a:pt x="1422287" y="643732"/>
                    </a:cubicBezTo>
                    <a:lnTo>
                      <a:pt x="1385667" y="711200"/>
                    </a:lnTo>
                    <a:lnTo>
                      <a:pt x="94792" y="711200"/>
                    </a:lnTo>
                    <a:lnTo>
                      <a:pt x="58171" y="643732"/>
                    </a:lnTo>
                    <a:cubicBezTo>
                      <a:pt x="20714" y="555172"/>
                      <a:pt x="0" y="457805"/>
                      <a:pt x="0" y="355601"/>
                    </a:cubicBezTo>
                    <a:cubicBezTo>
                      <a:pt x="0" y="253397"/>
                      <a:pt x="20714" y="156030"/>
                      <a:pt x="58171" y="67471"/>
                    </a:cubicBez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0" name="Oval 59">
                <a:extLst>
                  <a:ext uri="{FF2B5EF4-FFF2-40B4-BE49-F238E27FC236}">
                    <a16:creationId xmlns:a16="http://schemas.microsoft.com/office/drawing/2014/main" id="{1A8A5140-4C31-4C2A-822F-07C604766E55}"/>
                  </a:ext>
                </a:extLst>
              </p:cNvPr>
              <p:cNvSpPr/>
              <p:nvPr/>
            </p:nvSpPr>
            <p:spPr>
              <a:xfrm>
                <a:off x="5321858" y="2801637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1" name="Oval 60">
                <a:extLst>
                  <a:ext uri="{FF2B5EF4-FFF2-40B4-BE49-F238E27FC236}">
                    <a16:creationId xmlns:a16="http://schemas.microsoft.com/office/drawing/2014/main" id="{7099C989-C9C8-40B6-B5E4-8528DF174F0E}"/>
                  </a:ext>
                </a:extLst>
              </p:cNvPr>
              <p:cNvSpPr/>
              <p:nvPr/>
            </p:nvSpPr>
            <p:spPr>
              <a:xfrm>
                <a:off x="5370285" y="3560005"/>
                <a:ext cx="1514372" cy="507997"/>
              </a:xfrm>
              <a:prstGeom prst="ellipse">
                <a:avLst/>
              </a:prstGeom>
              <a:solidFill>
                <a:schemeClr val="tx1">
                  <a:alpha val="44000"/>
                </a:schemeClr>
              </a:solidFill>
              <a:ln>
                <a:noFill/>
              </a:ln>
              <a:effectLst>
                <a:softEdge rad="20320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2" name="Freeform: Shape 61">
                <a:extLst>
                  <a:ext uri="{FF2B5EF4-FFF2-40B4-BE49-F238E27FC236}">
                    <a16:creationId xmlns:a16="http://schemas.microsoft.com/office/drawing/2014/main" id="{8C730EBF-450F-4599-9E40-4A353CB6DDE1}"/>
                  </a:ext>
                </a:extLst>
              </p:cNvPr>
              <p:cNvSpPr/>
              <p:nvPr/>
            </p:nvSpPr>
            <p:spPr>
              <a:xfrm>
                <a:off x="5450564" y="2688771"/>
                <a:ext cx="1385666" cy="1480458"/>
              </a:xfrm>
              <a:custGeom>
                <a:avLst/>
                <a:gdLst>
                  <a:gd name="connsiteX0" fmla="*/ 645437 w 1385666"/>
                  <a:gd name="connsiteY0" fmla="*/ 0 h 1480458"/>
                  <a:gd name="connsiteX1" fmla="*/ 1385666 w 1385666"/>
                  <a:gd name="connsiteY1" fmla="*/ 740229 h 1480458"/>
                  <a:gd name="connsiteX2" fmla="*/ 645437 w 1385666"/>
                  <a:gd name="connsiteY2" fmla="*/ 1480458 h 1480458"/>
                  <a:gd name="connsiteX3" fmla="*/ 31628 w 1385666"/>
                  <a:gd name="connsiteY3" fmla="*/ 1154098 h 1480458"/>
                  <a:gd name="connsiteX4" fmla="*/ 0 w 1385666"/>
                  <a:gd name="connsiteY4" fmla="*/ 1095828 h 1480458"/>
                  <a:gd name="connsiteX5" fmla="*/ 1290874 w 1385666"/>
                  <a:gd name="connsiteY5" fmla="*/ 1095828 h 1480458"/>
                  <a:gd name="connsiteX6" fmla="*/ 1327494 w 1385666"/>
                  <a:gd name="connsiteY6" fmla="*/ 1028360 h 1480458"/>
                  <a:gd name="connsiteX7" fmla="*/ 1385665 w 1385666"/>
                  <a:gd name="connsiteY7" fmla="*/ 740229 h 1480458"/>
                  <a:gd name="connsiteX8" fmla="*/ 1327494 w 1385666"/>
                  <a:gd name="connsiteY8" fmla="*/ 452099 h 1480458"/>
                  <a:gd name="connsiteX9" fmla="*/ 1290873 w 1385666"/>
                  <a:gd name="connsiteY9" fmla="*/ 384628 h 1480458"/>
                  <a:gd name="connsiteX10" fmla="*/ 1 w 1385666"/>
                  <a:gd name="connsiteY10" fmla="*/ 384628 h 1480458"/>
                  <a:gd name="connsiteX11" fmla="*/ 31628 w 1385666"/>
                  <a:gd name="connsiteY11" fmla="*/ 326360 h 1480458"/>
                  <a:gd name="connsiteX12" fmla="*/ 645437 w 1385666"/>
                  <a:gd name="connsiteY12" fmla="*/ 0 h 14804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385666" h="1480458">
                    <a:moveTo>
                      <a:pt x="645437" y="0"/>
                    </a:moveTo>
                    <a:cubicBezTo>
                      <a:pt x="1054254" y="0"/>
                      <a:pt x="1385666" y="331412"/>
                      <a:pt x="1385666" y="740229"/>
                    </a:cubicBezTo>
                    <a:cubicBezTo>
                      <a:pt x="1385666" y="1149046"/>
                      <a:pt x="1054254" y="1480458"/>
                      <a:pt x="645437" y="1480458"/>
                    </a:cubicBezTo>
                    <a:cubicBezTo>
                      <a:pt x="389927" y="1480458"/>
                      <a:pt x="164652" y="1351000"/>
                      <a:pt x="31628" y="1154098"/>
                    </a:cubicBezTo>
                    <a:lnTo>
                      <a:pt x="0" y="1095828"/>
                    </a:lnTo>
                    <a:lnTo>
                      <a:pt x="1290874" y="1095828"/>
                    </a:lnTo>
                    <a:lnTo>
                      <a:pt x="1327494" y="1028360"/>
                    </a:lnTo>
                    <a:cubicBezTo>
                      <a:pt x="1364952" y="939800"/>
                      <a:pt x="1385665" y="842433"/>
                      <a:pt x="1385665" y="740229"/>
                    </a:cubicBezTo>
                    <a:cubicBezTo>
                      <a:pt x="1385665" y="638025"/>
                      <a:pt x="1364952" y="540658"/>
                      <a:pt x="1327494" y="452099"/>
                    </a:cubicBezTo>
                    <a:lnTo>
                      <a:pt x="1290873" y="384628"/>
                    </a:lnTo>
                    <a:lnTo>
                      <a:pt x="1" y="384628"/>
                    </a:lnTo>
                    <a:lnTo>
                      <a:pt x="31628" y="326360"/>
                    </a:lnTo>
                    <a:cubicBezTo>
                      <a:pt x="164652" y="129458"/>
                      <a:pt x="389927" y="0"/>
                      <a:pt x="645437" y="0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156" name="Graphic 55" descr="Stopwatch">
              <a:extLst>
                <a:ext uri="{FF2B5EF4-FFF2-40B4-BE49-F238E27FC236}">
                  <a16:creationId xmlns:a16="http://schemas.microsoft.com/office/drawing/2014/main" id="{49302228-15DA-40E6-9B7E-15B88D8EB3C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p:blipFill>
          <p:spPr>
            <a:xfrm>
              <a:off x="8068464" y="3222493"/>
              <a:ext cx="457200" cy="457200"/>
            </a:xfrm>
            <a:prstGeom prst="rect">
              <a:avLst/>
            </a:prstGeom>
          </p:spPr>
        </p:pic>
        <p:sp>
          <p:nvSpPr>
            <p:cNvPr id="157" name="TextBox 56">
              <a:extLst>
                <a:ext uri="{FF2B5EF4-FFF2-40B4-BE49-F238E27FC236}">
                  <a16:creationId xmlns:a16="http://schemas.microsoft.com/office/drawing/2014/main" id="{6EC41F7B-6E32-4C6F-8E58-51D87F14EE8E}"/>
                </a:ext>
              </a:extLst>
            </p:cNvPr>
            <p:cNvSpPr txBox="1"/>
            <p:nvPr/>
          </p:nvSpPr>
          <p:spPr>
            <a:xfrm>
              <a:off x="8118614" y="3796239"/>
              <a:ext cx="453754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chemeClr val="bg1">
                      <a:lumMod val="50000"/>
                    </a:schemeClr>
                  </a:solidFill>
                  <a:latin typeface="Century Gothic" panose="020B0502020202020204" pitchFamily="34" charset="0"/>
                </a:rPr>
                <a:t>3</a:t>
              </a:r>
            </a:p>
          </p:txBody>
        </p:sp>
      </p:grpSp>
      <p:grpSp>
        <p:nvGrpSpPr>
          <p:cNvPr id="163" name="Group 81">
            <a:extLst>
              <a:ext uri="{FF2B5EF4-FFF2-40B4-BE49-F238E27FC236}">
                <a16:creationId xmlns:a16="http://schemas.microsoft.com/office/drawing/2014/main" id="{792E9B3D-CED9-4122-AE86-21F78A0CAC1C}"/>
              </a:ext>
            </a:extLst>
          </p:cNvPr>
          <p:cNvGrpSpPr/>
          <p:nvPr/>
        </p:nvGrpSpPr>
        <p:grpSpPr>
          <a:xfrm>
            <a:off x="9414232" y="4589385"/>
            <a:ext cx="1691652" cy="1046850"/>
            <a:chOff x="7646168" y="4271205"/>
            <a:chExt cx="1691652" cy="1046850"/>
          </a:xfrm>
        </p:grpSpPr>
        <p:sp>
          <p:nvSpPr>
            <p:cNvPr id="164" name="TextBox 82">
              <a:extLst>
                <a:ext uri="{FF2B5EF4-FFF2-40B4-BE49-F238E27FC236}">
                  <a16:creationId xmlns:a16="http://schemas.microsoft.com/office/drawing/2014/main" id="{540C7967-6419-4D88-B33F-E0F0AC93AB8E}"/>
                </a:ext>
              </a:extLst>
            </p:cNvPr>
            <p:cNvSpPr txBox="1"/>
            <p:nvPr/>
          </p:nvSpPr>
          <p:spPr>
            <a:xfrm>
              <a:off x="7646168" y="4271205"/>
              <a:ext cx="1385661" cy="37336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b="1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165" name="TextBox 83">
              <a:extLst>
                <a:ext uri="{FF2B5EF4-FFF2-40B4-BE49-F238E27FC236}">
                  <a16:creationId xmlns:a16="http://schemas.microsoft.com/office/drawing/2014/main" id="{97C41C4C-100A-467A-9404-5EEF1A1C62DA}"/>
                </a:ext>
              </a:extLst>
            </p:cNvPr>
            <p:cNvSpPr txBox="1"/>
            <p:nvPr/>
          </p:nvSpPr>
          <p:spPr>
            <a:xfrm>
              <a:off x="7672967" y="4394725"/>
              <a:ext cx="1664853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ar-SA" b="1" dirty="0"/>
                <a:t>أحدد وقتاً للعب في الأجهزة الذكية لأحافظ على صحتي</a:t>
              </a:r>
              <a:endParaRPr lang="ar-SY" b="1" dirty="0">
                <a:latin typeface="Century Gothic" panose="020B0502020202020204" pitchFamily="34" charset="0"/>
              </a:endParaRPr>
            </a:p>
          </p:txBody>
        </p:sp>
      </p:grpSp>
      <p:grpSp>
        <p:nvGrpSpPr>
          <p:cNvPr id="166" name="Group 102">
            <a:extLst>
              <a:ext uri="{FF2B5EF4-FFF2-40B4-BE49-F238E27FC236}">
                <a16:creationId xmlns:a16="http://schemas.microsoft.com/office/drawing/2014/main" id="{83B21056-5419-4F7E-B54C-8030D0C6CCB2}"/>
              </a:ext>
            </a:extLst>
          </p:cNvPr>
          <p:cNvGrpSpPr/>
          <p:nvPr/>
        </p:nvGrpSpPr>
        <p:grpSpPr>
          <a:xfrm>
            <a:off x="9768892" y="241135"/>
            <a:ext cx="1116894" cy="2688771"/>
            <a:chOff x="7753161" y="-1"/>
            <a:chExt cx="1116894" cy="2688771"/>
          </a:xfrm>
        </p:grpSpPr>
        <p:cxnSp>
          <p:nvCxnSpPr>
            <p:cNvPr id="167" name="Straight Connector 103">
              <a:extLst>
                <a:ext uri="{FF2B5EF4-FFF2-40B4-BE49-F238E27FC236}">
                  <a16:creationId xmlns:a16="http://schemas.microsoft.com/office/drawing/2014/main" id="{09737155-5F9E-4D8E-B992-A59C44069C86}"/>
                </a:ext>
              </a:extLst>
            </p:cNvPr>
            <p:cNvCxnSpPr>
              <a:cxnSpLocks/>
            </p:cNvCxnSpPr>
            <p:nvPr/>
          </p:nvCxnSpPr>
          <p:spPr>
            <a:xfrm>
              <a:off x="8285106" y="-1"/>
              <a:ext cx="0" cy="2688771"/>
            </a:xfrm>
            <a:prstGeom prst="line">
              <a:avLst/>
            </a:prstGeom>
            <a:ln w="38100">
              <a:solidFill>
                <a:schemeClr val="accent2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8" name="Oval 10">
              <a:extLst>
                <a:ext uri="{FF2B5EF4-FFF2-40B4-BE49-F238E27FC236}">
                  <a16:creationId xmlns:a16="http://schemas.microsoft.com/office/drawing/2014/main" id="{B3493E1E-54F4-4966-A103-B6E3B546FA1F}"/>
                </a:ext>
              </a:extLst>
            </p:cNvPr>
            <p:cNvSpPr/>
            <p:nvPr/>
          </p:nvSpPr>
          <p:spPr>
            <a:xfrm rot="7311439">
              <a:off x="8368077" y="2028982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9" name="Oval 10">
              <a:extLst>
                <a:ext uri="{FF2B5EF4-FFF2-40B4-BE49-F238E27FC236}">
                  <a16:creationId xmlns:a16="http://schemas.microsoft.com/office/drawing/2014/main" id="{BB74612A-04A1-4811-AFC6-8339840289BB}"/>
                </a:ext>
              </a:extLst>
            </p:cNvPr>
            <p:cNvSpPr/>
            <p:nvPr/>
          </p:nvSpPr>
          <p:spPr>
            <a:xfrm rot="3332744">
              <a:off x="7846558" y="1781100"/>
              <a:ext cx="408581" cy="595375"/>
            </a:xfrm>
            <a:custGeom>
              <a:avLst/>
              <a:gdLst>
                <a:gd name="connsiteX0" fmla="*/ 0 w 528579"/>
                <a:gd name="connsiteY0" fmla="*/ 384721 h 769441"/>
                <a:gd name="connsiteX1" fmla="*/ 264290 w 528579"/>
                <a:gd name="connsiteY1" fmla="*/ 0 h 769441"/>
                <a:gd name="connsiteX2" fmla="*/ 528580 w 528579"/>
                <a:gd name="connsiteY2" fmla="*/ 384721 h 769441"/>
                <a:gd name="connsiteX3" fmla="*/ 264290 w 528579"/>
                <a:gd name="connsiteY3" fmla="*/ 769442 h 769441"/>
                <a:gd name="connsiteX4" fmla="*/ 0 w 528579"/>
                <a:gd name="connsiteY4" fmla="*/ 384721 h 769441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  <a:gd name="connsiteX0" fmla="*/ 0 w 528580"/>
                <a:gd name="connsiteY0" fmla="*/ 385514 h 770235"/>
                <a:gd name="connsiteX1" fmla="*/ 264290 w 528580"/>
                <a:gd name="connsiteY1" fmla="*/ 793 h 770235"/>
                <a:gd name="connsiteX2" fmla="*/ 528580 w 528580"/>
                <a:gd name="connsiteY2" fmla="*/ 385514 h 770235"/>
                <a:gd name="connsiteX3" fmla="*/ 264290 w 528580"/>
                <a:gd name="connsiteY3" fmla="*/ 770235 h 770235"/>
                <a:gd name="connsiteX4" fmla="*/ 0 w 528580"/>
                <a:gd name="connsiteY4" fmla="*/ 385514 h 7702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80" h="770235">
                  <a:moveTo>
                    <a:pt x="0" y="385514"/>
                  </a:moveTo>
                  <a:cubicBezTo>
                    <a:pt x="0" y="173038"/>
                    <a:pt x="234441" y="-13722"/>
                    <a:pt x="264290" y="793"/>
                  </a:cubicBezTo>
                  <a:cubicBezTo>
                    <a:pt x="294139" y="15308"/>
                    <a:pt x="528580" y="173038"/>
                    <a:pt x="528580" y="385514"/>
                  </a:cubicBezTo>
                  <a:cubicBezTo>
                    <a:pt x="528580" y="597990"/>
                    <a:pt x="308653" y="770235"/>
                    <a:pt x="264290" y="770235"/>
                  </a:cubicBezTo>
                  <a:cubicBezTo>
                    <a:pt x="219927" y="770235"/>
                    <a:pt x="0" y="597990"/>
                    <a:pt x="0" y="385514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31567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3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000"/>
                            </p:stCondLst>
                            <p:childTnLst>
                              <p:par>
                                <p:cTn id="81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500"/>
                            </p:stCondLst>
                            <p:childTnLst>
                              <p:par>
                                <p:cTn id="1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animBg="1"/>
      <p:bldP spid="74" grpId="0"/>
      <p:bldP spid="6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1374</TotalTime>
  <Words>566</Words>
  <Application>Microsoft Office PowerPoint</Application>
  <PresentationFormat>شاشة عريضة</PresentationFormat>
  <Paragraphs>203</Paragraphs>
  <Slides>14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Open Sans</vt:lpstr>
      <vt:lpstr>Oswald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حاتم الناصر</cp:lastModifiedBy>
  <cp:revision>429</cp:revision>
  <dcterms:created xsi:type="dcterms:W3CDTF">2020-10-10T04:32:51Z</dcterms:created>
  <dcterms:modified xsi:type="dcterms:W3CDTF">2021-01-17T10:33:59Z</dcterms:modified>
</cp:coreProperties>
</file>