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57" r:id="rId3"/>
    <p:sldId id="349" r:id="rId4"/>
    <p:sldId id="335" r:id="rId5"/>
    <p:sldId id="343" r:id="rId6"/>
    <p:sldId id="362" r:id="rId7"/>
    <p:sldId id="363" r:id="rId8"/>
    <p:sldId id="348" r:id="rId9"/>
    <p:sldId id="345" r:id="rId10"/>
    <p:sldId id="366" r:id="rId11"/>
    <p:sldId id="352" r:id="rId12"/>
    <p:sldId id="367" r:id="rId13"/>
    <p:sldId id="340" r:id="rId14"/>
    <p:sldId id="334" r:id="rId15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22" y="222"/>
      </p:cViewPr>
      <p:guideLst>
        <p:guide orient="horz" pos="2183"/>
        <p:guide pos="3840"/>
        <p:guide orient="horz" pos="21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5.sv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5.sv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5.sv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الأجهزة الذكية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1112308" y="1007622"/>
            <a:ext cx="582196" cy="635091"/>
            <a:chOff x="1431941" y="2643418"/>
            <a:chExt cx="582196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64775"/>
              <a:ext cx="3988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5245223" y="344897"/>
            <a:ext cx="6579909" cy="679956"/>
            <a:chOff x="1306724" y="540651"/>
            <a:chExt cx="6579909" cy="67995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306724" y="540651"/>
              <a:ext cx="657990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1728451" y="820497"/>
              <a:ext cx="61581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3: </a:t>
              </a:r>
              <a:r>
                <a:rPr lang="ar-SA" sz="2000" b="1" dirty="0">
                  <a:solidFill>
                    <a:schemeClr val="bg1"/>
                  </a:solidFill>
                </a:rPr>
                <a:t>صنفي العبارات الآتية إلى تصرف سليم و تصرف غير سليم ؟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756852" y="1252882"/>
            <a:ext cx="2287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تصرف غير سليم :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6333" y="3413198"/>
            <a:ext cx="1887249" cy="2486627"/>
            <a:chOff x="10083515" y="2824902"/>
            <a:chExt cx="1887249" cy="2486627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3515" y="2824902"/>
              <a:ext cx="1887249" cy="2486627"/>
              <a:chOff x="392713" y="4308237"/>
              <a:chExt cx="1887249" cy="248662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2713" y="4732761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الأجهزة الذكية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193343" y="3831966"/>
              <a:ext cx="1496216" cy="130073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2313930" y="2457064"/>
            <a:ext cx="1891595" cy="1776660"/>
            <a:chOff x="2702838" y="2407666"/>
            <a:chExt cx="1891595" cy="1776660"/>
          </a:xfrm>
        </p:grpSpPr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6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4" name="Graphic 30" descr="Single gear">
              <a:extLst>
                <a:ext uri="{FF2B5EF4-FFF2-40B4-BE49-F238E27FC236}">
                  <a16:creationId xmlns:a16="http://schemas.microsoft.com/office/drawing/2014/main" id="{23B6529B-F6A3-43F3-892A-75B1EE519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60220" y="3208997"/>
              <a:ext cx="457200" cy="457200"/>
            </a:xfrm>
            <a:prstGeom prst="rect">
              <a:avLst/>
            </a:prstGeom>
          </p:spPr>
        </p:pic>
        <p:sp>
          <p:nvSpPr>
            <p:cNvPr id="35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41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2683042" y="4354224"/>
            <a:ext cx="1879730" cy="1312171"/>
            <a:chOff x="3071950" y="4304826"/>
            <a:chExt cx="1879730" cy="1312171"/>
          </a:xfrm>
        </p:grpSpPr>
        <p:sp>
          <p:nvSpPr>
            <p:cNvPr id="42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2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3071950" y="4693667"/>
              <a:ext cx="187973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أمسك الأجهزة الذكية أغلب الوقت بيدي</a:t>
              </a:r>
              <a:br>
                <a:rPr lang="en-US" b="1" dirty="0"/>
              </a:b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3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2859254" y="49398"/>
            <a:ext cx="1116894" cy="2688771"/>
            <a:chOff x="3248162" y="0"/>
            <a:chExt cx="1116894" cy="2688771"/>
          </a:xfrm>
        </p:grpSpPr>
        <p:cxnSp>
          <p:nvCxnSpPr>
            <p:cNvPr id="64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0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4340317" y="2712357"/>
            <a:ext cx="1839018" cy="1889526"/>
            <a:chOff x="5285756" y="2688771"/>
            <a:chExt cx="1839018" cy="1889526"/>
          </a:xfrm>
        </p:grpSpPr>
        <p:grpSp>
          <p:nvGrpSpPr>
            <p:cNvPr id="7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7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6" name="Graphic 45" descr="Presentation with bar chart RTL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34364" y="3248030"/>
              <a:ext cx="457200" cy="457200"/>
            </a:xfrm>
            <a:prstGeom prst="rect">
              <a:avLst/>
            </a:prstGeom>
          </p:spPr>
        </p:pic>
        <p:sp>
          <p:nvSpPr>
            <p:cNvPr id="7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83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4009352" y="1393783"/>
            <a:ext cx="2167241" cy="923330"/>
            <a:chOff x="4954791" y="1370197"/>
            <a:chExt cx="2167241" cy="923330"/>
          </a:xfrm>
        </p:grpSpPr>
        <p:sp>
          <p:nvSpPr>
            <p:cNvPr id="84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954791" y="1370197"/>
              <a:ext cx="21672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أجلس ساعات طويلة</a:t>
              </a:r>
              <a:r>
                <a:rPr lang="ar-SY" b="1" dirty="0"/>
                <a:t> </a:t>
              </a:r>
              <a:r>
                <a:rPr lang="ar-SA" b="1" dirty="0"/>
                <a:t>ألعب في الألعاب الالكترونية المتوفرة في الأجهزة الذكية</a:t>
              </a:r>
              <a:endParaRPr lang="en-US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6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4570486" y="4192815"/>
            <a:ext cx="1073326" cy="2688771"/>
            <a:chOff x="5515925" y="4169229"/>
            <a:chExt cx="1073326" cy="2688771"/>
          </a:xfrm>
        </p:grpSpPr>
        <p:cxnSp>
          <p:nvCxnSpPr>
            <p:cNvPr id="87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0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5688201" y="2500613"/>
            <a:ext cx="1891595" cy="1761563"/>
            <a:chOff x="7211082" y="2411877"/>
            <a:chExt cx="1891595" cy="1761563"/>
          </a:xfrm>
        </p:grpSpPr>
        <p:grpSp>
          <p:nvGrpSpPr>
            <p:cNvPr id="91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94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99FF"/>
                  </a:gs>
                  <a:gs pos="100000">
                    <a:srgbClr val="33CC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92" name="Graphic 55" descr="Stopwatch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8464" y="3222493"/>
              <a:ext cx="457200" cy="457200"/>
            </a:xfrm>
            <a:prstGeom prst="rect">
              <a:avLst/>
            </a:prstGeom>
          </p:spPr>
        </p:pic>
        <p:sp>
          <p:nvSpPr>
            <p:cNvPr id="93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99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5875620" y="4436985"/>
            <a:ext cx="1806230" cy="1312171"/>
            <a:chOff x="7646168" y="4271205"/>
            <a:chExt cx="1806230" cy="1312171"/>
          </a:xfrm>
        </p:grpSpPr>
        <p:sp>
          <p:nvSpPr>
            <p:cNvPr id="100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1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787545" y="4660046"/>
              <a:ext cx="16648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أجلس بالطريقة التي تعجبني</a:t>
              </a:r>
              <a:r>
                <a:rPr lang="ar-SY" b="1" dirty="0"/>
                <a:t> </a:t>
              </a:r>
              <a:r>
                <a:rPr lang="ar-SA" b="1" dirty="0"/>
                <a:t>عندما أمسك الأجهزة الذكية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2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6230280" y="88735"/>
            <a:ext cx="1116894" cy="2688771"/>
            <a:chOff x="7753161" y="-1"/>
            <a:chExt cx="1116894" cy="2688771"/>
          </a:xfrm>
        </p:grpSpPr>
        <p:cxnSp>
          <p:nvCxnSpPr>
            <p:cNvPr id="103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Group 62">
            <a:extLst>
              <a:ext uri="{FF2B5EF4-FFF2-40B4-BE49-F238E27FC236}">
                <a16:creationId xmlns:a16="http://schemas.microsoft.com/office/drawing/2014/main" id="{3BD94972-400D-4917-A358-71B46E4DA2EC}"/>
              </a:ext>
            </a:extLst>
          </p:cNvPr>
          <p:cNvGrpSpPr/>
          <p:nvPr/>
        </p:nvGrpSpPr>
        <p:grpSpPr>
          <a:xfrm>
            <a:off x="7681850" y="2664640"/>
            <a:ext cx="1839018" cy="1889526"/>
            <a:chOff x="9794001" y="2688771"/>
            <a:chExt cx="1839018" cy="1889526"/>
          </a:xfrm>
        </p:grpSpPr>
        <p:grpSp>
          <p:nvGrpSpPr>
            <p:cNvPr id="107" name="Group 63">
              <a:extLst>
                <a:ext uri="{FF2B5EF4-FFF2-40B4-BE49-F238E27FC236}">
                  <a16:creationId xmlns:a16="http://schemas.microsoft.com/office/drawing/2014/main" id="{4AFCC451-E81D-4088-ADBF-B025E30D3F08}"/>
                </a:ext>
              </a:extLst>
            </p:cNvPr>
            <p:cNvGrpSpPr/>
            <p:nvPr/>
          </p:nvGrpSpPr>
          <p:grpSpPr>
            <a:xfrm>
              <a:off x="9794001" y="2688771"/>
              <a:ext cx="1839018" cy="1889526"/>
              <a:chOff x="5321858" y="2688771"/>
              <a:chExt cx="1839018" cy="1889526"/>
            </a:xfrm>
          </p:grpSpPr>
          <p:sp>
            <p:nvSpPr>
              <p:cNvPr id="110" name="Oval 69">
                <a:extLst>
                  <a:ext uri="{FF2B5EF4-FFF2-40B4-BE49-F238E27FC236}">
                    <a16:creationId xmlns:a16="http://schemas.microsoft.com/office/drawing/2014/main" id="{0F16708E-8FC4-4F02-A81C-B051B3F8E249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Freeform: Shape 74">
                <a:extLst>
                  <a:ext uri="{FF2B5EF4-FFF2-40B4-BE49-F238E27FC236}">
                    <a16:creationId xmlns:a16="http://schemas.microsoft.com/office/drawing/2014/main" id="{2A5495F5-9673-49DB-8F98-AC4DE13A87B8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/>
                  </a:gs>
                  <a:gs pos="100000">
                    <a:srgbClr val="FF66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Oval 75">
                <a:extLst>
                  <a:ext uri="{FF2B5EF4-FFF2-40B4-BE49-F238E27FC236}">
                    <a16:creationId xmlns:a16="http://schemas.microsoft.com/office/drawing/2014/main" id="{1EDF7BDD-A118-43C6-98EF-BB3E22CFD04B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3" name="Oval 76">
                <a:extLst>
                  <a:ext uri="{FF2B5EF4-FFF2-40B4-BE49-F238E27FC236}">
                    <a16:creationId xmlns:a16="http://schemas.microsoft.com/office/drawing/2014/main" id="{74A695CB-5E19-4AF2-B801-988797DD71C6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Freeform: Shape 77">
                <a:extLst>
                  <a:ext uri="{FF2B5EF4-FFF2-40B4-BE49-F238E27FC236}">
                    <a16:creationId xmlns:a16="http://schemas.microsoft.com/office/drawing/2014/main" id="{E1FF6A02-A817-4499-8509-1DC1755DFBB2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08" name="Graphic 67" descr="Boardroom">
              <a:extLst>
                <a:ext uri="{FF2B5EF4-FFF2-40B4-BE49-F238E27FC236}">
                  <a16:creationId xmlns:a16="http://schemas.microsoft.com/office/drawing/2014/main" id="{A81212A1-0573-4F62-8B0B-672C31B47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386940" y="3206220"/>
              <a:ext cx="457200" cy="457200"/>
            </a:xfrm>
            <a:prstGeom prst="rect">
              <a:avLst/>
            </a:prstGeom>
          </p:spPr>
        </p:pic>
        <p:sp>
          <p:nvSpPr>
            <p:cNvPr id="109" name="TextBox 68">
              <a:extLst>
                <a:ext uri="{FF2B5EF4-FFF2-40B4-BE49-F238E27FC236}">
                  <a16:creationId xmlns:a16="http://schemas.microsoft.com/office/drawing/2014/main" id="{EB6B1EB4-AE16-4D48-8362-97E2D9A81FFD}"/>
                </a:ext>
              </a:extLst>
            </p:cNvPr>
            <p:cNvSpPr txBox="1"/>
            <p:nvPr/>
          </p:nvSpPr>
          <p:spPr>
            <a:xfrm>
              <a:off x="10340995" y="2731254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115" name="Group 87">
            <a:extLst>
              <a:ext uri="{FF2B5EF4-FFF2-40B4-BE49-F238E27FC236}">
                <a16:creationId xmlns:a16="http://schemas.microsoft.com/office/drawing/2014/main" id="{03F5031B-1A98-44BD-BB6B-D40413A1C1A0}"/>
              </a:ext>
            </a:extLst>
          </p:cNvPr>
          <p:cNvGrpSpPr/>
          <p:nvPr/>
        </p:nvGrpSpPr>
        <p:grpSpPr>
          <a:xfrm>
            <a:off x="7434846" y="1283452"/>
            <a:ext cx="1809803" cy="1042045"/>
            <a:chOff x="9694511" y="1425677"/>
            <a:chExt cx="2012106" cy="1023947"/>
          </a:xfrm>
        </p:grpSpPr>
        <p:sp>
          <p:nvSpPr>
            <p:cNvPr id="116" name="TextBox 88">
              <a:extLst>
                <a:ext uri="{FF2B5EF4-FFF2-40B4-BE49-F238E27FC236}">
                  <a16:creationId xmlns:a16="http://schemas.microsoft.com/office/drawing/2014/main" id="{FD909E92-ADB7-4E64-841D-FF73B894DF70}"/>
                </a:ext>
              </a:extLst>
            </p:cNvPr>
            <p:cNvSpPr txBox="1"/>
            <p:nvPr/>
          </p:nvSpPr>
          <p:spPr>
            <a:xfrm>
              <a:off x="9900388" y="1425677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7" name="TextBox 89">
              <a:extLst>
                <a:ext uri="{FF2B5EF4-FFF2-40B4-BE49-F238E27FC236}">
                  <a16:creationId xmlns:a16="http://schemas.microsoft.com/office/drawing/2014/main" id="{A9312A37-D80D-491B-9AB8-142DFA33985A}"/>
                </a:ext>
              </a:extLst>
            </p:cNvPr>
            <p:cNvSpPr txBox="1"/>
            <p:nvPr/>
          </p:nvSpPr>
          <p:spPr>
            <a:xfrm>
              <a:off x="9694511" y="1814518"/>
              <a:ext cx="2012106" cy="635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أتواصل مع الأصدقاء في أي وقت من اليوم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18" name="Group 94">
            <a:extLst>
              <a:ext uri="{FF2B5EF4-FFF2-40B4-BE49-F238E27FC236}">
                <a16:creationId xmlns:a16="http://schemas.microsoft.com/office/drawing/2014/main" id="{AB339AB5-3924-4086-A23C-B2F50899B808}"/>
              </a:ext>
            </a:extLst>
          </p:cNvPr>
          <p:cNvGrpSpPr/>
          <p:nvPr/>
        </p:nvGrpSpPr>
        <p:grpSpPr>
          <a:xfrm>
            <a:off x="7869477" y="4145098"/>
            <a:ext cx="1073326" cy="2688771"/>
            <a:chOff x="9981628" y="4169229"/>
            <a:chExt cx="1073326" cy="2688771"/>
          </a:xfrm>
        </p:grpSpPr>
        <p:cxnSp>
          <p:nvCxnSpPr>
            <p:cNvPr id="119" name="Straight Connector 95">
              <a:extLst>
                <a:ext uri="{FF2B5EF4-FFF2-40B4-BE49-F238E27FC236}">
                  <a16:creationId xmlns:a16="http://schemas.microsoft.com/office/drawing/2014/main" id="{8075949B-4B2F-44EB-ADF7-5EFCF37F69DE}"/>
                </a:ext>
              </a:extLst>
            </p:cNvPr>
            <p:cNvCxnSpPr>
              <a:cxnSpLocks/>
            </p:cNvCxnSpPr>
            <p:nvPr/>
          </p:nvCxnSpPr>
          <p:spPr>
            <a:xfrm>
              <a:off x="10534229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Oval 10">
              <a:extLst>
                <a:ext uri="{FF2B5EF4-FFF2-40B4-BE49-F238E27FC236}">
                  <a16:creationId xmlns:a16="http://schemas.microsoft.com/office/drawing/2014/main" id="{9180ECDB-84AD-4B6B-92E0-F7FF84716477}"/>
                </a:ext>
              </a:extLst>
            </p:cNvPr>
            <p:cNvSpPr/>
            <p:nvPr/>
          </p:nvSpPr>
          <p:spPr>
            <a:xfrm rot="2962180">
              <a:off x="10552976" y="462376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751167E4-BC3C-47B2-8310-A19C43F51F48}"/>
                </a:ext>
              </a:extLst>
            </p:cNvPr>
            <p:cNvSpPr/>
            <p:nvPr/>
          </p:nvSpPr>
          <p:spPr>
            <a:xfrm rot="18857659">
              <a:off x="10075025" y="4176868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4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9226813" y="2653013"/>
            <a:ext cx="1891595" cy="1761563"/>
            <a:chOff x="7211082" y="2411877"/>
            <a:chExt cx="1891595" cy="1761563"/>
          </a:xfrm>
        </p:grpSpPr>
        <p:grpSp>
          <p:nvGrpSpPr>
            <p:cNvPr id="155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158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9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0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1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2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56" name="Graphic 55" descr="Stopwatch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8464" y="3222493"/>
              <a:ext cx="457200" cy="457200"/>
            </a:xfrm>
            <a:prstGeom prst="rect">
              <a:avLst/>
            </a:prstGeom>
          </p:spPr>
        </p:pic>
        <p:sp>
          <p:nvSpPr>
            <p:cNvPr id="157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163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8866367" y="4589385"/>
            <a:ext cx="2239517" cy="1046850"/>
            <a:chOff x="7098303" y="4271205"/>
            <a:chExt cx="2239517" cy="1046850"/>
          </a:xfrm>
        </p:grpSpPr>
        <p:sp>
          <p:nvSpPr>
            <p:cNvPr id="164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5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098303" y="4394725"/>
              <a:ext cx="223951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أختار نغمات التنبيه الغربية و اللافتة و ذات الصوت المرتفع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6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9768892" y="241135"/>
            <a:ext cx="1116894" cy="2688771"/>
            <a:chOff x="7753161" y="-1"/>
            <a:chExt cx="1116894" cy="2688771"/>
          </a:xfrm>
        </p:grpSpPr>
        <p:cxnSp>
          <p:nvCxnSpPr>
            <p:cNvPr id="167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9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6442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331200" y="1044262"/>
            <a:ext cx="3363303" cy="719472"/>
            <a:chOff x="1437353" y="1240016"/>
            <a:chExt cx="3363303" cy="719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36268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إرشادات عامة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52619" y="2262738"/>
            <a:ext cx="399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لا تعطي المتصل معلومات عن عائلتك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61" y="3413154"/>
            <a:ext cx="1884145" cy="2433187"/>
            <a:chOff x="10084843" y="2824858"/>
            <a:chExt cx="1884145" cy="2433187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43" y="2824858"/>
              <a:ext cx="1884145" cy="2433187"/>
              <a:chOff x="395817" y="4308237"/>
              <a:chExt cx="1884145" cy="243318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6" y="4679321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الأجهزة الذكية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67451" y="3545685"/>
              <a:ext cx="1567357" cy="1362577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471886" y="3100101"/>
            <a:ext cx="5541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لا تعطي رقم الجوال لشخص غريب إلا بعد استئذان والديك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768077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979886" y="4013337"/>
            <a:ext cx="495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رد الطفل الصغير على المكالمات أمر خاطئ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653418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386286" y="4898678"/>
            <a:ext cx="4627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لا تتحدثي مع الغرباء أثناء اللعب بالأجهزة الذكية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540874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091544" y="5786134"/>
            <a:ext cx="7922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التزمي ساعات محددة في استخدام الأجهزة الذكية لأن ذلك يحافظ على الصحة و الوقت و المال</a:t>
            </a:r>
            <a:r>
              <a:rPr lang="ar-SY" sz="2000" dirty="0"/>
              <a:t> .</a:t>
            </a:r>
            <a:r>
              <a:rPr lang="ar-SA" sz="2000" dirty="0"/>
              <a:t> 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72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1635729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331200" y="1044262"/>
            <a:ext cx="3363303" cy="699948"/>
            <a:chOff x="1437353" y="1240016"/>
            <a:chExt cx="3363303" cy="699948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16744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هيا نمرح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096000" y="1880989"/>
            <a:ext cx="4948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400" dirty="0"/>
              <a:t>اكتبي أكبر عدد من فوائد الأجهز</a:t>
            </a:r>
            <a:r>
              <a:rPr lang="ar-SY" sz="2400" dirty="0"/>
              <a:t>ة</a:t>
            </a:r>
            <a:r>
              <a:rPr lang="ar-SA" sz="2400" dirty="0"/>
              <a:t> الذكية</a:t>
            </a:r>
            <a:r>
              <a:rPr lang="ar-SY" sz="2400" dirty="0"/>
              <a:t> ؟</a:t>
            </a:r>
            <a:endParaRPr lang="ar-SY" sz="24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8984" y="3413443"/>
            <a:ext cx="1884145" cy="2171470"/>
            <a:chOff x="10076166" y="2825147"/>
            <a:chExt cx="1884145" cy="217147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6166" y="2825147"/>
              <a:ext cx="1884145" cy="2171470"/>
              <a:chOff x="395817" y="4308237"/>
              <a:chExt cx="1884145" cy="217147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3432" y="4725381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الأجهزة الذكية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67451" y="3545685"/>
              <a:ext cx="1567357" cy="1362577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39057" y="2249475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368797" y="2461938"/>
            <a:ext cx="3610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التواصل  مع الأسرة والأصدقاء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9434" y="2910963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989028" y="3156223"/>
            <a:ext cx="495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تحميل تطبيقات الألعاب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9983" y="3596234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820637" y="3841494"/>
            <a:ext cx="3190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تحدد المواقع الجغرافية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39057" y="4285111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536819" y="4530371"/>
            <a:ext cx="2443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مشاهدة مقاطع فيديو</a:t>
            </a:r>
            <a:r>
              <a:rPr lang="ar-SY" sz="2000" dirty="0"/>
              <a:t>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2428" y="4873958"/>
            <a:ext cx="1834212" cy="635091"/>
            <a:chOff x="1431941" y="2643418"/>
            <a:chExt cx="1834212" cy="635091"/>
          </a:xfrm>
        </p:grpSpPr>
        <p:sp>
          <p:nvSpPr>
            <p:cNvPr id="6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83334" y="5119218"/>
            <a:ext cx="392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تحتوي على الكتب الالكترونية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7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05474" y="5537075"/>
            <a:ext cx="1834212" cy="635091"/>
            <a:chOff x="1431941" y="2643418"/>
            <a:chExt cx="1834212" cy="635091"/>
          </a:xfrm>
        </p:grpSpPr>
        <p:sp>
          <p:nvSpPr>
            <p:cNvPr id="7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506188" y="5759641"/>
            <a:ext cx="2443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وسيلة تعليم للأطفال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37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1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  <p:bldP spid="75" grpId="0"/>
      <p:bldP spid="7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وان 1">
            <a:extLst>
              <a:ext uri="{FF2B5EF4-FFF2-40B4-BE49-F238E27FC236}">
                <a16:creationId xmlns:a16="http://schemas.microsoft.com/office/drawing/2014/main" id="{F4B92814-232C-4124-B708-AF52D74C33E1}"/>
              </a:ext>
            </a:extLst>
          </p:cNvPr>
          <p:cNvSpPr txBox="1">
            <a:spLocks/>
          </p:cNvSpPr>
          <p:nvPr/>
        </p:nvSpPr>
        <p:spPr>
          <a:xfrm>
            <a:off x="598239" y="3001110"/>
            <a:ext cx="109955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5400" b="1" dirty="0">
                <a:solidFill>
                  <a:srgbClr val="FF0000"/>
                </a:solidFill>
              </a:rPr>
              <a:t>جميع الحقوق محفوظة لموقع حلول اون لاين يحق لك الاستخدام والتعديل عليها كما تشاء</a:t>
            </a:r>
            <a:br>
              <a:rPr lang="ar-SA" sz="5400" b="1" dirty="0">
                <a:solidFill>
                  <a:srgbClr val="FF0000"/>
                </a:solidFill>
              </a:rPr>
            </a:br>
            <a:r>
              <a:rPr lang="ar-SA" sz="5400" b="1" dirty="0">
                <a:solidFill>
                  <a:srgbClr val="FF0000"/>
                </a:solidFill>
              </a:rPr>
              <a:t>لكن </a:t>
            </a:r>
            <a:r>
              <a:rPr lang="ar-SA" sz="9600" b="1" dirty="0"/>
              <a:t>يحرم بيعها </a:t>
            </a:r>
            <a:br>
              <a:rPr lang="ar-SA" sz="5400" b="1" dirty="0"/>
            </a:br>
            <a:r>
              <a:rPr lang="ar-SA" sz="5400" b="1" dirty="0">
                <a:solidFill>
                  <a:srgbClr val="FF0000"/>
                </a:solidFill>
              </a:rPr>
              <a:t>او نشرها في المواقع الاخرى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4623A0D-06DD-497D-94B4-F1E3206566F8}"/>
              </a:ext>
            </a:extLst>
          </p:cNvPr>
          <p:cNvSpPr/>
          <p:nvPr/>
        </p:nvSpPr>
        <p:spPr>
          <a:xfrm>
            <a:off x="4521200" y="620837"/>
            <a:ext cx="3149600" cy="858981"/>
          </a:xfrm>
          <a:prstGeom prst="rect">
            <a:avLst/>
          </a:prstGeom>
          <a:solidFill>
            <a:srgbClr val="0563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B637965E-FF72-4EC6-8E47-0B373DB2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72" y="652533"/>
            <a:ext cx="2932055" cy="7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6324" y="3413191"/>
            <a:ext cx="1887250" cy="2486629"/>
            <a:chOff x="10083506" y="2824895"/>
            <a:chExt cx="1887250" cy="248662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3506" y="2824895"/>
              <a:ext cx="1887250" cy="2486629"/>
              <a:chOff x="392712" y="4308237"/>
              <a:chExt cx="1887250" cy="2486629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2" y="4732763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الأجهزة الذكية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7594" y="3736234"/>
              <a:ext cx="1529964" cy="1330070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006" y="3600088"/>
            <a:ext cx="2353594" cy="2046089"/>
          </a:xfrm>
          <a:prstGeom prst="rect">
            <a:avLst/>
          </a:prstGeom>
        </p:spPr>
      </p:pic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109198" y="3001670"/>
            <a:ext cx="1580982" cy="571281"/>
          </a:xfrm>
          <a:custGeom>
            <a:avLst/>
            <a:gdLst>
              <a:gd name="connsiteX0" fmla="*/ 1580982 w 1580982"/>
              <a:gd name="connsiteY0" fmla="*/ 454122 h 571281"/>
              <a:gd name="connsiteX1" fmla="*/ 866499 w 1580982"/>
              <a:gd name="connsiteY1" fmla="*/ 545356 h 571281"/>
              <a:gd name="connsiteX2" fmla="*/ 486455 w 1580982"/>
              <a:gd name="connsiteY2" fmla="*/ 43572 h 571281"/>
              <a:gd name="connsiteX3" fmla="*/ 0 w 1580982"/>
              <a:gd name="connsiteY3" fmla="*/ 58778 h 571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0982" h="571281" extrusionOk="0">
                <a:moveTo>
                  <a:pt x="1580982" y="454122"/>
                </a:moveTo>
                <a:cubicBezTo>
                  <a:pt x="1309269" y="557428"/>
                  <a:pt x="1084827" y="615668"/>
                  <a:pt x="866499" y="545356"/>
                </a:cubicBezTo>
                <a:cubicBezTo>
                  <a:pt x="626605" y="467286"/>
                  <a:pt x="653173" y="161796"/>
                  <a:pt x="486455" y="43572"/>
                </a:cubicBezTo>
                <a:cubicBezTo>
                  <a:pt x="284171" y="-92794"/>
                  <a:pt x="201498" y="51855"/>
                  <a:pt x="0" y="58778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0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773715" y="1289251"/>
            <a:ext cx="3882448" cy="216197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dirty="0"/>
              <a:t>الهاتف المحمول : يسهل الاتصال بين الناس و يقرب المسافات بينهم ، لذا يحتاجه الجميع </a:t>
            </a:r>
            <a:endParaRPr lang="ar-SY" sz="2400" dirty="0"/>
          </a:p>
        </p:txBody>
      </p:sp>
    </p:spTree>
    <p:extLst>
      <p:ext uri="{BB962C8B-B14F-4D97-AF65-F5344CB8AC3E}">
        <p14:creationId xmlns:p14="http://schemas.microsoft.com/office/powerpoint/2010/main" val="271151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09" grpId="0" animBg="1"/>
      <p:bldP spid="1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893731" y="931041"/>
            <a:ext cx="2766151" cy="655920"/>
            <a:chOff x="1437354" y="1240019"/>
            <a:chExt cx="5756426" cy="65592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4" y="1240019"/>
              <a:ext cx="575642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731909" y="1495829"/>
              <a:ext cx="4461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أسرتي العزيزة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5167086" y="1973929"/>
            <a:ext cx="6492792" cy="672824"/>
            <a:chOff x="1437360" y="1240010"/>
            <a:chExt cx="11942895" cy="672824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0"/>
              <a:ext cx="1194289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91" y="1512724"/>
              <a:ext cx="110091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dirty="0">
                  <a:solidFill>
                    <a:schemeClr val="bg1"/>
                  </a:solidFill>
                </a:rPr>
                <a:t> عزيزي الأب / الأم ساعد ابنتك في تسمية الأجهزة الذكية التالية: 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7934" y="3413144"/>
            <a:ext cx="1884145" cy="2441443"/>
            <a:chOff x="10085116" y="2824848"/>
            <a:chExt cx="1884145" cy="244144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5116" y="2824848"/>
              <a:ext cx="1884145" cy="2441443"/>
              <a:chOff x="395817" y="4308237"/>
              <a:chExt cx="1884145" cy="244144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406414" y="4687577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الأجهزة الذكية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47863" y="3687203"/>
              <a:ext cx="1592400" cy="138434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8347329" y="3173363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 l="-8000" t="5000" r="-10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9332857" y="3276566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5713653" y="3215151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1000" t="6000" r="1000" b="5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6695068" y="329762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239092" y="3255440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2000" t="3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220507" y="337210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8370856" y="5456376"/>
            <a:ext cx="2359547" cy="13683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b="1" dirty="0"/>
              <a:t>جهاز هاتف ذكي محمول</a:t>
            </a:r>
            <a:endParaRPr lang="ar-SY" sz="2000" b="1" dirty="0">
              <a:solidFill>
                <a:srgbClr val="FF0000"/>
              </a:solidFill>
            </a:endParaRPr>
          </a:p>
        </p:txBody>
      </p:sp>
      <p:sp>
        <p:nvSpPr>
          <p:cNvPr id="71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5937841" y="5402779"/>
            <a:ext cx="2359547" cy="13683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b="1" dirty="0"/>
              <a:t>جهاز لوحي</a:t>
            </a:r>
            <a:endParaRPr lang="ar-SY" sz="2400" b="1" dirty="0">
              <a:solidFill>
                <a:srgbClr val="FF0000"/>
              </a:solidFill>
            </a:endParaRPr>
          </a:p>
        </p:txBody>
      </p:sp>
      <p:sp>
        <p:nvSpPr>
          <p:cNvPr id="77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3067173" y="5443068"/>
            <a:ext cx="2359547" cy="13683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b="1" dirty="0"/>
              <a:t>جهاز نوت</a:t>
            </a:r>
            <a:endParaRPr lang="ar-SY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73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5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5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37" grpId="0" animBg="1"/>
      <p:bldP spid="37" grpId="1" animBg="1"/>
      <p:bldP spid="44" grpId="0" animBg="1"/>
      <p:bldP spid="44" grpId="1" animBg="1"/>
      <p:bldP spid="52" grpId="0" animBg="1"/>
      <p:bldP spid="71" grpId="0" animBg="1"/>
      <p:bldP spid="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8C89443-501A-45F0-8C9A-A90710457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76" y="1326777"/>
            <a:ext cx="10118953" cy="5414963"/>
          </a:xfr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3B4624C5-3D51-4B81-BFD5-9D4BB29DEE6A}"/>
              </a:ext>
            </a:extLst>
          </p:cNvPr>
          <p:cNvSpPr txBox="1">
            <a:spLocks/>
          </p:cNvSpPr>
          <p:nvPr/>
        </p:nvSpPr>
        <p:spPr>
          <a:xfrm>
            <a:off x="4912363" y="1214"/>
            <a:ext cx="71472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7200" b="1" dirty="0"/>
              <a:t>تجدنا  في جوجل</a:t>
            </a:r>
            <a:endParaRPr lang="en-US" sz="7200" b="1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9FD50A2-38F7-4395-81AF-DD99793CB3DB}"/>
              </a:ext>
            </a:extLst>
          </p:cNvPr>
          <p:cNvGrpSpPr/>
          <p:nvPr/>
        </p:nvGrpSpPr>
        <p:grpSpPr>
          <a:xfrm>
            <a:off x="1940676" y="391708"/>
            <a:ext cx="3149600" cy="858981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091E8F4-D2A9-4FE8-89B1-96C0D0B8E53B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9A69CCEA-85C2-4E55-A8CC-F4E7691A3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56" y="238846"/>
              <a:ext cx="2932055" cy="795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71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5022" y="3413241"/>
            <a:ext cx="1884145" cy="2353579"/>
            <a:chOff x="10082204" y="2824945"/>
            <a:chExt cx="1884145" cy="235357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2204" y="2824945"/>
              <a:ext cx="1884145" cy="2353579"/>
              <a:chOff x="395817" y="4308237"/>
              <a:chExt cx="1884145" cy="2353579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401557" y="4599713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الأجهزة الذكية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04321" y="3456135"/>
              <a:ext cx="1578651" cy="1372395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2702838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1" name="Graphic 30" descr="Single gear">
              <a:extLst>
                <a:ext uri="{FF2B5EF4-FFF2-40B4-BE49-F238E27FC236}">
                  <a16:creationId xmlns:a16="http://schemas.microsoft.com/office/drawing/2014/main" id="{23B6529B-F6A3-43F3-892A-75B1EE519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60220" y="3208997"/>
              <a:ext cx="457200" cy="45720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5285756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6" name="Graphic 45" descr="Presentation with bar chart RTL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34364" y="3248030"/>
              <a:ext cx="457200" cy="457200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7211082" y="2411877"/>
            <a:ext cx="1891595" cy="1761563"/>
            <a:chOff x="7211082" y="2411877"/>
            <a:chExt cx="1891595" cy="1761563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99FF"/>
                  </a:gs>
                  <a:gs pos="100000">
                    <a:srgbClr val="33CC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56" name="Graphic 55" descr="Stopwatch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8464" y="3222493"/>
              <a:ext cx="457200" cy="457200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94972-400D-4917-A358-71B46E4DA2EC}"/>
              </a:ext>
            </a:extLst>
          </p:cNvPr>
          <p:cNvGrpSpPr/>
          <p:nvPr/>
        </p:nvGrpSpPr>
        <p:grpSpPr>
          <a:xfrm>
            <a:off x="9794001" y="2688771"/>
            <a:ext cx="1839018" cy="1889526"/>
            <a:chOff x="9794001" y="2688771"/>
            <a:chExt cx="1839018" cy="1889526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AFCC451-E81D-4088-ADBF-B025E30D3F08}"/>
                </a:ext>
              </a:extLst>
            </p:cNvPr>
            <p:cNvGrpSpPr/>
            <p:nvPr/>
          </p:nvGrpSpPr>
          <p:grpSpPr>
            <a:xfrm>
              <a:off x="9794001" y="2688771"/>
              <a:ext cx="1839018" cy="1889526"/>
              <a:chOff x="5321858" y="2688771"/>
              <a:chExt cx="1839018" cy="1889526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F16708E-8FC4-4F02-A81C-B051B3F8E249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A5495F5-9673-49DB-8F98-AC4DE13A87B8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/>
                  </a:gs>
                  <a:gs pos="100000">
                    <a:srgbClr val="FF66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1EDF7BDD-A118-43C6-98EF-BB3E22CFD04B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74A695CB-5E19-4AF2-B801-988797DD71C6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1FF6A02-A817-4499-8509-1DC1755DFBB2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8" name="Graphic 67" descr="Boardroom">
              <a:extLst>
                <a:ext uri="{FF2B5EF4-FFF2-40B4-BE49-F238E27FC236}">
                  <a16:creationId xmlns:a16="http://schemas.microsoft.com/office/drawing/2014/main" id="{A81212A1-0573-4F62-8B0B-672C31B47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386940" y="3206220"/>
              <a:ext cx="457200" cy="457200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B6B1EB4-AE16-4D48-8362-97E2D9A81FFD}"/>
                </a:ext>
              </a:extLst>
            </p:cNvPr>
            <p:cNvSpPr txBox="1"/>
            <p:nvPr/>
          </p:nvSpPr>
          <p:spPr>
            <a:xfrm>
              <a:off x="10340995" y="2731254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2643913" y="4304826"/>
            <a:ext cx="2307767" cy="1035172"/>
            <a:chOff x="2643913" y="4304826"/>
            <a:chExt cx="2307767" cy="103517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Century Gothic" panose="020B0502020202020204" pitchFamily="34" charset="0"/>
                </a:rPr>
                <a:t>التحدث و التواصل مع الآخرين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7144631" y="4271205"/>
            <a:ext cx="2307767" cy="1035172"/>
            <a:chOff x="7144631" y="4271205"/>
            <a:chExt cx="2307767" cy="1035172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144631" y="4660046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b="1" dirty="0"/>
                <a:t>نقل المعلوماتية و الصور عبر تطبيقات التواصل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4844045" y="1430149"/>
            <a:ext cx="2307767" cy="758173"/>
            <a:chOff x="4844045" y="1430149"/>
            <a:chExt cx="2307767" cy="758173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b="1" dirty="0"/>
                <a:t>الاتصال بالشبكة العنكبوتية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3F5031B-1A98-44BD-BB6B-D40413A1C1A0}"/>
              </a:ext>
            </a:extLst>
          </p:cNvPr>
          <p:cNvGrpSpPr/>
          <p:nvPr/>
        </p:nvGrpSpPr>
        <p:grpSpPr>
          <a:xfrm>
            <a:off x="9398851" y="1425677"/>
            <a:ext cx="2307767" cy="1035172"/>
            <a:chOff x="9398851" y="1425677"/>
            <a:chExt cx="2307767" cy="1035172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D909E92-ADB7-4E64-841D-FF73B894DF70}"/>
                </a:ext>
              </a:extLst>
            </p:cNvPr>
            <p:cNvSpPr txBox="1"/>
            <p:nvPr/>
          </p:nvSpPr>
          <p:spPr>
            <a:xfrm>
              <a:off x="9900388" y="1425677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9312A37-D80D-491B-9AB8-142DFA33985A}"/>
                </a:ext>
              </a:extLst>
            </p:cNvPr>
            <p:cNvSpPr txBox="1"/>
            <p:nvPr/>
          </p:nvSpPr>
          <p:spPr>
            <a:xfrm>
              <a:off x="9398851" y="1814518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b="1" dirty="0"/>
                <a:t>اللعب بالألعاب التعليمية الالكترونية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5515925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B339AB5-3924-4086-A23C-B2F50899B808}"/>
              </a:ext>
            </a:extLst>
          </p:cNvPr>
          <p:cNvGrpSpPr/>
          <p:nvPr/>
        </p:nvGrpSpPr>
        <p:grpSpPr>
          <a:xfrm>
            <a:off x="9981628" y="4169229"/>
            <a:ext cx="1073326" cy="2688771"/>
            <a:chOff x="9981628" y="4169229"/>
            <a:chExt cx="1073326" cy="2688771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075949B-4B2F-44EB-ADF7-5EFCF37F69DE}"/>
                </a:ext>
              </a:extLst>
            </p:cNvPr>
            <p:cNvCxnSpPr>
              <a:cxnSpLocks/>
            </p:cNvCxnSpPr>
            <p:nvPr/>
          </p:nvCxnSpPr>
          <p:spPr>
            <a:xfrm>
              <a:off x="10534229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10">
              <a:extLst>
                <a:ext uri="{FF2B5EF4-FFF2-40B4-BE49-F238E27FC236}">
                  <a16:creationId xmlns:a16="http://schemas.microsoft.com/office/drawing/2014/main" id="{9180ECDB-84AD-4B6B-92E0-F7FF84716477}"/>
                </a:ext>
              </a:extLst>
            </p:cNvPr>
            <p:cNvSpPr/>
            <p:nvPr/>
          </p:nvSpPr>
          <p:spPr>
            <a:xfrm rot="2962180">
              <a:off x="10552976" y="462376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Oval 10">
              <a:extLst>
                <a:ext uri="{FF2B5EF4-FFF2-40B4-BE49-F238E27FC236}">
                  <a16:creationId xmlns:a16="http://schemas.microsoft.com/office/drawing/2014/main" id="{751167E4-BC3C-47B2-8310-A19C43F51F48}"/>
                </a:ext>
              </a:extLst>
            </p:cNvPr>
            <p:cNvSpPr/>
            <p:nvPr/>
          </p:nvSpPr>
          <p:spPr>
            <a:xfrm rot="18857659">
              <a:off x="10075025" y="4176868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3248162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7753161" y="-1"/>
            <a:ext cx="1116894" cy="2688771"/>
            <a:chOff x="7753161" y="-1"/>
            <a:chExt cx="1116894" cy="2688771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13D3E6A8-432A-4CAA-BCFC-767591A52996}"/>
              </a:ext>
            </a:extLst>
          </p:cNvPr>
          <p:cNvSpPr txBox="1"/>
          <p:nvPr/>
        </p:nvSpPr>
        <p:spPr>
          <a:xfrm>
            <a:off x="9010080" y="303358"/>
            <a:ext cx="3210919" cy="400110"/>
          </a:xfrm>
          <a:prstGeom prst="rect">
            <a:avLst/>
          </a:prstGeom>
          <a:solidFill>
            <a:srgbClr val="D60093"/>
          </a:solidFill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bg1"/>
                </a:solidFill>
              </a:rPr>
              <a:t>تستخدم الأجهزة الذكية في :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22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0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1D858072-31E4-4D29-B83B-73069B991AD2}"/>
              </a:ext>
            </a:extLst>
          </p:cNvPr>
          <p:cNvSpPr txBox="1"/>
          <p:nvPr/>
        </p:nvSpPr>
        <p:spPr>
          <a:xfrm>
            <a:off x="3318240" y="6016703"/>
            <a:ext cx="5038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إذا طلب المتصل رقماً و تبين أن الرقم خطأ فعليه أن يعتذر فور</a:t>
            </a:r>
            <a:r>
              <a:rPr lang="ar-SY" sz="2000" b="1" dirty="0"/>
              <a:t>أً </a:t>
            </a:r>
            <a:r>
              <a:rPr lang="ar-SA" sz="2000" b="1" dirty="0"/>
              <a:t>فمن غير اللائق وضع السّماعة دون اعتذار</a:t>
            </a:r>
            <a:endParaRPr lang="en-US" sz="2000" b="1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99F124B-0685-41CC-8157-44F5F98077E3}"/>
              </a:ext>
            </a:extLst>
          </p:cNvPr>
          <p:cNvSpPr/>
          <p:nvPr/>
        </p:nvSpPr>
        <p:spPr>
          <a:xfrm>
            <a:off x="3734526" y="989150"/>
            <a:ext cx="4693919" cy="4693919"/>
          </a:xfrm>
          <a:custGeom>
            <a:avLst/>
            <a:gdLst>
              <a:gd name="connsiteX0" fmla="*/ 1690293 w 3882683"/>
              <a:gd name="connsiteY0" fmla="*/ 0 h 3882683"/>
              <a:gd name="connsiteX1" fmla="*/ 2192390 w 3882683"/>
              <a:gd name="connsiteY1" fmla="*/ 0 h 3882683"/>
              <a:gd name="connsiteX2" fmla="*/ 2350990 w 3882683"/>
              <a:gd name="connsiteY2" fmla="*/ 158600 h 3882683"/>
              <a:gd name="connsiteX3" fmla="*/ 2350990 w 3882683"/>
              <a:gd name="connsiteY3" fmla="*/ 523031 h 3882683"/>
              <a:gd name="connsiteX4" fmla="*/ 2380589 w 3882683"/>
              <a:gd name="connsiteY4" fmla="*/ 530642 h 3882683"/>
              <a:gd name="connsiteX5" fmla="*/ 2645420 w 3882683"/>
              <a:gd name="connsiteY5" fmla="*/ 642513 h 3882683"/>
              <a:gd name="connsiteX6" fmla="*/ 2655012 w 3882683"/>
              <a:gd name="connsiteY6" fmla="*/ 648341 h 3882683"/>
              <a:gd name="connsiteX7" fmla="*/ 2912265 w 3882683"/>
              <a:gd name="connsiteY7" fmla="*/ 391088 h 3882683"/>
              <a:gd name="connsiteX8" fmla="*/ 3136559 w 3882683"/>
              <a:gd name="connsiteY8" fmla="*/ 391088 h 3882683"/>
              <a:gd name="connsiteX9" fmla="*/ 3491596 w 3882683"/>
              <a:gd name="connsiteY9" fmla="*/ 746124 h 3882683"/>
              <a:gd name="connsiteX10" fmla="*/ 3491596 w 3882683"/>
              <a:gd name="connsiteY10" fmla="*/ 970418 h 3882683"/>
              <a:gd name="connsiteX11" fmla="*/ 3234343 w 3882683"/>
              <a:gd name="connsiteY11" fmla="*/ 1227671 h 3882683"/>
              <a:gd name="connsiteX12" fmla="*/ 3240171 w 3882683"/>
              <a:gd name="connsiteY12" fmla="*/ 1237265 h 3882683"/>
              <a:gd name="connsiteX13" fmla="*/ 3352042 w 3882683"/>
              <a:gd name="connsiteY13" fmla="*/ 1502096 h 3882683"/>
              <a:gd name="connsiteX14" fmla="*/ 3359653 w 3882683"/>
              <a:gd name="connsiteY14" fmla="*/ 1531693 h 3882683"/>
              <a:gd name="connsiteX15" fmla="*/ 3724083 w 3882683"/>
              <a:gd name="connsiteY15" fmla="*/ 1531693 h 3882683"/>
              <a:gd name="connsiteX16" fmla="*/ 3882683 w 3882683"/>
              <a:gd name="connsiteY16" fmla="*/ 1690293 h 3882683"/>
              <a:gd name="connsiteX17" fmla="*/ 3882683 w 3882683"/>
              <a:gd name="connsiteY17" fmla="*/ 2192390 h 3882683"/>
              <a:gd name="connsiteX18" fmla="*/ 3724083 w 3882683"/>
              <a:gd name="connsiteY18" fmla="*/ 2350990 h 3882683"/>
              <a:gd name="connsiteX19" fmla="*/ 3359653 w 3882683"/>
              <a:gd name="connsiteY19" fmla="*/ 2350990 h 3882683"/>
              <a:gd name="connsiteX20" fmla="*/ 3352042 w 3882683"/>
              <a:gd name="connsiteY20" fmla="*/ 2380589 h 3882683"/>
              <a:gd name="connsiteX21" fmla="*/ 3240171 w 3882683"/>
              <a:gd name="connsiteY21" fmla="*/ 2645419 h 3882683"/>
              <a:gd name="connsiteX22" fmla="*/ 3234343 w 3882683"/>
              <a:gd name="connsiteY22" fmla="*/ 2655013 h 3882683"/>
              <a:gd name="connsiteX23" fmla="*/ 3491596 w 3882683"/>
              <a:gd name="connsiteY23" fmla="*/ 2912265 h 3882683"/>
              <a:gd name="connsiteX24" fmla="*/ 3491596 w 3882683"/>
              <a:gd name="connsiteY24" fmla="*/ 3136559 h 3882683"/>
              <a:gd name="connsiteX25" fmla="*/ 3136559 w 3882683"/>
              <a:gd name="connsiteY25" fmla="*/ 3491596 h 3882683"/>
              <a:gd name="connsiteX26" fmla="*/ 2912265 w 3882683"/>
              <a:gd name="connsiteY26" fmla="*/ 3491596 h 3882683"/>
              <a:gd name="connsiteX27" fmla="*/ 2655013 w 3882683"/>
              <a:gd name="connsiteY27" fmla="*/ 3234343 h 3882683"/>
              <a:gd name="connsiteX28" fmla="*/ 2645420 w 3882683"/>
              <a:gd name="connsiteY28" fmla="*/ 3240171 h 3882683"/>
              <a:gd name="connsiteX29" fmla="*/ 2380589 w 3882683"/>
              <a:gd name="connsiteY29" fmla="*/ 3352042 h 3882683"/>
              <a:gd name="connsiteX30" fmla="*/ 2350990 w 3882683"/>
              <a:gd name="connsiteY30" fmla="*/ 3359653 h 3882683"/>
              <a:gd name="connsiteX31" fmla="*/ 2350990 w 3882683"/>
              <a:gd name="connsiteY31" fmla="*/ 3724083 h 3882683"/>
              <a:gd name="connsiteX32" fmla="*/ 2192390 w 3882683"/>
              <a:gd name="connsiteY32" fmla="*/ 3882683 h 3882683"/>
              <a:gd name="connsiteX33" fmla="*/ 1690293 w 3882683"/>
              <a:gd name="connsiteY33" fmla="*/ 3882683 h 3882683"/>
              <a:gd name="connsiteX34" fmla="*/ 1531694 w 3882683"/>
              <a:gd name="connsiteY34" fmla="*/ 3724083 h 3882683"/>
              <a:gd name="connsiteX35" fmla="*/ 1531694 w 3882683"/>
              <a:gd name="connsiteY35" fmla="*/ 3359653 h 3882683"/>
              <a:gd name="connsiteX36" fmla="*/ 1502096 w 3882683"/>
              <a:gd name="connsiteY36" fmla="*/ 3352042 h 3882683"/>
              <a:gd name="connsiteX37" fmla="*/ 1237265 w 3882683"/>
              <a:gd name="connsiteY37" fmla="*/ 3240171 h 3882683"/>
              <a:gd name="connsiteX38" fmla="*/ 1227671 w 3882683"/>
              <a:gd name="connsiteY38" fmla="*/ 3234343 h 3882683"/>
              <a:gd name="connsiteX39" fmla="*/ 970418 w 3882683"/>
              <a:gd name="connsiteY39" fmla="*/ 3491596 h 3882683"/>
              <a:gd name="connsiteX40" fmla="*/ 746124 w 3882683"/>
              <a:gd name="connsiteY40" fmla="*/ 3491596 h 3882683"/>
              <a:gd name="connsiteX41" fmla="*/ 391087 w 3882683"/>
              <a:gd name="connsiteY41" fmla="*/ 3136559 h 3882683"/>
              <a:gd name="connsiteX42" fmla="*/ 391087 w 3882683"/>
              <a:gd name="connsiteY42" fmla="*/ 2912265 h 3882683"/>
              <a:gd name="connsiteX43" fmla="*/ 648341 w 3882683"/>
              <a:gd name="connsiteY43" fmla="*/ 2655012 h 3882683"/>
              <a:gd name="connsiteX44" fmla="*/ 642513 w 3882683"/>
              <a:gd name="connsiteY44" fmla="*/ 2645419 h 3882683"/>
              <a:gd name="connsiteX45" fmla="*/ 530642 w 3882683"/>
              <a:gd name="connsiteY45" fmla="*/ 2380589 h 3882683"/>
              <a:gd name="connsiteX46" fmla="*/ 523031 w 3882683"/>
              <a:gd name="connsiteY46" fmla="*/ 2350990 h 3882683"/>
              <a:gd name="connsiteX47" fmla="*/ 158600 w 3882683"/>
              <a:gd name="connsiteY47" fmla="*/ 2350990 h 3882683"/>
              <a:gd name="connsiteX48" fmla="*/ 0 w 3882683"/>
              <a:gd name="connsiteY48" fmla="*/ 2192390 h 3882683"/>
              <a:gd name="connsiteX49" fmla="*/ 0 w 3882683"/>
              <a:gd name="connsiteY49" fmla="*/ 1690293 h 3882683"/>
              <a:gd name="connsiteX50" fmla="*/ 158600 w 3882683"/>
              <a:gd name="connsiteY50" fmla="*/ 1531693 h 3882683"/>
              <a:gd name="connsiteX51" fmla="*/ 523032 w 3882683"/>
              <a:gd name="connsiteY51" fmla="*/ 1531693 h 3882683"/>
              <a:gd name="connsiteX52" fmla="*/ 530642 w 3882683"/>
              <a:gd name="connsiteY52" fmla="*/ 1502096 h 3882683"/>
              <a:gd name="connsiteX53" fmla="*/ 642513 w 3882683"/>
              <a:gd name="connsiteY53" fmla="*/ 1237265 h 3882683"/>
              <a:gd name="connsiteX54" fmla="*/ 648341 w 3882683"/>
              <a:gd name="connsiteY54" fmla="*/ 1227672 h 3882683"/>
              <a:gd name="connsiteX55" fmla="*/ 391087 w 3882683"/>
              <a:gd name="connsiteY55" fmla="*/ 970418 h 3882683"/>
              <a:gd name="connsiteX56" fmla="*/ 391087 w 3882683"/>
              <a:gd name="connsiteY56" fmla="*/ 746124 h 3882683"/>
              <a:gd name="connsiteX57" fmla="*/ 746124 w 3882683"/>
              <a:gd name="connsiteY57" fmla="*/ 391088 h 3882683"/>
              <a:gd name="connsiteX58" fmla="*/ 970418 w 3882683"/>
              <a:gd name="connsiteY58" fmla="*/ 391088 h 3882683"/>
              <a:gd name="connsiteX59" fmla="*/ 1227672 w 3882683"/>
              <a:gd name="connsiteY59" fmla="*/ 648341 h 3882683"/>
              <a:gd name="connsiteX60" fmla="*/ 1237265 w 3882683"/>
              <a:gd name="connsiteY60" fmla="*/ 642513 h 3882683"/>
              <a:gd name="connsiteX61" fmla="*/ 1502096 w 3882683"/>
              <a:gd name="connsiteY61" fmla="*/ 530642 h 3882683"/>
              <a:gd name="connsiteX62" fmla="*/ 1531694 w 3882683"/>
              <a:gd name="connsiteY62" fmla="*/ 523032 h 3882683"/>
              <a:gd name="connsiteX63" fmla="*/ 1531694 w 3882683"/>
              <a:gd name="connsiteY63" fmla="*/ 158600 h 3882683"/>
              <a:gd name="connsiteX64" fmla="*/ 1690293 w 3882683"/>
              <a:gd name="connsiteY64" fmla="*/ 0 h 3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882683" h="3882683">
                <a:moveTo>
                  <a:pt x="1690293" y="0"/>
                </a:moveTo>
                <a:lnTo>
                  <a:pt x="2192390" y="0"/>
                </a:lnTo>
                <a:cubicBezTo>
                  <a:pt x="2279982" y="0"/>
                  <a:pt x="2350990" y="71008"/>
                  <a:pt x="2350990" y="158600"/>
                </a:cubicBezTo>
                <a:lnTo>
                  <a:pt x="2350990" y="523031"/>
                </a:lnTo>
                <a:lnTo>
                  <a:pt x="2380589" y="530642"/>
                </a:lnTo>
                <a:cubicBezTo>
                  <a:pt x="2473094" y="559414"/>
                  <a:pt x="2561701" y="597034"/>
                  <a:pt x="2645420" y="642513"/>
                </a:cubicBezTo>
                <a:lnTo>
                  <a:pt x="2655012" y="648341"/>
                </a:lnTo>
                <a:lnTo>
                  <a:pt x="2912265" y="391088"/>
                </a:lnTo>
                <a:cubicBezTo>
                  <a:pt x="2974202" y="329151"/>
                  <a:pt x="3074622" y="329151"/>
                  <a:pt x="3136559" y="391088"/>
                </a:cubicBezTo>
                <a:lnTo>
                  <a:pt x="3491596" y="746124"/>
                </a:lnTo>
                <a:cubicBezTo>
                  <a:pt x="3553532" y="808061"/>
                  <a:pt x="3553532" y="908481"/>
                  <a:pt x="3491596" y="970418"/>
                </a:cubicBezTo>
                <a:lnTo>
                  <a:pt x="3234343" y="1227671"/>
                </a:lnTo>
                <a:lnTo>
                  <a:pt x="3240171" y="1237265"/>
                </a:lnTo>
                <a:cubicBezTo>
                  <a:pt x="3285650" y="1320983"/>
                  <a:pt x="3323270" y="1409590"/>
                  <a:pt x="3352042" y="1502096"/>
                </a:cubicBezTo>
                <a:lnTo>
                  <a:pt x="3359653" y="1531693"/>
                </a:lnTo>
                <a:lnTo>
                  <a:pt x="3724083" y="1531693"/>
                </a:lnTo>
                <a:cubicBezTo>
                  <a:pt x="3811675" y="1531693"/>
                  <a:pt x="3882683" y="1602701"/>
                  <a:pt x="3882683" y="1690293"/>
                </a:cubicBezTo>
                <a:lnTo>
                  <a:pt x="3882683" y="2192390"/>
                </a:lnTo>
                <a:cubicBezTo>
                  <a:pt x="3882683" y="2279982"/>
                  <a:pt x="3811675" y="2350990"/>
                  <a:pt x="3724083" y="2350990"/>
                </a:cubicBezTo>
                <a:lnTo>
                  <a:pt x="3359653" y="2350990"/>
                </a:lnTo>
                <a:lnTo>
                  <a:pt x="3352042" y="2380589"/>
                </a:lnTo>
                <a:cubicBezTo>
                  <a:pt x="3323270" y="2473094"/>
                  <a:pt x="3285650" y="2561701"/>
                  <a:pt x="3240171" y="2645419"/>
                </a:cubicBezTo>
                <a:lnTo>
                  <a:pt x="3234343" y="2655013"/>
                </a:lnTo>
                <a:lnTo>
                  <a:pt x="3491596" y="2912265"/>
                </a:lnTo>
                <a:cubicBezTo>
                  <a:pt x="3553532" y="2974202"/>
                  <a:pt x="3553532" y="3074622"/>
                  <a:pt x="3491596" y="3136559"/>
                </a:cubicBezTo>
                <a:lnTo>
                  <a:pt x="3136559" y="3491596"/>
                </a:lnTo>
                <a:cubicBezTo>
                  <a:pt x="3074622" y="3553532"/>
                  <a:pt x="2974202" y="3553532"/>
                  <a:pt x="2912265" y="3491596"/>
                </a:cubicBezTo>
                <a:lnTo>
                  <a:pt x="2655013" y="3234343"/>
                </a:lnTo>
                <a:lnTo>
                  <a:pt x="2645420" y="3240171"/>
                </a:lnTo>
                <a:cubicBezTo>
                  <a:pt x="2561701" y="3285650"/>
                  <a:pt x="2473094" y="3323270"/>
                  <a:pt x="2380589" y="3352042"/>
                </a:cubicBezTo>
                <a:lnTo>
                  <a:pt x="2350990" y="3359653"/>
                </a:lnTo>
                <a:lnTo>
                  <a:pt x="2350990" y="3724083"/>
                </a:lnTo>
                <a:cubicBezTo>
                  <a:pt x="2350990" y="3811675"/>
                  <a:pt x="2279982" y="3882683"/>
                  <a:pt x="2192390" y="3882683"/>
                </a:cubicBezTo>
                <a:lnTo>
                  <a:pt x="1690293" y="3882683"/>
                </a:lnTo>
                <a:cubicBezTo>
                  <a:pt x="1602701" y="3882683"/>
                  <a:pt x="1531694" y="3811675"/>
                  <a:pt x="1531694" y="3724083"/>
                </a:cubicBezTo>
                <a:lnTo>
                  <a:pt x="1531694" y="3359653"/>
                </a:lnTo>
                <a:lnTo>
                  <a:pt x="1502096" y="3352042"/>
                </a:lnTo>
                <a:cubicBezTo>
                  <a:pt x="1409590" y="3323270"/>
                  <a:pt x="1320984" y="3285650"/>
                  <a:pt x="1237265" y="3240171"/>
                </a:cubicBezTo>
                <a:lnTo>
                  <a:pt x="1227671" y="3234343"/>
                </a:lnTo>
                <a:lnTo>
                  <a:pt x="970418" y="3491596"/>
                </a:lnTo>
                <a:cubicBezTo>
                  <a:pt x="908481" y="3553532"/>
                  <a:pt x="808061" y="3553532"/>
                  <a:pt x="746124" y="3491596"/>
                </a:cubicBezTo>
                <a:lnTo>
                  <a:pt x="391087" y="3136559"/>
                </a:lnTo>
                <a:cubicBezTo>
                  <a:pt x="329151" y="3074622"/>
                  <a:pt x="329151" y="2974202"/>
                  <a:pt x="391087" y="2912265"/>
                </a:cubicBezTo>
                <a:lnTo>
                  <a:pt x="648341" y="2655012"/>
                </a:lnTo>
                <a:lnTo>
                  <a:pt x="642513" y="2645419"/>
                </a:lnTo>
                <a:cubicBezTo>
                  <a:pt x="597035" y="2561701"/>
                  <a:pt x="559414" y="2473094"/>
                  <a:pt x="530642" y="2380589"/>
                </a:cubicBezTo>
                <a:lnTo>
                  <a:pt x="523031" y="2350990"/>
                </a:lnTo>
                <a:lnTo>
                  <a:pt x="158600" y="2350990"/>
                </a:lnTo>
                <a:cubicBezTo>
                  <a:pt x="71008" y="2350990"/>
                  <a:pt x="0" y="2279982"/>
                  <a:pt x="0" y="2192390"/>
                </a:cubicBezTo>
                <a:lnTo>
                  <a:pt x="0" y="1690293"/>
                </a:lnTo>
                <a:cubicBezTo>
                  <a:pt x="0" y="1602701"/>
                  <a:pt x="71008" y="1531693"/>
                  <a:pt x="158600" y="1531693"/>
                </a:cubicBezTo>
                <a:lnTo>
                  <a:pt x="523032" y="1531693"/>
                </a:lnTo>
                <a:lnTo>
                  <a:pt x="530642" y="1502096"/>
                </a:lnTo>
                <a:cubicBezTo>
                  <a:pt x="559414" y="1409590"/>
                  <a:pt x="597035" y="1320983"/>
                  <a:pt x="642513" y="1237265"/>
                </a:cubicBezTo>
                <a:lnTo>
                  <a:pt x="648341" y="1227672"/>
                </a:lnTo>
                <a:lnTo>
                  <a:pt x="391087" y="970418"/>
                </a:lnTo>
                <a:cubicBezTo>
                  <a:pt x="329151" y="908481"/>
                  <a:pt x="329151" y="808061"/>
                  <a:pt x="391087" y="746124"/>
                </a:cubicBezTo>
                <a:lnTo>
                  <a:pt x="746124" y="391088"/>
                </a:lnTo>
                <a:cubicBezTo>
                  <a:pt x="808061" y="329151"/>
                  <a:pt x="908481" y="329151"/>
                  <a:pt x="970418" y="391088"/>
                </a:cubicBezTo>
                <a:lnTo>
                  <a:pt x="1227672" y="648341"/>
                </a:lnTo>
                <a:lnTo>
                  <a:pt x="1237265" y="642513"/>
                </a:lnTo>
                <a:cubicBezTo>
                  <a:pt x="1320984" y="597034"/>
                  <a:pt x="1409590" y="559414"/>
                  <a:pt x="1502096" y="530642"/>
                </a:cubicBezTo>
                <a:lnTo>
                  <a:pt x="1531694" y="523032"/>
                </a:lnTo>
                <a:lnTo>
                  <a:pt x="1531694" y="158600"/>
                </a:lnTo>
                <a:cubicBezTo>
                  <a:pt x="1531694" y="71008"/>
                  <a:pt x="1602701" y="0"/>
                  <a:pt x="1690293" y="0"/>
                </a:cubicBezTo>
                <a:close/>
              </a:path>
            </a:pathLst>
          </a:custGeom>
          <a:gradFill flip="none" rotWithShape="1">
            <a:gsLst>
              <a:gs pos="0">
                <a:srgbClr val="CC99FF"/>
              </a:gs>
              <a:gs pos="100000">
                <a:srgbClr val="FF9999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52EBDE6-200A-404F-B4A6-FC2C8E5A55AA}"/>
              </a:ext>
            </a:extLst>
          </p:cNvPr>
          <p:cNvGrpSpPr/>
          <p:nvPr/>
        </p:nvGrpSpPr>
        <p:grpSpPr>
          <a:xfrm>
            <a:off x="5488940" y="725716"/>
            <a:ext cx="1185090" cy="1249773"/>
            <a:chOff x="5503454" y="818606"/>
            <a:chExt cx="1185090" cy="1249773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BE8F232-433D-4B03-A265-32CD58DA542B}"/>
                </a:ext>
              </a:extLst>
            </p:cNvPr>
            <p:cNvSpPr/>
            <p:nvPr/>
          </p:nvSpPr>
          <p:spPr>
            <a:xfrm>
              <a:off x="5503454" y="883289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A187AD9-EF0C-49DF-9D72-82EE32B27BED}"/>
                </a:ext>
              </a:extLst>
            </p:cNvPr>
            <p:cNvSpPr/>
            <p:nvPr/>
          </p:nvSpPr>
          <p:spPr>
            <a:xfrm>
              <a:off x="5709194" y="818606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86DEAFA1-8F8C-4EF1-AE95-6A30461A8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0176" y="997858"/>
              <a:ext cx="365760" cy="348343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F560A2-33D3-46D0-AD52-7A764AFE6A39}"/>
              </a:ext>
            </a:extLst>
          </p:cNvPr>
          <p:cNvGrpSpPr/>
          <p:nvPr/>
        </p:nvGrpSpPr>
        <p:grpSpPr>
          <a:xfrm>
            <a:off x="7662772" y="2921024"/>
            <a:ext cx="1185090" cy="1185090"/>
            <a:chOff x="7677286" y="3013914"/>
            <a:chExt cx="1185090" cy="118509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761810D-986A-4C93-A23A-10CBD284A368}"/>
                </a:ext>
              </a:extLst>
            </p:cNvPr>
            <p:cNvSpPr/>
            <p:nvPr/>
          </p:nvSpPr>
          <p:spPr>
            <a:xfrm>
              <a:off x="7677286" y="3013914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3E473F4-BF17-4A45-B8F4-16747FE5AA75}"/>
                </a:ext>
              </a:extLst>
            </p:cNvPr>
            <p:cNvSpPr/>
            <p:nvPr/>
          </p:nvSpPr>
          <p:spPr>
            <a:xfrm>
              <a:off x="8036559" y="303711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00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344EEEB6-7B0F-43B6-A4F9-FBA24B3D4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0079" y="3251925"/>
              <a:ext cx="365760" cy="35414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09C639A-8A53-4283-AB6F-60C2E16356EE}"/>
              </a:ext>
            </a:extLst>
          </p:cNvPr>
          <p:cNvGrpSpPr/>
          <p:nvPr/>
        </p:nvGrpSpPr>
        <p:grpSpPr>
          <a:xfrm>
            <a:off x="6938192" y="1246054"/>
            <a:ext cx="1204323" cy="1197753"/>
            <a:chOff x="6952706" y="1338944"/>
            <a:chExt cx="1204323" cy="119775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DCF97D1-DA0F-43BD-8F5E-26B2CE4BDD85}"/>
                </a:ext>
              </a:extLst>
            </p:cNvPr>
            <p:cNvSpPr/>
            <p:nvPr/>
          </p:nvSpPr>
          <p:spPr>
            <a:xfrm>
              <a:off x="6952706" y="1351607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C6FB9CD-78CC-49B1-9DF1-697D6B2F5F34}"/>
                </a:ext>
              </a:extLst>
            </p:cNvPr>
            <p:cNvSpPr/>
            <p:nvPr/>
          </p:nvSpPr>
          <p:spPr>
            <a:xfrm>
              <a:off x="7373258" y="1338944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7828A715-4DAA-4631-A53A-B61906AB5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3486" y="1547949"/>
              <a:ext cx="303313" cy="36576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5CBF563-E563-4360-9DAF-6EAD048736BE}"/>
              </a:ext>
            </a:extLst>
          </p:cNvPr>
          <p:cNvGrpSpPr/>
          <p:nvPr/>
        </p:nvGrpSpPr>
        <p:grpSpPr>
          <a:xfrm>
            <a:off x="7301228" y="4642395"/>
            <a:ext cx="1185090" cy="1185090"/>
            <a:chOff x="7315742" y="4735285"/>
            <a:chExt cx="1185090" cy="118509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E42496F-CA13-4E18-B812-13B56E93B72A}"/>
                </a:ext>
              </a:extLst>
            </p:cNvPr>
            <p:cNvSpPr/>
            <p:nvPr/>
          </p:nvSpPr>
          <p:spPr>
            <a:xfrm>
              <a:off x="7315742" y="4735285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4B58B09-6A92-4631-ADDA-40A9C20291EE}"/>
                </a:ext>
              </a:extLst>
            </p:cNvPr>
            <p:cNvSpPr/>
            <p:nvPr/>
          </p:nvSpPr>
          <p:spPr>
            <a:xfrm>
              <a:off x="7373258" y="473528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4AD58DA2-4EA0-4848-AD6B-2DBEE733B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2263" y="4940052"/>
              <a:ext cx="365760" cy="36576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2D2C594-D20D-4C74-8118-5E7ECD68D780}"/>
              </a:ext>
            </a:extLst>
          </p:cNvPr>
          <p:cNvGrpSpPr/>
          <p:nvPr/>
        </p:nvGrpSpPr>
        <p:grpSpPr>
          <a:xfrm>
            <a:off x="3692982" y="4505418"/>
            <a:ext cx="1185090" cy="1185090"/>
            <a:chOff x="3707496" y="4598308"/>
            <a:chExt cx="1185090" cy="118509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17C9869-29E0-4CD7-A6C5-7B6AF0A76507}"/>
                </a:ext>
              </a:extLst>
            </p:cNvPr>
            <p:cNvSpPr/>
            <p:nvPr/>
          </p:nvSpPr>
          <p:spPr>
            <a:xfrm>
              <a:off x="3707496" y="4598308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E192143-78C8-49CD-9A38-DE77C916F183}"/>
                </a:ext>
              </a:extLst>
            </p:cNvPr>
            <p:cNvSpPr/>
            <p:nvPr/>
          </p:nvSpPr>
          <p:spPr>
            <a:xfrm>
              <a:off x="4108815" y="4606834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C4CBDED0-E2D5-44E1-B156-94E9E7198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0341" y="4815839"/>
              <a:ext cx="365760" cy="36576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57D02B7-9002-49E5-A1BD-7CFA9B2ED292}"/>
              </a:ext>
            </a:extLst>
          </p:cNvPr>
          <p:cNvGrpSpPr/>
          <p:nvPr/>
        </p:nvGrpSpPr>
        <p:grpSpPr>
          <a:xfrm>
            <a:off x="3842206" y="1262055"/>
            <a:ext cx="1185090" cy="1193529"/>
            <a:chOff x="3925299" y="1467395"/>
            <a:chExt cx="1185090" cy="119352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751732-3E1A-40B7-AE88-55553CF98E88}"/>
                </a:ext>
              </a:extLst>
            </p:cNvPr>
            <p:cNvSpPr/>
            <p:nvPr/>
          </p:nvSpPr>
          <p:spPr>
            <a:xfrm>
              <a:off x="3925299" y="1475834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6EAE447-2B5E-47D7-AE2C-953BCBFFDE79}"/>
                </a:ext>
              </a:extLst>
            </p:cNvPr>
            <p:cNvSpPr/>
            <p:nvPr/>
          </p:nvSpPr>
          <p:spPr>
            <a:xfrm>
              <a:off x="4125959" y="146739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1A35272B-B64B-4F2B-865B-1CA52B3DE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5743" y="1711473"/>
              <a:ext cx="365760" cy="29561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B378006-160D-4264-BD15-6E216EBDC139}"/>
              </a:ext>
            </a:extLst>
          </p:cNvPr>
          <p:cNvGrpSpPr/>
          <p:nvPr/>
        </p:nvGrpSpPr>
        <p:grpSpPr>
          <a:xfrm>
            <a:off x="3318240" y="2944225"/>
            <a:ext cx="1185090" cy="1204504"/>
            <a:chOff x="3332754" y="3037115"/>
            <a:chExt cx="1185090" cy="120450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AAFF0EA-04D3-4F67-82D5-6F2C6542F98C}"/>
                </a:ext>
              </a:extLst>
            </p:cNvPr>
            <p:cNvSpPr/>
            <p:nvPr/>
          </p:nvSpPr>
          <p:spPr>
            <a:xfrm>
              <a:off x="3332754" y="3056529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9A71B8E-48AC-4F44-849F-D6A183F4C691}"/>
                </a:ext>
              </a:extLst>
            </p:cNvPr>
            <p:cNvSpPr/>
            <p:nvPr/>
          </p:nvSpPr>
          <p:spPr>
            <a:xfrm>
              <a:off x="3505747" y="303711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F314ED9-9E44-4074-AAB7-A6C477EBC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5149" y="3268210"/>
              <a:ext cx="360300" cy="36576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BEFC0B8-1659-41CC-88EC-C41C1F752909}"/>
              </a:ext>
            </a:extLst>
          </p:cNvPr>
          <p:cNvGrpSpPr/>
          <p:nvPr/>
        </p:nvGrpSpPr>
        <p:grpSpPr>
          <a:xfrm>
            <a:off x="5474425" y="5290730"/>
            <a:ext cx="1185090" cy="1233805"/>
            <a:chOff x="5488939" y="5383620"/>
            <a:chExt cx="1185090" cy="123380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7617C6F-478C-41F6-9247-66CFD57DC462}"/>
                </a:ext>
              </a:extLst>
            </p:cNvPr>
            <p:cNvSpPr/>
            <p:nvPr/>
          </p:nvSpPr>
          <p:spPr>
            <a:xfrm>
              <a:off x="5488939" y="5432335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73810BB-B40C-4CD1-B9A4-59BCA7793624}"/>
                </a:ext>
              </a:extLst>
            </p:cNvPr>
            <p:cNvSpPr/>
            <p:nvPr/>
          </p:nvSpPr>
          <p:spPr>
            <a:xfrm>
              <a:off x="5689601" y="5383620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CC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98345C0-E5FC-41C5-8C76-4D93A7524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8604" y="5567148"/>
              <a:ext cx="365760" cy="339634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10B1322-5108-402D-A2B5-694F2E9F7C67}"/>
              </a:ext>
            </a:extLst>
          </p:cNvPr>
          <p:cNvGrpSpPr/>
          <p:nvPr/>
        </p:nvGrpSpPr>
        <p:grpSpPr>
          <a:xfrm>
            <a:off x="4775201" y="2029825"/>
            <a:ext cx="2612571" cy="2612571"/>
            <a:chOff x="4789715" y="2122715"/>
            <a:chExt cx="2612571" cy="26125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3F0B07A-6E51-46EA-B200-A066EC9EA800}"/>
                </a:ext>
              </a:extLst>
            </p:cNvPr>
            <p:cNvSpPr/>
            <p:nvPr/>
          </p:nvSpPr>
          <p:spPr>
            <a:xfrm>
              <a:off x="4789715" y="2122715"/>
              <a:ext cx="2612571" cy="2612571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651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9797013-5966-43FF-9854-BD98052B0398}"/>
                </a:ext>
              </a:extLst>
            </p:cNvPr>
            <p:cNvSpPr/>
            <p:nvPr/>
          </p:nvSpPr>
          <p:spPr>
            <a:xfrm>
              <a:off x="4977494" y="2310494"/>
              <a:ext cx="2237013" cy="2237013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F331A15-3A3B-4E22-974E-F067C5957513}"/>
                </a:ext>
              </a:extLst>
            </p:cNvPr>
            <p:cNvSpPr txBox="1"/>
            <p:nvPr/>
          </p:nvSpPr>
          <p:spPr>
            <a:xfrm>
              <a:off x="4833849" y="3105833"/>
              <a:ext cx="25584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000" b="1" dirty="0"/>
                <a:t>آداب الاتصال الصوتي</a:t>
              </a:r>
              <a:r>
                <a:rPr lang="ar-SY" sz="2000" b="1" dirty="0"/>
                <a:t> عبر الأجهزة</a:t>
              </a:r>
              <a:r>
                <a:rPr lang="ar-SA" sz="2000" b="1" dirty="0"/>
                <a:t> :</a:t>
              </a:r>
              <a:endParaRPr lang="ar-SY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AF5C7CBD-17BF-44B2-9ED2-1F851B39369E}"/>
              </a:ext>
            </a:extLst>
          </p:cNvPr>
          <p:cNvSpPr txBox="1"/>
          <p:nvPr/>
        </p:nvSpPr>
        <p:spPr>
          <a:xfrm>
            <a:off x="3390546" y="54546"/>
            <a:ext cx="3997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يبدأ المتصل بالسّلام و التحية ثم يذكر اسمه و لا يسأل ( من معي ) أو ( من المتكلم )</a:t>
            </a:r>
            <a:endParaRPr lang="ar-SY" sz="2000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41DE4B-C427-4439-ABAF-15AE42097DCB}"/>
              </a:ext>
            </a:extLst>
          </p:cNvPr>
          <p:cNvSpPr txBox="1"/>
          <p:nvPr/>
        </p:nvSpPr>
        <p:spPr>
          <a:xfrm>
            <a:off x="8027576" y="1384051"/>
            <a:ext cx="3183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يجب أن يكون حديثنا مهذباً و لطيفاً</a:t>
            </a:r>
            <a:br>
              <a:rPr lang="en-US" sz="2000" b="1" dirty="0"/>
            </a:br>
            <a:endParaRPr lang="ar-SY" sz="20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EAA9378-FE9C-4659-B9D0-6716D9ED2680}"/>
              </a:ext>
            </a:extLst>
          </p:cNvPr>
          <p:cNvSpPr txBox="1"/>
          <p:nvPr/>
        </p:nvSpPr>
        <p:spPr>
          <a:xfrm>
            <a:off x="8859244" y="3062155"/>
            <a:ext cx="2875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الاتصال في الوقت المناسب</a:t>
            </a:r>
            <a:endParaRPr lang="en-US" sz="1600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F39F96-33AF-42EE-A710-9896CFD4E762}"/>
              </a:ext>
            </a:extLst>
          </p:cNvPr>
          <p:cNvSpPr txBox="1"/>
          <p:nvPr/>
        </p:nvSpPr>
        <p:spPr>
          <a:xfrm>
            <a:off x="8027576" y="4890231"/>
            <a:ext cx="3779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يجب أن تكون المكالمة قصيرة تقديراً لوقت الآخرين</a:t>
            </a:r>
            <a:endParaRPr lang="ar-SY" sz="2000" b="1" dirty="0"/>
          </a:p>
          <a:p>
            <a:pPr algn="r"/>
            <a:endParaRPr lang="ar-SY" sz="200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5B16976-6BA0-4220-87CA-C85D87A90376}"/>
              </a:ext>
            </a:extLst>
          </p:cNvPr>
          <p:cNvSpPr txBox="1"/>
          <p:nvPr/>
        </p:nvSpPr>
        <p:spPr>
          <a:xfrm>
            <a:off x="0" y="4505418"/>
            <a:ext cx="4056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لا تقاطعي المتحدث أبداً</a:t>
            </a:r>
            <a:endParaRPr lang="ar-SY" sz="20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2CB3B17-DF7B-4236-94D2-FEF4C39D3B99}"/>
              </a:ext>
            </a:extLst>
          </p:cNvPr>
          <p:cNvSpPr txBox="1"/>
          <p:nvPr/>
        </p:nvSpPr>
        <p:spPr>
          <a:xfrm>
            <a:off x="435428" y="2861379"/>
            <a:ext cx="301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لا تغلقي الخط قبل انتهاء المتحدث من كلامه</a:t>
            </a:r>
            <a:endParaRPr lang="ar-SY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424FB1-2A9D-4E1F-8CD8-5955C22565ED}"/>
              </a:ext>
            </a:extLst>
          </p:cNvPr>
          <p:cNvSpPr txBox="1"/>
          <p:nvPr/>
        </p:nvSpPr>
        <p:spPr>
          <a:xfrm>
            <a:off x="795952" y="1250168"/>
            <a:ext cx="3210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أشعري المتحدث عبر الهاتف بوجودك كقول ( نعم )</a:t>
            </a:r>
            <a:endParaRPr lang="ar-SY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7448985" y="30594"/>
            <a:ext cx="382508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0" b="1" dirty="0"/>
              <a:t>آداب الاتصال الصوتي </a:t>
            </a:r>
            <a:r>
              <a:rPr lang="ar-SY" sz="2400" b="1" dirty="0"/>
              <a:t>عبر الأجهزة </a:t>
            </a:r>
            <a:r>
              <a:rPr lang="ar-SA" sz="2400" b="1" dirty="0"/>
              <a:t>:</a:t>
            </a:r>
            <a:endParaRPr lang="ar-SY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7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" grpId="0" animBg="1"/>
      <p:bldP spid="41" grpId="0"/>
      <p:bldP spid="42" grpId="0"/>
      <p:bldP spid="43" grpId="0"/>
      <p:bldP spid="44" grpId="0"/>
      <p:bldP spid="46" grpId="0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390234" y="931040"/>
            <a:ext cx="2269647" cy="717476"/>
            <a:chOff x="1437356" y="1240018"/>
            <a:chExt cx="4723189" cy="717476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8"/>
              <a:ext cx="461231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945293" y="1495829"/>
              <a:ext cx="32152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6752444" y="1973928"/>
            <a:ext cx="4907433" cy="647823"/>
            <a:chOff x="1437362" y="1240009"/>
            <a:chExt cx="9026773" cy="647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09"/>
              <a:ext cx="90267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469713" y="1487722"/>
              <a:ext cx="76625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2000" dirty="0">
                  <a:solidFill>
                    <a:schemeClr val="bg1"/>
                  </a:solidFill>
                </a:rPr>
                <a:t>حددي الخطأ في الأشكال الآتية ، ثم صحّحيه :</a:t>
              </a:r>
              <a:endParaRPr lang="ar-SY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2590" y="3413323"/>
            <a:ext cx="1884145" cy="2280238"/>
            <a:chOff x="10079772" y="2825027"/>
            <a:chExt cx="1884145" cy="22802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9772" y="2825027"/>
              <a:ext cx="1884145" cy="2280238"/>
              <a:chOff x="395817" y="4308237"/>
              <a:chExt cx="1884145" cy="2280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401316" y="4680260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الأجهزة الذكية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47863" y="3687203"/>
              <a:ext cx="1592400" cy="138434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8347329" y="2763319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8000" t="5000" r="-10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9332857" y="286652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5689166" y="2780046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000" t="6000" r="1000" b="5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6670581" y="2862515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122027" y="2812235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2000" t="3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103442" y="292889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8352075" y="5014932"/>
            <a:ext cx="2746562" cy="157851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b="1" dirty="0">
                <a:solidFill>
                  <a:srgbClr val="FFFF00"/>
                </a:solidFill>
              </a:rPr>
              <a:t>الخطأ</a:t>
            </a:r>
            <a:r>
              <a:rPr lang="ar-SA" b="1" dirty="0"/>
              <a:t> : تقريب الشاشة من العين </a:t>
            </a:r>
            <a:br>
              <a:rPr lang="en-US" b="1" dirty="0"/>
            </a:br>
            <a:r>
              <a:rPr lang="ar-SA" b="1" dirty="0"/>
              <a:t>الصحيح : إبعاد الشاشة من العين </a:t>
            </a:r>
            <a:br>
              <a:rPr lang="en-US" b="1" dirty="0"/>
            </a:br>
            <a:endParaRPr lang="ar-SY" b="1" dirty="0">
              <a:solidFill>
                <a:srgbClr val="FF0000"/>
              </a:solidFill>
            </a:endParaRPr>
          </a:p>
        </p:txBody>
      </p:sp>
      <p:sp>
        <p:nvSpPr>
          <p:cNvPr id="71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5565488" y="5129919"/>
            <a:ext cx="2578989" cy="150594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b="1" dirty="0">
                <a:solidFill>
                  <a:srgbClr val="FFFF00"/>
                </a:solidFill>
              </a:rPr>
              <a:t>الخطأ</a:t>
            </a:r>
            <a:r>
              <a:rPr lang="ar-SA" b="1" dirty="0"/>
              <a:t> : السهر على الألعاب </a:t>
            </a:r>
            <a:br>
              <a:rPr lang="en-US" b="1" dirty="0"/>
            </a:br>
            <a:r>
              <a:rPr lang="ar-SA" b="1" dirty="0"/>
              <a:t>الصحيح : النوم باكراً </a:t>
            </a:r>
            <a:endParaRPr lang="ar-SY" b="1" dirty="0">
              <a:solidFill>
                <a:srgbClr val="FF0000"/>
              </a:solidFill>
            </a:endParaRPr>
          </a:p>
        </p:txBody>
      </p:sp>
      <p:sp>
        <p:nvSpPr>
          <p:cNvPr id="77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2697628" y="5050215"/>
            <a:ext cx="2612027" cy="166535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1600" b="1" dirty="0">
                <a:solidFill>
                  <a:srgbClr val="FFFF00"/>
                </a:solidFill>
              </a:rPr>
              <a:t>الخطأ</a:t>
            </a:r>
            <a:r>
              <a:rPr lang="ar-SA" sz="1600" b="1" dirty="0"/>
              <a:t> : استخدام الأجهزة الذكية لوقت طويل</a:t>
            </a:r>
            <a:br>
              <a:rPr lang="en-US" sz="1600" b="1" dirty="0"/>
            </a:br>
            <a:r>
              <a:rPr lang="ar-SA" sz="1600" b="1" dirty="0"/>
              <a:t>الصحيح : تحديد وقت معين لاستخدامها</a:t>
            </a:r>
            <a:br>
              <a:rPr lang="en-US" sz="1600" b="1" dirty="0"/>
            </a:br>
            <a:endParaRPr lang="ar-SY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00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5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5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37" grpId="0" animBg="1"/>
      <p:bldP spid="37" grpId="1" animBg="1"/>
      <p:bldP spid="44" grpId="0" animBg="1"/>
      <p:bldP spid="44" grpId="1" animBg="1"/>
      <p:bldP spid="52" grpId="0" animBg="1"/>
      <p:bldP spid="71" grpId="0" animBg="1"/>
      <p:bldP spid="7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838115" y="1174701"/>
            <a:ext cx="2821768" cy="679827"/>
            <a:chOff x="1437353" y="1240017"/>
            <a:chExt cx="2821768" cy="67982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3" y="1240017"/>
              <a:ext cx="256422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084948" y="1458179"/>
              <a:ext cx="21741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400" dirty="0">
                  <a:solidFill>
                    <a:schemeClr val="bg1"/>
                  </a:solidFill>
                </a:rPr>
                <a:t>نشاط ٢            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7501" y="3473604"/>
            <a:ext cx="1891699" cy="2431121"/>
            <a:chOff x="10077228" y="2825110"/>
            <a:chExt cx="1891699" cy="2431121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7228" y="2825110"/>
              <a:ext cx="1891699" cy="2431121"/>
              <a:chOff x="388263" y="4308237"/>
              <a:chExt cx="1891699" cy="2431121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88263" y="4723422"/>
                <a:ext cx="1871561" cy="201593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000" dirty="0">
                    <a:latin typeface="Century Gothic" panose="020B0502020202020204" pitchFamily="34" charset="0"/>
                  </a:rPr>
                  <a:t>الأجهزة الذكية</a:t>
                </a:r>
                <a:endParaRPr lang="en-US" sz="2000" dirty="0">
                  <a:latin typeface="Century Gothic" panose="020B0502020202020204" pitchFamily="34" charset="0"/>
                </a:endParaRPr>
              </a:p>
              <a:p>
                <a:pPr algn="r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62051" y="3702599"/>
              <a:ext cx="1561947" cy="1357874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3868467" y="2285935"/>
            <a:ext cx="7810394" cy="659608"/>
            <a:chOff x="1437353" y="1240016"/>
            <a:chExt cx="7810394" cy="65960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3" y="1240016"/>
              <a:ext cx="764389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1968431" y="1499514"/>
              <a:ext cx="72793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dirty="0">
                  <a:solidFill>
                    <a:schemeClr val="bg1"/>
                  </a:solidFill>
                </a:rPr>
                <a:t>أتحدث مع معلمتي و زميلاتي عن مخاطر إخبار الغرباء عند غياب والديّ عن المنزل  ؟</a:t>
              </a:r>
            </a:p>
          </p:txBody>
        </p:sp>
      </p:grpSp>
      <p:grpSp>
        <p:nvGrpSpPr>
          <p:cNvPr id="42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4872290" y="3308038"/>
            <a:ext cx="6787592" cy="656546"/>
            <a:chOff x="1437354" y="1240015"/>
            <a:chExt cx="6787592" cy="656546"/>
          </a:xfrm>
        </p:grpSpPr>
        <p:sp>
          <p:nvSpPr>
            <p:cNvPr id="43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4" y="1240015"/>
              <a:ext cx="656536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45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2084948" y="1496451"/>
              <a:ext cx="61399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1"/>
                  </a:solidFill>
                </a:rPr>
                <a:t>قد يحرض الغرباء من أصحاب النفوس السيئة للقدوم للمنزل و سرقته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6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7856916" y="4309275"/>
            <a:ext cx="3821945" cy="635092"/>
            <a:chOff x="1437353" y="1240017"/>
            <a:chExt cx="3821945" cy="635092"/>
          </a:xfrm>
        </p:grpSpPr>
        <p:sp>
          <p:nvSpPr>
            <p:cNvPr id="47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3" y="1240017"/>
              <a:ext cx="382194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48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1968431" y="1474999"/>
              <a:ext cx="29997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dirty="0">
                  <a:solidFill>
                    <a:schemeClr val="bg1"/>
                  </a:solidFill>
                </a:rPr>
                <a:t>أو تعريض من في المنزل للخطر</a:t>
              </a:r>
            </a:p>
          </p:txBody>
        </p:sp>
      </p:grpSp>
      <p:grpSp>
        <p:nvGrpSpPr>
          <p:cNvPr id="44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5699487" y="5322897"/>
            <a:ext cx="5979373" cy="635092"/>
            <a:chOff x="1437353" y="1240017"/>
            <a:chExt cx="5979373" cy="635092"/>
          </a:xfrm>
        </p:grpSpPr>
        <p:sp>
          <p:nvSpPr>
            <p:cNvPr id="49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3" y="1240017"/>
              <a:ext cx="59793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D60093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70C0"/>
                </a:solidFill>
              </a:endParaRPr>
            </a:p>
          </p:txBody>
        </p:sp>
        <p:sp>
          <p:nvSpPr>
            <p:cNvPr id="50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1789982" y="1474999"/>
              <a:ext cx="51555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dirty="0">
                  <a:solidFill>
                    <a:schemeClr val="bg1"/>
                  </a:solidFill>
                </a:rPr>
                <a:t>ابتني الحبيبة : لا تتواصلي مع الغرباء حفاظاً على سلامتك </a:t>
              </a:r>
            </a:p>
          </p:txBody>
        </p:sp>
      </p:grpSp>
      <p:sp>
        <p:nvSpPr>
          <p:cNvPr id="51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2373121" y="275556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1000" t="2000" r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52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3379023" y="2858766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3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587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0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51" grpId="0" animBg="1"/>
      <p:bldP spid="5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1112308" y="1007622"/>
            <a:ext cx="582196" cy="635091"/>
            <a:chOff x="1431941" y="2643418"/>
            <a:chExt cx="582196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64775"/>
              <a:ext cx="3988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5245223" y="344897"/>
            <a:ext cx="6579909" cy="679956"/>
            <a:chOff x="1306724" y="540651"/>
            <a:chExt cx="6579909" cy="67995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306724" y="540651"/>
              <a:ext cx="657990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1728451" y="820497"/>
              <a:ext cx="61581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3: </a:t>
              </a:r>
              <a:r>
                <a:rPr lang="ar-SA" sz="2000" b="1" dirty="0">
                  <a:solidFill>
                    <a:schemeClr val="bg1"/>
                  </a:solidFill>
                </a:rPr>
                <a:t>صنفي العبارات الآتية إلى تصرف سليم و تصرف غير سليم ؟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756852" y="1252882"/>
            <a:ext cx="2287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تصرف  سليم :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6333" y="3413198"/>
            <a:ext cx="1887249" cy="2486627"/>
            <a:chOff x="10083515" y="2824902"/>
            <a:chExt cx="1887249" cy="2486627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3515" y="2824902"/>
              <a:ext cx="1887249" cy="2486627"/>
              <a:chOff x="392713" y="4308237"/>
              <a:chExt cx="1887249" cy="248662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2713" y="4732761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الأجهزة الذكية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184877" y="3834632"/>
              <a:ext cx="1502378" cy="130608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2313930" y="2457064"/>
            <a:ext cx="1891595" cy="1776660"/>
            <a:chOff x="2702838" y="2407666"/>
            <a:chExt cx="1891595" cy="1776660"/>
          </a:xfrm>
        </p:grpSpPr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6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4" name="Graphic 30" descr="Single gear">
              <a:extLst>
                <a:ext uri="{FF2B5EF4-FFF2-40B4-BE49-F238E27FC236}">
                  <a16:creationId xmlns:a16="http://schemas.microsoft.com/office/drawing/2014/main" id="{23B6529B-F6A3-43F3-892A-75B1EE519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60220" y="3208997"/>
              <a:ext cx="457200" cy="457200"/>
            </a:xfrm>
            <a:prstGeom prst="rect">
              <a:avLst/>
            </a:prstGeom>
          </p:spPr>
        </p:pic>
        <p:sp>
          <p:nvSpPr>
            <p:cNvPr id="35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41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2683042" y="4354224"/>
            <a:ext cx="1879730" cy="1035172"/>
            <a:chOff x="3071950" y="4304826"/>
            <a:chExt cx="1879730" cy="1035172"/>
          </a:xfrm>
        </p:grpSpPr>
        <p:sp>
          <p:nvSpPr>
            <p:cNvPr id="42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2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3071950" y="4693667"/>
              <a:ext cx="1879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أستخدم الأجهزة الذكية عند الضرورة فقط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3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2859254" y="49398"/>
            <a:ext cx="1116894" cy="2688771"/>
            <a:chOff x="3248162" y="0"/>
            <a:chExt cx="1116894" cy="2688771"/>
          </a:xfrm>
        </p:grpSpPr>
        <p:cxnSp>
          <p:nvCxnSpPr>
            <p:cNvPr id="64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0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4340317" y="2712357"/>
            <a:ext cx="1839018" cy="1889526"/>
            <a:chOff x="5285756" y="2688771"/>
            <a:chExt cx="1839018" cy="1889526"/>
          </a:xfrm>
        </p:grpSpPr>
        <p:grpSp>
          <p:nvGrpSpPr>
            <p:cNvPr id="7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7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6" name="Graphic 45" descr="Presentation with bar chart RTL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34364" y="3248030"/>
              <a:ext cx="457200" cy="457200"/>
            </a:xfrm>
            <a:prstGeom prst="rect">
              <a:avLst/>
            </a:prstGeom>
          </p:spPr>
        </p:pic>
        <p:sp>
          <p:nvSpPr>
            <p:cNvPr id="7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83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4009352" y="1393783"/>
            <a:ext cx="2167241" cy="1200329"/>
            <a:chOff x="4954791" y="1370197"/>
            <a:chExt cx="2167241" cy="1200329"/>
          </a:xfrm>
        </p:grpSpPr>
        <p:sp>
          <p:nvSpPr>
            <p:cNvPr id="84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954791" y="1370197"/>
              <a:ext cx="216724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أتجنب الاتصال عبر الأجهزة الذكية في الأوقات غير اللائقة</a:t>
              </a:r>
              <a:br>
                <a:rPr lang="en-US" b="1" dirty="0"/>
              </a:br>
              <a:endParaRPr lang="en-US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6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4570486" y="4192815"/>
            <a:ext cx="1073326" cy="2688771"/>
            <a:chOff x="5515925" y="4169229"/>
            <a:chExt cx="1073326" cy="2688771"/>
          </a:xfrm>
        </p:grpSpPr>
        <p:cxnSp>
          <p:nvCxnSpPr>
            <p:cNvPr id="87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0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5688201" y="2500613"/>
            <a:ext cx="1891595" cy="1761563"/>
            <a:chOff x="7211082" y="2411877"/>
            <a:chExt cx="1891595" cy="1761563"/>
          </a:xfrm>
        </p:grpSpPr>
        <p:grpSp>
          <p:nvGrpSpPr>
            <p:cNvPr id="91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94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99FF"/>
                  </a:gs>
                  <a:gs pos="100000">
                    <a:srgbClr val="33CC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92" name="Graphic 55" descr="Stopwatch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8464" y="3222493"/>
              <a:ext cx="457200" cy="457200"/>
            </a:xfrm>
            <a:prstGeom prst="rect">
              <a:avLst/>
            </a:prstGeom>
          </p:spPr>
        </p:pic>
        <p:sp>
          <p:nvSpPr>
            <p:cNvPr id="93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99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5875620" y="4436985"/>
            <a:ext cx="1806230" cy="1312171"/>
            <a:chOff x="7646168" y="4271205"/>
            <a:chExt cx="1806230" cy="1312171"/>
          </a:xfrm>
        </p:grpSpPr>
        <p:sp>
          <p:nvSpPr>
            <p:cNvPr id="100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1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787545" y="4660046"/>
              <a:ext cx="16648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b="1" dirty="0"/>
                <a:t>أختار نغمات التنبيه الهادئة و أبتعد عن النغمات غير اللائقة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2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6230280" y="88735"/>
            <a:ext cx="1116894" cy="2688771"/>
            <a:chOff x="7753161" y="-1"/>
            <a:chExt cx="1116894" cy="2688771"/>
          </a:xfrm>
        </p:grpSpPr>
        <p:cxnSp>
          <p:nvCxnSpPr>
            <p:cNvPr id="103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Group 62">
            <a:extLst>
              <a:ext uri="{FF2B5EF4-FFF2-40B4-BE49-F238E27FC236}">
                <a16:creationId xmlns:a16="http://schemas.microsoft.com/office/drawing/2014/main" id="{3BD94972-400D-4917-A358-71B46E4DA2EC}"/>
              </a:ext>
            </a:extLst>
          </p:cNvPr>
          <p:cNvGrpSpPr/>
          <p:nvPr/>
        </p:nvGrpSpPr>
        <p:grpSpPr>
          <a:xfrm>
            <a:off x="7681850" y="2664640"/>
            <a:ext cx="1839018" cy="1889526"/>
            <a:chOff x="9794001" y="2688771"/>
            <a:chExt cx="1839018" cy="1889526"/>
          </a:xfrm>
        </p:grpSpPr>
        <p:grpSp>
          <p:nvGrpSpPr>
            <p:cNvPr id="107" name="Group 63">
              <a:extLst>
                <a:ext uri="{FF2B5EF4-FFF2-40B4-BE49-F238E27FC236}">
                  <a16:creationId xmlns:a16="http://schemas.microsoft.com/office/drawing/2014/main" id="{4AFCC451-E81D-4088-ADBF-B025E30D3F08}"/>
                </a:ext>
              </a:extLst>
            </p:cNvPr>
            <p:cNvGrpSpPr/>
            <p:nvPr/>
          </p:nvGrpSpPr>
          <p:grpSpPr>
            <a:xfrm>
              <a:off x="9794001" y="2688771"/>
              <a:ext cx="1839018" cy="1889526"/>
              <a:chOff x="5321858" y="2688771"/>
              <a:chExt cx="1839018" cy="1889526"/>
            </a:xfrm>
          </p:grpSpPr>
          <p:sp>
            <p:nvSpPr>
              <p:cNvPr id="110" name="Oval 69">
                <a:extLst>
                  <a:ext uri="{FF2B5EF4-FFF2-40B4-BE49-F238E27FC236}">
                    <a16:creationId xmlns:a16="http://schemas.microsoft.com/office/drawing/2014/main" id="{0F16708E-8FC4-4F02-A81C-B051B3F8E249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Freeform: Shape 74">
                <a:extLst>
                  <a:ext uri="{FF2B5EF4-FFF2-40B4-BE49-F238E27FC236}">
                    <a16:creationId xmlns:a16="http://schemas.microsoft.com/office/drawing/2014/main" id="{2A5495F5-9673-49DB-8F98-AC4DE13A87B8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/>
                  </a:gs>
                  <a:gs pos="100000">
                    <a:srgbClr val="FF66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Oval 75">
                <a:extLst>
                  <a:ext uri="{FF2B5EF4-FFF2-40B4-BE49-F238E27FC236}">
                    <a16:creationId xmlns:a16="http://schemas.microsoft.com/office/drawing/2014/main" id="{1EDF7BDD-A118-43C6-98EF-BB3E22CFD04B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3" name="Oval 76">
                <a:extLst>
                  <a:ext uri="{FF2B5EF4-FFF2-40B4-BE49-F238E27FC236}">
                    <a16:creationId xmlns:a16="http://schemas.microsoft.com/office/drawing/2014/main" id="{74A695CB-5E19-4AF2-B801-988797DD71C6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Freeform: Shape 77">
                <a:extLst>
                  <a:ext uri="{FF2B5EF4-FFF2-40B4-BE49-F238E27FC236}">
                    <a16:creationId xmlns:a16="http://schemas.microsoft.com/office/drawing/2014/main" id="{E1FF6A02-A817-4499-8509-1DC1755DFBB2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08" name="Graphic 67" descr="Boardroom">
              <a:extLst>
                <a:ext uri="{FF2B5EF4-FFF2-40B4-BE49-F238E27FC236}">
                  <a16:creationId xmlns:a16="http://schemas.microsoft.com/office/drawing/2014/main" id="{A81212A1-0573-4F62-8B0B-672C31B47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386940" y="3206220"/>
              <a:ext cx="457200" cy="457200"/>
            </a:xfrm>
            <a:prstGeom prst="rect">
              <a:avLst/>
            </a:prstGeom>
          </p:spPr>
        </p:pic>
        <p:sp>
          <p:nvSpPr>
            <p:cNvPr id="109" name="TextBox 68">
              <a:extLst>
                <a:ext uri="{FF2B5EF4-FFF2-40B4-BE49-F238E27FC236}">
                  <a16:creationId xmlns:a16="http://schemas.microsoft.com/office/drawing/2014/main" id="{EB6B1EB4-AE16-4D48-8362-97E2D9A81FFD}"/>
                </a:ext>
              </a:extLst>
            </p:cNvPr>
            <p:cNvSpPr txBox="1"/>
            <p:nvPr/>
          </p:nvSpPr>
          <p:spPr>
            <a:xfrm>
              <a:off x="10340995" y="2731254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115" name="Group 87">
            <a:extLst>
              <a:ext uri="{FF2B5EF4-FFF2-40B4-BE49-F238E27FC236}">
                <a16:creationId xmlns:a16="http://schemas.microsoft.com/office/drawing/2014/main" id="{03F5031B-1A98-44BD-BB6B-D40413A1C1A0}"/>
              </a:ext>
            </a:extLst>
          </p:cNvPr>
          <p:cNvGrpSpPr/>
          <p:nvPr/>
        </p:nvGrpSpPr>
        <p:grpSpPr>
          <a:xfrm>
            <a:off x="7434846" y="1283452"/>
            <a:ext cx="1809803" cy="1319044"/>
            <a:chOff x="9694511" y="1425677"/>
            <a:chExt cx="2012106" cy="1296135"/>
          </a:xfrm>
        </p:grpSpPr>
        <p:sp>
          <p:nvSpPr>
            <p:cNvPr id="116" name="TextBox 88">
              <a:extLst>
                <a:ext uri="{FF2B5EF4-FFF2-40B4-BE49-F238E27FC236}">
                  <a16:creationId xmlns:a16="http://schemas.microsoft.com/office/drawing/2014/main" id="{FD909E92-ADB7-4E64-841D-FF73B894DF70}"/>
                </a:ext>
              </a:extLst>
            </p:cNvPr>
            <p:cNvSpPr txBox="1"/>
            <p:nvPr/>
          </p:nvSpPr>
          <p:spPr>
            <a:xfrm>
              <a:off x="9900388" y="1425677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7" name="TextBox 89">
              <a:extLst>
                <a:ext uri="{FF2B5EF4-FFF2-40B4-BE49-F238E27FC236}">
                  <a16:creationId xmlns:a16="http://schemas.microsoft.com/office/drawing/2014/main" id="{A9312A37-D80D-491B-9AB8-142DFA33985A}"/>
                </a:ext>
              </a:extLst>
            </p:cNvPr>
            <p:cNvSpPr txBox="1"/>
            <p:nvPr/>
          </p:nvSpPr>
          <p:spPr>
            <a:xfrm>
              <a:off x="9694511" y="1814518"/>
              <a:ext cx="2012106" cy="907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أراعي الجلوس الصحيح عند استخدام الأجهزة الذكية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18" name="Group 94">
            <a:extLst>
              <a:ext uri="{FF2B5EF4-FFF2-40B4-BE49-F238E27FC236}">
                <a16:creationId xmlns:a16="http://schemas.microsoft.com/office/drawing/2014/main" id="{AB339AB5-3924-4086-A23C-B2F50899B808}"/>
              </a:ext>
            </a:extLst>
          </p:cNvPr>
          <p:cNvGrpSpPr/>
          <p:nvPr/>
        </p:nvGrpSpPr>
        <p:grpSpPr>
          <a:xfrm>
            <a:off x="7869477" y="4145098"/>
            <a:ext cx="1073326" cy="2688771"/>
            <a:chOff x="9981628" y="4169229"/>
            <a:chExt cx="1073326" cy="2688771"/>
          </a:xfrm>
        </p:grpSpPr>
        <p:cxnSp>
          <p:nvCxnSpPr>
            <p:cNvPr id="119" name="Straight Connector 95">
              <a:extLst>
                <a:ext uri="{FF2B5EF4-FFF2-40B4-BE49-F238E27FC236}">
                  <a16:creationId xmlns:a16="http://schemas.microsoft.com/office/drawing/2014/main" id="{8075949B-4B2F-44EB-ADF7-5EFCF37F69DE}"/>
                </a:ext>
              </a:extLst>
            </p:cNvPr>
            <p:cNvCxnSpPr>
              <a:cxnSpLocks/>
            </p:cNvCxnSpPr>
            <p:nvPr/>
          </p:nvCxnSpPr>
          <p:spPr>
            <a:xfrm>
              <a:off x="10534229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Oval 10">
              <a:extLst>
                <a:ext uri="{FF2B5EF4-FFF2-40B4-BE49-F238E27FC236}">
                  <a16:creationId xmlns:a16="http://schemas.microsoft.com/office/drawing/2014/main" id="{9180ECDB-84AD-4B6B-92E0-F7FF84716477}"/>
                </a:ext>
              </a:extLst>
            </p:cNvPr>
            <p:cNvSpPr/>
            <p:nvPr/>
          </p:nvSpPr>
          <p:spPr>
            <a:xfrm rot="2962180">
              <a:off x="10552976" y="462376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751167E4-BC3C-47B2-8310-A19C43F51F48}"/>
                </a:ext>
              </a:extLst>
            </p:cNvPr>
            <p:cNvSpPr/>
            <p:nvPr/>
          </p:nvSpPr>
          <p:spPr>
            <a:xfrm rot="18857659">
              <a:off x="10075025" y="4176868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4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9226813" y="2653013"/>
            <a:ext cx="1891595" cy="1761563"/>
            <a:chOff x="7211082" y="2411877"/>
            <a:chExt cx="1891595" cy="1761563"/>
          </a:xfrm>
        </p:grpSpPr>
        <p:grpSp>
          <p:nvGrpSpPr>
            <p:cNvPr id="155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158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9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0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1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2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56" name="Graphic 55" descr="Stopwatch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8464" y="3222493"/>
              <a:ext cx="457200" cy="457200"/>
            </a:xfrm>
            <a:prstGeom prst="rect">
              <a:avLst/>
            </a:prstGeom>
          </p:spPr>
        </p:pic>
        <p:sp>
          <p:nvSpPr>
            <p:cNvPr id="157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163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9414232" y="4589385"/>
            <a:ext cx="1691652" cy="1046850"/>
            <a:chOff x="7646168" y="4271205"/>
            <a:chExt cx="1691652" cy="1046850"/>
          </a:xfrm>
        </p:grpSpPr>
        <p:sp>
          <p:nvSpPr>
            <p:cNvPr id="164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5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672967" y="4394725"/>
              <a:ext cx="16648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أحدد وقتاً للعب في الأجهزة الذكية لأحافظ على صحتي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6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9768892" y="241135"/>
            <a:ext cx="1116894" cy="2688771"/>
            <a:chOff x="7753161" y="-1"/>
            <a:chExt cx="1116894" cy="2688771"/>
          </a:xfrm>
        </p:grpSpPr>
        <p:cxnSp>
          <p:nvCxnSpPr>
            <p:cNvPr id="167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9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3156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566</Words>
  <Application>Microsoft Office PowerPoint</Application>
  <PresentationFormat>شاشة عريضة</PresentationFormat>
  <Paragraphs>203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429</cp:revision>
  <dcterms:created xsi:type="dcterms:W3CDTF">2020-10-10T04:32:51Z</dcterms:created>
  <dcterms:modified xsi:type="dcterms:W3CDTF">2021-01-17T10:33:59Z</dcterms:modified>
</cp:coreProperties>
</file>