
<file path=[Content_Types].xml><?xml version="1.0" encoding="utf-8"?>
<Types xmlns="http://schemas.openxmlformats.org/package/2006/content-types">
  <Default Extension="com" ContentType="image/jpeg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311" r:id="rId3"/>
    <p:sldId id="315" r:id="rId4"/>
    <p:sldId id="316" r:id="rId5"/>
    <p:sldId id="317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27" r:id="rId1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99"/>
    <a:srgbClr val="F1F0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اسية مسعود" userId="3cd82cedb48f369b" providerId="LiveId" clId="{971D1479-7916-4355-A7A1-69FBEE7A7AAA}"/>
    <pc:docChg chg="custSel addSld delSld modSld">
      <pc:chgData name="اسية مسعود" userId="3cd82cedb48f369b" providerId="LiveId" clId="{971D1479-7916-4355-A7A1-69FBEE7A7AAA}" dt="2021-09-07T23:13:33.074" v="222" actId="20577"/>
      <pc:docMkLst>
        <pc:docMk/>
      </pc:docMkLst>
      <pc:sldChg chg="delSp del mod delAnim">
        <pc:chgData name="اسية مسعود" userId="3cd82cedb48f369b" providerId="LiveId" clId="{971D1479-7916-4355-A7A1-69FBEE7A7AAA}" dt="2021-09-07T23:05:59.270" v="33" actId="2696"/>
        <pc:sldMkLst>
          <pc:docMk/>
          <pc:sldMk cId="4271936439" sldId="256"/>
        </pc:sldMkLst>
        <pc:spChg chg="del">
          <ac:chgData name="اسية مسعود" userId="3cd82cedb48f369b" providerId="LiveId" clId="{971D1479-7916-4355-A7A1-69FBEE7A7AAA}" dt="2021-09-07T23:05:35.061" v="15" actId="21"/>
          <ac:spMkLst>
            <pc:docMk/>
            <pc:sldMk cId="4271936439" sldId="256"/>
            <ac:spMk id="8" creationId="{F5E0EC69-A5A9-479F-AFC2-F33658036392}"/>
          </ac:spMkLst>
        </pc:spChg>
        <pc:spChg chg="del">
          <ac:chgData name="اسية مسعود" userId="3cd82cedb48f369b" providerId="LiveId" clId="{971D1479-7916-4355-A7A1-69FBEE7A7AAA}" dt="2021-09-07T23:05:09.334" v="7" actId="21"/>
          <ac:spMkLst>
            <pc:docMk/>
            <pc:sldMk cId="4271936439" sldId="256"/>
            <ac:spMk id="14" creationId="{182B5076-01AA-480B-A2FB-5708E9FBB2D0}"/>
          </ac:spMkLst>
        </pc:spChg>
        <pc:spChg chg="del">
          <ac:chgData name="اسية مسعود" userId="3cd82cedb48f369b" providerId="LiveId" clId="{971D1479-7916-4355-A7A1-69FBEE7A7AAA}" dt="2021-09-07T23:05:27.494" v="13" actId="21"/>
          <ac:spMkLst>
            <pc:docMk/>
            <pc:sldMk cId="4271936439" sldId="256"/>
            <ac:spMk id="20" creationId="{745281A2-E28D-405A-97F8-2A5947BA9CB1}"/>
          </ac:spMkLst>
        </pc:spChg>
        <pc:picChg chg="del">
          <ac:chgData name="اسية مسعود" userId="3cd82cedb48f369b" providerId="LiveId" clId="{971D1479-7916-4355-A7A1-69FBEE7A7AAA}" dt="2021-09-07T23:05:02.081" v="5" actId="21"/>
          <ac:picMkLst>
            <pc:docMk/>
            <pc:sldMk cId="4271936439" sldId="256"/>
            <ac:picMk id="9" creationId="{DFCA462E-FD9A-4AFA-BF51-AE568FB795EB}"/>
          </ac:picMkLst>
        </pc:picChg>
      </pc:sldChg>
      <pc:sldChg chg="delSp del mod">
        <pc:chgData name="اسية مسعود" userId="3cd82cedb48f369b" providerId="LiveId" clId="{971D1479-7916-4355-A7A1-69FBEE7A7AAA}" dt="2021-09-07T23:10:04.533" v="106" actId="2696"/>
        <pc:sldMkLst>
          <pc:docMk/>
          <pc:sldMk cId="921310413" sldId="294"/>
        </pc:sldMkLst>
        <pc:spChg chg="del">
          <ac:chgData name="اسية مسعود" userId="3cd82cedb48f369b" providerId="LiveId" clId="{971D1479-7916-4355-A7A1-69FBEE7A7AAA}" dt="2021-09-07T23:09:34.568" v="99" actId="21"/>
          <ac:spMkLst>
            <pc:docMk/>
            <pc:sldMk cId="921310413" sldId="294"/>
            <ac:spMk id="11" creationId="{00000000-0000-0000-0000-000000000000}"/>
          </ac:spMkLst>
        </pc:spChg>
        <pc:spChg chg="del">
          <ac:chgData name="اسية مسعود" userId="3cd82cedb48f369b" providerId="LiveId" clId="{971D1479-7916-4355-A7A1-69FBEE7A7AAA}" dt="2021-09-07T23:09:50.465" v="102" actId="21"/>
          <ac:spMkLst>
            <pc:docMk/>
            <pc:sldMk cId="921310413" sldId="294"/>
            <ac:spMk id="22" creationId="{00000000-0000-0000-0000-000000000000}"/>
          </ac:spMkLst>
        </pc:spChg>
      </pc:sldChg>
      <pc:sldChg chg="modSp mod">
        <pc:chgData name="اسية مسعود" userId="3cd82cedb48f369b" providerId="LiveId" clId="{971D1479-7916-4355-A7A1-69FBEE7A7AAA}" dt="2021-09-07T23:07:19.377" v="57" actId="1036"/>
        <pc:sldMkLst>
          <pc:docMk/>
          <pc:sldMk cId="4231052271" sldId="302"/>
        </pc:sldMkLst>
        <pc:picChg chg="mod">
          <ac:chgData name="اسية مسعود" userId="3cd82cedb48f369b" providerId="LiveId" clId="{971D1479-7916-4355-A7A1-69FBEE7A7AAA}" dt="2021-09-07T23:07:19.377" v="57" actId="1036"/>
          <ac:picMkLst>
            <pc:docMk/>
            <pc:sldMk cId="4231052271" sldId="302"/>
            <ac:picMk id="14" creationId="{23E28851-EF98-4629-AF12-497A173B684F}"/>
          </ac:picMkLst>
        </pc:picChg>
      </pc:sldChg>
      <pc:sldChg chg="modSp mod">
        <pc:chgData name="اسية مسعود" userId="3cd82cedb48f369b" providerId="LiveId" clId="{971D1479-7916-4355-A7A1-69FBEE7A7AAA}" dt="2021-09-07T23:06:46.683" v="36" actId="207"/>
        <pc:sldMkLst>
          <pc:docMk/>
          <pc:sldMk cId="4146307821" sldId="306"/>
        </pc:sldMkLst>
        <pc:spChg chg="mod">
          <ac:chgData name="اسية مسعود" userId="3cd82cedb48f369b" providerId="LiveId" clId="{971D1479-7916-4355-A7A1-69FBEE7A7AAA}" dt="2021-09-07T23:06:46.683" v="36" actId="207"/>
          <ac:spMkLst>
            <pc:docMk/>
            <pc:sldMk cId="4146307821" sldId="306"/>
            <ac:spMk id="3" creationId="{74BD2A74-27CB-4824-B669-71AD4CFC41C9}"/>
          </ac:spMkLst>
        </pc:spChg>
      </pc:sldChg>
      <pc:sldChg chg="addSp delSp modSp mod">
        <pc:chgData name="اسية مسعود" userId="3cd82cedb48f369b" providerId="LiveId" clId="{971D1479-7916-4355-A7A1-69FBEE7A7AAA}" dt="2021-09-07T23:12:02.693" v="201" actId="21"/>
        <pc:sldMkLst>
          <pc:docMk/>
          <pc:sldMk cId="3044365921" sldId="308"/>
        </pc:sldMkLst>
        <pc:spChg chg="add del mod">
          <ac:chgData name="اسية مسعود" userId="3cd82cedb48f369b" providerId="LiveId" clId="{971D1479-7916-4355-A7A1-69FBEE7A7AAA}" dt="2021-09-07T23:12:02.693" v="201" actId="21"/>
          <ac:spMkLst>
            <pc:docMk/>
            <pc:sldMk cId="3044365921" sldId="308"/>
            <ac:spMk id="14" creationId="{62236435-C275-4509-B99D-7F01F9D76A2D}"/>
          </ac:spMkLst>
        </pc:spChg>
        <pc:picChg chg="mod">
          <ac:chgData name="اسية مسعود" userId="3cd82cedb48f369b" providerId="LiveId" clId="{971D1479-7916-4355-A7A1-69FBEE7A7AAA}" dt="2021-09-07T23:10:35.785" v="137" actId="14100"/>
          <ac:picMkLst>
            <pc:docMk/>
            <pc:sldMk cId="3044365921" sldId="308"/>
            <ac:picMk id="7" creationId="{C3EDB798-FCA5-4CF9-884B-C044F9CC2FB7}"/>
          </ac:picMkLst>
        </pc:picChg>
        <pc:picChg chg="del">
          <ac:chgData name="اسية مسعود" userId="3cd82cedb48f369b" providerId="LiveId" clId="{971D1479-7916-4355-A7A1-69FBEE7A7AAA}" dt="2021-09-07T23:07:42.875" v="61" actId="21"/>
          <ac:picMkLst>
            <pc:docMk/>
            <pc:sldMk cId="3044365921" sldId="308"/>
            <ac:picMk id="8" creationId="{80C312F7-DF01-4CE5-87EE-1228BF14BC97}"/>
          </ac:picMkLst>
        </pc:picChg>
        <pc:picChg chg="mod">
          <ac:chgData name="اسية مسعود" userId="3cd82cedb48f369b" providerId="LiveId" clId="{971D1479-7916-4355-A7A1-69FBEE7A7AAA}" dt="2021-09-07T23:10:31.402" v="136" actId="1036"/>
          <ac:picMkLst>
            <pc:docMk/>
            <pc:sldMk cId="3044365921" sldId="308"/>
            <ac:picMk id="9" creationId="{2B6ACDED-7015-45D0-9B16-686B8D7BA346}"/>
          </ac:picMkLst>
        </pc:picChg>
        <pc:picChg chg="add mod">
          <ac:chgData name="اسية مسعود" userId="3cd82cedb48f369b" providerId="LiveId" clId="{971D1479-7916-4355-A7A1-69FBEE7A7AAA}" dt="2021-09-07T23:07:43.860" v="62"/>
          <ac:picMkLst>
            <pc:docMk/>
            <pc:sldMk cId="3044365921" sldId="308"/>
            <ac:picMk id="10" creationId="{8F3D2BD9-21B9-4AC1-8C57-68BDFE73931D}"/>
          </ac:picMkLst>
        </pc:picChg>
      </pc:sldChg>
      <pc:sldChg chg="modSp mod">
        <pc:chgData name="اسية مسعود" userId="3cd82cedb48f369b" providerId="LiveId" clId="{971D1479-7916-4355-A7A1-69FBEE7A7AAA}" dt="2021-09-07T23:08:50.611" v="94" actId="1036"/>
        <pc:sldMkLst>
          <pc:docMk/>
          <pc:sldMk cId="2055846402" sldId="310"/>
        </pc:sldMkLst>
        <pc:spChg chg="mod">
          <ac:chgData name="اسية مسعود" userId="3cd82cedb48f369b" providerId="LiveId" clId="{971D1479-7916-4355-A7A1-69FBEE7A7AAA}" dt="2021-09-07T23:08:50.611" v="94" actId="1036"/>
          <ac:spMkLst>
            <pc:docMk/>
            <pc:sldMk cId="2055846402" sldId="310"/>
            <ac:spMk id="11" creationId="{7915B507-8199-470F-8DDF-C8B37E2F4E2C}"/>
          </ac:spMkLst>
        </pc:spChg>
        <pc:picChg chg="mod">
          <ac:chgData name="اسية مسعود" userId="3cd82cedb48f369b" providerId="LiveId" clId="{971D1479-7916-4355-A7A1-69FBEE7A7AAA}" dt="2021-09-07T23:08:22.553" v="63"/>
          <ac:picMkLst>
            <pc:docMk/>
            <pc:sldMk cId="2055846402" sldId="310"/>
            <ac:picMk id="4098" creationId="{B535982C-EA04-48AE-8745-FB1A07D5620F}"/>
          </ac:picMkLst>
        </pc:picChg>
      </pc:sldChg>
      <pc:sldChg chg="addSp delSp modSp add mod modAnim">
        <pc:chgData name="اسية مسعود" userId="3cd82cedb48f369b" providerId="LiveId" clId="{971D1479-7916-4355-A7A1-69FBEE7A7AAA}" dt="2021-09-07T23:06:21.988" v="34" actId="1076"/>
        <pc:sldMkLst>
          <pc:docMk/>
          <pc:sldMk cId="695865084" sldId="311"/>
        </pc:sldMkLst>
        <pc:spChg chg="add mod">
          <ac:chgData name="اسية مسعود" userId="3cd82cedb48f369b" providerId="LiveId" clId="{971D1479-7916-4355-A7A1-69FBEE7A7AAA}" dt="2021-09-07T23:05:17.413" v="9" actId="1076"/>
          <ac:spMkLst>
            <pc:docMk/>
            <pc:sldMk cId="695865084" sldId="311"/>
            <ac:spMk id="17" creationId="{BA2783F2-891B-4958-B66F-94D9D96583B7}"/>
          </ac:spMkLst>
        </pc:spChg>
        <pc:spChg chg="add mod">
          <ac:chgData name="اسية مسعود" userId="3cd82cedb48f369b" providerId="LiveId" clId="{971D1479-7916-4355-A7A1-69FBEE7A7AAA}" dt="2021-09-07T23:06:21.988" v="34" actId="1076"/>
          <ac:spMkLst>
            <pc:docMk/>
            <pc:sldMk cId="695865084" sldId="311"/>
            <ac:spMk id="19" creationId="{7E47AF2A-D209-478D-AD5C-145B5A6266C4}"/>
          </ac:spMkLst>
        </pc:spChg>
        <pc:spChg chg="add mod">
          <ac:chgData name="اسية مسعود" userId="3cd82cedb48f369b" providerId="LiveId" clId="{971D1479-7916-4355-A7A1-69FBEE7A7AAA}" dt="2021-09-07T23:05:47.471" v="32" actId="20577"/>
          <ac:spMkLst>
            <pc:docMk/>
            <pc:sldMk cId="695865084" sldId="311"/>
            <ac:spMk id="20" creationId="{BA86D8C2-73E7-412C-882C-F173AB6710B9}"/>
          </ac:spMkLst>
        </pc:spChg>
        <pc:picChg chg="del">
          <ac:chgData name="اسية مسعود" userId="3cd82cedb48f369b" providerId="LiveId" clId="{971D1479-7916-4355-A7A1-69FBEE7A7AAA}" dt="2021-09-07T23:04:58.441" v="4" actId="478"/>
          <ac:picMkLst>
            <pc:docMk/>
            <pc:sldMk cId="695865084" sldId="311"/>
            <ac:picMk id="6" creationId="{0051495F-A19E-4DDE-9AE7-8BA4394F6E93}"/>
          </ac:picMkLst>
        </pc:picChg>
        <pc:picChg chg="del">
          <ac:chgData name="اسية مسعود" userId="3cd82cedb48f369b" providerId="LiveId" clId="{971D1479-7916-4355-A7A1-69FBEE7A7AAA}" dt="2021-09-07T23:04:52.878" v="2" actId="478"/>
          <ac:picMkLst>
            <pc:docMk/>
            <pc:sldMk cId="695865084" sldId="311"/>
            <ac:picMk id="7" creationId="{DCBEBF81-7B02-4187-AC32-F265894D0C2D}"/>
          </ac:picMkLst>
        </pc:picChg>
        <pc:picChg chg="del">
          <ac:chgData name="اسية مسعود" userId="3cd82cedb48f369b" providerId="LiveId" clId="{971D1479-7916-4355-A7A1-69FBEE7A7AAA}" dt="2021-09-07T23:04:50.743" v="1" actId="478"/>
          <ac:picMkLst>
            <pc:docMk/>
            <pc:sldMk cId="695865084" sldId="311"/>
            <ac:picMk id="8" creationId="{2548D555-100A-44B3-8834-79BB616B4FBF}"/>
          </ac:picMkLst>
        </pc:picChg>
        <pc:picChg chg="del">
          <ac:chgData name="اسية مسعود" userId="3cd82cedb48f369b" providerId="LiveId" clId="{971D1479-7916-4355-A7A1-69FBEE7A7AAA}" dt="2021-09-07T23:05:39.790" v="17" actId="478"/>
          <ac:picMkLst>
            <pc:docMk/>
            <pc:sldMk cId="695865084" sldId="311"/>
            <ac:picMk id="9" creationId="{74086FF3-D081-4B8E-A17C-468A47829D10}"/>
          </ac:picMkLst>
        </pc:picChg>
        <pc:picChg chg="del">
          <ac:chgData name="اسية مسعود" userId="3cd82cedb48f369b" providerId="LiveId" clId="{971D1479-7916-4355-A7A1-69FBEE7A7AAA}" dt="2021-09-07T23:04:56.235" v="3" actId="478"/>
          <ac:picMkLst>
            <pc:docMk/>
            <pc:sldMk cId="695865084" sldId="311"/>
            <ac:picMk id="14" creationId="{23E28851-EF98-4629-AF12-497A173B684F}"/>
          </ac:picMkLst>
        </pc:picChg>
        <pc:picChg chg="del">
          <ac:chgData name="اسية مسعود" userId="3cd82cedb48f369b" providerId="LiveId" clId="{971D1479-7916-4355-A7A1-69FBEE7A7AAA}" dt="2021-09-07T23:05:21.407" v="11" actId="21"/>
          <ac:picMkLst>
            <pc:docMk/>
            <pc:sldMk cId="695865084" sldId="311"/>
            <ac:picMk id="15" creationId="{F980D902-52A7-460C-AA40-B0160FCB7257}"/>
          </ac:picMkLst>
        </pc:picChg>
        <pc:picChg chg="add mod">
          <ac:chgData name="اسية مسعود" userId="3cd82cedb48f369b" providerId="LiveId" clId="{971D1479-7916-4355-A7A1-69FBEE7A7AAA}" dt="2021-09-07T23:05:19.445" v="10" actId="1076"/>
          <ac:picMkLst>
            <pc:docMk/>
            <pc:sldMk cId="695865084" sldId="311"/>
            <ac:picMk id="16" creationId="{11E4F6F5-B8C7-466C-84B5-D2A1E7145E09}"/>
          </ac:picMkLst>
        </pc:picChg>
        <pc:picChg chg="add mod">
          <ac:chgData name="اسية مسعود" userId="3cd82cedb48f369b" providerId="LiveId" clId="{971D1479-7916-4355-A7A1-69FBEE7A7AAA}" dt="2021-09-07T23:05:22.341" v="12"/>
          <ac:picMkLst>
            <pc:docMk/>
            <pc:sldMk cId="695865084" sldId="311"/>
            <ac:picMk id="18" creationId="{B8483B63-21E1-4469-94BF-DA63D09A20C8}"/>
          </ac:picMkLst>
        </pc:picChg>
      </pc:sldChg>
      <pc:sldChg chg="addSp delSp modSp add mod">
        <pc:chgData name="اسية مسعود" userId="3cd82cedb48f369b" providerId="LiveId" clId="{971D1479-7916-4355-A7A1-69FBEE7A7AAA}" dt="2021-09-07T23:10:00.965" v="105" actId="1076"/>
        <pc:sldMkLst>
          <pc:docMk/>
          <pc:sldMk cId="788467577" sldId="312"/>
        </pc:sldMkLst>
        <pc:spChg chg="add mod">
          <ac:chgData name="اسية مسعود" userId="3cd82cedb48f369b" providerId="LiveId" clId="{971D1479-7916-4355-A7A1-69FBEE7A7AAA}" dt="2021-09-07T23:09:42.049" v="101" actId="1076"/>
          <ac:spMkLst>
            <pc:docMk/>
            <pc:sldMk cId="788467577" sldId="312"/>
            <ac:spMk id="6" creationId="{D460E4B7-28DA-4E96-9F4D-4D5B3DF6993B}"/>
          </ac:spMkLst>
        </pc:spChg>
        <pc:spChg chg="del">
          <ac:chgData name="اسية مسعود" userId="3cd82cedb48f369b" providerId="LiveId" clId="{971D1479-7916-4355-A7A1-69FBEE7A7AAA}" dt="2021-09-07T23:09:14.496" v="96" actId="478"/>
          <ac:spMkLst>
            <pc:docMk/>
            <pc:sldMk cId="788467577" sldId="312"/>
            <ac:spMk id="7" creationId="{8160986E-0580-4DFA-817D-6AC890ED58C9}"/>
          </ac:spMkLst>
        </pc:spChg>
        <pc:spChg chg="add mod">
          <ac:chgData name="اسية مسعود" userId="3cd82cedb48f369b" providerId="LiveId" clId="{971D1479-7916-4355-A7A1-69FBEE7A7AAA}" dt="2021-09-07T23:10:00.965" v="105" actId="1076"/>
          <ac:spMkLst>
            <pc:docMk/>
            <pc:sldMk cId="788467577" sldId="312"/>
            <ac:spMk id="9" creationId="{6D58813C-6B0F-44BE-9C0B-BD7B2D53D163}"/>
          </ac:spMkLst>
        </pc:spChg>
      </pc:sldChg>
      <pc:sldChg chg="addSp delSp modSp add mod">
        <pc:chgData name="اسية مسعود" userId="3cd82cedb48f369b" providerId="LiveId" clId="{971D1479-7916-4355-A7A1-69FBEE7A7AAA}" dt="2021-09-07T23:13:33.074" v="222" actId="20577"/>
        <pc:sldMkLst>
          <pc:docMk/>
          <pc:sldMk cId="816934629" sldId="313"/>
        </pc:sldMkLst>
        <pc:spChg chg="mod">
          <ac:chgData name="اسية مسعود" userId="3cd82cedb48f369b" providerId="LiveId" clId="{971D1479-7916-4355-A7A1-69FBEE7A7AAA}" dt="2021-09-07T23:11:38.163" v="190" actId="1076"/>
          <ac:spMkLst>
            <pc:docMk/>
            <pc:sldMk cId="816934629" sldId="313"/>
            <ac:spMk id="11" creationId="{7915B507-8199-470F-8DDF-C8B37E2F4E2C}"/>
          </ac:spMkLst>
        </pc:spChg>
        <pc:spChg chg="mod">
          <ac:chgData name="اسية مسعود" userId="3cd82cedb48f369b" providerId="LiveId" clId="{971D1479-7916-4355-A7A1-69FBEE7A7AAA}" dt="2021-09-07T23:13:33.074" v="222" actId="20577"/>
          <ac:spMkLst>
            <pc:docMk/>
            <pc:sldMk cId="816934629" sldId="313"/>
            <ac:spMk id="14" creationId="{62236435-C275-4509-B99D-7F01F9D76A2D}"/>
          </ac:spMkLst>
        </pc:spChg>
        <pc:spChg chg="add mod">
          <ac:chgData name="اسية مسعود" userId="3cd82cedb48f369b" providerId="LiveId" clId="{971D1479-7916-4355-A7A1-69FBEE7A7AAA}" dt="2021-09-07T23:13:07.778" v="218" actId="1076"/>
          <ac:spMkLst>
            <pc:docMk/>
            <pc:sldMk cId="816934629" sldId="313"/>
            <ac:spMk id="15" creationId="{537B8B17-9F3E-4F31-A2CE-A810FE651C46}"/>
          </ac:spMkLst>
        </pc:spChg>
        <pc:picChg chg="del">
          <ac:chgData name="اسية مسعود" userId="3cd82cedb48f369b" providerId="LiveId" clId="{971D1479-7916-4355-A7A1-69FBEE7A7AAA}" dt="2021-09-07T23:11:39.636" v="191" actId="478"/>
          <ac:picMkLst>
            <pc:docMk/>
            <pc:sldMk cId="816934629" sldId="313"/>
            <ac:picMk id="7" creationId="{C3EDB798-FCA5-4CF9-884B-C044F9CC2FB7}"/>
          </ac:picMkLst>
        </pc:picChg>
        <pc:picChg chg="del">
          <ac:chgData name="اسية مسعود" userId="3cd82cedb48f369b" providerId="LiveId" clId="{971D1479-7916-4355-A7A1-69FBEE7A7AAA}" dt="2021-09-07T23:11:36.027" v="189" actId="478"/>
          <ac:picMkLst>
            <pc:docMk/>
            <pc:sldMk cId="816934629" sldId="313"/>
            <ac:picMk id="9" creationId="{2B6ACDED-7015-45D0-9B16-686B8D7BA346}"/>
          </ac:picMkLst>
        </pc:picChg>
        <pc:picChg chg="add mod">
          <ac:chgData name="اسية مسعود" userId="3cd82cedb48f369b" providerId="LiveId" clId="{971D1479-7916-4355-A7A1-69FBEE7A7AAA}" dt="2021-09-07T23:13:24.986" v="220" actId="1076"/>
          <ac:picMkLst>
            <pc:docMk/>
            <pc:sldMk cId="816934629" sldId="313"/>
            <ac:picMk id="16" creationId="{587C3EB7-578B-4F0A-843A-90A4D697B99E}"/>
          </ac:picMkLst>
        </pc:picChg>
      </pc:sldChg>
      <pc:sldChg chg="add del">
        <pc:chgData name="اسية مسعود" userId="3cd82cedb48f369b" providerId="LiveId" clId="{971D1479-7916-4355-A7A1-69FBEE7A7AAA}" dt="2021-09-07T23:09:25.396" v="98"/>
        <pc:sldMkLst>
          <pc:docMk/>
          <pc:sldMk cId="2799132499" sldId="31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33990DA-3B56-46B1-935C-FA36E77D00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837ED4A-19DD-4702-A849-84A21CC995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FE8494-896C-4817-B017-9399D19CD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3A7A7-8418-45A8-86BA-17227794B55A}" type="datetimeFigureOut">
              <a:rPr lang="ar-SA" smtClean="0"/>
              <a:t>02/02/43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2CE30C8-9CA0-4181-8FA2-4D45EF12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525E8CD-61D0-4082-9906-7A9B0FE1C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326AA-551C-4FBF-B723-44D0227BDBF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54251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C77E85A-98F2-402C-A41C-66967569E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E3395C5-9CF5-4174-8139-5FC55DC056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3458091-1390-456C-8E9D-70699255C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3A7A7-8418-45A8-86BA-17227794B55A}" type="datetimeFigureOut">
              <a:rPr lang="ar-SA" smtClean="0"/>
              <a:t>02/02/43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0E0CFDF-1B55-46B4-A4BE-0047EE857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31616C1-560D-44DF-8542-103A6FE8E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326AA-551C-4FBF-B723-44D0227BDBF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7661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D1343E9-90BD-432E-B48C-DD3EC20E9E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87F9D7A-87D2-4EC7-B101-6D8DEE81A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46CC18C-FD50-43F3-BBEA-F624E0649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3A7A7-8418-45A8-86BA-17227794B55A}" type="datetimeFigureOut">
              <a:rPr lang="ar-SA" smtClean="0"/>
              <a:t>02/02/43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07C889A-8961-420E-8B7E-F2BF2BCEC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1031E7-A26F-4924-9097-BC947399F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326AA-551C-4FBF-B723-44D0227BDBF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78906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F83C22-DA88-4BB4-A18B-FD476E770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4FC0A5A-85A4-44AC-9D69-99D10964E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E968A48-FEF2-4B69-B990-109B370E6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3A7A7-8418-45A8-86BA-17227794B55A}" type="datetimeFigureOut">
              <a:rPr lang="ar-SA" smtClean="0"/>
              <a:t>02/02/43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14B3D8B-66CD-4AC4-AC1D-87C6C3A0B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19E810A-8DE9-4777-9AFA-DA0122BBD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326AA-551C-4FBF-B723-44D0227BDBF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16705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73D4F2-4A38-4ABD-A238-411FD5829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224FDCD-3A5F-4912-988B-9D2ED0989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6B90E37-9BDF-4823-AD2B-96CC82841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3A7A7-8418-45A8-86BA-17227794B55A}" type="datetimeFigureOut">
              <a:rPr lang="ar-SA" smtClean="0"/>
              <a:t>02/02/43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3748F89-7B92-49F8-A8DD-BC886AE1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A584DB4-E10D-43E1-9754-26C010B15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326AA-551C-4FBF-B723-44D0227BDBF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1493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333D90-78F7-45A4-9359-525631677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38CB291-E46F-4F55-AC4E-A7199CC088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ECBB2E4-96C4-4727-97FC-1874773A3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2F074C4-A5E6-458A-9E43-BB767AC44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3A7A7-8418-45A8-86BA-17227794B55A}" type="datetimeFigureOut">
              <a:rPr lang="ar-SA" smtClean="0"/>
              <a:t>02/02/43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BABA90A-1416-41CE-8000-9D45A37D0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0BCD9A9-FC8B-4369-B663-4BAE657CD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326AA-551C-4FBF-B723-44D0227BDBF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14469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A5E45E2-BDD0-475E-9CC7-C29A09156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6C30D37-1E7B-4AB3-BC63-BEB47358D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B959340-3459-4673-A5C5-DC134F96F6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03550DF1-0A38-4FCC-B6B4-F31799ECEC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5843BE5-4217-46E8-ACE9-8344D86D28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13FE02A3-3F36-408F-8B8C-55F63A2C8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3A7A7-8418-45A8-86BA-17227794B55A}" type="datetimeFigureOut">
              <a:rPr lang="ar-SA" smtClean="0"/>
              <a:t>02/02/43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B6D50C7A-8423-44EA-BBFA-79793066D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1A4C1F3D-EB11-4743-B282-C6972D721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326AA-551C-4FBF-B723-44D0227BDBF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67629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65B85A4-3984-47F7-82D7-1A31B4296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8C368A8-89AC-4311-AE79-3BFDF1084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3A7A7-8418-45A8-86BA-17227794B55A}" type="datetimeFigureOut">
              <a:rPr lang="ar-SA" smtClean="0"/>
              <a:t>02/02/43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048E04A8-3CF0-4BE5-B194-0FE95E8FF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F160D653-73DE-4CFD-AB8C-00DD81EC1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326AA-551C-4FBF-B723-44D0227BDBF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5653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2BC42D72-AE9F-4A1F-998E-CD0F3FB16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3A7A7-8418-45A8-86BA-17227794B55A}" type="datetimeFigureOut">
              <a:rPr lang="ar-SA" smtClean="0"/>
              <a:t>02/02/43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98CF1C1-BDBD-4E37-AE26-2690BD385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4B964C1E-1343-4110-978D-A43E95D8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326AA-551C-4FBF-B723-44D0227BDBF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79060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2AB328E-1198-46B1-941C-0C8991359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30151F-7173-4700-9E3C-8609254B0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EFC70C6-E6A7-49CF-804C-E1BFAD723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8BF7558-4E69-44D9-B2D8-9997C55C2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3A7A7-8418-45A8-86BA-17227794B55A}" type="datetimeFigureOut">
              <a:rPr lang="ar-SA" smtClean="0"/>
              <a:t>02/02/43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0F4492E-FFA3-4601-8264-32908D8AD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458DC89-9E51-4A08-9A0F-D4A07C870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326AA-551C-4FBF-B723-44D0227BDBF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4253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A75AC4-9CD2-48FC-BDCC-8D8C1C3D1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23E60CB9-E70E-4ADC-8EE2-FB73C063CB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A9CB6F1-D3E8-4B83-ADAA-CFA3B85C48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069CACC-B2BC-4D8E-AA7C-9D8378D6C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3A7A7-8418-45A8-86BA-17227794B55A}" type="datetimeFigureOut">
              <a:rPr lang="ar-SA" smtClean="0"/>
              <a:t>02/02/43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E498254-C919-4C83-9732-3F29E7F55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81EC14E-A533-49B2-BB5A-190A60A42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326AA-551C-4FBF-B723-44D0227BDBF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52030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FE878617-E510-44F9-A28E-9541765AC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B4B95FD-0773-4E1E-9399-65CEEE52A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C03915B-EB0D-4A06-83C1-F902DC7FBF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3A7A7-8418-45A8-86BA-17227794B55A}" type="datetimeFigureOut">
              <a:rPr lang="ar-SA" smtClean="0"/>
              <a:t>02/02/43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8F10B32-826B-4057-867F-0332A1BB1F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9B248A0-CA1E-4AC8-8ECA-7DAD80EF00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326AA-551C-4FBF-B723-44D0227BDBF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76955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6.gif"/><Relationship Id="rId5" Type="http://schemas.microsoft.com/office/2007/relationships/hdphoto" Target="../media/hdphoto1.wdp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19.com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90E9B8B-1EBA-41BF-AA10-911A97182B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75" b="11296"/>
          <a:stretch/>
        </p:blipFill>
        <p:spPr>
          <a:xfrm>
            <a:off x="0" y="-100361"/>
            <a:ext cx="12192000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0717657-6C73-4306-A196-B166AD533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16" b="90000" l="4186" r="95000">
                        <a14:foregroundMark x1="94070" y1="12131" x2="6395" y2="84098"/>
                        <a14:foregroundMark x1="65233" y1="78525" x2="41628" y2="44590"/>
                        <a14:foregroundMark x1="48488" y1="86066" x2="38256" y2="34590"/>
                        <a14:foregroundMark x1="30465" y1="84426" x2="23140" y2="60820"/>
                        <a14:foregroundMark x1="23140" y1="60820" x2="22674" y2="52623"/>
                        <a14:foregroundMark x1="22791" y1="84754" x2="50698" y2="66066"/>
                        <a14:foregroundMark x1="53605" y1="84098" x2="48256" y2="50984"/>
                        <a14:foregroundMark x1="58140" y1="84426" x2="75698" y2="47213"/>
                        <a14:foregroundMark x1="67907" y1="84426" x2="76628" y2="49508"/>
                        <a14:foregroundMark x1="76512" y1="82131" x2="75000" y2="42623"/>
                        <a14:foregroundMark x1="88837" y1="72459" x2="56279" y2="47213"/>
                        <a14:foregroundMark x1="93605" y1="74754" x2="70930" y2="63279"/>
                        <a14:foregroundMark x1="70930" y1="63279" x2="62326" y2="57377"/>
                        <a14:foregroundMark x1="93488" y1="82623" x2="87674" y2="65246"/>
                        <a14:foregroundMark x1="91977" y1="85738" x2="87209" y2="59508"/>
                        <a14:foregroundMark x1="4419" y1="68361" x2="34302" y2="54262"/>
                        <a14:foregroundMark x1="4419" y1="40000" x2="33953" y2="39016"/>
                        <a14:foregroundMark x1="33953" y1="39016" x2="38721" y2="39508"/>
                        <a14:foregroundMark x1="4302" y1="71639" x2="4651" y2="9180"/>
                        <a14:foregroundMark x1="4651" y1="9180" x2="15581" y2="17705"/>
                        <a14:foregroundMark x1="15581" y1="17705" x2="16163" y2="18525"/>
                        <a14:foregroundMark x1="4419" y1="72295" x2="4419" y2="80820"/>
                        <a14:foregroundMark x1="4419" y1="80820" x2="9651" y2="85410"/>
                        <a14:foregroundMark x1="9651" y1="85410" x2="15581" y2="86066"/>
                        <a14:foregroundMark x1="15581" y1="86066" x2="21628" y2="85574"/>
                        <a14:foregroundMark x1="21628" y1="85574" x2="22791" y2="85574"/>
                        <a14:foregroundMark x1="4651" y1="82295" x2="9884" y2="85902"/>
                        <a14:foregroundMark x1="9884" y1="85902" x2="11163" y2="85410"/>
                        <a14:foregroundMark x1="13605" y1="85246" x2="21860" y2="84918"/>
                        <a14:foregroundMark x1="21860" y1="84918" x2="28140" y2="85082"/>
                        <a14:foregroundMark x1="27442" y1="85902" x2="43837" y2="86230"/>
                        <a14:foregroundMark x1="43837" y1="86230" x2="57791" y2="84590"/>
                        <a14:foregroundMark x1="57791" y1="84590" x2="71977" y2="85082"/>
                        <a14:foregroundMark x1="63837" y1="86230" x2="84651" y2="86230"/>
                        <a14:foregroundMark x1="84651" y1="86230" x2="90930" y2="85574"/>
                        <a14:foregroundMark x1="90930" y1="85574" x2="95000" y2="8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244" y="1373141"/>
            <a:ext cx="7183756" cy="3755442"/>
          </a:xfrm>
          <a:prstGeom prst="rect">
            <a:avLst/>
          </a:prstGeom>
        </p:spPr>
      </p:pic>
      <p:pic>
        <p:nvPicPr>
          <p:cNvPr id="5" name="النشيد الوطني.mp4">
            <a:hlinkClick r:id="" action="ppaction://media"/>
            <a:extLst>
              <a:ext uri="{FF2B5EF4-FFF2-40B4-BE49-F238E27FC236}">
                <a16:creationId xmlns:a16="http://schemas.microsoft.com/office/drawing/2014/main" id="{DBD5C61F-BCA5-44BD-8E7B-612A7136F2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10800000" flipH="1" flipV="1">
            <a:off x="10033000" y="1679459"/>
            <a:ext cx="1296144" cy="978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6930E91-B574-41B5-8495-FC8DF2F5DD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1897" y="2389118"/>
            <a:ext cx="1343456" cy="1939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171937F4-BF18-475D-821B-91B56947D6AD}"/>
              </a:ext>
            </a:extLst>
          </p:cNvPr>
          <p:cNvSpPr txBox="1"/>
          <p:nvPr/>
        </p:nvSpPr>
        <p:spPr>
          <a:xfrm>
            <a:off x="1514744" y="1922654"/>
            <a:ext cx="1621609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b="1" dirty="0">
                <a:cs typeface="AL-Mohanad" pitchFamily="2" charset="-78"/>
              </a:rPr>
              <a:t>القوانين الصفية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EE96E0A-F355-4A98-A95F-BB7122E5E398}"/>
              </a:ext>
            </a:extLst>
          </p:cNvPr>
          <p:cNvSpPr txBox="1"/>
          <p:nvPr/>
        </p:nvSpPr>
        <p:spPr>
          <a:xfrm>
            <a:off x="7061200" y="1922654"/>
            <a:ext cx="2295178" cy="442674"/>
          </a:xfrm>
          <a:prstGeom prst="round2Diag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r"/>
            <a:r>
              <a:rPr lang="ar-SA" sz="2000" dirty="0">
                <a:cs typeface="AL-Mohanad Bold" pitchFamily="2" charset="-78"/>
              </a:rPr>
              <a:t>التاريخ </a:t>
            </a:r>
            <a:r>
              <a:rPr lang="ar-SA" sz="2000" b="1" dirty="0">
                <a:cs typeface="AL-Mohanad Bold" pitchFamily="2" charset="-78"/>
              </a:rPr>
              <a:t>:  1443/2/2هـ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568385A-E9F0-43AE-A54D-B2ECDCB8F899}"/>
              </a:ext>
            </a:extLst>
          </p:cNvPr>
          <p:cNvSpPr txBox="1"/>
          <p:nvPr/>
        </p:nvSpPr>
        <p:spPr>
          <a:xfrm>
            <a:off x="7391399" y="2436790"/>
            <a:ext cx="1951357" cy="442674"/>
          </a:xfrm>
          <a:prstGeom prst="round2Diag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r"/>
            <a:r>
              <a:rPr lang="ar-SA" sz="2000" b="1" dirty="0">
                <a:cs typeface="AL-Mohanad Bold" pitchFamily="2" charset="-78"/>
              </a:rPr>
              <a:t>المــــادة :    توحيد</a:t>
            </a:r>
          </a:p>
        </p:txBody>
      </p:sp>
      <p:pic>
        <p:nvPicPr>
          <p:cNvPr id="15" name="Google Shape;64;p13">
            <a:extLst>
              <a:ext uri="{FF2B5EF4-FFF2-40B4-BE49-F238E27FC236}">
                <a16:creationId xmlns:a16="http://schemas.microsoft.com/office/drawing/2014/main" id="{A0F4254E-CD14-43EF-BF69-6329D4B9AD7C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2547" t="-4069" r="28818" b="8320"/>
          <a:stretch/>
        </p:blipFill>
        <p:spPr>
          <a:xfrm>
            <a:off x="690243" y="3620022"/>
            <a:ext cx="1745093" cy="3005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2" name="Picture 4" descr="حفظك الله و رعاك وسدد خطاك يارب 💕 | ask.fm/osamajbouda">
            <a:extLst>
              <a:ext uri="{FF2B5EF4-FFF2-40B4-BE49-F238E27FC236}">
                <a16:creationId xmlns:a16="http://schemas.microsoft.com/office/drawing/2014/main" id="{2D84F68E-C870-480A-918E-07CA087A54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692" y="2551743"/>
            <a:ext cx="1432142" cy="143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AFFEE0E-69E0-45F3-A6A3-6217AD8D23E0}"/>
              </a:ext>
            </a:extLst>
          </p:cNvPr>
          <p:cNvSpPr txBox="1"/>
          <p:nvPr/>
        </p:nvSpPr>
        <p:spPr>
          <a:xfrm>
            <a:off x="4555074" y="3429000"/>
            <a:ext cx="1964102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dirty="0">
                <a:solidFill>
                  <a:schemeClr val="tx2"/>
                </a:solidFill>
                <a:cs typeface="PT Bold Heading" panose="02010400000000000000" pitchFamily="2" charset="-78"/>
              </a:rPr>
              <a:t>مرحبًا</a:t>
            </a:r>
          </a:p>
        </p:txBody>
      </p:sp>
    </p:spTree>
    <p:extLst>
      <p:ext uri="{BB962C8B-B14F-4D97-AF65-F5344CB8AC3E}">
        <p14:creationId xmlns:p14="http://schemas.microsoft.com/office/powerpoint/2010/main" val="232538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256788D1-2A79-404B-A0A4-990992CE45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75" b="11296"/>
          <a:stretch/>
        </p:blipFill>
        <p:spPr>
          <a:xfrm>
            <a:off x="-1" y="0"/>
            <a:ext cx="13363576" cy="685800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C10B376A-FAF0-4129-87DC-BAFA052F3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16" b="90000" l="4186" r="95000">
                        <a14:foregroundMark x1="94070" y1="12131" x2="6395" y2="84098"/>
                        <a14:foregroundMark x1="65233" y1="78525" x2="41628" y2="44590"/>
                        <a14:foregroundMark x1="48488" y1="86066" x2="38256" y2="34590"/>
                        <a14:foregroundMark x1="30465" y1="84426" x2="23140" y2="60820"/>
                        <a14:foregroundMark x1="23140" y1="60820" x2="22674" y2="52623"/>
                        <a14:foregroundMark x1="22791" y1="84754" x2="50698" y2="66066"/>
                        <a14:foregroundMark x1="53605" y1="84098" x2="48256" y2="50984"/>
                        <a14:foregroundMark x1="58140" y1="84426" x2="75698" y2="47213"/>
                        <a14:foregroundMark x1="67907" y1="84426" x2="76628" y2="49508"/>
                        <a14:foregroundMark x1="76512" y1="82131" x2="75000" y2="42623"/>
                        <a14:foregroundMark x1="88837" y1="72459" x2="56279" y2="47213"/>
                        <a14:foregroundMark x1="93605" y1="74754" x2="70930" y2="63279"/>
                        <a14:foregroundMark x1="70930" y1="63279" x2="62326" y2="57377"/>
                        <a14:foregroundMark x1="93488" y1="82623" x2="87674" y2="65246"/>
                        <a14:foregroundMark x1="91977" y1="85738" x2="87209" y2="59508"/>
                        <a14:foregroundMark x1="4419" y1="68361" x2="34302" y2="54262"/>
                        <a14:foregroundMark x1="4419" y1="40000" x2="33953" y2="39016"/>
                        <a14:foregroundMark x1="33953" y1="39016" x2="38721" y2="39508"/>
                        <a14:foregroundMark x1="4302" y1="71639" x2="4651" y2="9180"/>
                        <a14:foregroundMark x1="4651" y1="9180" x2="15581" y2="17705"/>
                        <a14:foregroundMark x1="15581" y1="17705" x2="16163" y2="18525"/>
                        <a14:foregroundMark x1="4419" y1="72295" x2="4419" y2="80820"/>
                        <a14:foregroundMark x1="4419" y1="80820" x2="9651" y2="85410"/>
                        <a14:foregroundMark x1="9651" y1="85410" x2="15581" y2="86066"/>
                        <a14:foregroundMark x1="15581" y1="86066" x2="21628" y2="85574"/>
                        <a14:foregroundMark x1="21628" y1="85574" x2="22791" y2="85574"/>
                        <a14:foregroundMark x1="4651" y1="82295" x2="9884" y2="85902"/>
                        <a14:foregroundMark x1="9884" y1="85902" x2="11163" y2="85410"/>
                        <a14:foregroundMark x1="13605" y1="85246" x2="21860" y2="84918"/>
                        <a14:foregroundMark x1="21860" y1="84918" x2="28140" y2="85082"/>
                        <a14:foregroundMark x1="27442" y1="85902" x2="43837" y2="86230"/>
                        <a14:foregroundMark x1="43837" y1="86230" x2="57791" y2="84590"/>
                        <a14:foregroundMark x1="57791" y1="84590" x2="71977" y2="85082"/>
                        <a14:foregroundMark x1="63837" y1="86230" x2="84651" y2="86230"/>
                        <a14:foregroundMark x1="84651" y1="86230" x2="90930" y2="85574"/>
                        <a14:foregroundMark x1="90930" y1="85574" x2="95000" y2="8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349" y="1204073"/>
            <a:ext cx="9470701" cy="4781551"/>
          </a:xfrm>
          <a:prstGeom prst="rect">
            <a:avLst/>
          </a:prstGeom>
        </p:spPr>
      </p:pic>
      <p:pic>
        <p:nvPicPr>
          <p:cNvPr id="21" name="Google Shape;64;p13">
            <a:extLst>
              <a:ext uri="{FF2B5EF4-FFF2-40B4-BE49-F238E27FC236}">
                <a16:creationId xmlns:a16="http://schemas.microsoft.com/office/drawing/2014/main" id="{0896D4FE-A4DC-4F6A-A66C-29107AB595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2547" t="-4069" r="28818" b="8320"/>
          <a:stretch/>
        </p:blipFill>
        <p:spPr>
          <a:xfrm>
            <a:off x="356868" y="3781947"/>
            <a:ext cx="1745093" cy="3005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320FB23-2DB4-42EF-B7F8-9CBA2DD3366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8361" t="89350" r="6605" b="5311"/>
          <a:stretch/>
        </p:blipFill>
        <p:spPr>
          <a:xfrm>
            <a:off x="2224308" y="4625131"/>
            <a:ext cx="469043" cy="46904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5D12760-F2FC-4CBF-8522-D2AC148E4AE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42878" t="65197" r="8560" b="28909"/>
          <a:stretch/>
        </p:blipFill>
        <p:spPr>
          <a:xfrm>
            <a:off x="7296150" y="1612636"/>
            <a:ext cx="3298501" cy="80855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327B67F6-B2C1-4D17-930A-B7B7F65AF6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77531" t="71484" r="8560" b="24100"/>
          <a:stretch/>
        </p:blipFill>
        <p:spPr>
          <a:xfrm>
            <a:off x="5526221" y="1803391"/>
            <a:ext cx="1612955" cy="61779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F829728E-2463-4237-8553-CCCED4ECB0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59816" t="75899" r="8560" b="11200"/>
          <a:stretch/>
        </p:blipFill>
        <p:spPr>
          <a:xfrm>
            <a:off x="5157601" y="2320282"/>
            <a:ext cx="3829380" cy="167527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1D150287-158D-4394-B079-D12C1DD1CA8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34654" t="75607" r="41191" b="15361"/>
          <a:stretch/>
        </p:blipFill>
        <p:spPr>
          <a:xfrm>
            <a:off x="5912415" y="3775634"/>
            <a:ext cx="3241066" cy="1312227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E4B70DC9-164A-4AB4-9F32-8BEEA7D3DC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276" t="72130" r="69515" b="14756"/>
          <a:stretch/>
        </p:blipFill>
        <p:spPr>
          <a:xfrm>
            <a:off x="2258936" y="2175058"/>
            <a:ext cx="2741690" cy="205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91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256788D1-2A79-404B-A0A4-990992CE45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75" b="11296"/>
          <a:stretch/>
        </p:blipFill>
        <p:spPr>
          <a:xfrm>
            <a:off x="-1" y="0"/>
            <a:ext cx="13363576" cy="685800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C10B376A-FAF0-4129-87DC-BAFA052F3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16" b="90000" l="4186" r="95000">
                        <a14:foregroundMark x1="94070" y1="12131" x2="6395" y2="84098"/>
                        <a14:foregroundMark x1="65233" y1="78525" x2="41628" y2="44590"/>
                        <a14:foregroundMark x1="48488" y1="86066" x2="38256" y2="34590"/>
                        <a14:foregroundMark x1="30465" y1="84426" x2="23140" y2="60820"/>
                        <a14:foregroundMark x1="23140" y1="60820" x2="22674" y2="52623"/>
                        <a14:foregroundMark x1="22791" y1="84754" x2="50698" y2="66066"/>
                        <a14:foregroundMark x1="53605" y1="84098" x2="48256" y2="50984"/>
                        <a14:foregroundMark x1="58140" y1="84426" x2="75698" y2="47213"/>
                        <a14:foregroundMark x1="67907" y1="84426" x2="76628" y2="49508"/>
                        <a14:foregroundMark x1="76512" y1="82131" x2="75000" y2="42623"/>
                        <a14:foregroundMark x1="88837" y1="72459" x2="56279" y2="47213"/>
                        <a14:foregroundMark x1="93605" y1="74754" x2="70930" y2="63279"/>
                        <a14:foregroundMark x1="70930" y1="63279" x2="62326" y2="57377"/>
                        <a14:foregroundMark x1="93488" y1="82623" x2="87674" y2="65246"/>
                        <a14:foregroundMark x1="91977" y1="85738" x2="87209" y2="59508"/>
                        <a14:foregroundMark x1="4419" y1="68361" x2="34302" y2="54262"/>
                        <a14:foregroundMark x1="4419" y1="40000" x2="33953" y2="39016"/>
                        <a14:foregroundMark x1="33953" y1="39016" x2="38721" y2="39508"/>
                        <a14:foregroundMark x1="4302" y1="71639" x2="4651" y2="9180"/>
                        <a14:foregroundMark x1="4651" y1="9180" x2="15581" y2="17705"/>
                        <a14:foregroundMark x1="15581" y1="17705" x2="16163" y2="18525"/>
                        <a14:foregroundMark x1="4419" y1="72295" x2="4419" y2="80820"/>
                        <a14:foregroundMark x1="4419" y1="80820" x2="9651" y2="85410"/>
                        <a14:foregroundMark x1="9651" y1="85410" x2="15581" y2="86066"/>
                        <a14:foregroundMark x1="15581" y1="86066" x2="21628" y2="85574"/>
                        <a14:foregroundMark x1="21628" y1="85574" x2="22791" y2="85574"/>
                        <a14:foregroundMark x1="4651" y1="82295" x2="9884" y2="85902"/>
                        <a14:foregroundMark x1="9884" y1="85902" x2="11163" y2="85410"/>
                        <a14:foregroundMark x1="13605" y1="85246" x2="21860" y2="84918"/>
                        <a14:foregroundMark x1="21860" y1="84918" x2="28140" y2="85082"/>
                        <a14:foregroundMark x1="27442" y1="85902" x2="43837" y2="86230"/>
                        <a14:foregroundMark x1="43837" y1="86230" x2="57791" y2="84590"/>
                        <a14:foregroundMark x1="57791" y1="84590" x2="71977" y2="85082"/>
                        <a14:foregroundMark x1="63837" y1="86230" x2="84651" y2="86230"/>
                        <a14:foregroundMark x1="84651" y1="86230" x2="90930" y2="85574"/>
                        <a14:foregroundMark x1="90930" y1="85574" x2="95000" y2="8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349" y="1204073"/>
            <a:ext cx="9470701" cy="4781551"/>
          </a:xfrm>
          <a:prstGeom prst="rect">
            <a:avLst/>
          </a:prstGeom>
        </p:spPr>
      </p:pic>
      <p:pic>
        <p:nvPicPr>
          <p:cNvPr id="21" name="Google Shape;64;p13">
            <a:extLst>
              <a:ext uri="{FF2B5EF4-FFF2-40B4-BE49-F238E27FC236}">
                <a16:creationId xmlns:a16="http://schemas.microsoft.com/office/drawing/2014/main" id="{0896D4FE-A4DC-4F6A-A66C-29107AB595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2547" t="-4069" r="28818" b="8320"/>
          <a:stretch/>
        </p:blipFill>
        <p:spPr>
          <a:xfrm>
            <a:off x="356868" y="3781947"/>
            <a:ext cx="1745093" cy="3005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BFD2F4E-CEF8-43B6-814B-0BC92454E1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40466" t="2841" r="10235" b="91672"/>
          <a:stretch/>
        </p:blipFill>
        <p:spPr>
          <a:xfrm>
            <a:off x="7215186" y="1662150"/>
            <a:ext cx="3333751" cy="683755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8DAC750E-1560-4D59-AAC2-D644B596761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6746" t="9404" r="10410" b="74999"/>
          <a:stretch/>
        </p:blipFill>
        <p:spPr>
          <a:xfrm>
            <a:off x="4322438" y="2457968"/>
            <a:ext cx="6226499" cy="2054128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16747267-5007-4593-A37D-0529A5901F8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2767" t="46062" r="35989" b="24407"/>
          <a:stretch/>
        </p:blipFill>
        <p:spPr>
          <a:xfrm>
            <a:off x="3380046" y="1501168"/>
            <a:ext cx="1463027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C53B222-D676-4FF7-BEB6-5BE7EF755A2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5003" t="47290" r="25261" b="25857"/>
          <a:stretch/>
        </p:blipFill>
        <p:spPr>
          <a:xfrm>
            <a:off x="2113221" y="3183324"/>
            <a:ext cx="1266825" cy="196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72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256788D1-2A79-404B-A0A4-990992CE45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75" b="11296"/>
          <a:stretch/>
        </p:blipFill>
        <p:spPr>
          <a:xfrm>
            <a:off x="-1" y="0"/>
            <a:ext cx="13363576" cy="685800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C10B376A-FAF0-4129-87DC-BAFA052F3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16" b="90000" l="4186" r="95000">
                        <a14:foregroundMark x1="94070" y1="12131" x2="6395" y2="84098"/>
                        <a14:foregroundMark x1="65233" y1="78525" x2="41628" y2="44590"/>
                        <a14:foregroundMark x1="48488" y1="86066" x2="38256" y2="34590"/>
                        <a14:foregroundMark x1="30465" y1="84426" x2="23140" y2="60820"/>
                        <a14:foregroundMark x1="23140" y1="60820" x2="22674" y2="52623"/>
                        <a14:foregroundMark x1="22791" y1="84754" x2="50698" y2="66066"/>
                        <a14:foregroundMark x1="53605" y1="84098" x2="48256" y2="50984"/>
                        <a14:foregroundMark x1="58140" y1="84426" x2="75698" y2="47213"/>
                        <a14:foregroundMark x1="67907" y1="84426" x2="76628" y2="49508"/>
                        <a14:foregroundMark x1="76512" y1="82131" x2="75000" y2="42623"/>
                        <a14:foregroundMark x1="88837" y1="72459" x2="56279" y2="47213"/>
                        <a14:foregroundMark x1="93605" y1="74754" x2="70930" y2="63279"/>
                        <a14:foregroundMark x1="70930" y1="63279" x2="62326" y2="57377"/>
                        <a14:foregroundMark x1="93488" y1="82623" x2="87674" y2="65246"/>
                        <a14:foregroundMark x1="91977" y1="85738" x2="87209" y2="59508"/>
                        <a14:foregroundMark x1="4419" y1="68361" x2="34302" y2="54262"/>
                        <a14:foregroundMark x1="4419" y1="40000" x2="33953" y2="39016"/>
                        <a14:foregroundMark x1="33953" y1="39016" x2="38721" y2="39508"/>
                        <a14:foregroundMark x1="4302" y1="71639" x2="4651" y2="9180"/>
                        <a14:foregroundMark x1="4651" y1="9180" x2="15581" y2="17705"/>
                        <a14:foregroundMark x1="15581" y1="17705" x2="16163" y2="18525"/>
                        <a14:foregroundMark x1="4419" y1="72295" x2="4419" y2="80820"/>
                        <a14:foregroundMark x1="4419" y1="80820" x2="9651" y2="85410"/>
                        <a14:foregroundMark x1="9651" y1="85410" x2="15581" y2="86066"/>
                        <a14:foregroundMark x1="15581" y1="86066" x2="21628" y2="85574"/>
                        <a14:foregroundMark x1="21628" y1="85574" x2="22791" y2="85574"/>
                        <a14:foregroundMark x1="4651" y1="82295" x2="9884" y2="85902"/>
                        <a14:foregroundMark x1="9884" y1="85902" x2="11163" y2="85410"/>
                        <a14:foregroundMark x1="13605" y1="85246" x2="21860" y2="84918"/>
                        <a14:foregroundMark x1="21860" y1="84918" x2="28140" y2="85082"/>
                        <a14:foregroundMark x1="27442" y1="85902" x2="43837" y2="86230"/>
                        <a14:foregroundMark x1="43837" y1="86230" x2="57791" y2="84590"/>
                        <a14:foregroundMark x1="57791" y1="84590" x2="71977" y2="85082"/>
                        <a14:foregroundMark x1="63837" y1="86230" x2="84651" y2="86230"/>
                        <a14:foregroundMark x1="84651" y1="86230" x2="90930" y2="85574"/>
                        <a14:foregroundMark x1="90930" y1="85574" x2="95000" y2="8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349" y="1204073"/>
            <a:ext cx="9470701" cy="4781551"/>
          </a:xfrm>
          <a:prstGeom prst="rect">
            <a:avLst/>
          </a:prstGeom>
        </p:spPr>
      </p:pic>
      <p:pic>
        <p:nvPicPr>
          <p:cNvPr id="21" name="Google Shape;64;p13">
            <a:extLst>
              <a:ext uri="{FF2B5EF4-FFF2-40B4-BE49-F238E27FC236}">
                <a16:creationId xmlns:a16="http://schemas.microsoft.com/office/drawing/2014/main" id="{0896D4FE-A4DC-4F6A-A66C-29107AB595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2547" t="-4069" r="28818" b="8320"/>
          <a:stretch/>
        </p:blipFill>
        <p:spPr>
          <a:xfrm>
            <a:off x="356868" y="3781947"/>
            <a:ext cx="1745093" cy="3005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161F02E2-1679-4FB6-A999-05A1678122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49070" t="24434" r="8369" b="68711"/>
          <a:stretch/>
        </p:blipFill>
        <p:spPr>
          <a:xfrm>
            <a:off x="6063183" y="1654809"/>
            <a:ext cx="4531468" cy="97155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DF5266C-444C-4BBE-93B4-0F7E55ED114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3488" t="31784" r="8374" b="63916"/>
          <a:stretch/>
        </p:blipFill>
        <p:spPr>
          <a:xfrm>
            <a:off x="5419391" y="2973183"/>
            <a:ext cx="5051688" cy="62166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12E7C0CD-2CE9-4F71-A5F8-2E320F554460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134" y="1731168"/>
            <a:ext cx="3295650" cy="3395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7968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256788D1-2A79-404B-A0A4-990992CE45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75" b="11296"/>
          <a:stretch/>
        </p:blipFill>
        <p:spPr>
          <a:xfrm>
            <a:off x="-1" y="0"/>
            <a:ext cx="13363576" cy="685800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C10B376A-FAF0-4129-87DC-BAFA052F3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16" b="90000" l="4186" r="95000">
                        <a14:foregroundMark x1="94070" y1="12131" x2="6395" y2="84098"/>
                        <a14:foregroundMark x1="65233" y1="78525" x2="41628" y2="44590"/>
                        <a14:foregroundMark x1="48488" y1="86066" x2="38256" y2="34590"/>
                        <a14:foregroundMark x1="30465" y1="84426" x2="23140" y2="60820"/>
                        <a14:foregroundMark x1="23140" y1="60820" x2="22674" y2="52623"/>
                        <a14:foregroundMark x1="22791" y1="84754" x2="50698" y2="66066"/>
                        <a14:foregroundMark x1="53605" y1="84098" x2="48256" y2="50984"/>
                        <a14:foregroundMark x1="58140" y1="84426" x2="75698" y2="47213"/>
                        <a14:foregroundMark x1="67907" y1="84426" x2="76628" y2="49508"/>
                        <a14:foregroundMark x1="76512" y1="82131" x2="75000" y2="42623"/>
                        <a14:foregroundMark x1="88837" y1="72459" x2="56279" y2="47213"/>
                        <a14:foregroundMark x1="93605" y1="74754" x2="70930" y2="63279"/>
                        <a14:foregroundMark x1="70930" y1="63279" x2="62326" y2="57377"/>
                        <a14:foregroundMark x1="93488" y1="82623" x2="87674" y2="65246"/>
                        <a14:foregroundMark x1="91977" y1="85738" x2="87209" y2="59508"/>
                        <a14:foregroundMark x1="4419" y1="68361" x2="34302" y2="54262"/>
                        <a14:foregroundMark x1="4419" y1="40000" x2="33953" y2="39016"/>
                        <a14:foregroundMark x1="33953" y1="39016" x2="38721" y2="39508"/>
                        <a14:foregroundMark x1="4302" y1="71639" x2="4651" y2="9180"/>
                        <a14:foregroundMark x1="4651" y1="9180" x2="15581" y2="17705"/>
                        <a14:foregroundMark x1="15581" y1="17705" x2="16163" y2="18525"/>
                        <a14:foregroundMark x1="4419" y1="72295" x2="4419" y2="80820"/>
                        <a14:foregroundMark x1="4419" y1="80820" x2="9651" y2="85410"/>
                        <a14:foregroundMark x1="9651" y1="85410" x2="15581" y2="86066"/>
                        <a14:foregroundMark x1="15581" y1="86066" x2="21628" y2="85574"/>
                        <a14:foregroundMark x1="21628" y1="85574" x2="22791" y2="85574"/>
                        <a14:foregroundMark x1="4651" y1="82295" x2="9884" y2="85902"/>
                        <a14:foregroundMark x1="9884" y1="85902" x2="11163" y2="85410"/>
                        <a14:foregroundMark x1="13605" y1="85246" x2="21860" y2="84918"/>
                        <a14:foregroundMark x1="21860" y1="84918" x2="28140" y2="85082"/>
                        <a14:foregroundMark x1="27442" y1="85902" x2="43837" y2="86230"/>
                        <a14:foregroundMark x1="43837" y1="86230" x2="57791" y2="84590"/>
                        <a14:foregroundMark x1="57791" y1="84590" x2="71977" y2="85082"/>
                        <a14:foregroundMark x1="63837" y1="86230" x2="84651" y2="86230"/>
                        <a14:foregroundMark x1="84651" y1="86230" x2="90930" y2="85574"/>
                        <a14:foregroundMark x1="90930" y1="85574" x2="95000" y2="8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349" y="1204073"/>
            <a:ext cx="9470701" cy="4781551"/>
          </a:xfrm>
          <a:prstGeom prst="rect">
            <a:avLst/>
          </a:prstGeom>
        </p:spPr>
      </p:pic>
      <p:pic>
        <p:nvPicPr>
          <p:cNvPr id="21" name="Google Shape;64;p13">
            <a:extLst>
              <a:ext uri="{FF2B5EF4-FFF2-40B4-BE49-F238E27FC236}">
                <a16:creationId xmlns:a16="http://schemas.microsoft.com/office/drawing/2014/main" id="{0896D4FE-A4DC-4F6A-A66C-29107AB595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2547" t="-4069" r="28818" b="8320"/>
          <a:stretch/>
        </p:blipFill>
        <p:spPr>
          <a:xfrm>
            <a:off x="356868" y="3781947"/>
            <a:ext cx="1745093" cy="3005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FF4DFBC-F127-4A7C-8926-61E0DBDFDB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47675" t="35258" r="9536" b="56837"/>
          <a:stretch/>
        </p:blipFill>
        <p:spPr>
          <a:xfrm>
            <a:off x="6419850" y="1592600"/>
            <a:ext cx="4089427" cy="996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AA7385FF-6D4D-456B-8933-317F2E2641C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025" t="42197" r="8142" b="45012"/>
          <a:stretch/>
        </p:blipFill>
        <p:spPr>
          <a:xfrm>
            <a:off x="2079196" y="2370133"/>
            <a:ext cx="8430081" cy="2449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9752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256788D1-2A79-404B-A0A4-990992CE45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75" b="11296"/>
          <a:stretch/>
        </p:blipFill>
        <p:spPr>
          <a:xfrm>
            <a:off x="-1" y="0"/>
            <a:ext cx="13363576" cy="685800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C10B376A-FAF0-4129-87DC-BAFA052F3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16" b="90000" l="4186" r="95000">
                        <a14:foregroundMark x1="94070" y1="12131" x2="6395" y2="84098"/>
                        <a14:foregroundMark x1="65233" y1="78525" x2="41628" y2="44590"/>
                        <a14:foregroundMark x1="48488" y1="86066" x2="38256" y2="34590"/>
                        <a14:foregroundMark x1="30465" y1="84426" x2="23140" y2="60820"/>
                        <a14:foregroundMark x1="23140" y1="60820" x2="22674" y2="52623"/>
                        <a14:foregroundMark x1="22791" y1="84754" x2="50698" y2="66066"/>
                        <a14:foregroundMark x1="53605" y1="84098" x2="48256" y2="50984"/>
                        <a14:foregroundMark x1="58140" y1="84426" x2="75698" y2="47213"/>
                        <a14:foregroundMark x1="67907" y1="84426" x2="76628" y2="49508"/>
                        <a14:foregroundMark x1="76512" y1="82131" x2="75000" y2="42623"/>
                        <a14:foregroundMark x1="88837" y1="72459" x2="56279" y2="47213"/>
                        <a14:foregroundMark x1="93605" y1="74754" x2="70930" y2="63279"/>
                        <a14:foregroundMark x1="70930" y1="63279" x2="62326" y2="57377"/>
                        <a14:foregroundMark x1="93488" y1="82623" x2="87674" y2="65246"/>
                        <a14:foregroundMark x1="91977" y1="85738" x2="87209" y2="59508"/>
                        <a14:foregroundMark x1="4419" y1="68361" x2="34302" y2="54262"/>
                        <a14:foregroundMark x1="4419" y1="40000" x2="33953" y2="39016"/>
                        <a14:foregroundMark x1="33953" y1="39016" x2="38721" y2="39508"/>
                        <a14:foregroundMark x1="4302" y1="71639" x2="4651" y2="9180"/>
                        <a14:foregroundMark x1="4651" y1="9180" x2="15581" y2="17705"/>
                        <a14:foregroundMark x1="15581" y1="17705" x2="16163" y2="18525"/>
                        <a14:foregroundMark x1="4419" y1="72295" x2="4419" y2="80820"/>
                        <a14:foregroundMark x1="4419" y1="80820" x2="9651" y2="85410"/>
                        <a14:foregroundMark x1="9651" y1="85410" x2="15581" y2="86066"/>
                        <a14:foregroundMark x1="15581" y1="86066" x2="21628" y2="85574"/>
                        <a14:foregroundMark x1="21628" y1="85574" x2="22791" y2="85574"/>
                        <a14:foregroundMark x1="4651" y1="82295" x2="9884" y2="85902"/>
                        <a14:foregroundMark x1="9884" y1="85902" x2="11163" y2="85410"/>
                        <a14:foregroundMark x1="13605" y1="85246" x2="21860" y2="84918"/>
                        <a14:foregroundMark x1="21860" y1="84918" x2="28140" y2="85082"/>
                        <a14:foregroundMark x1="27442" y1="85902" x2="43837" y2="86230"/>
                        <a14:foregroundMark x1="43837" y1="86230" x2="57791" y2="84590"/>
                        <a14:foregroundMark x1="57791" y1="84590" x2="71977" y2="85082"/>
                        <a14:foregroundMark x1="63837" y1="86230" x2="84651" y2="86230"/>
                        <a14:foregroundMark x1="84651" y1="86230" x2="90930" y2="85574"/>
                        <a14:foregroundMark x1="90930" y1="85574" x2="95000" y2="8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349" y="1204073"/>
            <a:ext cx="9470701" cy="4781551"/>
          </a:xfrm>
          <a:prstGeom prst="rect">
            <a:avLst/>
          </a:prstGeom>
        </p:spPr>
      </p:pic>
      <p:pic>
        <p:nvPicPr>
          <p:cNvPr id="21" name="Google Shape;64;p13">
            <a:extLst>
              <a:ext uri="{FF2B5EF4-FFF2-40B4-BE49-F238E27FC236}">
                <a16:creationId xmlns:a16="http://schemas.microsoft.com/office/drawing/2014/main" id="{0896D4FE-A4DC-4F6A-A66C-29107AB595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2547" t="-4069" r="28818" b="8320"/>
          <a:stretch/>
        </p:blipFill>
        <p:spPr>
          <a:xfrm>
            <a:off x="356868" y="3781947"/>
            <a:ext cx="1745093" cy="300501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7B590176-8630-4F3E-85DC-46201FF7B5E9}"/>
              </a:ext>
            </a:extLst>
          </p:cNvPr>
          <p:cNvSpPr txBox="1"/>
          <p:nvPr/>
        </p:nvSpPr>
        <p:spPr>
          <a:xfrm>
            <a:off x="9020366" y="1794030"/>
            <a:ext cx="1218817" cy="578882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1F0DF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نشاط 1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F3A5E4C-6330-4E6E-81E1-DF02DFD571C1}"/>
              </a:ext>
            </a:extLst>
          </p:cNvPr>
          <p:cNvSpPr txBox="1"/>
          <p:nvPr/>
        </p:nvSpPr>
        <p:spPr>
          <a:xfrm>
            <a:off x="3490436" y="1794030"/>
            <a:ext cx="5264340" cy="578882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أكملي الفراغات التالية بما يناسبها: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8488AB61-1246-4834-9013-A2767E8669C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554" t="64936" r="11346" b="20775"/>
          <a:stretch/>
        </p:blipFill>
        <p:spPr>
          <a:xfrm>
            <a:off x="2204001" y="2372912"/>
            <a:ext cx="8257396" cy="2599138"/>
          </a:xfrm>
          <a:prstGeom prst="rect">
            <a:avLst/>
          </a:prstGeom>
        </p:spPr>
      </p:pic>
      <p:sp>
        <p:nvSpPr>
          <p:cNvPr id="12" name="مستطيل مستدير الزوايا 7">
            <a:extLst>
              <a:ext uri="{FF2B5EF4-FFF2-40B4-BE49-F238E27FC236}">
                <a16:creationId xmlns:a16="http://schemas.microsoft.com/office/drawing/2014/main" id="{FB0E0380-5913-4077-B4B5-39D4AD209B55}"/>
              </a:ext>
            </a:extLst>
          </p:cNvPr>
          <p:cNvSpPr/>
          <p:nvPr/>
        </p:nvSpPr>
        <p:spPr>
          <a:xfrm>
            <a:off x="7772400" y="4181104"/>
            <a:ext cx="2466783" cy="6480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معرفة صفاته وأخلاقه</a:t>
            </a:r>
          </a:p>
        </p:txBody>
      </p:sp>
      <p:sp>
        <p:nvSpPr>
          <p:cNvPr id="13" name="مستطيل مستدير الزوايا 4">
            <a:extLst>
              <a:ext uri="{FF2B5EF4-FFF2-40B4-BE49-F238E27FC236}">
                <a16:creationId xmlns:a16="http://schemas.microsoft.com/office/drawing/2014/main" id="{EBB4EE95-452B-4F2A-9186-D5F755B36A64}"/>
              </a:ext>
            </a:extLst>
          </p:cNvPr>
          <p:cNvSpPr/>
          <p:nvPr/>
        </p:nvSpPr>
        <p:spPr>
          <a:xfrm>
            <a:off x="5083402" y="4181104"/>
            <a:ext cx="2466784" cy="6480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معرفة صفات الله كالسميع والبصير</a:t>
            </a:r>
          </a:p>
        </p:txBody>
      </p:sp>
      <p:sp>
        <p:nvSpPr>
          <p:cNvPr id="16" name="مستطيل مستدير الزوايا 8">
            <a:extLst>
              <a:ext uri="{FF2B5EF4-FFF2-40B4-BE49-F238E27FC236}">
                <a16:creationId xmlns:a16="http://schemas.microsoft.com/office/drawing/2014/main" id="{7E8203B5-FED4-4DA5-BEDD-C56C5190EAA7}"/>
              </a:ext>
            </a:extLst>
          </p:cNvPr>
          <p:cNvSpPr/>
          <p:nvPr/>
        </p:nvSpPr>
        <p:spPr>
          <a:xfrm>
            <a:off x="2452429" y="4181104"/>
            <a:ext cx="2382545" cy="6480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معرفة أحكام الصلاة</a:t>
            </a:r>
          </a:p>
        </p:txBody>
      </p:sp>
    </p:spTree>
    <p:extLst>
      <p:ext uri="{BB962C8B-B14F-4D97-AF65-F5344CB8AC3E}">
        <p14:creationId xmlns:p14="http://schemas.microsoft.com/office/powerpoint/2010/main" val="129440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 animBg="1"/>
      <p:bldP spid="13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256788D1-2A79-404B-A0A4-990992CE45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75" b="11296"/>
          <a:stretch/>
        </p:blipFill>
        <p:spPr>
          <a:xfrm>
            <a:off x="-1" y="0"/>
            <a:ext cx="13363576" cy="685800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C10B376A-FAF0-4129-87DC-BAFA052F3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16" b="90000" l="4186" r="95000">
                        <a14:foregroundMark x1="94070" y1="12131" x2="6395" y2="84098"/>
                        <a14:foregroundMark x1="65233" y1="78525" x2="41628" y2="44590"/>
                        <a14:foregroundMark x1="48488" y1="86066" x2="38256" y2="34590"/>
                        <a14:foregroundMark x1="30465" y1="84426" x2="23140" y2="60820"/>
                        <a14:foregroundMark x1="23140" y1="60820" x2="22674" y2="52623"/>
                        <a14:foregroundMark x1="22791" y1="84754" x2="50698" y2="66066"/>
                        <a14:foregroundMark x1="53605" y1="84098" x2="48256" y2="50984"/>
                        <a14:foregroundMark x1="58140" y1="84426" x2="75698" y2="47213"/>
                        <a14:foregroundMark x1="67907" y1="84426" x2="76628" y2="49508"/>
                        <a14:foregroundMark x1="76512" y1="82131" x2="75000" y2="42623"/>
                        <a14:foregroundMark x1="88837" y1="72459" x2="56279" y2="47213"/>
                        <a14:foregroundMark x1="93605" y1="74754" x2="70930" y2="63279"/>
                        <a14:foregroundMark x1="70930" y1="63279" x2="62326" y2="57377"/>
                        <a14:foregroundMark x1="93488" y1="82623" x2="87674" y2="65246"/>
                        <a14:foregroundMark x1="91977" y1="85738" x2="87209" y2="59508"/>
                        <a14:foregroundMark x1="4419" y1="68361" x2="34302" y2="54262"/>
                        <a14:foregroundMark x1="4419" y1="40000" x2="33953" y2="39016"/>
                        <a14:foregroundMark x1="33953" y1="39016" x2="38721" y2="39508"/>
                        <a14:foregroundMark x1="4302" y1="71639" x2="4651" y2="9180"/>
                        <a14:foregroundMark x1="4651" y1="9180" x2="15581" y2="17705"/>
                        <a14:foregroundMark x1="15581" y1="17705" x2="16163" y2="18525"/>
                        <a14:foregroundMark x1="4419" y1="72295" x2="4419" y2="80820"/>
                        <a14:foregroundMark x1="4419" y1="80820" x2="9651" y2="85410"/>
                        <a14:foregroundMark x1="9651" y1="85410" x2="15581" y2="86066"/>
                        <a14:foregroundMark x1="15581" y1="86066" x2="21628" y2="85574"/>
                        <a14:foregroundMark x1="21628" y1="85574" x2="22791" y2="85574"/>
                        <a14:foregroundMark x1="4651" y1="82295" x2="9884" y2="85902"/>
                        <a14:foregroundMark x1="9884" y1="85902" x2="11163" y2="85410"/>
                        <a14:foregroundMark x1="13605" y1="85246" x2="21860" y2="84918"/>
                        <a14:foregroundMark x1="21860" y1="84918" x2="28140" y2="85082"/>
                        <a14:foregroundMark x1="27442" y1="85902" x2="43837" y2="86230"/>
                        <a14:foregroundMark x1="43837" y1="86230" x2="57791" y2="84590"/>
                        <a14:foregroundMark x1="57791" y1="84590" x2="71977" y2="85082"/>
                        <a14:foregroundMark x1="63837" y1="86230" x2="84651" y2="86230"/>
                        <a14:foregroundMark x1="84651" y1="86230" x2="90930" y2="85574"/>
                        <a14:foregroundMark x1="90930" y1="85574" x2="95000" y2="8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349" y="1204073"/>
            <a:ext cx="9470701" cy="4781551"/>
          </a:xfrm>
          <a:prstGeom prst="rect">
            <a:avLst/>
          </a:prstGeom>
        </p:spPr>
      </p:pic>
      <p:pic>
        <p:nvPicPr>
          <p:cNvPr id="21" name="Google Shape;64;p13">
            <a:extLst>
              <a:ext uri="{FF2B5EF4-FFF2-40B4-BE49-F238E27FC236}">
                <a16:creationId xmlns:a16="http://schemas.microsoft.com/office/drawing/2014/main" id="{0896D4FE-A4DC-4F6A-A66C-29107AB595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2547" t="-4069" r="28818" b="8320"/>
          <a:stretch/>
        </p:blipFill>
        <p:spPr>
          <a:xfrm>
            <a:off x="356868" y="3781947"/>
            <a:ext cx="1745093" cy="300501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E8C44ED-D797-4C76-8009-685D6E2E199D}"/>
              </a:ext>
            </a:extLst>
          </p:cNvPr>
          <p:cNvSpPr txBox="1"/>
          <p:nvPr/>
        </p:nvSpPr>
        <p:spPr>
          <a:xfrm>
            <a:off x="3342442" y="2226593"/>
            <a:ext cx="5012639" cy="2673072"/>
          </a:xfrm>
          <a:prstGeom prst="round2Diag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tx2"/>
                </a:solidFill>
                <a:cs typeface="AL-Mohanad Bold" pitchFamily="2" charset="-78"/>
              </a:rPr>
              <a:t>انتهى الدرس يا رائعات ..</a:t>
            </a:r>
          </a:p>
          <a:p>
            <a:pPr algn="ctr"/>
            <a:r>
              <a:rPr lang="ar-SA" sz="1100" dirty="0">
                <a:solidFill>
                  <a:schemeClr val="tx2"/>
                </a:solidFill>
                <a:cs typeface="AL-Mohanad Bold" pitchFamily="2" charset="-78"/>
              </a:rPr>
              <a:t>.</a:t>
            </a:r>
          </a:p>
          <a:p>
            <a:pPr algn="ctr"/>
            <a:r>
              <a:rPr lang="ar-SA" sz="2800">
                <a:solidFill>
                  <a:schemeClr val="accent5">
                    <a:lumMod val="75000"/>
                  </a:schemeClr>
                </a:solidFill>
                <a:cs typeface="AL-Mohanad Bold" pitchFamily="2" charset="-78"/>
              </a:rPr>
              <a:t>ولا تنسي </a:t>
            </a:r>
            <a:r>
              <a:rPr lang="ar-SA" sz="2800" dirty="0">
                <a:solidFill>
                  <a:schemeClr val="accent5">
                    <a:lumMod val="75000"/>
                  </a:schemeClr>
                </a:solidFill>
                <a:cs typeface="AL-Mohanad Bold" pitchFamily="2" charset="-78"/>
              </a:rPr>
              <a:t>الواجب:</a:t>
            </a:r>
          </a:p>
          <a:p>
            <a:pPr algn="ctr"/>
            <a:endParaRPr lang="ar-SA" sz="2800" dirty="0">
              <a:solidFill>
                <a:schemeClr val="accent5">
                  <a:lumMod val="75000"/>
                </a:schemeClr>
              </a:solidFill>
              <a:cs typeface="AL-Mohanad Bold" pitchFamily="2" charset="-78"/>
            </a:endParaRPr>
          </a:p>
          <a:p>
            <a:pPr algn="ctr"/>
            <a:r>
              <a:rPr lang="ar-SA" sz="2800" dirty="0">
                <a:solidFill>
                  <a:schemeClr val="accent5">
                    <a:lumMod val="75000"/>
                  </a:schemeClr>
                </a:solidFill>
                <a:cs typeface="AL-Mohanad Bold" pitchFamily="2" charset="-78"/>
              </a:rPr>
              <a:t>حل أسئلة التقويم في الكلاس روم </a:t>
            </a:r>
            <a:r>
              <a:rPr lang="ar-SA" sz="2800" dirty="0">
                <a:solidFill>
                  <a:schemeClr val="accent2">
                    <a:lumMod val="60000"/>
                    <a:lumOff val="40000"/>
                  </a:schemeClr>
                </a:solidFill>
                <a:cs typeface="AL-Mohanad Bold" pitchFamily="2" charset="-78"/>
              </a:rPr>
              <a:t>..</a:t>
            </a:r>
            <a:r>
              <a:rPr lang="ar-SA" sz="2800" dirty="0">
                <a:solidFill>
                  <a:schemeClr val="accent3">
                    <a:lumMod val="75000"/>
                  </a:schemeClr>
                </a:solidFill>
                <a:cs typeface="AL-Mohanad Bold" pitchFamily="2" charset="-78"/>
              </a:rPr>
              <a:t> </a:t>
            </a:r>
          </a:p>
          <a:p>
            <a:pPr algn="ctr"/>
            <a:r>
              <a:rPr lang="ar-SA" sz="2800" dirty="0">
                <a:solidFill>
                  <a:schemeClr val="accent3">
                    <a:lumMod val="75000"/>
                  </a:schemeClr>
                </a:solidFill>
                <a:cs typeface="AL-Mohanad Bold" pitchFamily="2" charset="-78"/>
              </a:rPr>
              <a:t>أستودعكم الله ..</a:t>
            </a:r>
          </a:p>
        </p:txBody>
      </p:sp>
    </p:spTree>
    <p:extLst>
      <p:ext uri="{BB962C8B-B14F-4D97-AF65-F5344CB8AC3E}">
        <p14:creationId xmlns:p14="http://schemas.microsoft.com/office/powerpoint/2010/main" val="1514480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256788D1-2A79-404B-A0A4-990992CE45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75" b="11296"/>
          <a:stretch/>
        </p:blipFill>
        <p:spPr>
          <a:xfrm>
            <a:off x="-1" y="0"/>
            <a:ext cx="13363576" cy="685800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C10B376A-FAF0-4129-87DC-BAFA052F3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16" b="90000" l="4186" r="95000">
                        <a14:foregroundMark x1="94070" y1="12131" x2="6395" y2="84098"/>
                        <a14:foregroundMark x1="65233" y1="78525" x2="41628" y2="44590"/>
                        <a14:foregroundMark x1="48488" y1="86066" x2="38256" y2="34590"/>
                        <a14:foregroundMark x1="30465" y1="84426" x2="23140" y2="60820"/>
                        <a14:foregroundMark x1="23140" y1="60820" x2="22674" y2="52623"/>
                        <a14:foregroundMark x1="22791" y1="84754" x2="50698" y2="66066"/>
                        <a14:foregroundMark x1="53605" y1="84098" x2="48256" y2="50984"/>
                        <a14:foregroundMark x1="58140" y1="84426" x2="75698" y2="47213"/>
                        <a14:foregroundMark x1="67907" y1="84426" x2="76628" y2="49508"/>
                        <a14:foregroundMark x1="76512" y1="82131" x2="75000" y2="42623"/>
                        <a14:foregroundMark x1="88837" y1="72459" x2="56279" y2="47213"/>
                        <a14:foregroundMark x1="93605" y1="74754" x2="70930" y2="63279"/>
                        <a14:foregroundMark x1="70930" y1="63279" x2="62326" y2="57377"/>
                        <a14:foregroundMark x1="93488" y1="82623" x2="87674" y2="65246"/>
                        <a14:foregroundMark x1="91977" y1="85738" x2="87209" y2="59508"/>
                        <a14:foregroundMark x1="4419" y1="68361" x2="34302" y2="54262"/>
                        <a14:foregroundMark x1="4419" y1="40000" x2="33953" y2="39016"/>
                        <a14:foregroundMark x1="33953" y1="39016" x2="38721" y2="39508"/>
                        <a14:foregroundMark x1="4302" y1="71639" x2="4651" y2="9180"/>
                        <a14:foregroundMark x1="4651" y1="9180" x2="15581" y2="17705"/>
                        <a14:foregroundMark x1="15581" y1="17705" x2="16163" y2="18525"/>
                        <a14:foregroundMark x1="4419" y1="72295" x2="4419" y2="80820"/>
                        <a14:foregroundMark x1="4419" y1="80820" x2="9651" y2="85410"/>
                        <a14:foregroundMark x1="9651" y1="85410" x2="15581" y2="86066"/>
                        <a14:foregroundMark x1="15581" y1="86066" x2="21628" y2="85574"/>
                        <a14:foregroundMark x1="21628" y1="85574" x2="22791" y2="85574"/>
                        <a14:foregroundMark x1="4651" y1="82295" x2="9884" y2="85902"/>
                        <a14:foregroundMark x1="9884" y1="85902" x2="11163" y2="85410"/>
                        <a14:foregroundMark x1="13605" y1="85246" x2="21860" y2="84918"/>
                        <a14:foregroundMark x1="21860" y1="84918" x2="28140" y2="85082"/>
                        <a14:foregroundMark x1="27442" y1="85902" x2="43837" y2="86230"/>
                        <a14:foregroundMark x1="43837" y1="86230" x2="57791" y2="84590"/>
                        <a14:foregroundMark x1="57791" y1="84590" x2="71977" y2="85082"/>
                        <a14:foregroundMark x1="63837" y1="86230" x2="84651" y2="86230"/>
                        <a14:foregroundMark x1="84651" y1="86230" x2="90930" y2="85574"/>
                        <a14:foregroundMark x1="90930" y1="85574" x2="95000" y2="8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349" y="1204073"/>
            <a:ext cx="9470701" cy="4781551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11E4F6F5-B8C7-466C-84B5-D2A1E7145E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28042" t="362" r="12457" b="88127"/>
          <a:stretch/>
        </p:blipFill>
        <p:spPr>
          <a:xfrm>
            <a:off x="3213603" y="1521340"/>
            <a:ext cx="4813300" cy="1305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A2783F2-891B-4958-B66F-94D9D96583B7}"/>
              </a:ext>
            </a:extLst>
          </p:cNvPr>
          <p:cNvSpPr txBox="1"/>
          <p:nvPr/>
        </p:nvSpPr>
        <p:spPr>
          <a:xfrm>
            <a:off x="7972157" y="1672385"/>
            <a:ext cx="2295178" cy="578882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1F0DF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موضوع الدرس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7E47AF2A-D209-478D-AD5C-145B5A6266C4}"/>
              </a:ext>
            </a:extLst>
          </p:cNvPr>
          <p:cNvSpPr txBox="1"/>
          <p:nvPr/>
        </p:nvSpPr>
        <p:spPr>
          <a:xfrm>
            <a:off x="7386637" y="2686808"/>
            <a:ext cx="2966290" cy="646986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1F0DF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أهداف الدرس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BA86D8C2-73E7-412C-882C-F173AB6710B9}"/>
              </a:ext>
            </a:extLst>
          </p:cNvPr>
          <p:cNvSpPr txBox="1"/>
          <p:nvPr/>
        </p:nvSpPr>
        <p:spPr>
          <a:xfrm>
            <a:off x="1917663" y="3429000"/>
            <a:ext cx="787775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ar-SA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العلم الذي يجب تعلمه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ar-SA" sz="3600" b="1" dirty="0">
                <a:solidFill>
                  <a:schemeClr val="accent6">
                    <a:lumMod val="75000"/>
                  </a:schemeClr>
                </a:solidFill>
              </a:rPr>
              <a:t>ما يعين على معرفة الله تعالى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r-SA" sz="3200" b="1" dirty="0">
                <a:solidFill>
                  <a:srgbClr val="C00000"/>
                </a:solidFill>
              </a:rPr>
              <a:t>ما يعين على معرفة رسول الله </a:t>
            </a:r>
            <a:r>
              <a:rPr lang="ar-SA" sz="3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ﷺ</a:t>
            </a:r>
            <a:r>
              <a:rPr lang="ar-SA" sz="3200" b="1" dirty="0">
                <a:solidFill>
                  <a:srgbClr val="C00000"/>
                </a:solidFill>
              </a:rPr>
              <a:t> ومعرفة دين الإسلام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ar-SA" sz="3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Google Shape;64;p13">
            <a:extLst>
              <a:ext uri="{FF2B5EF4-FFF2-40B4-BE49-F238E27FC236}">
                <a16:creationId xmlns:a16="http://schemas.microsoft.com/office/drawing/2014/main" id="{0896D4FE-A4DC-4F6A-A66C-29107AB5952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12547" t="-4069" r="28818" b="8320"/>
          <a:stretch/>
        </p:blipFill>
        <p:spPr>
          <a:xfrm>
            <a:off x="356868" y="3781947"/>
            <a:ext cx="1745093" cy="3005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7F05AF4F-BB14-4216-B13B-C56304D4F24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2204" r="88723"/>
          <a:stretch/>
        </p:blipFill>
        <p:spPr>
          <a:xfrm>
            <a:off x="9797696" y="4211963"/>
            <a:ext cx="763655" cy="60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6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256788D1-2A79-404B-A0A4-990992CE45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75" b="11296"/>
          <a:stretch/>
        </p:blipFill>
        <p:spPr>
          <a:xfrm>
            <a:off x="-1" y="0"/>
            <a:ext cx="13363576" cy="685800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C10B376A-FAF0-4129-87DC-BAFA052F3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16" b="90000" l="4186" r="95000">
                        <a14:foregroundMark x1="94070" y1="12131" x2="6395" y2="84098"/>
                        <a14:foregroundMark x1="65233" y1="78525" x2="41628" y2="44590"/>
                        <a14:foregroundMark x1="48488" y1="86066" x2="38256" y2="34590"/>
                        <a14:foregroundMark x1="30465" y1="84426" x2="23140" y2="60820"/>
                        <a14:foregroundMark x1="23140" y1="60820" x2="22674" y2="52623"/>
                        <a14:foregroundMark x1="22791" y1="84754" x2="50698" y2="66066"/>
                        <a14:foregroundMark x1="53605" y1="84098" x2="48256" y2="50984"/>
                        <a14:foregroundMark x1="58140" y1="84426" x2="75698" y2="47213"/>
                        <a14:foregroundMark x1="67907" y1="84426" x2="76628" y2="49508"/>
                        <a14:foregroundMark x1="76512" y1="82131" x2="75000" y2="42623"/>
                        <a14:foregroundMark x1="88837" y1="72459" x2="56279" y2="47213"/>
                        <a14:foregroundMark x1="93605" y1="74754" x2="70930" y2="63279"/>
                        <a14:foregroundMark x1="70930" y1="63279" x2="62326" y2="57377"/>
                        <a14:foregroundMark x1="93488" y1="82623" x2="87674" y2="65246"/>
                        <a14:foregroundMark x1="91977" y1="85738" x2="87209" y2="59508"/>
                        <a14:foregroundMark x1="4419" y1="68361" x2="34302" y2="54262"/>
                        <a14:foregroundMark x1="4419" y1="40000" x2="33953" y2="39016"/>
                        <a14:foregroundMark x1="33953" y1="39016" x2="38721" y2="39508"/>
                        <a14:foregroundMark x1="4302" y1="71639" x2="4651" y2="9180"/>
                        <a14:foregroundMark x1="4651" y1="9180" x2="15581" y2="17705"/>
                        <a14:foregroundMark x1="15581" y1="17705" x2="16163" y2="18525"/>
                        <a14:foregroundMark x1="4419" y1="72295" x2="4419" y2="80820"/>
                        <a14:foregroundMark x1="4419" y1="80820" x2="9651" y2="85410"/>
                        <a14:foregroundMark x1="9651" y1="85410" x2="15581" y2="86066"/>
                        <a14:foregroundMark x1="15581" y1="86066" x2="21628" y2="85574"/>
                        <a14:foregroundMark x1="21628" y1="85574" x2="22791" y2="85574"/>
                        <a14:foregroundMark x1="4651" y1="82295" x2="9884" y2="85902"/>
                        <a14:foregroundMark x1="9884" y1="85902" x2="11163" y2="85410"/>
                        <a14:foregroundMark x1="13605" y1="85246" x2="21860" y2="84918"/>
                        <a14:foregroundMark x1="21860" y1="84918" x2="28140" y2="85082"/>
                        <a14:foregroundMark x1="27442" y1="85902" x2="43837" y2="86230"/>
                        <a14:foregroundMark x1="43837" y1="86230" x2="57791" y2="84590"/>
                        <a14:foregroundMark x1="57791" y1="84590" x2="71977" y2="85082"/>
                        <a14:foregroundMark x1="63837" y1="86230" x2="84651" y2="86230"/>
                        <a14:foregroundMark x1="84651" y1="86230" x2="90930" y2="85574"/>
                        <a14:foregroundMark x1="90930" y1="85574" x2="95000" y2="8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349" y="1204073"/>
            <a:ext cx="9470701" cy="4781551"/>
          </a:xfrm>
          <a:prstGeom prst="rect">
            <a:avLst/>
          </a:prstGeom>
        </p:spPr>
      </p:pic>
      <p:pic>
        <p:nvPicPr>
          <p:cNvPr id="21" name="Google Shape;64;p13">
            <a:extLst>
              <a:ext uri="{FF2B5EF4-FFF2-40B4-BE49-F238E27FC236}">
                <a16:creationId xmlns:a16="http://schemas.microsoft.com/office/drawing/2014/main" id="{0896D4FE-A4DC-4F6A-A66C-29107AB595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2547" t="-4069" r="28818" b="8320"/>
          <a:stretch/>
        </p:blipFill>
        <p:spPr>
          <a:xfrm>
            <a:off x="356868" y="3781947"/>
            <a:ext cx="1745093" cy="30050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CDBFC2D9-93D0-4123-B847-591AF1725F62}"/>
              </a:ext>
            </a:extLst>
          </p:cNvPr>
          <p:cNvGrpSpPr/>
          <p:nvPr/>
        </p:nvGrpSpPr>
        <p:grpSpPr>
          <a:xfrm>
            <a:off x="2609754" y="1733550"/>
            <a:ext cx="6867621" cy="1095375"/>
            <a:chOff x="2495454" y="419100"/>
            <a:chExt cx="7201091" cy="1676400"/>
          </a:xfrm>
        </p:grpSpPr>
        <p:pic>
          <p:nvPicPr>
            <p:cNvPr id="34" name="صورة 33">
              <a:extLst>
                <a:ext uri="{FF2B5EF4-FFF2-40B4-BE49-F238E27FC236}">
                  <a16:creationId xmlns:a16="http://schemas.microsoft.com/office/drawing/2014/main" id="{45F0A7D8-BF54-405C-87A4-24E7755EA8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3" t="2591" r="3742" b="72964"/>
            <a:stretch/>
          </p:blipFill>
          <p:spPr>
            <a:xfrm>
              <a:off x="2495454" y="419100"/>
              <a:ext cx="7201091" cy="1676400"/>
            </a:xfrm>
            <a:prstGeom prst="rect">
              <a:avLst/>
            </a:prstGeom>
          </p:spPr>
        </p:pic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D6D0E6C1-0C7D-4D87-B367-6072AF3A3E05}"/>
                </a:ext>
              </a:extLst>
            </p:cNvPr>
            <p:cNvSpPr txBox="1"/>
            <p:nvPr/>
          </p:nvSpPr>
          <p:spPr>
            <a:xfrm>
              <a:off x="3250861" y="710850"/>
              <a:ext cx="513080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يجب على الإنسان أن يتعلم أربع مسائل عليها مدار سعادته في الدنيا والآخرة وهي : </a:t>
              </a:r>
            </a:p>
          </p:txBody>
        </p:sp>
        <p:pic>
          <p:nvPicPr>
            <p:cNvPr id="36" name="صورة 35">
              <a:extLst>
                <a:ext uri="{FF2B5EF4-FFF2-40B4-BE49-F238E27FC236}">
                  <a16:creationId xmlns:a16="http://schemas.microsoft.com/office/drawing/2014/main" id="{7489BD1C-FBB9-4CA4-9C06-85DC398D0F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 l="75854" t="12112" r="9861" b="80694"/>
            <a:stretch/>
          </p:blipFill>
          <p:spPr>
            <a:xfrm>
              <a:off x="8223250" y="901700"/>
              <a:ext cx="1451021" cy="914400"/>
            </a:xfrm>
            <a:prstGeom prst="rect">
              <a:avLst/>
            </a:prstGeom>
          </p:spPr>
        </p:pic>
      </p:grpSp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1B0BFEF6-6FF7-4A5E-938E-6A28FA67B2A3}"/>
              </a:ext>
            </a:extLst>
          </p:cNvPr>
          <p:cNvGrpSpPr/>
          <p:nvPr/>
        </p:nvGrpSpPr>
        <p:grpSpPr>
          <a:xfrm>
            <a:off x="6403401" y="2921640"/>
            <a:ext cx="2854946" cy="1014720"/>
            <a:chOff x="6261100" y="2514600"/>
            <a:chExt cx="4768945" cy="1612900"/>
          </a:xfrm>
        </p:grpSpPr>
        <p:pic>
          <p:nvPicPr>
            <p:cNvPr id="38" name="صورة 37">
              <a:extLst>
                <a:ext uri="{FF2B5EF4-FFF2-40B4-BE49-F238E27FC236}">
                  <a16:creationId xmlns:a16="http://schemas.microsoft.com/office/drawing/2014/main" id="{F578DEB5-506E-41DA-A6E1-4D1EA8721E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3" t="3333" r="3903" b="73148"/>
            <a:stretch/>
          </p:blipFill>
          <p:spPr>
            <a:xfrm>
              <a:off x="6261100" y="2514600"/>
              <a:ext cx="4768945" cy="1612900"/>
            </a:xfrm>
            <a:prstGeom prst="rect">
              <a:avLst/>
            </a:prstGeom>
          </p:spPr>
        </p:pic>
        <p:pic>
          <p:nvPicPr>
            <p:cNvPr id="39" name="صورة 38">
              <a:extLst>
                <a:ext uri="{FF2B5EF4-FFF2-40B4-BE49-F238E27FC236}">
                  <a16:creationId xmlns:a16="http://schemas.microsoft.com/office/drawing/2014/main" id="{FEFFC199-6514-4174-A4E8-C119E32620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72077" t="23622" r="9861" b="71582"/>
            <a:stretch/>
          </p:blipFill>
          <p:spPr>
            <a:xfrm>
              <a:off x="6726760" y="2819400"/>
              <a:ext cx="3837619" cy="1003300"/>
            </a:xfrm>
            <a:prstGeom prst="rect">
              <a:avLst/>
            </a:prstGeom>
          </p:spPr>
        </p:pic>
      </p:grpSp>
      <p:grpSp>
        <p:nvGrpSpPr>
          <p:cNvPr id="40" name="مجموعة 39">
            <a:extLst>
              <a:ext uri="{FF2B5EF4-FFF2-40B4-BE49-F238E27FC236}">
                <a16:creationId xmlns:a16="http://schemas.microsoft.com/office/drawing/2014/main" id="{BAA49909-E510-4678-A0D6-0796361FFAFC}"/>
              </a:ext>
            </a:extLst>
          </p:cNvPr>
          <p:cNvGrpSpPr/>
          <p:nvPr/>
        </p:nvGrpSpPr>
        <p:grpSpPr>
          <a:xfrm>
            <a:off x="3470417" y="2894663"/>
            <a:ext cx="2703632" cy="1014720"/>
            <a:chOff x="977711" y="2514600"/>
            <a:chExt cx="4597589" cy="1612900"/>
          </a:xfrm>
        </p:grpSpPr>
        <p:pic>
          <p:nvPicPr>
            <p:cNvPr id="41" name="صورة 40">
              <a:extLst>
                <a:ext uri="{FF2B5EF4-FFF2-40B4-BE49-F238E27FC236}">
                  <a16:creationId xmlns:a16="http://schemas.microsoft.com/office/drawing/2014/main" id="{DA63DF57-186A-49AA-9016-FDF9DE1571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0" t="50371" r="3905" b="26110"/>
            <a:stretch/>
          </p:blipFill>
          <p:spPr>
            <a:xfrm>
              <a:off x="977711" y="2514600"/>
              <a:ext cx="4597589" cy="1612900"/>
            </a:xfrm>
            <a:prstGeom prst="rect">
              <a:avLst/>
            </a:prstGeom>
          </p:spPr>
        </p:pic>
        <p:pic>
          <p:nvPicPr>
            <p:cNvPr id="42" name="صورة 41">
              <a:extLst>
                <a:ext uri="{FF2B5EF4-FFF2-40B4-BE49-F238E27FC236}">
                  <a16:creationId xmlns:a16="http://schemas.microsoft.com/office/drawing/2014/main" id="{E3177E8D-923E-4173-B94E-8786B17C88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0909" t="23623" r="44215" b="71102"/>
            <a:stretch/>
          </p:blipFill>
          <p:spPr>
            <a:xfrm>
              <a:off x="1530253" y="2794000"/>
              <a:ext cx="3492504" cy="1219603"/>
            </a:xfrm>
            <a:prstGeom prst="rect">
              <a:avLst/>
            </a:prstGeom>
          </p:spPr>
        </p:pic>
      </p:grpSp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086B68E3-2ECA-45AD-A308-C4CEC67F8557}"/>
              </a:ext>
            </a:extLst>
          </p:cNvPr>
          <p:cNvGrpSpPr/>
          <p:nvPr/>
        </p:nvGrpSpPr>
        <p:grpSpPr>
          <a:xfrm>
            <a:off x="6403401" y="3946272"/>
            <a:ext cx="2809921" cy="1014720"/>
            <a:chOff x="6261099" y="4546600"/>
            <a:chExt cx="4768945" cy="1651000"/>
          </a:xfrm>
        </p:grpSpPr>
        <p:pic>
          <p:nvPicPr>
            <p:cNvPr id="44" name="صورة 43">
              <a:extLst>
                <a:ext uri="{FF2B5EF4-FFF2-40B4-BE49-F238E27FC236}">
                  <a16:creationId xmlns:a16="http://schemas.microsoft.com/office/drawing/2014/main" id="{21F9B968-AEA2-4793-A70D-FEB8AD4CE7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3" t="26296" r="3903" b="49630"/>
            <a:stretch/>
          </p:blipFill>
          <p:spPr>
            <a:xfrm>
              <a:off x="6261099" y="4546600"/>
              <a:ext cx="4768945" cy="1651000"/>
            </a:xfrm>
            <a:prstGeom prst="rect">
              <a:avLst/>
            </a:prstGeom>
          </p:spPr>
        </p:pic>
        <p:pic>
          <p:nvPicPr>
            <p:cNvPr id="45" name="صورة 44">
              <a:extLst>
                <a:ext uri="{FF2B5EF4-FFF2-40B4-BE49-F238E27FC236}">
                  <a16:creationId xmlns:a16="http://schemas.microsoft.com/office/drawing/2014/main" id="{0C88E57A-ACB5-4FD8-B1FE-8637377ECF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71369" t="28419" r="9860" b="65826"/>
            <a:stretch/>
          </p:blipFill>
          <p:spPr>
            <a:xfrm>
              <a:off x="6647306" y="4870450"/>
              <a:ext cx="3996527" cy="1206500"/>
            </a:xfrm>
            <a:prstGeom prst="rect">
              <a:avLst/>
            </a:prstGeom>
          </p:spPr>
        </p:pic>
      </p:grpSp>
      <p:grpSp>
        <p:nvGrpSpPr>
          <p:cNvPr id="46" name="مجموعة 45">
            <a:extLst>
              <a:ext uri="{FF2B5EF4-FFF2-40B4-BE49-F238E27FC236}">
                <a16:creationId xmlns:a16="http://schemas.microsoft.com/office/drawing/2014/main" id="{E85C8C90-F78F-4D2A-85F6-FE2E2384BD07}"/>
              </a:ext>
            </a:extLst>
          </p:cNvPr>
          <p:cNvGrpSpPr/>
          <p:nvPr/>
        </p:nvGrpSpPr>
        <p:grpSpPr>
          <a:xfrm>
            <a:off x="3470417" y="3975121"/>
            <a:ext cx="2719876" cy="1014720"/>
            <a:chOff x="876111" y="4622800"/>
            <a:chExt cx="4597589" cy="1651000"/>
          </a:xfrm>
        </p:grpSpPr>
        <p:pic>
          <p:nvPicPr>
            <p:cNvPr id="47" name="صورة 46">
              <a:extLst>
                <a:ext uri="{FF2B5EF4-FFF2-40B4-BE49-F238E27FC236}">
                  <a16:creationId xmlns:a16="http://schemas.microsoft.com/office/drawing/2014/main" id="{807E3DD9-CBF1-40F1-9285-DBAC7C99B3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0" t="74445" r="3905" b="1481"/>
            <a:stretch/>
          </p:blipFill>
          <p:spPr>
            <a:xfrm>
              <a:off x="876111" y="4622800"/>
              <a:ext cx="4597589" cy="1651000"/>
            </a:xfrm>
            <a:prstGeom prst="rect">
              <a:avLst/>
            </a:prstGeom>
          </p:spPr>
        </p:pic>
        <p:pic>
          <p:nvPicPr>
            <p:cNvPr id="48" name="صورة 47">
              <a:extLst>
                <a:ext uri="{FF2B5EF4-FFF2-40B4-BE49-F238E27FC236}">
                  <a16:creationId xmlns:a16="http://schemas.microsoft.com/office/drawing/2014/main" id="{BB6C2C80-9048-48E8-8C95-19530CF01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2742" t="28892" r="43979" b="65826"/>
            <a:stretch/>
          </p:blipFill>
          <p:spPr>
            <a:xfrm>
              <a:off x="1161956" y="5013325"/>
              <a:ext cx="4121280" cy="920750"/>
            </a:xfrm>
            <a:prstGeom prst="rect">
              <a:avLst/>
            </a:prstGeom>
          </p:spPr>
        </p:pic>
      </p:grpSp>
      <p:pic>
        <p:nvPicPr>
          <p:cNvPr id="49" name="صورة 48">
            <a:extLst>
              <a:ext uri="{FF2B5EF4-FFF2-40B4-BE49-F238E27FC236}">
                <a16:creationId xmlns:a16="http://schemas.microsoft.com/office/drawing/2014/main" id="{504D2683-F8DC-4196-BEDD-FE3D688167E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92204" r="88723"/>
          <a:stretch/>
        </p:blipFill>
        <p:spPr>
          <a:xfrm>
            <a:off x="9758858" y="4215141"/>
            <a:ext cx="763655" cy="60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1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256788D1-2A79-404B-A0A4-990992CE45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75" b="11296"/>
          <a:stretch/>
        </p:blipFill>
        <p:spPr>
          <a:xfrm>
            <a:off x="-1" y="0"/>
            <a:ext cx="13363576" cy="685800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C10B376A-FAF0-4129-87DC-BAFA052F3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16" b="90000" l="4186" r="95000">
                        <a14:foregroundMark x1="94070" y1="12131" x2="6395" y2="84098"/>
                        <a14:foregroundMark x1="65233" y1="78525" x2="41628" y2="44590"/>
                        <a14:foregroundMark x1="48488" y1="86066" x2="38256" y2="34590"/>
                        <a14:foregroundMark x1="30465" y1="84426" x2="23140" y2="60820"/>
                        <a14:foregroundMark x1="23140" y1="60820" x2="22674" y2="52623"/>
                        <a14:foregroundMark x1="22791" y1="84754" x2="50698" y2="66066"/>
                        <a14:foregroundMark x1="53605" y1="84098" x2="48256" y2="50984"/>
                        <a14:foregroundMark x1="58140" y1="84426" x2="75698" y2="47213"/>
                        <a14:foregroundMark x1="67907" y1="84426" x2="76628" y2="49508"/>
                        <a14:foregroundMark x1="76512" y1="82131" x2="75000" y2="42623"/>
                        <a14:foregroundMark x1="88837" y1="72459" x2="56279" y2="47213"/>
                        <a14:foregroundMark x1="93605" y1="74754" x2="70930" y2="63279"/>
                        <a14:foregroundMark x1="70930" y1="63279" x2="62326" y2="57377"/>
                        <a14:foregroundMark x1="93488" y1="82623" x2="87674" y2="65246"/>
                        <a14:foregroundMark x1="91977" y1="85738" x2="87209" y2="59508"/>
                        <a14:foregroundMark x1="4419" y1="68361" x2="34302" y2="54262"/>
                        <a14:foregroundMark x1="4419" y1="40000" x2="33953" y2="39016"/>
                        <a14:foregroundMark x1="33953" y1="39016" x2="38721" y2="39508"/>
                        <a14:foregroundMark x1="4302" y1="71639" x2="4651" y2="9180"/>
                        <a14:foregroundMark x1="4651" y1="9180" x2="15581" y2="17705"/>
                        <a14:foregroundMark x1="15581" y1="17705" x2="16163" y2="18525"/>
                        <a14:foregroundMark x1="4419" y1="72295" x2="4419" y2="80820"/>
                        <a14:foregroundMark x1="4419" y1="80820" x2="9651" y2="85410"/>
                        <a14:foregroundMark x1="9651" y1="85410" x2="15581" y2="86066"/>
                        <a14:foregroundMark x1="15581" y1="86066" x2="21628" y2="85574"/>
                        <a14:foregroundMark x1="21628" y1="85574" x2="22791" y2="85574"/>
                        <a14:foregroundMark x1="4651" y1="82295" x2="9884" y2="85902"/>
                        <a14:foregroundMark x1="9884" y1="85902" x2="11163" y2="85410"/>
                        <a14:foregroundMark x1="13605" y1="85246" x2="21860" y2="84918"/>
                        <a14:foregroundMark x1="21860" y1="84918" x2="28140" y2="85082"/>
                        <a14:foregroundMark x1="27442" y1="85902" x2="43837" y2="86230"/>
                        <a14:foregroundMark x1="43837" y1="86230" x2="57791" y2="84590"/>
                        <a14:foregroundMark x1="57791" y1="84590" x2="71977" y2="85082"/>
                        <a14:foregroundMark x1="63837" y1="86230" x2="84651" y2="86230"/>
                        <a14:foregroundMark x1="84651" y1="86230" x2="90930" y2="85574"/>
                        <a14:foregroundMark x1="90930" y1="85574" x2="95000" y2="8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349" y="1204073"/>
            <a:ext cx="9470701" cy="4781551"/>
          </a:xfrm>
          <a:prstGeom prst="rect">
            <a:avLst/>
          </a:prstGeom>
        </p:spPr>
      </p:pic>
      <p:pic>
        <p:nvPicPr>
          <p:cNvPr id="21" name="Google Shape;64;p13">
            <a:extLst>
              <a:ext uri="{FF2B5EF4-FFF2-40B4-BE49-F238E27FC236}">
                <a16:creationId xmlns:a16="http://schemas.microsoft.com/office/drawing/2014/main" id="{0896D4FE-A4DC-4F6A-A66C-29107AB595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2547" t="-4069" r="28818" b="8320"/>
          <a:stretch/>
        </p:blipFill>
        <p:spPr>
          <a:xfrm>
            <a:off x="356868" y="3781947"/>
            <a:ext cx="1745093" cy="3005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E5FE1A82-1DB6-4016-B269-2F0418667F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66260" t="35372" r="8443" b="57225"/>
          <a:stretch/>
        </p:blipFill>
        <p:spPr>
          <a:xfrm>
            <a:off x="8138159" y="1516930"/>
            <a:ext cx="2629211" cy="904172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A0FFB8E6-0A56-47D5-A3B2-A3DF5056EA6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3655" r="8443" b="51654"/>
          <a:stretch/>
        </p:blipFill>
        <p:spPr>
          <a:xfrm>
            <a:off x="2250610" y="2196349"/>
            <a:ext cx="7690780" cy="861642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493D7C38-EA3B-436B-AB2E-874B001A6C9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807" t="48713" r="8443" b="39449"/>
          <a:stretch/>
        </p:blipFill>
        <p:spPr>
          <a:xfrm>
            <a:off x="7620876" y="2891445"/>
            <a:ext cx="3321444" cy="1406805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EBC31F7D-B4A7-4DF5-867B-861089149BB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983" t="48566" r="36412" b="39449"/>
          <a:stretch/>
        </p:blipFill>
        <p:spPr>
          <a:xfrm>
            <a:off x="5059680" y="2891445"/>
            <a:ext cx="2745780" cy="1406806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468AD383-7F4A-40E1-A062-C03E754F334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784" t="49593" r="62830" b="39449"/>
          <a:stretch/>
        </p:blipFill>
        <p:spPr>
          <a:xfrm>
            <a:off x="2124004" y="2930615"/>
            <a:ext cx="3287004" cy="1406805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3BDD0A47-99B5-4729-9CA0-D68C7EE497D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2204" r="88723"/>
          <a:stretch/>
        </p:blipFill>
        <p:spPr>
          <a:xfrm>
            <a:off x="9686168" y="4262064"/>
            <a:ext cx="763655" cy="60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9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256788D1-2A79-404B-A0A4-990992CE45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75" b="11296"/>
          <a:stretch/>
        </p:blipFill>
        <p:spPr>
          <a:xfrm>
            <a:off x="-1" y="0"/>
            <a:ext cx="13363576" cy="685800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C10B376A-FAF0-4129-87DC-BAFA052F3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16" b="90000" l="4186" r="95000">
                        <a14:foregroundMark x1="94070" y1="12131" x2="6395" y2="84098"/>
                        <a14:foregroundMark x1="65233" y1="78525" x2="41628" y2="44590"/>
                        <a14:foregroundMark x1="48488" y1="86066" x2="38256" y2="34590"/>
                        <a14:foregroundMark x1="30465" y1="84426" x2="23140" y2="60820"/>
                        <a14:foregroundMark x1="23140" y1="60820" x2="22674" y2="52623"/>
                        <a14:foregroundMark x1="22791" y1="84754" x2="50698" y2="66066"/>
                        <a14:foregroundMark x1="53605" y1="84098" x2="48256" y2="50984"/>
                        <a14:foregroundMark x1="58140" y1="84426" x2="75698" y2="47213"/>
                        <a14:foregroundMark x1="67907" y1="84426" x2="76628" y2="49508"/>
                        <a14:foregroundMark x1="76512" y1="82131" x2="75000" y2="42623"/>
                        <a14:foregroundMark x1="88837" y1="72459" x2="56279" y2="47213"/>
                        <a14:foregroundMark x1="93605" y1="74754" x2="70930" y2="63279"/>
                        <a14:foregroundMark x1="70930" y1="63279" x2="62326" y2="57377"/>
                        <a14:foregroundMark x1="93488" y1="82623" x2="87674" y2="65246"/>
                        <a14:foregroundMark x1="91977" y1="85738" x2="87209" y2="59508"/>
                        <a14:foregroundMark x1="4419" y1="68361" x2="34302" y2="54262"/>
                        <a14:foregroundMark x1="4419" y1="40000" x2="33953" y2="39016"/>
                        <a14:foregroundMark x1="33953" y1="39016" x2="38721" y2="39508"/>
                        <a14:foregroundMark x1="4302" y1="71639" x2="4651" y2="9180"/>
                        <a14:foregroundMark x1="4651" y1="9180" x2="15581" y2="17705"/>
                        <a14:foregroundMark x1="15581" y1="17705" x2="16163" y2="18525"/>
                        <a14:foregroundMark x1="4419" y1="72295" x2="4419" y2="80820"/>
                        <a14:foregroundMark x1="4419" y1="80820" x2="9651" y2="85410"/>
                        <a14:foregroundMark x1="9651" y1="85410" x2="15581" y2="86066"/>
                        <a14:foregroundMark x1="15581" y1="86066" x2="21628" y2="85574"/>
                        <a14:foregroundMark x1="21628" y1="85574" x2="22791" y2="85574"/>
                        <a14:foregroundMark x1="4651" y1="82295" x2="9884" y2="85902"/>
                        <a14:foregroundMark x1="9884" y1="85902" x2="11163" y2="85410"/>
                        <a14:foregroundMark x1="13605" y1="85246" x2="21860" y2="84918"/>
                        <a14:foregroundMark x1="21860" y1="84918" x2="28140" y2="85082"/>
                        <a14:foregroundMark x1="27442" y1="85902" x2="43837" y2="86230"/>
                        <a14:foregroundMark x1="43837" y1="86230" x2="57791" y2="84590"/>
                        <a14:foregroundMark x1="57791" y1="84590" x2="71977" y2="85082"/>
                        <a14:foregroundMark x1="63837" y1="86230" x2="84651" y2="86230"/>
                        <a14:foregroundMark x1="84651" y1="86230" x2="90930" y2="85574"/>
                        <a14:foregroundMark x1="90930" y1="85574" x2="95000" y2="8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349" y="1204073"/>
            <a:ext cx="9470701" cy="4781551"/>
          </a:xfrm>
          <a:prstGeom prst="rect">
            <a:avLst/>
          </a:prstGeom>
        </p:spPr>
      </p:pic>
      <p:pic>
        <p:nvPicPr>
          <p:cNvPr id="21" name="Google Shape;64;p13">
            <a:extLst>
              <a:ext uri="{FF2B5EF4-FFF2-40B4-BE49-F238E27FC236}">
                <a16:creationId xmlns:a16="http://schemas.microsoft.com/office/drawing/2014/main" id="{0896D4FE-A4DC-4F6A-A66C-29107AB595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2547" t="-4069" r="28818" b="8320"/>
          <a:stretch/>
        </p:blipFill>
        <p:spPr>
          <a:xfrm>
            <a:off x="356868" y="3781947"/>
            <a:ext cx="1745093" cy="3005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3BDD0A47-99B5-4729-9CA0-D68C7EE497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2204" r="88723"/>
          <a:stretch/>
        </p:blipFill>
        <p:spPr>
          <a:xfrm>
            <a:off x="9909688" y="4691281"/>
            <a:ext cx="763655" cy="604566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339ABD9A-DF59-4DEA-A7A8-82FF42E69A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993" b="93645" l="4723" r="91263">
                        <a14:foregroundMark x1="91499" y1="60911" x2="40378" y2="62590"/>
                        <a14:foregroundMark x1="10862" y1="60791" x2="6848" y2="61271"/>
                        <a14:foregroundMark x1="6848" y1="61271" x2="2597" y2="62590"/>
                        <a14:foregroundMark x1="2597" y1="62590" x2="590" y2="91247"/>
                        <a14:foregroundMark x1="590" y1="91247" x2="4250" y2="92926"/>
                        <a14:foregroundMark x1="4250" y1="92926" x2="7886" y2="92715"/>
                        <a14:foregroundMark x1="21541" y1="92368" x2="27509" y2="92566"/>
                        <a14:foregroundMark x1="5313" y1="58993" x2="4723" y2="93645"/>
                        <a14:backgroundMark x1="21317" y1="89742" x2="21370" y2="88969"/>
                        <a14:backgroundMark x1="21370" y1="88969" x2="10862" y2="89568"/>
                        <a14:backgroundMark x1="10862" y1="89568" x2="9043" y2="90132"/>
                        <a14:backgroundMark x1="11512" y1="95019" x2="15348" y2="95324"/>
                        <a14:backgroundMark x1="15348" y1="95324" x2="20425" y2="95204"/>
                        <a14:backgroundMark x1="20425" y1="95204" x2="20584" y2="94956"/>
                        <a14:backgroundMark x1="21514" y1="89749" x2="21488" y2="89568"/>
                        <a14:backgroundMark x1="19835" y1="90647" x2="17119" y2="92446"/>
                        <a14:backgroundMark x1="17119" y1="92446" x2="7792" y2="92566"/>
                        <a14:backgroundMark x1="7792" y1="92566" x2="13459" y2="92926"/>
                        <a14:backgroundMark x1="13459" y1="92926" x2="9563" y2="92446"/>
                        <a14:backgroundMark x1="9563" y1="92446" x2="14168" y2="92326"/>
                        <a14:backgroundMark x1="14168" y1="92326" x2="10390" y2="91007"/>
                        <a14:backgroundMark x1="10390" y1="91007" x2="13932" y2="92206"/>
                        <a14:backgroundMark x1="13932" y1="92206" x2="10035" y2="90647"/>
                        <a14:backgroundMark x1="10035" y1="90647" x2="15702" y2="91487"/>
                        <a14:backgroundMark x1="15702" y1="91487" x2="11216" y2="90408"/>
                        <a14:backgroundMark x1="11216" y1="90408" x2="18182" y2="92926"/>
                        <a14:backgroundMark x1="19362" y1="92566" x2="18654" y2="89808"/>
                        <a14:backgroundMark x1="18654" y1="89808" x2="19953" y2="92326"/>
                        <a14:backgroundMark x1="19953" y1="92326" x2="20307" y2="89928"/>
                        <a14:backgroundMark x1="20543" y1="89928" x2="10626" y2="91247"/>
                        <a14:backgroundMark x1="10626" y1="91247" x2="15348" y2="92686"/>
                        <a14:backgroundMark x1="15348" y1="92686" x2="19244" y2="92806"/>
                        <a14:backgroundMark x1="19244" y1="92806" x2="13341" y2="92566"/>
                        <a14:backgroundMark x1="13341" y1="92566" x2="9209" y2="90887"/>
                        <a14:backgroundMark x1="9563" y1="92086" x2="9917" y2="91007"/>
                      </a14:backgroundRemoval>
                    </a14:imgEffect>
                  </a14:imgLayer>
                </a14:imgProps>
              </a:ext>
            </a:extLst>
          </a:blip>
          <a:srcRect l="4902" t="61031" r="8680" b="20415"/>
          <a:stretch/>
        </p:blipFill>
        <p:spPr>
          <a:xfrm>
            <a:off x="2101961" y="1720760"/>
            <a:ext cx="8349291" cy="290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65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256788D1-2A79-404B-A0A4-990992CE45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75" b="11296"/>
          <a:stretch/>
        </p:blipFill>
        <p:spPr>
          <a:xfrm>
            <a:off x="-1" y="0"/>
            <a:ext cx="13363576" cy="685800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C10B376A-FAF0-4129-87DC-BAFA052F3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16" b="90000" l="4186" r="95000">
                        <a14:foregroundMark x1="94070" y1="12131" x2="6395" y2="84098"/>
                        <a14:foregroundMark x1="65233" y1="78525" x2="41628" y2="44590"/>
                        <a14:foregroundMark x1="48488" y1="86066" x2="38256" y2="34590"/>
                        <a14:foregroundMark x1="30465" y1="84426" x2="23140" y2="60820"/>
                        <a14:foregroundMark x1="23140" y1="60820" x2="22674" y2="52623"/>
                        <a14:foregroundMark x1="22791" y1="84754" x2="50698" y2="66066"/>
                        <a14:foregroundMark x1="53605" y1="84098" x2="48256" y2="50984"/>
                        <a14:foregroundMark x1="58140" y1="84426" x2="75698" y2="47213"/>
                        <a14:foregroundMark x1="67907" y1="84426" x2="76628" y2="49508"/>
                        <a14:foregroundMark x1="76512" y1="82131" x2="75000" y2="42623"/>
                        <a14:foregroundMark x1="88837" y1="72459" x2="56279" y2="47213"/>
                        <a14:foregroundMark x1="93605" y1="74754" x2="70930" y2="63279"/>
                        <a14:foregroundMark x1="70930" y1="63279" x2="62326" y2="57377"/>
                        <a14:foregroundMark x1="93488" y1="82623" x2="87674" y2="65246"/>
                        <a14:foregroundMark x1="91977" y1="85738" x2="87209" y2="59508"/>
                        <a14:foregroundMark x1="4419" y1="68361" x2="34302" y2="54262"/>
                        <a14:foregroundMark x1="4419" y1="40000" x2="33953" y2="39016"/>
                        <a14:foregroundMark x1="33953" y1="39016" x2="38721" y2="39508"/>
                        <a14:foregroundMark x1="4302" y1="71639" x2="4651" y2="9180"/>
                        <a14:foregroundMark x1="4651" y1="9180" x2="15581" y2="17705"/>
                        <a14:foregroundMark x1="15581" y1="17705" x2="16163" y2="18525"/>
                        <a14:foregroundMark x1="4419" y1="72295" x2="4419" y2="80820"/>
                        <a14:foregroundMark x1="4419" y1="80820" x2="9651" y2="85410"/>
                        <a14:foregroundMark x1="9651" y1="85410" x2="15581" y2="86066"/>
                        <a14:foregroundMark x1="15581" y1="86066" x2="21628" y2="85574"/>
                        <a14:foregroundMark x1="21628" y1="85574" x2="22791" y2="85574"/>
                        <a14:foregroundMark x1="4651" y1="82295" x2="9884" y2="85902"/>
                        <a14:foregroundMark x1="9884" y1="85902" x2="11163" y2="85410"/>
                        <a14:foregroundMark x1="13605" y1="85246" x2="21860" y2="84918"/>
                        <a14:foregroundMark x1="21860" y1="84918" x2="28140" y2="85082"/>
                        <a14:foregroundMark x1="27442" y1="85902" x2="43837" y2="86230"/>
                        <a14:foregroundMark x1="43837" y1="86230" x2="57791" y2="84590"/>
                        <a14:foregroundMark x1="57791" y1="84590" x2="71977" y2="85082"/>
                        <a14:foregroundMark x1="63837" y1="86230" x2="84651" y2="86230"/>
                        <a14:foregroundMark x1="84651" y1="86230" x2="90930" y2="85574"/>
                        <a14:foregroundMark x1="90930" y1="85574" x2="95000" y2="8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349" y="1204073"/>
            <a:ext cx="9470701" cy="4781551"/>
          </a:xfrm>
          <a:prstGeom prst="rect">
            <a:avLst/>
          </a:prstGeom>
        </p:spPr>
      </p:pic>
      <p:pic>
        <p:nvPicPr>
          <p:cNvPr id="21" name="Google Shape;64;p13">
            <a:extLst>
              <a:ext uri="{FF2B5EF4-FFF2-40B4-BE49-F238E27FC236}">
                <a16:creationId xmlns:a16="http://schemas.microsoft.com/office/drawing/2014/main" id="{0896D4FE-A4DC-4F6A-A66C-29107AB595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2547" t="-4069" r="28818" b="8320"/>
          <a:stretch/>
        </p:blipFill>
        <p:spPr>
          <a:xfrm>
            <a:off x="356868" y="3781947"/>
            <a:ext cx="1745093" cy="3005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3BDD0A47-99B5-4729-9CA0-D68C7EE497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2204" r="88723"/>
          <a:stretch/>
        </p:blipFill>
        <p:spPr>
          <a:xfrm>
            <a:off x="9909688" y="4691281"/>
            <a:ext cx="763655" cy="60456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420068F-F1D8-4AB2-B3CB-A6F82AED5D1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993" b="93645" l="4723" r="91263">
                        <a14:foregroundMark x1="91499" y1="60911" x2="40378" y2="62590"/>
                        <a14:foregroundMark x1="10862" y1="60791" x2="6848" y2="61271"/>
                        <a14:foregroundMark x1="6848" y1="61271" x2="2597" y2="62590"/>
                        <a14:foregroundMark x1="2597" y1="62590" x2="590" y2="91247"/>
                        <a14:foregroundMark x1="590" y1="91247" x2="4250" y2="92926"/>
                        <a14:foregroundMark x1="4250" y1="92926" x2="7886" y2="92715"/>
                        <a14:foregroundMark x1="21541" y1="92368" x2="27509" y2="92566"/>
                        <a14:foregroundMark x1="5313" y1="58993" x2="4723" y2="93645"/>
                        <a14:backgroundMark x1="21317" y1="89742" x2="21370" y2="88969"/>
                        <a14:backgroundMark x1="21370" y1="88969" x2="10862" y2="89568"/>
                        <a14:backgroundMark x1="10862" y1="89568" x2="9043" y2="90132"/>
                        <a14:backgroundMark x1="11512" y1="95019" x2="15348" y2="95324"/>
                        <a14:backgroundMark x1="15348" y1="95324" x2="20425" y2="95204"/>
                        <a14:backgroundMark x1="20425" y1="95204" x2="20584" y2="94956"/>
                        <a14:backgroundMark x1="21514" y1="89749" x2="21488" y2="89568"/>
                        <a14:backgroundMark x1="19835" y1="90647" x2="17119" y2="92446"/>
                        <a14:backgroundMark x1="17119" y1="92446" x2="7792" y2="92566"/>
                        <a14:backgroundMark x1="7792" y1="92566" x2="13459" y2="92926"/>
                        <a14:backgroundMark x1="13459" y1="92926" x2="9563" y2="92446"/>
                        <a14:backgroundMark x1="9563" y1="92446" x2="14168" y2="92326"/>
                        <a14:backgroundMark x1="14168" y1="92326" x2="10390" y2="91007"/>
                        <a14:backgroundMark x1="10390" y1="91007" x2="13932" y2="92206"/>
                        <a14:backgroundMark x1="13932" y1="92206" x2="10035" y2="90647"/>
                        <a14:backgroundMark x1="10035" y1="90647" x2="15702" y2="91487"/>
                        <a14:backgroundMark x1="15702" y1="91487" x2="11216" y2="90408"/>
                        <a14:backgroundMark x1="11216" y1="90408" x2="18182" y2="92926"/>
                        <a14:backgroundMark x1="19362" y1="92566" x2="18654" y2="89808"/>
                        <a14:backgroundMark x1="18654" y1="89808" x2="19953" y2="92326"/>
                        <a14:backgroundMark x1="19953" y1="92326" x2="20307" y2="89928"/>
                        <a14:backgroundMark x1="20543" y1="89928" x2="10626" y2="91247"/>
                        <a14:backgroundMark x1="10626" y1="91247" x2="15348" y2="92686"/>
                        <a14:backgroundMark x1="15348" y1="92686" x2="19244" y2="92806"/>
                        <a14:backgroundMark x1="19244" y1="92806" x2="13341" y2="92566"/>
                        <a14:backgroundMark x1="13341" y1="92566" x2="9209" y2="90887"/>
                        <a14:backgroundMark x1="9563" y1="92086" x2="9917" y2="91007"/>
                      </a14:backgroundRemoval>
                    </a14:imgEffect>
                  </a14:imgLayer>
                </a14:imgProps>
              </a:ext>
            </a:extLst>
          </a:blip>
          <a:srcRect l="3843" t="78906" r="9740" b="7574"/>
          <a:stretch/>
        </p:blipFill>
        <p:spPr>
          <a:xfrm>
            <a:off x="2209961" y="1906795"/>
            <a:ext cx="8245475" cy="255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23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256788D1-2A79-404B-A0A4-990992CE45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75" b="11296"/>
          <a:stretch/>
        </p:blipFill>
        <p:spPr>
          <a:xfrm>
            <a:off x="-1" y="0"/>
            <a:ext cx="13363576" cy="685800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C10B376A-FAF0-4129-87DC-BAFA052F3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16" b="90000" l="4186" r="95000">
                        <a14:foregroundMark x1="94070" y1="12131" x2="6395" y2="84098"/>
                        <a14:foregroundMark x1="65233" y1="78525" x2="41628" y2="44590"/>
                        <a14:foregroundMark x1="48488" y1="86066" x2="38256" y2="34590"/>
                        <a14:foregroundMark x1="30465" y1="84426" x2="23140" y2="60820"/>
                        <a14:foregroundMark x1="23140" y1="60820" x2="22674" y2="52623"/>
                        <a14:foregroundMark x1="22791" y1="84754" x2="50698" y2="66066"/>
                        <a14:foregroundMark x1="53605" y1="84098" x2="48256" y2="50984"/>
                        <a14:foregroundMark x1="58140" y1="84426" x2="75698" y2="47213"/>
                        <a14:foregroundMark x1="67907" y1="84426" x2="76628" y2="49508"/>
                        <a14:foregroundMark x1="76512" y1="82131" x2="75000" y2="42623"/>
                        <a14:foregroundMark x1="88837" y1="72459" x2="56279" y2="47213"/>
                        <a14:foregroundMark x1="93605" y1="74754" x2="70930" y2="63279"/>
                        <a14:foregroundMark x1="70930" y1="63279" x2="62326" y2="57377"/>
                        <a14:foregroundMark x1="93488" y1="82623" x2="87674" y2="65246"/>
                        <a14:foregroundMark x1="91977" y1="85738" x2="87209" y2="59508"/>
                        <a14:foregroundMark x1="4419" y1="68361" x2="34302" y2="54262"/>
                        <a14:foregroundMark x1="4419" y1="40000" x2="33953" y2="39016"/>
                        <a14:foregroundMark x1="33953" y1="39016" x2="38721" y2="39508"/>
                        <a14:foregroundMark x1="4302" y1="71639" x2="4651" y2="9180"/>
                        <a14:foregroundMark x1="4651" y1="9180" x2="15581" y2="17705"/>
                        <a14:foregroundMark x1="15581" y1="17705" x2="16163" y2="18525"/>
                        <a14:foregroundMark x1="4419" y1="72295" x2="4419" y2="80820"/>
                        <a14:foregroundMark x1="4419" y1="80820" x2="9651" y2="85410"/>
                        <a14:foregroundMark x1="9651" y1="85410" x2="15581" y2="86066"/>
                        <a14:foregroundMark x1="15581" y1="86066" x2="21628" y2="85574"/>
                        <a14:foregroundMark x1="21628" y1="85574" x2="22791" y2="85574"/>
                        <a14:foregroundMark x1="4651" y1="82295" x2="9884" y2="85902"/>
                        <a14:foregroundMark x1="9884" y1="85902" x2="11163" y2="85410"/>
                        <a14:foregroundMark x1="13605" y1="85246" x2="21860" y2="84918"/>
                        <a14:foregroundMark x1="21860" y1="84918" x2="28140" y2="85082"/>
                        <a14:foregroundMark x1="27442" y1="85902" x2="43837" y2="86230"/>
                        <a14:foregroundMark x1="43837" y1="86230" x2="57791" y2="84590"/>
                        <a14:foregroundMark x1="57791" y1="84590" x2="71977" y2="85082"/>
                        <a14:foregroundMark x1="63837" y1="86230" x2="84651" y2="86230"/>
                        <a14:foregroundMark x1="84651" y1="86230" x2="90930" y2="85574"/>
                        <a14:foregroundMark x1="90930" y1="85574" x2="95000" y2="8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349" y="1204073"/>
            <a:ext cx="9470701" cy="4781551"/>
          </a:xfrm>
          <a:prstGeom prst="rect">
            <a:avLst/>
          </a:prstGeom>
        </p:spPr>
      </p:pic>
      <p:pic>
        <p:nvPicPr>
          <p:cNvPr id="21" name="Google Shape;64;p13">
            <a:extLst>
              <a:ext uri="{FF2B5EF4-FFF2-40B4-BE49-F238E27FC236}">
                <a16:creationId xmlns:a16="http://schemas.microsoft.com/office/drawing/2014/main" id="{0896D4FE-A4DC-4F6A-A66C-29107AB595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2547" t="-4069" r="28818" b="8320"/>
          <a:stretch/>
        </p:blipFill>
        <p:spPr>
          <a:xfrm>
            <a:off x="356868" y="3781947"/>
            <a:ext cx="1745093" cy="30050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ED7DB847-43E6-48A1-A2A5-60587AEECC4E}"/>
              </a:ext>
            </a:extLst>
          </p:cNvPr>
          <p:cNvGrpSpPr/>
          <p:nvPr/>
        </p:nvGrpSpPr>
        <p:grpSpPr>
          <a:xfrm>
            <a:off x="6002917" y="1620339"/>
            <a:ext cx="4265355" cy="3502128"/>
            <a:chOff x="4531186" y="671506"/>
            <a:chExt cx="4984288" cy="4286927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C90905BB-D079-4414-B03F-890637FF0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5215" t="68505" r="16794" b="23854"/>
            <a:stretch/>
          </p:blipFill>
          <p:spPr>
            <a:xfrm>
              <a:off x="4531186" y="4139283"/>
              <a:ext cx="4042841" cy="819150"/>
            </a:xfrm>
            <a:prstGeom prst="rect">
              <a:avLst/>
            </a:prstGeom>
          </p:spPr>
        </p:pic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5A52D152-A89E-43A1-8104-04B741D5F2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 l="46830" t="3009" r="14267" b="89888"/>
            <a:stretch/>
          </p:blipFill>
          <p:spPr>
            <a:xfrm>
              <a:off x="5111267" y="671506"/>
              <a:ext cx="4404207" cy="960159"/>
            </a:xfrm>
            <a:prstGeom prst="rect">
              <a:avLst/>
            </a:prstGeom>
          </p:spPr>
        </p:pic>
      </p:grpSp>
      <p:pic>
        <p:nvPicPr>
          <p:cNvPr id="11" name="صورة 10">
            <a:extLst>
              <a:ext uri="{FF2B5EF4-FFF2-40B4-BE49-F238E27FC236}">
                <a16:creationId xmlns:a16="http://schemas.microsoft.com/office/drawing/2014/main" id="{24C54E70-3E80-4A10-A4C4-43CFD6EEE41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655" t="40873" r="16794" b="31319"/>
          <a:stretch/>
        </p:blipFill>
        <p:spPr>
          <a:xfrm>
            <a:off x="7346983" y="2246317"/>
            <a:ext cx="2125936" cy="236536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C7840AA6-9F2C-4EFC-BF1D-B5DFC25F00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409" t="42559" r="35255" b="37560"/>
          <a:stretch/>
        </p:blipFill>
        <p:spPr>
          <a:xfrm>
            <a:off x="5097756" y="2251346"/>
            <a:ext cx="1996488" cy="169938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A3F82A24-90A6-4BBE-A705-FA1CC58BB80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882" t="32388" r="52254" b="37498"/>
          <a:stretch/>
        </p:blipFill>
        <p:spPr>
          <a:xfrm>
            <a:off x="2724524" y="1703416"/>
            <a:ext cx="2120912" cy="1906586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6BC2B3D2-BF45-49B9-9D1D-FFC5520DDD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881" t="62730" r="53186" b="10626"/>
          <a:stretch/>
        </p:blipFill>
        <p:spPr>
          <a:xfrm>
            <a:off x="2881244" y="3594848"/>
            <a:ext cx="2183680" cy="1559736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A4729D1A-D26F-49AE-A0AA-C32DAB2D119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8361" t="89350" r="6605" b="5311"/>
          <a:stretch/>
        </p:blipFill>
        <p:spPr>
          <a:xfrm>
            <a:off x="2224308" y="4625131"/>
            <a:ext cx="469043" cy="46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05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256788D1-2A79-404B-A0A4-990992CE45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75" b="11296"/>
          <a:stretch/>
        </p:blipFill>
        <p:spPr>
          <a:xfrm>
            <a:off x="-1" y="0"/>
            <a:ext cx="13363576" cy="685800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C10B376A-FAF0-4129-87DC-BAFA052F3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16" b="90000" l="4186" r="95000">
                        <a14:foregroundMark x1="94070" y1="12131" x2="6395" y2="84098"/>
                        <a14:foregroundMark x1="65233" y1="78525" x2="41628" y2="44590"/>
                        <a14:foregroundMark x1="48488" y1="86066" x2="38256" y2="34590"/>
                        <a14:foregroundMark x1="30465" y1="84426" x2="23140" y2="60820"/>
                        <a14:foregroundMark x1="23140" y1="60820" x2="22674" y2="52623"/>
                        <a14:foregroundMark x1="22791" y1="84754" x2="50698" y2="66066"/>
                        <a14:foregroundMark x1="53605" y1="84098" x2="48256" y2="50984"/>
                        <a14:foregroundMark x1="58140" y1="84426" x2="75698" y2="47213"/>
                        <a14:foregroundMark x1="67907" y1="84426" x2="76628" y2="49508"/>
                        <a14:foregroundMark x1="76512" y1="82131" x2="75000" y2="42623"/>
                        <a14:foregroundMark x1="88837" y1="72459" x2="56279" y2="47213"/>
                        <a14:foregroundMark x1="93605" y1="74754" x2="70930" y2="63279"/>
                        <a14:foregroundMark x1="70930" y1="63279" x2="62326" y2="57377"/>
                        <a14:foregroundMark x1="93488" y1="82623" x2="87674" y2="65246"/>
                        <a14:foregroundMark x1="91977" y1="85738" x2="87209" y2="59508"/>
                        <a14:foregroundMark x1="4419" y1="68361" x2="34302" y2="54262"/>
                        <a14:foregroundMark x1="4419" y1="40000" x2="33953" y2="39016"/>
                        <a14:foregroundMark x1="33953" y1="39016" x2="38721" y2="39508"/>
                        <a14:foregroundMark x1="4302" y1="71639" x2="4651" y2="9180"/>
                        <a14:foregroundMark x1="4651" y1="9180" x2="15581" y2="17705"/>
                        <a14:foregroundMark x1="15581" y1="17705" x2="16163" y2="18525"/>
                        <a14:foregroundMark x1="4419" y1="72295" x2="4419" y2="80820"/>
                        <a14:foregroundMark x1="4419" y1="80820" x2="9651" y2="85410"/>
                        <a14:foregroundMark x1="9651" y1="85410" x2="15581" y2="86066"/>
                        <a14:foregroundMark x1="15581" y1="86066" x2="21628" y2="85574"/>
                        <a14:foregroundMark x1="21628" y1="85574" x2="22791" y2="85574"/>
                        <a14:foregroundMark x1="4651" y1="82295" x2="9884" y2="85902"/>
                        <a14:foregroundMark x1="9884" y1="85902" x2="11163" y2="85410"/>
                        <a14:foregroundMark x1="13605" y1="85246" x2="21860" y2="84918"/>
                        <a14:foregroundMark x1="21860" y1="84918" x2="28140" y2="85082"/>
                        <a14:foregroundMark x1="27442" y1="85902" x2="43837" y2="86230"/>
                        <a14:foregroundMark x1="43837" y1="86230" x2="57791" y2="84590"/>
                        <a14:foregroundMark x1="57791" y1="84590" x2="71977" y2="85082"/>
                        <a14:foregroundMark x1="63837" y1="86230" x2="84651" y2="86230"/>
                        <a14:foregroundMark x1="84651" y1="86230" x2="90930" y2="85574"/>
                        <a14:foregroundMark x1="90930" y1="85574" x2="95000" y2="8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349" y="1204073"/>
            <a:ext cx="9470701" cy="4781551"/>
          </a:xfrm>
          <a:prstGeom prst="rect">
            <a:avLst/>
          </a:prstGeom>
        </p:spPr>
      </p:pic>
      <p:pic>
        <p:nvPicPr>
          <p:cNvPr id="21" name="Google Shape;64;p13">
            <a:extLst>
              <a:ext uri="{FF2B5EF4-FFF2-40B4-BE49-F238E27FC236}">
                <a16:creationId xmlns:a16="http://schemas.microsoft.com/office/drawing/2014/main" id="{0896D4FE-A4DC-4F6A-A66C-29107AB595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2547" t="-4069" r="28818" b="8320"/>
          <a:stretch/>
        </p:blipFill>
        <p:spPr>
          <a:xfrm>
            <a:off x="356868" y="3781947"/>
            <a:ext cx="1745093" cy="3005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A4729D1A-D26F-49AE-A0AA-C32DAB2D11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8361" t="89350" r="6605" b="5311"/>
          <a:stretch/>
        </p:blipFill>
        <p:spPr>
          <a:xfrm>
            <a:off x="2224308" y="4625131"/>
            <a:ext cx="469043" cy="469043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D353B2C5-EF25-475D-8816-DB14397FF94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42559" t="46262" r="8658" b="35862"/>
          <a:stretch/>
        </p:blipFill>
        <p:spPr>
          <a:xfrm>
            <a:off x="4389390" y="2295423"/>
            <a:ext cx="5904209" cy="2489537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EA6D2508-D79C-4C4F-A93F-E84CEE2999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030" t="38919" r="69313" b="46328"/>
          <a:stretch/>
        </p:blipFill>
        <p:spPr>
          <a:xfrm>
            <a:off x="2644986" y="1664301"/>
            <a:ext cx="2327064" cy="1672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D769FD08-E923-4151-8C34-AA616A819E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61424" t="40574" r="8657" b="53743"/>
          <a:stretch/>
        </p:blipFill>
        <p:spPr>
          <a:xfrm>
            <a:off x="7054854" y="1628267"/>
            <a:ext cx="3238745" cy="70785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2EC306D6-BB9A-4850-8253-3AC436A609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823" t="53279" r="69521" b="33541"/>
          <a:stretch/>
        </p:blipFill>
        <p:spPr>
          <a:xfrm>
            <a:off x="2591031" y="3343818"/>
            <a:ext cx="1900680" cy="128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80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256788D1-2A79-404B-A0A4-990992CE45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75" b="11296"/>
          <a:stretch/>
        </p:blipFill>
        <p:spPr>
          <a:xfrm>
            <a:off x="-1" y="0"/>
            <a:ext cx="13363576" cy="685800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C10B376A-FAF0-4129-87DC-BAFA052F3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16" b="90000" l="4186" r="95000">
                        <a14:foregroundMark x1="94070" y1="12131" x2="6395" y2="84098"/>
                        <a14:foregroundMark x1="65233" y1="78525" x2="41628" y2="44590"/>
                        <a14:foregroundMark x1="48488" y1="86066" x2="38256" y2="34590"/>
                        <a14:foregroundMark x1="30465" y1="84426" x2="23140" y2="60820"/>
                        <a14:foregroundMark x1="23140" y1="60820" x2="22674" y2="52623"/>
                        <a14:foregroundMark x1="22791" y1="84754" x2="50698" y2="66066"/>
                        <a14:foregroundMark x1="53605" y1="84098" x2="48256" y2="50984"/>
                        <a14:foregroundMark x1="58140" y1="84426" x2="75698" y2="47213"/>
                        <a14:foregroundMark x1="67907" y1="84426" x2="76628" y2="49508"/>
                        <a14:foregroundMark x1="76512" y1="82131" x2="75000" y2="42623"/>
                        <a14:foregroundMark x1="88837" y1="72459" x2="56279" y2="47213"/>
                        <a14:foregroundMark x1="93605" y1="74754" x2="70930" y2="63279"/>
                        <a14:foregroundMark x1="70930" y1="63279" x2="62326" y2="57377"/>
                        <a14:foregroundMark x1="93488" y1="82623" x2="87674" y2="65246"/>
                        <a14:foregroundMark x1="91977" y1="85738" x2="87209" y2="59508"/>
                        <a14:foregroundMark x1="4419" y1="68361" x2="34302" y2="54262"/>
                        <a14:foregroundMark x1="4419" y1="40000" x2="33953" y2="39016"/>
                        <a14:foregroundMark x1="33953" y1="39016" x2="38721" y2="39508"/>
                        <a14:foregroundMark x1="4302" y1="71639" x2="4651" y2="9180"/>
                        <a14:foregroundMark x1="4651" y1="9180" x2="15581" y2="17705"/>
                        <a14:foregroundMark x1="15581" y1="17705" x2="16163" y2="18525"/>
                        <a14:foregroundMark x1="4419" y1="72295" x2="4419" y2="80820"/>
                        <a14:foregroundMark x1="4419" y1="80820" x2="9651" y2="85410"/>
                        <a14:foregroundMark x1="9651" y1="85410" x2="15581" y2="86066"/>
                        <a14:foregroundMark x1="15581" y1="86066" x2="21628" y2="85574"/>
                        <a14:foregroundMark x1="21628" y1="85574" x2="22791" y2="85574"/>
                        <a14:foregroundMark x1="4651" y1="82295" x2="9884" y2="85902"/>
                        <a14:foregroundMark x1="9884" y1="85902" x2="11163" y2="85410"/>
                        <a14:foregroundMark x1="13605" y1="85246" x2="21860" y2="84918"/>
                        <a14:foregroundMark x1="21860" y1="84918" x2="28140" y2="85082"/>
                        <a14:foregroundMark x1="27442" y1="85902" x2="43837" y2="86230"/>
                        <a14:foregroundMark x1="43837" y1="86230" x2="57791" y2="84590"/>
                        <a14:foregroundMark x1="57791" y1="84590" x2="71977" y2="85082"/>
                        <a14:foregroundMark x1="63837" y1="86230" x2="84651" y2="86230"/>
                        <a14:foregroundMark x1="84651" y1="86230" x2="90930" y2="85574"/>
                        <a14:foregroundMark x1="90930" y1="85574" x2="95000" y2="8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349" y="1204073"/>
            <a:ext cx="9470701" cy="4781551"/>
          </a:xfrm>
          <a:prstGeom prst="rect">
            <a:avLst/>
          </a:prstGeom>
        </p:spPr>
      </p:pic>
      <p:pic>
        <p:nvPicPr>
          <p:cNvPr id="21" name="Google Shape;64;p13">
            <a:extLst>
              <a:ext uri="{FF2B5EF4-FFF2-40B4-BE49-F238E27FC236}">
                <a16:creationId xmlns:a16="http://schemas.microsoft.com/office/drawing/2014/main" id="{0896D4FE-A4DC-4F6A-A66C-29107AB595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2547" t="-4069" r="28818" b="8320"/>
          <a:stretch/>
        </p:blipFill>
        <p:spPr>
          <a:xfrm>
            <a:off x="356868" y="3781947"/>
            <a:ext cx="1745093" cy="300501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1C9F9CAC-65D1-4459-9609-6536E9BF57EA}"/>
              </a:ext>
            </a:extLst>
          </p:cNvPr>
          <p:cNvSpPr/>
          <p:nvPr/>
        </p:nvSpPr>
        <p:spPr>
          <a:xfrm>
            <a:off x="3317875" y="1666945"/>
            <a:ext cx="576579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rgbClr val="FF0000"/>
                </a:solidFill>
              </a:rPr>
              <a:t>ماذا عرفنا عن الله تعالى في هذه السورة ؟</a:t>
            </a:r>
          </a:p>
        </p:txBody>
      </p:sp>
      <p:pic>
        <p:nvPicPr>
          <p:cNvPr id="11" name="صورة 6" descr="صورة 6">
            <a:extLst>
              <a:ext uri="{FF2B5EF4-FFF2-40B4-BE49-F238E27FC236}">
                <a16:creationId xmlns:a16="http://schemas.microsoft.com/office/drawing/2014/main" id="{1CC62F2B-3976-4E13-9805-24258DEEF1F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58" t="8859" r="5631" b="3184"/>
          <a:stretch/>
        </p:blipFill>
        <p:spPr>
          <a:xfrm>
            <a:off x="3714748" y="2508998"/>
            <a:ext cx="4972051" cy="2171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4919895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1795</TotalTime>
  <Words>96</Words>
  <Application>Microsoft Office PowerPoint</Application>
  <PresentationFormat>شاشة عريضة</PresentationFormat>
  <Paragraphs>22</Paragraphs>
  <Slides>15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Roboto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اسية مسعود</dc:creator>
  <cp:lastModifiedBy>mshael 86</cp:lastModifiedBy>
  <cp:revision>4</cp:revision>
  <dcterms:created xsi:type="dcterms:W3CDTF">2021-09-07T12:13:18Z</dcterms:created>
  <dcterms:modified xsi:type="dcterms:W3CDTF">2021-09-09T11:28:46Z</dcterms:modified>
</cp:coreProperties>
</file>