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27" r:id="rId4"/>
    <p:sldId id="328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23B"/>
    <a:srgbClr val="EB1E42"/>
    <a:srgbClr val="FFDB55"/>
    <a:srgbClr val="05ACC7"/>
    <a:srgbClr val="C13018"/>
    <a:srgbClr val="F36F13"/>
    <a:srgbClr val="A2B969"/>
    <a:srgbClr val="063951"/>
    <a:srgbClr val="F16077"/>
    <a:srgbClr val="DF3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 autoAdjust="0"/>
    <p:restoredTop sz="96433" autoAdjust="0"/>
  </p:normalViewPr>
  <p:slideViewPr>
    <p:cSldViewPr snapToGrid="0" showGuides="1">
      <p:cViewPr>
        <p:scale>
          <a:sx n="66" d="100"/>
          <a:sy n="66" d="100"/>
        </p:scale>
        <p:origin x="1380" y="9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468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© Copyright </a:t>
            </a:r>
            <a:r>
              <a:rPr lang="en-US" b="1"/>
              <a:t>PresentationGo.com</a:t>
            </a:r>
            <a:r>
              <a:rPr lang="en-US"/>
              <a:t> – The free PowerPoint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545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</a:t>
            </a:r>
            <a:r>
              <a:rPr lang="en-US"/>
              <a:t>PowerPoint template library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430369" y="2633133"/>
            <a:ext cx="1331262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/>
              </a:rPr>
              <a:t>Designed</a:t>
            </a:r>
            <a:r>
              <a:rPr lang="en-US" sz="1800" baseline="0" dirty="0">
                <a:solidFill>
                  <a:schemeClr val="bg1"/>
                </a:solidFill>
                <a:effectLst/>
              </a:rPr>
              <a:t> by</a:t>
            </a:r>
            <a:endParaRPr lang="en-US" sz="1800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271217" y="6121399"/>
            <a:ext cx="3649589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</a:t>
            </a:r>
            <a:r>
              <a:rPr lang="en-US" sz="1800" baseline="0">
                <a:solidFill>
                  <a:srgbClr val="A5CD00"/>
                </a:solidFill>
              </a:rPr>
              <a:t>PowerPoint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/>
          <a:lstStyle/>
          <a:p>
            <a:r>
              <a:rPr lang="en-US"/>
              <a:t>Tree Diagram for PowerPoint</a:t>
            </a:r>
          </a:p>
        </p:txBody>
      </p:sp>
      <p:sp>
        <p:nvSpPr>
          <p:cNvPr id="32" name="Shape 2315"/>
          <p:cNvSpPr/>
          <p:nvPr/>
        </p:nvSpPr>
        <p:spPr>
          <a:xfrm rot="5400000">
            <a:off x="3475589" y="3750308"/>
            <a:ext cx="4753156" cy="3678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10" extrusionOk="0">
                <a:moveTo>
                  <a:pt x="0" y="21410"/>
                </a:moveTo>
                <a:cubicBezTo>
                  <a:pt x="0" y="4172"/>
                  <a:pt x="0" y="4172"/>
                  <a:pt x="0" y="4172"/>
                </a:cubicBezTo>
                <a:cubicBezTo>
                  <a:pt x="16" y="1472"/>
                  <a:pt x="143" y="-190"/>
                  <a:pt x="414" y="18"/>
                </a:cubicBezTo>
                <a:cubicBezTo>
                  <a:pt x="21600" y="18"/>
                  <a:pt x="21600" y="18"/>
                  <a:pt x="21600" y="18"/>
                </a:cubicBezTo>
              </a:path>
            </a:pathLst>
          </a:custGeom>
          <a:noFill/>
          <a:ln w="85725" cap="flat">
            <a:solidFill>
              <a:schemeClr val="accent2"/>
            </a:solidFill>
            <a:prstDash val="solid"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33" name="Shape 2316"/>
          <p:cNvSpPr/>
          <p:nvPr/>
        </p:nvSpPr>
        <p:spPr>
          <a:xfrm rot="5400000">
            <a:off x="4767491" y="1101115"/>
            <a:ext cx="909434" cy="905225"/>
          </a:xfrm>
          <a:prstGeom prst="ellipse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39" name="Shape 2320"/>
          <p:cNvSpPr/>
          <p:nvPr/>
        </p:nvSpPr>
        <p:spPr>
          <a:xfrm rot="5400000">
            <a:off x="3975775" y="3748678"/>
            <a:ext cx="4753152" cy="37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0" y="17238"/>
                  <a:pt x="0" y="17238"/>
                  <a:pt x="0" y="17238"/>
                </a:cubicBezTo>
                <a:cubicBezTo>
                  <a:pt x="16" y="20146"/>
                  <a:pt x="143" y="21600"/>
                  <a:pt x="414" y="21600"/>
                </a:cubicBezTo>
                <a:cubicBezTo>
                  <a:pt x="21600" y="21600"/>
                  <a:pt x="21600" y="21600"/>
                  <a:pt x="21600" y="21600"/>
                </a:cubicBezTo>
              </a:path>
            </a:pathLst>
          </a:custGeom>
          <a:noFill/>
          <a:ln w="85725" cap="flat">
            <a:solidFill>
              <a:schemeClr val="accent3"/>
            </a:solidFill>
            <a:prstDash val="solid"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40" name="Shape 2321"/>
          <p:cNvSpPr/>
          <p:nvPr/>
        </p:nvSpPr>
        <p:spPr>
          <a:xfrm rot="5400000">
            <a:off x="6533347" y="1096905"/>
            <a:ext cx="909433" cy="913645"/>
          </a:xfrm>
          <a:prstGeom prst="ellipse">
            <a:avLst/>
          </a:prstGeom>
          <a:solidFill>
            <a:schemeClr val="accent3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44" name="Shape 2327"/>
          <p:cNvSpPr/>
          <p:nvPr/>
        </p:nvSpPr>
        <p:spPr>
          <a:xfrm rot="5400000">
            <a:off x="4181607" y="4591887"/>
            <a:ext cx="3170001" cy="267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40" extrusionOk="0">
                <a:moveTo>
                  <a:pt x="0" y="21340"/>
                </a:moveTo>
                <a:cubicBezTo>
                  <a:pt x="0" y="5708"/>
                  <a:pt x="0" y="5708"/>
                  <a:pt x="0" y="5708"/>
                </a:cubicBezTo>
                <a:cubicBezTo>
                  <a:pt x="0" y="2014"/>
                  <a:pt x="135" y="-260"/>
                  <a:pt x="405" y="24"/>
                </a:cubicBezTo>
                <a:cubicBezTo>
                  <a:pt x="21600" y="24"/>
                  <a:pt x="21600" y="24"/>
                  <a:pt x="21600" y="24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45" name="Shape 2328"/>
          <p:cNvSpPr/>
          <p:nvPr/>
        </p:nvSpPr>
        <p:spPr>
          <a:xfrm rot="5400000">
            <a:off x="4731929" y="2688191"/>
            <a:ext cx="909434" cy="905224"/>
          </a:xfrm>
          <a:prstGeom prst="ellipse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57" name="Shape 2332"/>
          <p:cNvSpPr/>
          <p:nvPr/>
        </p:nvSpPr>
        <p:spPr>
          <a:xfrm rot="5400000">
            <a:off x="4849735" y="4590250"/>
            <a:ext cx="3170002" cy="2711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0" y="15632"/>
                  <a:pt x="0" y="15632"/>
                  <a:pt x="0" y="15632"/>
                </a:cubicBezTo>
                <a:cubicBezTo>
                  <a:pt x="0" y="19611"/>
                  <a:pt x="135" y="21600"/>
                  <a:pt x="405" y="21600"/>
                </a:cubicBezTo>
                <a:cubicBezTo>
                  <a:pt x="21600" y="21600"/>
                  <a:pt x="21600" y="21600"/>
                  <a:pt x="21600" y="21600"/>
                </a:cubicBezTo>
              </a:path>
            </a:pathLst>
          </a:custGeom>
          <a:noFill/>
          <a:ln w="85725" cap="flat">
            <a:solidFill>
              <a:schemeClr val="accent4"/>
            </a:solidFill>
            <a:prstDash val="solid"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58" name="Shape 2333"/>
          <p:cNvSpPr/>
          <p:nvPr/>
        </p:nvSpPr>
        <p:spPr>
          <a:xfrm rot="5400000">
            <a:off x="6565733" y="2683979"/>
            <a:ext cx="909433" cy="913645"/>
          </a:xfrm>
          <a:prstGeom prst="ellipse">
            <a:avLst/>
          </a:prstGeom>
          <a:solidFill>
            <a:schemeClr val="accent4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62" name="Shape 2345"/>
          <p:cNvSpPr/>
          <p:nvPr/>
        </p:nvSpPr>
        <p:spPr>
          <a:xfrm rot="5400000">
            <a:off x="4923066" y="5472176"/>
            <a:ext cx="1509488" cy="167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51"/>
                  <a:pt x="0" y="9651"/>
                  <a:pt x="0" y="9651"/>
                </a:cubicBezTo>
                <a:cubicBezTo>
                  <a:pt x="0" y="3217"/>
                  <a:pt x="157" y="0"/>
                  <a:pt x="430" y="0"/>
                </a:cubicBezTo>
                <a:cubicBezTo>
                  <a:pt x="21600" y="0"/>
                  <a:pt x="21600" y="0"/>
                  <a:pt x="21600" y="0"/>
                </a:cubicBezTo>
              </a:path>
            </a:pathLst>
          </a:custGeom>
          <a:noFill/>
          <a:ln w="85725" cap="flat">
            <a:solidFill>
              <a:schemeClr val="tx2"/>
            </a:solidFill>
            <a:prstDash val="solid"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69" name="Shape 2346"/>
          <p:cNvSpPr/>
          <p:nvPr/>
        </p:nvSpPr>
        <p:spPr>
          <a:xfrm rot="5400000">
            <a:off x="4694219" y="4349755"/>
            <a:ext cx="907328" cy="905224"/>
          </a:xfrm>
          <a:prstGeom prst="ellipse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75" name="Shape 2350"/>
          <p:cNvSpPr/>
          <p:nvPr/>
        </p:nvSpPr>
        <p:spPr>
          <a:xfrm rot="5400000">
            <a:off x="5755178" y="5472141"/>
            <a:ext cx="1509489" cy="1678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88" extrusionOk="0">
                <a:moveTo>
                  <a:pt x="0" y="0"/>
                </a:moveTo>
                <a:cubicBezTo>
                  <a:pt x="0" y="12150"/>
                  <a:pt x="0" y="12150"/>
                  <a:pt x="0" y="12150"/>
                </a:cubicBezTo>
                <a:cubicBezTo>
                  <a:pt x="0" y="18000"/>
                  <a:pt x="157" y="21600"/>
                  <a:pt x="430" y="21150"/>
                </a:cubicBezTo>
                <a:cubicBezTo>
                  <a:pt x="21600" y="21150"/>
                  <a:pt x="21600" y="21150"/>
                  <a:pt x="21600" y="21150"/>
                </a:cubicBezTo>
              </a:path>
            </a:pathLst>
          </a:custGeom>
          <a:noFill/>
          <a:ln w="85725" cap="flat">
            <a:solidFill>
              <a:schemeClr val="accent5"/>
            </a:solidFill>
            <a:prstDash val="solid"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76" name="Shape 2351"/>
          <p:cNvSpPr/>
          <p:nvPr/>
        </p:nvSpPr>
        <p:spPr>
          <a:xfrm rot="5400000">
            <a:off x="6590340" y="4345544"/>
            <a:ext cx="907328" cy="913646"/>
          </a:xfrm>
          <a:prstGeom prst="ellipse">
            <a:avLst/>
          </a:prstGeom>
          <a:solidFill>
            <a:schemeClr val="accent5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83" name="Freeform 282"/>
          <p:cNvSpPr/>
          <p:nvPr/>
        </p:nvSpPr>
        <p:spPr>
          <a:xfrm>
            <a:off x="4984533" y="1297342"/>
            <a:ext cx="468765" cy="446846"/>
          </a:xfrm>
          <a:custGeom>
            <a:avLst/>
            <a:gdLst/>
            <a:ahLst/>
            <a:cxnLst/>
            <a:rect l="l" t="t" r="r" b="b"/>
            <a:pathLst>
              <a:path w="468765" h="447074">
                <a:moveTo>
                  <a:pt x="234382" y="0"/>
                </a:moveTo>
                <a:cubicBezTo>
                  <a:pt x="240017" y="0"/>
                  <a:pt x="244618" y="3850"/>
                  <a:pt x="248186" y="11550"/>
                </a:cubicBezTo>
                <a:lnTo>
                  <a:pt x="311571" y="139728"/>
                </a:lnTo>
                <a:lnTo>
                  <a:pt x="452990" y="160293"/>
                </a:lnTo>
                <a:cubicBezTo>
                  <a:pt x="463507" y="161983"/>
                  <a:pt x="468765" y="166303"/>
                  <a:pt x="468765" y="173252"/>
                </a:cubicBezTo>
                <a:cubicBezTo>
                  <a:pt x="468765" y="177383"/>
                  <a:pt x="466324" y="181891"/>
                  <a:pt x="461441" y="186774"/>
                </a:cubicBezTo>
                <a:lnTo>
                  <a:pt x="359180" y="286499"/>
                </a:lnTo>
                <a:lnTo>
                  <a:pt x="383407" y="427354"/>
                </a:lnTo>
                <a:cubicBezTo>
                  <a:pt x="383595" y="428669"/>
                  <a:pt x="383689" y="430547"/>
                  <a:pt x="383689" y="432989"/>
                </a:cubicBezTo>
                <a:cubicBezTo>
                  <a:pt x="383689" y="436933"/>
                  <a:pt x="382703" y="440266"/>
                  <a:pt x="380731" y="442989"/>
                </a:cubicBezTo>
                <a:cubicBezTo>
                  <a:pt x="378759" y="445713"/>
                  <a:pt x="375895" y="447074"/>
                  <a:pt x="372139" y="447074"/>
                </a:cubicBezTo>
                <a:cubicBezTo>
                  <a:pt x="368571" y="447074"/>
                  <a:pt x="364814" y="445947"/>
                  <a:pt x="360870" y="443694"/>
                </a:cubicBezTo>
                <a:lnTo>
                  <a:pt x="234382" y="377210"/>
                </a:lnTo>
                <a:lnTo>
                  <a:pt x="107894" y="443694"/>
                </a:lnTo>
                <a:cubicBezTo>
                  <a:pt x="103763" y="445947"/>
                  <a:pt x="100006" y="447074"/>
                  <a:pt x="96626" y="447074"/>
                </a:cubicBezTo>
                <a:cubicBezTo>
                  <a:pt x="92682" y="447074"/>
                  <a:pt x="89724" y="445713"/>
                  <a:pt x="87752" y="442989"/>
                </a:cubicBezTo>
                <a:cubicBezTo>
                  <a:pt x="85780" y="440266"/>
                  <a:pt x="84794" y="436933"/>
                  <a:pt x="84794" y="432989"/>
                </a:cubicBezTo>
                <a:cubicBezTo>
                  <a:pt x="84794" y="431862"/>
                  <a:pt x="84982" y="429984"/>
                  <a:pt x="85358" y="427354"/>
                </a:cubicBezTo>
                <a:lnTo>
                  <a:pt x="109585" y="286499"/>
                </a:lnTo>
                <a:lnTo>
                  <a:pt x="7043" y="186774"/>
                </a:lnTo>
                <a:cubicBezTo>
                  <a:pt x="2347" y="181703"/>
                  <a:pt x="0" y="177196"/>
                  <a:pt x="0" y="173252"/>
                </a:cubicBezTo>
                <a:cubicBezTo>
                  <a:pt x="0" y="166303"/>
                  <a:pt x="5258" y="161983"/>
                  <a:pt x="15775" y="160293"/>
                </a:cubicBezTo>
                <a:lnTo>
                  <a:pt x="157194" y="139728"/>
                </a:lnTo>
                <a:lnTo>
                  <a:pt x="220579" y="11550"/>
                </a:lnTo>
                <a:cubicBezTo>
                  <a:pt x="224147" y="3850"/>
                  <a:pt x="228748" y="0"/>
                  <a:pt x="2343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4" name="Freeform 290"/>
          <p:cNvSpPr/>
          <p:nvPr/>
        </p:nvSpPr>
        <p:spPr>
          <a:xfrm>
            <a:off x="4892184" y="4609199"/>
            <a:ext cx="504825" cy="432486"/>
          </a:xfrm>
          <a:custGeom>
            <a:avLst/>
            <a:gdLst/>
            <a:ahLst/>
            <a:cxnLst/>
            <a:rect l="l" t="t" r="r" b="b"/>
            <a:pathLst>
              <a:path w="504825" h="432707">
                <a:moveTo>
                  <a:pt x="134658" y="0"/>
                </a:moveTo>
                <a:cubicBezTo>
                  <a:pt x="146301" y="0"/>
                  <a:pt x="158180" y="2019"/>
                  <a:pt x="170294" y="6057"/>
                </a:cubicBezTo>
                <a:cubicBezTo>
                  <a:pt x="182407" y="10095"/>
                  <a:pt x="193676" y="15541"/>
                  <a:pt x="204099" y="22396"/>
                </a:cubicBezTo>
                <a:cubicBezTo>
                  <a:pt x="214522" y="29251"/>
                  <a:pt x="223490" y="35683"/>
                  <a:pt x="231002" y="41693"/>
                </a:cubicBezTo>
                <a:cubicBezTo>
                  <a:pt x="238514" y="47703"/>
                  <a:pt x="245652" y="54088"/>
                  <a:pt x="252412" y="60849"/>
                </a:cubicBezTo>
                <a:cubicBezTo>
                  <a:pt x="259174" y="54088"/>
                  <a:pt x="266310" y="47703"/>
                  <a:pt x="273823" y="41693"/>
                </a:cubicBezTo>
                <a:cubicBezTo>
                  <a:pt x="281334" y="35683"/>
                  <a:pt x="290303" y="29251"/>
                  <a:pt x="300726" y="22396"/>
                </a:cubicBezTo>
                <a:cubicBezTo>
                  <a:pt x="311149" y="15541"/>
                  <a:pt x="322417" y="10095"/>
                  <a:pt x="334531" y="6057"/>
                </a:cubicBezTo>
                <a:cubicBezTo>
                  <a:pt x="346645" y="2019"/>
                  <a:pt x="358524" y="0"/>
                  <a:pt x="370167" y="0"/>
                </a:cubicBezTo>
                <a:cubicBezTo>
                  <a:pt x="412236" y="0"/>
                  <a:pt x="445197" y="11644"/>
                  <a:pt x="469048" y="34932"/>
                </a:cubicBezTo>
                <a:cubicBezTo>
                  <a:pt x="492899" y="58220"/>
                  <a:pt x="504825" y="90523"/>
                  <a:pt x="504825" y="131840"/>
                </a:cubicBezTo>
                <a:cubicBezTo>
                  <a:pt x="504825" y="173346"/>
                  <a:pt x="483321" y="215602"/>
                  <a:pt x="440313" y="258610"/>
                </a:cubicBezTo>
                <a:lnTo>
                  <a:pt x="264807" y="427636"/>
                </a:lnTo>
                <a:cubicBezTo>
                  <a:pt x="261427" y="431017"/>
                  <a:pt x="257295" y="432707"/>
                  <a:pt x="252412" y="432707"/>
                </a:cubicBezTo>
                <a:cubicBezTo>
                  <a:pt x="247529" y="432707"/>
                  <a:pt x="243398" y="431017"/>
                  <a:pt x="240018" y="427636"/>
                </a:cubicBezTo>
                <a:lnTo>
                  <a:pt x="64230" y="258047"/>
                </a:lnTo>
                <a:cubicBezTo>
                  <a:pt x="62351" y="256544"/>
                  <a:pt x="59770" y="254103"/>
                  <a:pt x="56482" y="250722"/>
                </a:cubicBezTo>
                <a:cubicBezTo>
                  <a:pt x="53196" y="247342"/>
                  <a:pt x="47984" y="241191"/>
                  <a:pt x="40848" y="232270"/>
                </a:cubicBezTo>
                <a:cubicBezTo>
                  <a:pt x="33712" y="223349"/>
                  <a:pt x="27326" y="214194"/>
                  <a:pt x="21692" y="204803"/>
                </a:cubicBezTo>
                <a:cubicBezTo>
                  <a:pt x="16057" y="195413"/>
                  <a:pt x="11035" y="184051"/>
                  <a:pt x="6620" y="170717"/>
                </a:cubicBezTo>
                <a:cubicBezTo>
                  <a:pt x="2207" y="157382"/>
                  <a:pt x="0" y="144423"/>
                  <a:pt x="0" y="131840"/>
                </a:cubicBezTo>
                <a:cubicBezTo>
                  <a:pt x="0" y="90523"/>
                  <a:pt x="11926" y="58220"/>
                  <a:pt x="35777" y="34932"/>
                </a:cubicBezTo>
                <a:cubicBezTo>
                  <a:pt x="59629" y="11644"/>
                  <a:pt x="92588" y="0"/>
                  <a:pt x="13465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6" name="Freeform 291"/>
          <p:cNvSpPr/>
          <p:nvPr/>
        </p:nvSpPr>
        <p:spPr>
          <a:xfrm>
            <a:off x="6750007" y="1319463"/>
            <a:ext cx="540884" cy="468527"/>
          </a:xfrm>
          <a:custGeom>
            <a:avLst/>
            <a:gdLst/>
            <a:ahLst/>
            <a:cxnLst/>
            <a:rect l="l" t="t" r="r" b="b"/>
            <a:pathLst>
              <a:path w="540884" h="468766">
                <a:moveTo>
                  <a:pt x="45073" y="0"/>
                </a:moveTo>
                <a:lnTo>
                  <a:pt x="495810" y="0"/>
                </a:lnTo>
                <a:cubicBezTo>
                  <a:pt x="508206" y="0"/>
                  <a:pt x="518817" y="4414"/>
                  <a:pt x="527643" y="13240"/>
                </a:cubicBezTo>
                <a:cubicBezTo>
                  <a:pt x="536471" y="22067"/>
                  <a:pt x="540884" y="32678"/>
                  <a:pt x="540884" y="45074"/>
                </a:cubicBezTo>
                <a:lnTo>
                  <a:pt x="540884" y="423692"/>
                </a:lnTo>
                <a:cubicBezTo>
                  <a:pt x="540884" y="436088"/>
                  <a:pt x="536471" y="446699"/>
                  <a:pt x="527643" y="455526"/>
                </a:cubicBezTo>
                <a:cubicBezTo>
                  <a:pt x="518817" y="464353"/>
                  <a:pt x="508206" y="468766"/>
                  <a:pt x="495810" y="468766"/>
                </a:cubicBezTo>
                <a:lnTo>
                  <a:pt x="45073" y="468766"/>
                </a:lnTo>
                <a:cubicBezTo>
                  <a:pt x="32678" y="468766"/>
                  <a:pt x="22067" y="464353"/>
                  <a:pt x="13240" y="455526"/>
                </a:cubicBezTo>
                <a:cubicBezTo>
                  <a:pt x="4413" y="446699"/>
                  <a:pt x="0" y="436088"/>
                  <a:pt x="0" y="423692"/>
                </a:cubicBezTo>
                <a:lnTo>
                  <a:pt x="0" y="45074"/>
                </a:lnTo>
                <a:cubicBezTo>
                  <a:pt x="0" y="32678"/>
                  <a:pt x="4413" y="22067"/>
                  <a:pt x="13240" y="13240"/>
                </a:cubicBezTo>
                <a:cubicBezTo>
                  <a:pt x="22067" y="4414"/>
                  <a:pt x="32678" y="0"/>
                  <a:pt x="45073" y="0"/>
                </a:cubicBezTo>
                <a:close/>
                <a:moveTo>
                  <a:pt x="54089" y="36059"/>
                </a:moveTo>
                <a:cubicBezTo>
                  <a:pt x="49205" y="36059"/>
                  <a:pt x="44979" y="37843"/>
                  <a:pt x="41411" y="41412"/>
                </a:cubicBezTo>
                <a:cubicBezTo>
                  <a:pt x="37843" y="44980"/>
                  <a:pt x="36059" y="49205"/>
                  <a:pt x="36059" y="54088"/>
                </a:cubicBezTo>
                <a:lnTo>
                  <a:pt x="36059" y="90147"/>
                </a:lnTo>
                <a:cubicBezTo>
                  <a:pt x="36059" y="95030"/>
                  <a:pt x="37843" y="99256"/>
                  <a:pt x="41411" y="102824"/>
                </a:cubicBezTo>
                <a:cubicBezTo>
                  <a:pt x="44979" y="106392"/>
                  <a:pt x="49205" y="108177"/>
                  <a:pt x="54089" y="108177"/>
                </a:cubicBezTo>
                <a:lnTo>
                  <a:pt x="90147" y="108177"/>
                </a:lnTo>
                <a:cubicBezTo>
                  <a:pt x="95030" y="108177"/>
                  <a:pt x="99256" y="106392"/>
                  <a:pt x="102824" y="102824"/>
                </a:cubicBezTo>
                <a:cubicBezTo>
                  <a:pt x="106392" y="99256"/>
                  <a:pt x="108177" y="95030"/>
                  <a:pt x="108177" y="90147"/>
                </a:cubicBezTo>
                <a:lnTo>
                  <a:pt x="108177" y="54088"/>
                </a:lnTo>
                <a:cubicBezTo>
                  <a:pt x="108177" y="49205"/>
                  <a:pt x="106392" y="44980"/>
                  <a:pt x="102824" y="41412"/>
                </a:cubicBezTo>
                <a:cubicBezTo>
                  <a:pt x="99256" y="37843"/>
                  <a:pt x="95030" y="36059"/>
                  <a:pt x="90147" y="36059"/>
                </a:cubicBezTo>
                <a:lnTo>
                  <a:pt x="54089" y="36059"/>
                </a:lnTo>
                <a:close/>
                <a:moveTo>
                  <a:pt x="162265" y="36059"/>
                </a:moveTo>
                <a:cubicBezTo>
                  <a:pt x="157382" y="36059"/>
                  <a:pt x="153156" y="37843"/>
                  <a:pt x="149588" y="41412"/>
                </a:cubicBezTo>
                <a:cubicBezTo>
                  <a:pt x="146020" y="44980"/>
                  <a:pt x="144235" y="49205"/>
                  <a:pt x="144235" y="54088"/>
                </a:cubicBezTo>
                <a:lnTo>
                  <a:pt x="144235" y="198324"/>
                </a:lnTo>
                <a:cubicBezTo>
                  <a:pt x="144235" y="203207"/>
                  <a:pt x="146020" y="207433"/>
                  <a:pt x="149588" y="211001"/>
                </a:cubicBezTo>
                <a:cubicBezTo>
                  <a:pt x="153156" y="214569"/>
                  <a:pt x="157382" y="216354"/>
                  <a:pt x="162265" y="216354"/>
                </a:cubicBezTo>
                <a:lnTo>
                  <a:pt x="378619" y="216354"/>
                </a:lnTo>
                <a:cubicBezTo>
                  <a:pt x="383502" y="216354"/>
                  <a:pt x="387728" y="214569"/>
                  <a:pt x="391296" y="211001"/>
                </a:cubicBezTo>
                <a:cubicBezTo>
                  <a:pt x="394864" y="207433"/>
                  <a:pt x="396648" y="203207"/>
                  <a:pt x="396648" y="198324"/>
                </a:cubicBezTo>
                <a:lnTo>
                  <a:pt x="396648" y="54088"/>
                </a:lnTo>
                <a:cubicBezTo>
                  <a:pt x="396648" y="49205"/>
                  <a:pt x="394864" y="44980"/>
                  <a:pt x="391296" y="41412"/>
                </a:cubicBezTo>
                <a:cubicBezTo>
                  <a:pt x="387728" y="37843"/>
                  <a:pt x="383502" y="36059"/>
                  <a:pt x="378619" y="36059"/>
                </a:cubicBezTo>
                <a:lnTo>
                  <a:pt x="162265" y="36059"/>
                </a:lnTo>
                <a:close/>
                <a:moveTo>
                  <a:pt x="450736" y="36059"/>
                </a:moveTo>
                <a:cubicBezTo>
                  <a:pt x="445854" y="36059"/>
                  <a:pt x="441628" y="37843"/>
                  <a:pt x="438059" y="41412"/>
                </a:cubicBezTo>
                <a:cubicBezTo>
                  <a:pt x="434492" y="44980"/>
                  <a:pt x="432707" y="49205"/>
                  <a:pt x="432707" y="54088"/>
                </a:cubicBezTo>
                <a:lnTo>
                  <a:pt x="432707" y="90147"/>
                </a:lnTo>
                <a:cubicBezTo>
                  <a:pt x="432707" y="95030"/>
                  <a:pt x="434492" y="99256"/>
                  <a:pt x="438059" y="102824"/>
                </a:cubicBezTo>
                <a:cubicBezTo>
                  <a:pt x="441628" y="106392"/>
                  <a:pt x="445854" y="108177"/>
                  <a:pt x="450736" y="108177"/>
                </a:cubicBezTo>
                <a:lnTo>
                  <a:pt x="486795" y="108177"/>
                </a:lnTo>
                <a:cubicBezTo>
                  <a:pt x="491679" y="108177"/>
                  <a:pt x="495904" y="106392"/>
                  <a:pt x="499472" y="102824"/>
                </a:cubicBezTo>
                <a:cubicBezTo>
                  <a:pt x="503041" y="99256"/>
                  <a:pt x="504825" y="95030"/>
                  <a:pt x="504825" y="90147"/>
                </a:cubicBezTo>
                <a:lnTo>
                  <a:pt x="504825" y="54088"/>
                </a:lnTo>
                <a:cubicBezTo>
                  <a:pt x="504825" y="49205"/>
                  <a:pt x="503041" y="44980"/>
                  <a:pt x="499472" y="41412"/>
                </a:cubicBezTo>
                <a:cubicBezTo>
                  <a:pt x="495904" y="37843"/>
                  <a:pt x="491679" y="36059"/>
                  <a:pt x="486795" y="36059"/>
                </a:cubicBezTo>
                <a:lnTo>
                  <a:pt x="450736" y="36059"/>
                </a:lnTo>
                <a:close/>
                <a:moveTo>
                  <a:pt x="450736" y="144236"/>
                </a:moveTo>
                <a:cubicBezTo>
                  <a:pt x="445854" y="144236"/>
                  <a:pt x="441628" y="146020"/>
                  <a:pt x="438059" y="149588"/>
                </a:cubicBezTo>
                <a:cubicBezTo>
                  <a:pt x="434492" y="153157"/>
                  <a:pt x="432707" y="157382"/>
                  <a:pt x="432707" y="162265"/>
                </a:cubicBezTo>
                <a:lnTo>
                  <a:pt x="432707" y="198324"/>
                </a:lnTo>
                <a:cubicBezTo>
                  <a:pt x="432707" y="203207"/>
                  <a:pt x="434492" y="207433"/>
                  <a:pt x="438059" y="211001"/>
                </a:cubicBezTo>
                <a:cubicBezTo>
                  <a:pt x="441628" y="214569"/>
                  <a:pt x="445854" y="216354"/>
                  <a:pt x="450736" y="216354"/>
                </a:cubicBezTo>
                <a:lnTo>
                  <a:pt x="486795" y="216354"/>
                </a:lnTo>
                <a:cubicBezTo>
                  <a:pt x="491679" y="216354"/>
                  <a:pt x="495904" y="214569"/>
                  <a:pt x="499472" y="211001"/>
                </a:cubicBezTo>
                <a:cubicBezTo>
                  <a:pt x="503041" y="207433"/>
                  <a:pt x="504825" y="203207"/>
                  <a:pt x="504825" y="198324"/>
                </a:cubicBezTo>
                <a:lnTo>
                  <a:pt x="504825" y="162265"/>
                </a:lnTo>
                <a:cubicBezTo>
                  <a:pt x="504825" y="157382"/>
                  <a:pt x="503041" y="153157"/>
                  <a:pt x="499472" y="149588"/>
                </a:cubicBezTo>
                <a:cubicBezTo>
                  <a:pt x="495904" y="146020"/>
                  <a:pt x="491679" y="144236"/>
                  <a:pt x="486795" y="144236"/>
                </a:cubicBezTo>
                <a:lnTo>
                  <a:pt x="450736" y="144236"/>
                </a:lnTo>
                <a:close/>
                <a:moveTo>
                  <a:pt x="54089" y="144236"/>
                </a:moveTo>
                <a:cubicBezTo>
                  <a:pt x="49205" y="144236"/>
                  <a:pt x="44979" y="146020"/>
                  <a:pt x="41411" y="149588"/>
                </a:cubicBezTo>
                <a:cubicBezTo>
                  <a:pt x="37843" y="153157"/>
                  <a:pt x="36059" y="157382"/>
                  <a:pt x="36059" y="162265"/>
                </a:cubicBezTo>
                <a:lnTo>
                  <a:pt x="36059" y="198324"/>
                </a:lnTo>
                <a:cubicBezTo>
                  <a:pt x="36059" y="203207"/>
                  <a:pt x="37843" y="207433"/>
                  <a:pt x="41411" y="211001"/>
                </a:cubicBezTo>
                <a:cubicBezTo>
                  <a:pt x="44979" y="214569"/>
                  <a:pt x="49205" y="216354"/>
                  <a:pt x="54089" y="216354"/>
                </a:cubicBezTo>
                <a:lnTo>
                  <a:pt x="90147" y="216354"/>
                </a:lnTo>
                <a:cubicBezTo>
                  <a:pt x="95030" y="216354"/>
                  <a:pt x="99256" y="214569"/>
                  <a:pt x="102824" y="211001"/>
                </a:cubicBezTo>
                <a:cubicBezTo>
                  <a:pt x="106392" y="207433"/>
                  <a:pt x="108177" y="203207"/>
                  <a:pt x="108177" y="198324"/>
                </a:cubicBezTo>
                <a:lnTo>
                  <a:pt x="108177" y="162265"/>
                </a:lnTo>
                <a:cubicBezTo>
                  <a:pt x="108177" y="157382"/>
                  <a:pt x="106392" y="153157"/>
                  <a:pt x="102824" y="149588"/>
                </a:cubicBezTo>
                <a:cubicBezTo>
                  <a:pt x="99256" y="146020"/>
                  <a:pt x="95030" y="144236"/>
                  <a:pt x="90147" y="144236"/>
                </a:cubicBezTo>
                <a:lnTo>
                  <a:pt x="54089" y="144236"/>
                </a:lnTo>
                <a:close/>
                <a:moveTo>
                  <a:pt x="54089" y="252412"/>
                </a:moveTo>
                <a:cubicBezTo>
                  <a:pt x="49205" y="252412"/>
                  <a:pt x="44979" y="254197"/>
                  <a:pt x="41411" y="257765"/>
                </a:cubicBezTo>
                <a:cubicBezTo>
                  <a:pt x="37843" y="261333"/>
                  <a:pt x="36059" y="265559"/>
                  <a:pt x="36059" y="270442"/>
                </a:cubicBezTo>
                <a:lnTo>
                  <a:pt x="36059" y="306501"/>
                </a:lnTo>
                <a:cubicBezTo>
                  <a:pt x="36059" y="311384"/>
                  <a:pt x="37843" y="315610"/>
                  <a:pt x="41411" y="319178"/>
                </a:cubicBezTo>
                <a:cubicBezTo>
                  <a:pt x="44979" y="322746"/>
                  <a:pt x="49205" y="324530"/>
                  <a:pt x="54089" y="324530"/>
                </a:cubicBezTo>
                <a:lnTo>
                  <a:pt x="90147" y="324530"/>
                </a:lnTo>
                <a:cubicBezTo>
                  <a:pt x="95030" y="324530"/>
                  <a:pt x="99256" y="322746"/>
                  <a:pt x="102824" y="319178"/>
                </a:cubicBezTo>
                <a:cubicBezTo>
                  <a:pt x="106392" y="315610"/>
                  <a:pt x="108177" y="311384"/>
                  <a:pt x="108177" y="306501"/>
                </a:cubicBezTo>
                <a:lnTo>
                  <a:pt x="108177" y="270442"/>
                </a:lnTo>
                <a:cubicBezTo>
                  <a:pt x="108177" y="265559"/>
                  <a:pt x="106392" y="261333"/>
                  <a:pt x="102824" y="257765"/>
                </a:cubicBezTo>
                <a:cubicBezTo>
                  <a:pt x="99256" y="254197"/>
                  <a:pt x="95030" y="252412"/>
                  <a:pt x="90147" y="252412"/>
                </a:cubicBezTo>
                <a:lnTo>
                  <a:pt x="54089" y="252412"/>
                </a:lnTo>
                <a:close/>
                <a:moveTo>
                  <a:pt x="162265" y="252412"/>
                </a:moveTo>
                <a:cubicBezTo>
                  <a:pt x="157382" y="252412"/>
                  <a:pt x="153156" y="254197"/>
                  <a:pt x="149588" y="257765"/>
                </a:cubicBezTo>
                <a:cubicBezTo>
                  <a:pt x="146020" y="261333"/>
                  <a:pt x="144235" y="265559"/>
                  <a:pt x="144235" y="270442"/>
                </a:cubicBezTo>
                <a:lnTo>
                  <a:pt x="144235" y="414678"/>
                </a:lnTo>
                <a:cubicBezTo>
                  <a:pt x="144235" y="419561"/>
                  <a:pt x="146020" y="423786"/>
                  <a:pt x="149588" y="427355"/>
                </a:cubicBezTo>
                <a:cubicBezTo>
                  <a:pt x="153156" y="430923"/>
                  <a:pt x="157382" y="432707"/>
                  <a:pt x="162265" y="432707"/>
                </a:cubicBezTo>
                <a:lnTo>
                  <a:pt x="378619" y="432707"/>
                </a:lnTo>
                <a:cubicBezTo>
                  <a:pt x="383502" y="432707"/>
                  <a:pt x="387728" y="430923"/>
                  <a:pt x="391296" y="427355"/>
                </a:cubicBezTo>
                <a:cubicBezTo>
                  <a:pt x="394864" y="423786"/>
                  <a:pt x="396648" y="419561"/>
                  <a:pt x="396648" y="414678"/>
                </a:cubicBezTo>
                <a:lnTo>
                  <a:pt x="396648" y="270442"/>
                </a:lnTo>
                <a:cubicBezTo>
                  <a:pt x="396648" y="265559"/>
                  <a:pt x="394864" y="261333"/>
                  <a:pt x="391296" y="257765"/>
                </a:cubicBezTo>
                <a:cubicBezTo>
                  <a:pt x="387728" y="254197"/>
                  <a:pt x="383502" y="252412"/>
                  <a:pt x="378619" y="252412"/>
                </a:cubicBezTo>
                <a:lnTo>
                  <a:pt x="162265" y="252412"/>
                </a:lnTo>
                <a:close/>
                <a:moveTo>
                  <a:pt x="450736" y="252412"/>
                </a:moveTo>
                <a:cubicBezTo>
                  <a:pt x="445854" y="252412"/>
                  <a:pt x="441628" y="254197"/>
                  <a:pt x="438059" y="257765"/>
                </a:cubicBezTo>
                <a:cubicBezTo>
                  <a:pt x="434492" y="261333"/>
                  <a:pt x="432707" y="265559"/>
                  <a:pt x="432707" y="270442"/>
                </a:cubicBezTo>
                <a:lnTo>
                  <a:pt x="432707" y="306501"/>
                </a:lnTo>
                <a:cubicBezTo>
                  <a:pt x="432707" y="311384"/>
                  <a:pt x="434492" y="315610"/>
                  <a:pt x="438059" y="319178"/>
                </a:cubicBezTo>
                <a:cubicBezTo>
                  <a:pt x="441628" y="322746"/>
                  <a:pt x="445854" y="324530"/>
                  <a:pt x="450736" y="324530"/>
                </a:cubicBezTo>
                <a:lnTo>
                  <a:pt x="486795" y="324530"/>
                </a:lnTo>
                <a:cubicBezTo>
                  <a:pt x="491679" y="324530"/>
                  <a:pt x="495904" y="322746"/>
                  <a:pt x="499472" y="319178"/>
                </a:cubicBezTo>
                <a:cubicBezTo>
                  <a:pt x="503041" y="315610"/>
                  <a:pt x="504825" y="311384"/>
                  <a:pt x="504825" y="306501"/>
                </a:cubicBezTo>
                <a:lnTo>
                  <a:pt x="504825" y="270442"/>
                </a:lnTo>
                <a:cubicBezTo>
                  <a:pt x="504825" y="265559"/>
                  <a:pt x="503041" y="261333"/>
                  <a:pt x="499472" y="257765"/>
                </a:cubicBezTo>
                <a:cubicBezTo>
                  <a:pt x="495904" y="254197"/>
                  <a:pt x="491679" y="252412"/>
                  <a:pt x="486795" y="252412"/>
                </a:cubicBezTo>
                <a:lnTo>
                  <a:pt x="450736" y="252412"/>
                </a:lnTo>
                <a:close/>
                <a:moveTo>
                  <a:pt x="450736" y="360589"/>
                </a:moveTo>
                <a:cubicBezTo>
                  <a:pt x="445854" y="360589"/>
                  <a:pt x="441628" y="362374"/>
                  <a:pt x="438059" y="365942"/>
                </a:cubicBezTo>
                <a:cubicBezTo>
                  <a:pt x="434492" y="369510"/>
                  <a:pt x="432707" y="373736"/>
                  <a:pt x="432707" y="378619"/>
                </a:cubicBezTo>
                <a:lnTo>
                  <a:pt x="432707" y="414678"/>
                </a:lnTo>
                <a:cubicBezTo>
                  <a:pt x="432707" y="419561"/>
                  <a:pt x="434492" y="423786"/>
                  <a:pt x="438059" y="427355"/>
                </a:cubicBezTo>
                <a:cubicBezTo>
                  <a:pt x="441628" y="430923"/>
                  <a:pt x="445854" y="432707"/>
                  <a:pt x="450736" y="432707"/>
                </a:cubicBezTo>
                <a:lnTo>
                  <a:pt x="486795" y="432707"/>
                </a:lnTo>
                <a:cubicBezTo>
                  <a:pt x="491679" y="432707"/>
                  <a:pt x="495904" y="430923"/>
                  <a:pt x="499472" y="427355"/>
                </a:cubicBezTo>
                <a:cubicBezTo>
                  <a:pt x="503041" y="423786"/>
                  <a:pt x="504825" y="419561"/>
                  <a:pt x="504825" y="414678"/>
                </a:cubicBezTo>
                <a:lnTo>
                  <a:pt x="504825" y="378619"/>
                </a:lnTo>
                <a:cubicBezTo>
                  <a:pt x="504825" y="373736"/>
                  <a:pt x="503041" y="369510"/>
                  <a:pt x="499472" y="365942"/>
                </a:cubicBezTo>
                <a:cubicBezTo>
                  <a:pt x="495904" y="362374"/>
                  <a:pt x="491679" y="360589"/>
                  <a:pt x="486795" y="360589"/>
                </a:cubicBezTo>
                <a:lnTo>
                  <a:pt x="450736" y="360589"/>
                </a:lnTo>
                <a:close/>
                <a:moveTo>
                  <a:pt x="54089" y="360589"/>
                </a:moveTo>
                <a:cubicBezTo>
                  <a:pt x="49205" y="360589"/>
                  <a:pt x="44979" y="362374"/>
                  <a:pt x="41411" y="365942"/>
                </a:cubicBezTo>
                <a:cubicBezTo>
                  <a:pt x="37843" y="369510"/>
                  <a:pt x="36059" y="373736"/>
                  <a:pt x="36059" y="378619"/>
                </a:cubicBezTo>
                <a:lnTo>
                  <a:pt x="36059" y="414678"/>
                </a:lnTo>
                <a:cubicBezTo>
                  <a:pt x="36059" y="419561"/>
                  <a:pt x="37843" y="423786"/>
                  <a:pt x="41411" y="427355"/>
                </a:cubicBezTo>
                <a:cubicBezTo>
                  <a:pt x="44979" y="430923"/>
                  <a:pt x="49205" y="432707"/>
                  <a:pt x="54089" y="432707"/>
                </a:cubicBezTo>
                <a:lnTo>
                  <a:pt x="90147" y="432707"/>
                </a:lnTo>
                <a:cubicBezTo>
                  <a:pt x="95030" y="432707"/>
                  <a:pt x="99256" y="430923"/>
                  <a:pt x="102824" y="427355"/>
                </a:cubicBezTo>
                <a:cubicBezTo>
                  <a:pt x="106392" y="423786"/>
                  <a:pt x="108177" y="419561"/>
                  <a:pt x="108177" y="414678"/>
                </a:cubicBezTo>
                <a:lnTo>
                  <a:pt x="108177" y="378619"/>
                </a:lnTo>
                <a:cubicBezTo>
                  <a:pt x="108177" y="373736"/>
                  <a:pt x="106392" y="369510"/>
                  <a:pt x="102824" y="365942"/>
                </a:cubicBezTo>
                <a:cubicBezTo>
                  <a:pt x="99256" y="362374"/>
                  <a:pt x="95030" y="360589"/>
                  <a:pt x="90147" y="360589"/>
                </a:cubicBezTo>
                <a:lnTo>
                  <a:pt x="54089" y="36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8" name="Freeform 299"/>
          <p:cNvSpPr/>
          <p:nvPr/>
        </p:nvSpPr>
        <p:spPr>
          <a:xfrm>
            <a:off x="4984533" y="2920436"/>
            <a:ext cx="396647" cy="432488"/>
          </a:xfrm>
          <a:custGeom>
            <a:avLst/>
            <a:gdLst>
              <a:gd name="connsiteX0" fmla="*/ 73103 w 297485"/>
              <a:gd name="connsiteY0" fmla="*/ 148745 h 324532"/>
              <a:gd name="connsiteX1" fmla="*/ 81977 w 297485"/>
              <a:gd name="connsiteY1" fmla="*/ 153288 h 324532"/>
              <a:gd name="connsiteX2" fmla="*/ 97718 w 297485"/>
              <a:gd name="connsiteY2" fmla="*/ 163429 h 324532"/>
              <a:gd name="connsiteX3" fmla="*/ 120536 w 297485"/>
              <a:gd name="connsiteY3" fmla="*/ 173571 h 324532"/>
              <a:gd name="connsiteX4" fmla="*/ 148743 w 297485"/>
              <a:gd name="connsiteY4" fmla="*/ 178114 h 324532"/>
              <a:gd name="connsiteX5" fmla="*/ 176949 w 297485"/>
              <a:gd name="connsiteY5" fmla="*/ 173571 h 324532"/>
              <a:gd name="connsiteX6" fmla="*/ 199768 w 297485"/>
              <a:gd name="connsiteY6" fmla="*/ 163429 h 324532"/>
              <a:gd name="connsiteX7" fmla="*/ 215508 w 297485"/>
              <a:gd name="connsiteY7" fmla="*/ 153288 h 324532"/>
              <a:gd name="connsiteX8" fmla="*/ 224382 w 297485"/>
              <a:gd name="connsiteY8" fmla="*/ 148745 h 324532"/>
              <a:gd name="connsiteX9" fmla="*/ 247940 w 297485"/>
              <a:gd name="connsiteY9" fmla="*/ 152971 h 324532"/>
              <a:gd name="connsiteX10" fmla="*/ 266005 w 297485"/>
              <a:gd name="connsiteY10" fmla="*/ 164275 h 324532"/>
              <a:gd name="connsiteX11" fmla="*/ 279104 w 297485"/>
              <a:gd name="connsiteY11" fmla="*/ 181388 h 324532"/>
              <a:gd name="connsiteX12" fmla="*/ 288189 w 297485"/>
              <a:gd name="connsiteY12" fmla="*/ 201988 h 324532"/>
              <a:gd name="connsiteX13" fmla="*/ 293788 w 297485"/>
              <a:gd name="connsiteY13" fmla="*/ 224913 h 324532"/>
              <a:gd name="connsiteX14" fmla="*/ 296746 w 297485"/>
              <a:gd name="connsiteY14" fmla="*/ 247942 h 324532"/>
              <a:gd name="connsiteX15" fmla="*/ 297485 w 297485"/>
              <a:gd name="connsiteY15" fmla="*/ 269810 h 324532"/>
              <a:gd name="connsiteX16" fmla="*/ 282061 w 297485"/>
              <a:gd name="connsiteY16" fmla="*/ 309848 h 324532"/>
              <a:gd name="connsiteX17" fmla="*/ 241073 w 297485"/>
              <a:gd name="connsiteY17" fmla="*/ 324532 h 324532"/>
              <a:gd name="connsiteX18" fmla="*/ 56412 w 297485"/>
              <a:gd name="connsiteY18" fmla="*/ 324532 h 324532"/>
              <a:gd name="connsiteX19" fmla="*/ 15423 w 297485"/>
              <a:gd name="connsiteY19" fmla="*/ 309848 h 324532"/>
              <a:gd name="connsiteX20" fmla="*/ 0 w 297485"/>
              <a:gd name="connsiteY20" fmla="*/ 269810 h 324532"/>
              <a:gd name="connsiteX21" fmla="*/ 740 w 297485"/>
              <a:gd name="connsiteY21" fmla="*/ 247942 h 324532"/>
              <a:gd name="connsiteX22" fmla="*/ 3698 w 297485"/>
              <a:gd name="connsiteY22" fmla="*/ 224913 h 324532"/>
              <a:gd name="connsiteX23" fmla="*/ 9296 w 297485"/>
              <a:gd name="connsiteY23" fmla="*/ 201988 h 324532"/>
              <a:gd name="connsiteX24" fmla="*/ 18382 w 297485"/>
              <a:gd name="connsiteY24" fmla="*/ 181388 h 324532"/>
              <a:gd name="connsiteX25" fmla="*/ 31481 w 297485"/>
              <a:gd name="connsiteY25" fmla="*/ 164275 h 324532"/>
              <a:gd name="connsiteX26" fmla="*/ 49546 w 297485"/>
              <a:gd name="connsiteY26" fmla="*/ 152971 h 324532"/>
              <a:gd name="connsiteX27" fmla="*/ 73103 w 297485"/>
              <a:gd name="connsiteY27" fmla="*/ 148745 h 324532"/>
              <a:gd name="connsiteX28" fmla="*/ 148743 w 297485"/>
              <a:gd name="connsiteY28" fmla="*/ 0 h 324532"/>
              <a:gd name="connsiteX29" fmla="*/ 206106 w 297485"/>
              <a:gd name="connsiteY29" fmla="*/ 23770 h 324532"/>
              <a:gd name="connsiteX30" fmla="*/ 229875 w 297485"/>
              <a:gd name="connsiteY30" fmla="*/ 81133 h 324532"/>
              <a:gd name="connsiteX31" fmla="*/ 206106 w 297485"/>
              <a:gd name="connsiteY31" fmla="*/ 138496 h 324532"/>
              <a:gd name="connsiteX32" fmla="*/ 148743 w 297485"/>
              <a:gd name="connsiteY32" fmla="*/ 162266 h 324532"/>
              <a:gd name="connsiteX33" fmla="*/ 91379 w 297485"/>
              <a:gd name="connsiteY33" fmla="*/ 138496 h 324532"/>
              <a:gd name="connsiteX34" fmla="*/ 67610 w 297485"/>
              <a:gd name="connsiteY34" fmla="*/ 81133 h 324532"/>
              <a:gd name="connsiteX35" fmla="*/ 91379 w 297485"/>
              <a:gd name="connsiteY35" fmla="*/ 23770 h 324532"/>
              <a:gd name="connsiteX36" fmla="*/ 148743 w 297485"/>
              <a:gd name="connsiteY36" fmla="*/ 0 h 324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97485" h="324532">
                <a:moveTo>
                  <a:pt x="73103" y="148745"/>
                </a:moveTo>
                <a:cubicBezTo>
                  <a:pt x="74372" y="148745"/>
                  <a:pt x="77330" y="150259"/>
                  <a:pt x="81977" y="153288"/>
                </a:cubicBezTo>
                <a:cubicBezTo>
                  <a:pt x="86626" y="156316"/>
                  <a:pt x="91872" y="159697"/>
                  <a:pt x="97718" y="163429"/>
                </a:cubicBezTo>
                <a:cubicBezTo>
                  <a:pt x="103564" y="167162"/>
                  <a:pt x="111170" y="170542"/>
                  <a:pt x="120536" y="173571"/>
                </a:cubicBezTo>
                <a:cubicBezTo>
                  <a:pt x="129903" y="176599"/>
                  <a:pt x="139306" y="178114"/>
                  <a:pt x="148743" y="178114"/>
                </a:cubicBezTo>
                <a:cubicBezTo>
                  <a:pt x="158180" y="178114"/>
                  <a:pt x="167582" y="176599"/>
                  <a:pt x="176949" y="173571"/>
                </a:cubicBezTo>
                <a:cubicBezTo>
                  <a:pt x="186315" y="170542"/>
                  <a:pt x="193922" y="167162"/>
                  <a:pt x="199768" y="163429"/>
                </a:cubicBezTo>
                <a:cubicBezTo>
                  <a:pt x="205613" y="159697"/>
                  <a:pt x="210860" y="156316"/>
                  <a:pt x="215508" y="153288"/>
                </a:cubicBezTo>
                <a:cubicBezTo>
                  <a:pt x="220157" y="150259"/>
                  <a:pt x="223115" y="148745"/>
                  <a:pt x="224382" y="148745"/>
                </a:cubicBezTo>
                <a:cubicBezTo>
                  <a:pt x="232974" y="148745"/>
                  <a:pt x="240827" y="150154"/>
                  <a:pt x="247940" y="152971"/>
                </a:cubicBezTo>
                <a:cubicBezTo>
                  <a:pt x="255053" y="155788"/>
                  <a:pt x="261074" y="159556"/>
                  <a:pt x="266005" y="164275"/>
                </a:cubicBezTo>
                <a:cubicBezTo>
                  <a:pt x="270935" y="168993"/>
                  <a:pt x="275301" y="174697"/>
                  <a:pt x="279104" y="181388"/>
                </a:cubicBezTo>
                <a:cubicBezTo>
                  <a:pt x="282907" y="188079"/>
                  <a:pt x="285935" y="194946"/>
                  <a:pt x="288189" y="201988"/>
                </a:cubicBezTo>
                <a:cubicBezTo>
                  <a:pt x="290443" y="209031"/>
                  <a:pt x="292309" y="216673"/>
                  <a:pt x="293788" y="224913"/>
                </a:cubicBezTo>
                <a:cubicBezTo>
                  <a:pt x="295267" y="233152"/>
                  <a:pt x="296253" y="240829"/>
                  <a:pt x="296746" y="247942"/>
                </a:cubicBezTo>
                <a:cubicBezTo>
                  <a:pt x="297238" y="255056"/>
                  <a:pt x="297485" y="262344"/>
                  <a:pt x="297485" y="269810"/>
                </a:cubicBezTo>
                <a:cubicBezTo>
                  <a:pt x="297485" y="286713"/>
                  <a:pt x="292344" y="300059"/>
                  <a:pt x="282061" y="309848"/>
                </a:cubicBezTo>
                <a:cubicBezTo>
                  <a:pt x="271779" y="319638"/>
                  <a:pt x="258116" y="324532"/>
                  <a:pt x="241073" y="324532"/>
                </a:cubicBezTo>
                <a:lnTo>
                  <a:pt x="56412" y="324532"/>
                </a:lnTo>
                <a:cubicBezTo>
                  <a:pt x="39368" y="324532"/>
                  <a:pt x="25706" y="319638"/>
                  <a:pt x="15423" y="309848"/>
                </a:cubicBezTo>
                <a:cubicBezTo>
                  <a:pt x="5141" y="300059"/>
                  <a:pt x="0" y="286713"/>
                  <a:pt x="0" y="269810"/>
                </a:cubicBezTo>
                <a:cubicBezTo>
                  <a:pt x="0" y="262344"/>
                  <a:pt x="246" y="255056"/>
                  <a:pt x="740" y="247942"/>
                </a:cubicBezTo>
                <a:cubicBezTo>
                  <a:pt x="1232" y="240829"/>
                  <a:pt x="2219" y="233152"/>
                  <a:pt x="3698" y="224913"/>
                </a:cubicBezTo>
                <a:cubicBezTo>
                  <a:pt x="5177" y="216673"/>
                  <a:pt x="7043" y="209031"/>
                  <a:pt x="9296" y="201988"/>
                </a:cubicBezTo>
                <a:cubicBezTo>
                  <a:pt x="11550" y="194946"/>
                  <a:pt x="14579" y="188079"/>
                  <a:pt x="18382" y="181388"/>
                </a:cubicBezTo>
                <a:cubicBezTo>
                  <a:pt x="22184" y="174697"/>
                  <a:pt x="26551" y="168993"/>
                  <a:pt x="31481" y="164275"/>
                </a:cubicBezTo>
                <a:cubicBezTo>
                  <a:pt x="36411" y="159556"/>
                  <a:pt x="42432" y="155788"/>
                  <a:pt x="49546" y="152971"/>
                </a:cubicBezTo>
                <a:cubicBezTo>
                  <a:pt x="56659" y="150154"/>
                  <a:pt x="64511" y="148745"/>
                  <a:pt x="73103" y="148745"/>
                </a:cubicBezTo>
                <a:close/>
                <a:moveTo>
                  <a:pt x="148743" y="0"/>
                </a:moveTo>
                <a:cubicBezTo>
                  <a:pt x="171139" y="0"/>
                  <a:pt x="190259" y="7923"/>
                  <a:pt x="206106" y="23770"/>
                </a:cubicBezTo>
                <a:cubicBezTo>
                  <a:pt x="221952" y="39616"/>
                  <a:pt x="229875" y="58736"/>
                  <a:pt x="229875" y="81133"/>
                </a:cubicBezTo>
                <a:cubicBezTo>
                  <a:pt x="229875" y="103529"/>
                  <a:pt x="221952" y="122650"/>
                  <a:pt x="206106" y="138496"/>
                </a:cubicBezTo>
                <a:cubicBezTo>
                  <a:pt x="190259" y="154342"/>
                  <a:pt x="171139" y="162266"/>
                  <a:pt x="148743" y="162266"/>
                </a:cubicBezTo>
                <a:cubicBezTo>
                  <a:pt x="126347" y="162266"/>
                  <a:pt x="107226" y="154342"/>
                  <a:pt x="91379" y="138496"/>
                </a:cubicBezTo>
                <a:cubicBezTo>
                  <a:pt x="75533" y="122650"/>
                  <a:pt x="67610" y="103529"/>
                  <a:pt x="67610" y="81133"/>
                </a:cubicBezTo>
                <a:cubicBezTo>
                  <a:pt x="67610" y="58736"/>
                  <a:pt x="75533" y="39616"/>
                  <a:pt x="91379" y="23770"/>
                </a:cubicBezTo>
                <a:cubicBezTo>
                  <a:pt x="107226" y="7923"/>
                  <a:pt x="126347" y="0"/>
                  <a:pt x="1487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9" name="Freeform 306"/>
          <p:cNvSpPr/>
          <p:nvPr/>
        </p:nvSpPr>
        <p:spPr>
          <a:xfrm>
            <a:off x="6787647" y="2961731"/>
            <a:ext cx="512713" cy="360405"/>
          </a:xfrm>
          <a:custGeom>
            <a:avLst/>
            <a:gdLst/>
            <a:ahLst/>
            <a:cxnLst/>
            <a:rect l="l" t="t" r="r" b="b"/>
            <a:pathLst>
              <a:path w="512713" h="360589">
                <a:moveTo>
                  <a:pt x="142827" y="0"/>
                </a:moveTo>
                <a:lnTo>
                  <a:pt x="238327" y="0"/>
                </a:lnTo>
                <a:cubicBezTo>
                  <a:pt x="235886" y="0"/>
                  <a:pt x="233725" y="892"/>
                  <a:pt x="231848" y="2676"/>
                </a:cubicBezTo>
                <a:cubicBezTo>
                  <a:pt x="229970" y="4460"/>
                  <a:pt x="228937" y="6573"/>
                  <a:pt x="228749" y="9015"/>
                </a:cubicBezTo>
                <a:lnTo>
                  <a:pt x="224523" y="63103"/>
                </a:lnTo>
                <a:cubicBezTo>
                  <a:pt x="224336" y="65732"/>
                  <a:pt x="225087" y="67892"/>
                  <a:pt x="226777" y="69582"/>
                </a:cubicBezTo>
                <a:cubicBezTo>
                  <a:pt x="228467" y="71273"/>
                  <a:pt x="230533" y="72118"/>
                  <a:pt x="232975" y="72118"/>
                </a:cubicBezTo>
                <a:lnTo>
                  <a:pt x="279739" y="72118"/>
                </a:lnTo>
                <a:cubicBezTo>
                  <a:pt x="282180" y="72118"/>
                  <a:pt x="284246" y="71273"/>
                  <a:pt x="285936" y="69582"/>
                </a:cubicBezTo>
                <a:cubicBezTo>
                  <a:pt x="287626" y="67892"/>
                  <a:pt x="288377" y="65732"/>
                  <a:pt x="288190" y="63103"/>
                </a:cubicBezTo>
                <a:lnTo>
                  <a:pt x="283964" y="9015"/>
                </a:lnTo>
                <a:cubicBezTo>
                  <a:pt x="283777" y="6573"/>
                  <a:pt x="282743" y="4460"/>
                  <a:pt x="280865" y="2676"/>
                </a:cubicBezTo>
                <a:cubicBezTo>
                  <a:pt x="278987" y="892"/>
                  <a:pt x="276827" y="0"/>
                  <a:pt x="274386" y="0"/>
                </a:cubicBezTo>
                <a:lnTo>
                  <a:pt x="369885" y="0"/>
                </a:lnTo>
                <a:cubicBezTo>
                  <a:pt x="373642" y="0"/>
                  <a:pt x="377210" y="1315"/>
                  <a:pt x="380591" y="3944"/>
                </a:cubicBezTo>
                <a:cubicBezTo>
                  <a:pt x="383971" y="6573"/>
                  <a:pt x="386412" y="9672"/>
                  <a:pt x="387915" y="13240"/>
                </a:cubicBezTo>
                <a:lnTo>
                  <a:pt x="505388" y="307346"/>
                </a:lnTo>
                <a:cubicBezTo>
                  <a:pt x="510271" y="318990"/>
                  <a:pt x="512713" y="329883"/>
                  <a:pt x="512713" y="340024"/>
                </a:cubicBezTo>
                <a:cubicBezTo>
                  <a:pt x="512713" y="353734"/>
                  <a:pt x="508393" y="360589"/>
                  <a:pt x="499754" y="360589"/>
                </a:cubicBezTo>
                <a:lnTo>
                  <a:pt x="301430" y="360589"/>
                </a:lnTo>
                <a:cubicBezTo>
                  <a:pt x="303872" y="360589"/>
                  <a:pt x="305938" y="359697"/>
                  <a:pt x="307628" y="357913"/>
                </a:cubicBezTo>
                <a:cubicBezTo>
                  <a:pt x="309318" y="356129"/>
                  <a:pt x="310069" y="354016"/>
                  <a:pt x="309882" y="351574"/>
                </a:cubicBezTo>
                <a:lnTo>
                  <a:pt x="304247" y="279457"/>
                </a:lnTo>
                <a:cubicBezTo>
                  <a:pt x="304060" y="277015"/>
                  <a:pt x="303026" y="274902"/>
                  <a:pt x="301149" y="273118"/>
                </a:cubicBezTo>
                <a:cubicBezTo>
                  <a:pt x="299270" y="271334"/>
                  <a:pt x="297110" y="270442"/>
                  <a:pt x="294669" y="270442"/>
                </a:cubicBezTo>
                <a:lnTo>
                  <a:pt x="218044" y="270442"/>
                </a:lnTo>
                <a:cubicBezTo>
                  <a:pt x="215603" y="270442"/>
                  <a:pt x="213442" y="271334"/>
                  <a:pt x="211565" y="273118"/>
                </a:cubicBezTo>
                <a:cubicBezTo>
                  <a:pt x="209686" y="274902"/>
                  <a:pt x="208654" y="277015"/>
                  <a:pt x="208466" y="279457"/>
                </a:cubicBezTo>
                <a:lnTo>
                  <a:pt x="202831" y="351574"/>
                </a:lnTo>
                <a:cubicBezTo>
                  <a:pt x="202644" y="354016"/>
                  <a:pt x="203395" y="356129"/>
                  <a:pt x="205085" y="357913"/>
                </a:cubicBezTo>
                <a:cubicBezTo>
                  <a:pt x="206775" y="359697"/>
                  <a:pt x="208841" y="360589"/>
                  <a:pt x="211283" y="360589"/>
                </a:cubicBezTo>
                <a:lnTo>
                  <a:pt x="12959" y="360589"/>
                </a:lnTo>
                <a:cubicBezTo>
                  <a:pt x="4320" y="360589"/>
                  <a:pt x="0" y="353734"/>
                  <a:pt x="0" y="340024"/>
                </a:cubicBezTo>
                <a:cubicBezTo>
                  <a:pt x="0" y="329883"/>
                  <a:pt x="2441" y="318990"/>
                  <a:pt x="7324" y="307346"/>
                </a:cubicBezTo>
                <a:lnTo>
                  <a:pt x="124798" y="13240"/>
                </a:lnTo>
                <a:cubicBezTo>
                  <a:pt x="126300" y="9672"/>
                  <a:pt x="128742" y="6573"/>
                  <a:pt x="132122" y="3944"/>
                </a:cubicBezTo>
                <a:cubicBezTo>
                  <a:pt x="135503" y="1315"/>
                  <a:pt x="139071" y="0"/>
                  <a:pt x="142827" y="0"/>
                </a:cubicBezTo>
                <a:close/>
                <a:moveTo>
                  <a:pt x="230157" y="108177"/>
                </a:moveTo>
                <a:cubicBezTo>
                  <a:pt x="227716" y="108177"/>
                  <a:pt x="225556" y="109069"/>
                  <a:pt x="223678" y="110853"/>
                </a:cubicBezTo>
                <a:cubicBezTo>
                  <a:pt x="221800" y="112637"/>
                  <a:pt x="220767" y="114750"/>
                  <a:pt x="220579" y="117191"/>
                </a:cubicBezTo>
                <a:lnTo>
                  <a:pt x="213818" y="207339"/>
                </a:lnTo>
                <a:lnTo>
                  <a:pt x="213818" y="208466"/>
                </a:lnTo>
                <a:cubicBezTo>
                  <a:pt x="213631" y="210719"/>
                  <a:pt x="214381" y="212597"/>
                  <a:pt x="216072" y="214100"/>
                </a:cubicBezTo>
                <a:cubicBezTo>
                  <a:pt x="217762" y="215602"/>
                  <a:pt x="219734" y="216353"/>
                  <a:pt x="221988" y="216353"/>
                </a:cubicBezTo>
                <a:lnTo>
                  <a:pt x="290725" y="216353"/>
                </a:lnTo>
                <a:cubicBezTo>
                  <a:pt x="292979" y="216353"/>
                  <a:pt x="294951" y="215602"/>
                  <a:pt x="296641" y="214100"/>
                </a:cubicBezTo>
                <a:cubicBezTo>
                  <a:pt x="298332" y="212597"/>
                  <a:pt x="299082" y="210719"/>
                  <a:pt x="298895" y="208466"/>
                </a:cubicBezTo>
                <a:lnTo>
                  <a:pt x="298895" y="207339"/>
                </a:lnTo>
                <a:lnTo>
                  <a:pt x="292134" y="117191"/>
                </a:lnTo>
                <a:cubicBezTo>
                  <a:pt x="291946" y="114750"/>
                  <a:pt x="290913" y="112637"/>
                  <a:pt x="289035" y="110853"/>
                </a:cubicBezTo>
                <a:cubicBezTo>
                  <a:pt x="287157" y="109069"/>
                  <a:pt x="284997" y="108177"/>
                  <a:pt x="282556" y="108177"/>
                </a:cubicBezTo>
                <a:lnTo>
                  <a:pt x="230157" y="10817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0" name="Freeform 397"/>
          <p:cNvSpPr/>
          <p:nvPr/>
        </p:nvSpPr>
        <p:spPr>
          <a:xfrm>
            <a:off x="6776894" y="4567056"/>
            <a:ext cx="540884" cy="468527"/>
          </a:xfrm>
          <a:custGeom>
            <a:avLst/>
            <a:gdLst>
              <a:gd name="connsiteX0" fmla="*/ 270443 w 540884"/>
              <a:gd name="connsiteY0" fmla="*/ 189309 h 468766"/>
              <a:gd name="connsiteX1" fmla="*/ 327771 w 540884"/>
              <a:gd name="connsiteY1" fmla="*/ 213114 h 468766"/>
              <a:gd name="connsiteX2" fmla="*/ 351575 w 540884"/>
              <a:gd name="connsiteY2" fmla="*/ 270442 h 468766"/>
              <a:gd name="connsiteX3" fmla="*/ 327771 w 540884"/>
              <a:gd name="connsiteY3" fmla="*/ 327770 h 468766"/>
              <a:gd name="connsiteX4" fmla="*/ 270443 w 540884"/>
              <a:gd name="connsiteY4" fmla="*/ 351575 h 468766"/>
              <a:gd name="connsiteX5" fmla="*/ 213115 w 540884"/>
              <a:gd name="connsiteY5" fmla="*/ 327770 h 468766"/>
              <a:gd name="connsiteX6" fmla="*/ 189310 w 540884"/>
              <a:gd name="connsiteY6" fmla="*/ 270442 h 468766"/>
              <a:gd name="connsiteX7" fmla="*/ 213115 w 540884"/>
              <a:gd name="connsiteY7" fmla="*/ 213114 h 468766"/>
              <a:gd name="connsiteX8" fmla="*/ 270443 w 540884"/>
              <a:gd name="connsiteY8" fmla="*/ 189309 h 468766"/>
              <a:gd name="connsiteX9" fmla="*/ 270442 w 540884"/>
              <a:gd name="connsiteY9" fmla="*/ 144236 h 468766"/>
              <a:gd name="connsiteX10" fmla="*/ 181280 w 540884"/>
              <a:gd name="connsiteY10" fmla="*/ 181281 h 468766"/>
              <a:gd name="connsiteX11" fmla="*/ 144236 w 540884"/>
              <a:gd name="connsiteY11" fmla="*/ 270442 h 468766"/>
              <a:gd name="connsiteX12" fmla="*/ 181280 w 540884"/>
              <a:gd name="connsiteY12" fmla="*/ 359603 h 468766"/>
              <a:gd name="connsiteX13" fmla="*/ 270442 w 540884"/>
              <a:gd name="connsiteY13" fmla="*/ 396648 h 468766"/>
              <a:gd name="connsiteX14" fmla="*/ 359603 w 540884"/>
              <a:gd name="connsiteY14" fmla="*/ 359603 h 468766"/>
              <a:gd name="connsiteX15" fmla="*/ 396648 w 540884"/>
              <a:gd name="connsiteY15" fmla="*/ 270442 h 468766"/>
              <a:gd name="connsiteX16" fmla="*/ 359603 w 540884"/>
              <a:gd name="connsiteY16" fmla="*/ 181281 h 468766"/>
              <a:gd name="connsiteX17" fmla="*/ 270442 w 540884"/>
              <a:gd name="connsiteY17" fmla="*/ 144236 h 468766"/>
              <a:gd name="connsiteX18" fmla="*/ 198324 w 540884"/>
              <a:gd name="connsiteY18" fmla="*/ 0 h 468766"/>
              <a:gd name="connsiteX19" fmla="*/ 342560 w 540884"/>
              <a:gd name="connsiteY19" fmla="*/ 0 h 468766"/>
              <a:gd name="connsiteX20" fmla="*/ 371717 w 540884"/>
              <a:gd name="connsiteY20" fmla="*/ 10001 h 468766"/>
              <a:gd name="connsiteX21" fmla="*/ 391296 w 540884"/>
              <a:gd name="connsiteY21" fmla="*/ 33805 h 468766"/>
              <a:gd name="connsiteX22" fmla="*/ 405663 w 540884"/>
              <a:gd name="connsiteY22" fmla="*/ 72118 h 468766"/>
              <a:gd name="connsiteX23" fmla="*/ 468766 w 540884"/>
              <a:gd name="connsiteY23" fmla="*/ 72118 h 468766"/>
              <a:gd name="connsiteX24" fmla="*/ 519755 w 540884"/>
              <a:gd name="connsiteY24" fmla="*/ 93246 h 468766"/>
              <a:gd name="connsiteX25" fmla="*/ 540884 w 540884"/>
              <a:gd name="connsiteY25" fmla="*/ 144236 h 468766"/>
              <a:gd name="connsiteX26" fmla="*/ 540884 w 540884"/>
              <a:gd name="connsiteY26" fmla="*/ 396648 h 468766"/>
              <a:gd name="connsiteX27" fmla="*/ 519755 w 540884"/>
              <a:gd name="connsiteY27" fmla="*/ 447638 h 468766"/>
              <a:gd name="connsiteX28" fmla="*/ 468766 w 540884"/>
              <a:gd name="connsiteY28" fmla="*/ 468766 h 468766"/>
              <a:gd name="connsiteX29" fmla="*/ 72118 w 540884"/>
              <a:gd name="connsiteY29" fmla="*/ 468766 h 468766"/>
              <a:gd name="connsiteX30" fmla="*/ 21128 w 540884"/>
              <a:gd name="connsiteY30" fmla="*/ 447638 h 468766"/>
              <a:gd name="connsiteX31" fmla="*/ 0 w 540884"/>
              <a:gd name="connsiteY31" fmla="*/ 396648 h 468766"/>
              <a:gd name="connsiteX32" fmla="*/ 0 w 540884"/>
              <a:gd name="connsiteY32" fmla="*/ 144236 h 468766"/>
              <a:gd name="connsiteX33" fmla="*/ 21128 w 540884"/>
              <a:gd name="connsiteY33" fmla="*/ 93246 h 468766"/>
              <a:gd name="connsiteX34" fmla="*/ 72118 w 540884"/>
              <a:gd name="connsiteY34" fmla="*/ 72118 h 468766"/>
              <a:gd name="connsiteX35" fmla="*/ 135220 w 540884"/>
              <a:gd name="connsiteY35" fmla="*/ 72118 h 468766"/>
              <a:gd name="connsiteX36" fmla="*/ 149588 w 540884"/>
              <a:gd name="connsiteY36" fmla="*/ 33805 h 468766"/>
              <a:gd name="connsiteX37" fmla="*/ 169167 w 540884"/>
              <a:gd name="connsiteY37" fmla="*/ 10001 h 468766"/>
              <a:gd name="connsiteX38" fmla="*/ 198324 w 540884"/>
              <a:gd name="connsiteY38" fmla="*/ 0 h 468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540884" h="468766">
                <a:moveTo>
                  <a:pt x="270443" y="189309"/>
                </a:moveTo>
                <a:cubicBezTo>
                  <a:pt x="292792" y="189309"/>
                  <a:pt x="311901" y="197244"/>
                  <a:pt x="327771" y="213114"/>
                </a:cubicBezTo>
                <a:cubicBezTo>
                  <a:pt x="343641" y="228984"/>
                  <a:pt x="351575" y="248093"/>
                  <a:pt x="351575" y="270442"/>
                </a:cubicBezTo>
                <a:cubicBezTo>
                  <a:pt x="351575" y="292791"/>
                  <a:pt x="343641" y="311900"/>
                  <a:pt x="327771" y="327770"/>
                </a:cubicBezTo>
                <a:cubicBezTo>
                  <a:pt x="311901" y="343640"/>
                  <a:pt x="292792" y="351575"/>
                  <a:pt x="270443" y="351575"/>
                </a:cubicBezTo>
                <a:cubicBezTo>
                  <a:pt x="248094" y="351575"/>
                  <a:pt x="228985" y="343640"/>
                  <a:pt x="213115" y="327770"/>
                </a:cubicBezTo>
                <a:cubicBezTo>
                  <a:pt x="197245" y="311900"/>
                  <a:pt x="189310" y="292791"/>
                  <a:pt x="189310" y="270442"/>
                </a:cubicBezTo>
                <a:cubicBezTo>
                  <a:pt x="189310" y="248093"/>
                  <a:pt x="197245" y="228984"/>
                  <a:pt x="213115" y="213114"/>
                </a:cubicBezTo>
                <a:cubicBezTo>
                  <a:pt x="228985" y="197244"/>
                  <a:pt x="248094" y="189309"/>
                  <a:pt x="270443" y="189309"/>
                </a:cubicBezTo>
                <a:close/>
                <a:moveTo>
                  <a:pt x="270442" y="144236"/>
                </a:moveTo>
                <a:cubicBezTo>
                  <a:pt x="235698" y="144236"/>
                  <a:pt x="205976" y="156584"/>
                  <a:pt x="181280" y="181281"/>
                </a:cubicBezTo>
                <a:cubicBezTo>
                  <a:pt x="156584" y="205977"/>
                  <a:pt x="144236" y="235698"/>
                  <a:pt x="144236" y="270442"/>
                </a:cubicBezTo>
                <a:cubicBezTo>
                  <a:pt x="144236" y="305186"/>
                  <a:pt x="156584" y="334907"/>
                  <a:pt x="181280" y="359603"/>
                </a:cubicBezTo>
                <a:cubicBezTo>
                  <a:pt x="205976" y="384300"/>
                  <a:pt x="235698" y="396648"/>
                  <a:pt x="270442" y="396648"/>
                </a:cubicBezTo>
                <a:cubicBezTo>
                  <a:pt x="305186" y="396648"/>
                  <a:pt x="334906" y="384300"/>
                  <a:pt x="359603" y="359603"/>
                </a:cubicBezTo>
                <a:cubicBezTo>
                  <a:pt x="384300" y="334907"/>
                  <a:pt x="396648" y="305186"/>
                  <a:pt x="396648" y="270442"/>
                </a:cubicBezTo>
                <a:cubicBezTo>
                  <a:pt x="396648" y="235698"/>
                  <a:pt x="384300" y="205977"/>
                  <a:pt x="359603" y="181281"/>
                </a:cubicBezTo>
                <a:cubicBezTo>
                  <a:pt x="334906" y="156584"/>
                  <a:pt x="305186" y="144236"/>
                  <a:pt x="270442" y="144236"/>
                </a:cubicBezTo>
                <a:close/>
                <a:moveTo>
                  <a:pt x="198324" y="0"/>
                </a:moveTo>
                <a:lnTo>
                  <a:pt x="342560" y="0"/>
                </a:lnTo>
                <a:cubicBezTo>
                  <a:pt x="352514" y="0"/>
                  <a:pt x="362233" y="3334"/>
                  <a:pt x="371717" y="10001"/>
                </a:cubicBezTo>
                <a:cubicBezTo>
                  <a:pt x="381201" y="16668"/>
                  <a:pt x="387727" y="24603"/>
                  <a:pt x="391296" y="33805"/>
                </a:cubicBezTo>
                <a:lnTo>
                  <a:pt x="405663" y="72118"/>
                </a:lnTo>
                <a:lnTo>
                  <a:pt x="468766" y="72118"/>
                </a:lnTo>
                <a:cubicBezTo>
                  <a:pt x="488673" y="72118"/>
                  <a:pt x="505670" y="79161"/>
                  <a:pt x="519755" y="93246"/>
                </a:cubicBezTo>
                <a:cubicBezTo>
                  <a:pt x="533841" y="107332"/>
                  <a:pt x="540884" y="124328"/>
                  <a:pt x="540884" y="144236"/>
                </a:cubicBezTo>
                <a:lnTo>
                  <a:pt x="540884" y="396648"/>
                </a:lnTo>
                <a:cubicBezTo>
                  <a:pt x="540884" y="416556"/>
                  <a:pt x="533841" y="433552"/>
                  <a:pt x="519755" y="447638"/>
                </a:cubicBezTo>
                <a:cubicBezTo>
                  <a:pt x="505670" y="461723"/>
                  <a:pt x="488673" y="468766"/>
                  <a:pt x="468766" y="468766"/>
                </a:cubicBezTo>
                <a:lnTo>
                  <a:pt x="72118" y="468766"/>
                </a:lnTo>
                <a:cubicBezTo>
                  <a:pt x="52210" y="468766"/>
                  <a:pt x="35214" y="461723"/>
                  <a:pt x="21128" y="447638"/>
                </a:cubicBezTo>
                <a:cubicBezTo>
                  <a:pt x="7042" y="433552"/>
                  <a:pt x="0" y="416556"/>
                  <a:pt x="0" y="396648"/>
                </a:cubicBezTo>
                <a:lnTo>
                  <a:pt x="0" y="144236"/>
                </a:lnTo>
                <a:cubicBezTo>
                  <a:pt x="0" y="124328"/>
                  <a:pt x="7042" y="107332"/>
                  <a:pt x="21128" y="93246"/>
                </a:cubicBezTo>
                <a:cubicBezTo>
                  <a:pt x="35214" y="79161"/>
                  <a:pt x="52210" y="72118"/>
                  <a:pt x="72118" y="72118"/>
                </a:cubicBezTo>
                <a:lnTo>
                  <a:pt x="135220" y="72118"/>
                </a:lnTo>
                <a:lnTo>
                  <a:pt x="149588" y="33805"/>
                </a:lnTo>
                <a:cubicBezTo>
                  <a:pt x="153156" y="24603"/>
                  <a:pt x="159683" y="16668"/>
                  <a:pt x="169167" y="10001"/>
                </a:cubicBezTo>
                <a:cubicBezTo>
                  <a:pt x="178651" y="3334"/>
                  <a:pt x="188370" y="0"/>
                  <a:pt x="19832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grpSp>
        <p:nvGrpSpPr>
          <p:cNvPr id="6" name="Group 5"/>
          <p:cNvGrpSpPr/>
          <p:nvPr/>
        </p:nvGrpSpPr>
        <p:grpSpPr>
          <a:xfrm>
            <a:off x="7940038" y="1099010"/>
            <a:ext cx="2937088" cy="1271821"/>
            <a:chOff x="1261595" y="1024495"/>
            <a:chExt cx="2937088" cy="1271821"/>
          </a:xfrm>
        </p:grpSpPr>
        <p:sp>
          <p:nvSpPr>
            <p:cNvPr id="91" name="TextBox 90"/>
            <p:cNvSpPr txBox="1"/>
            <p:nvPr/>
          </p:nvSpPr>
          <p:spPr>
            <a:xfrm>
              <a:off x="1261595" y="1024495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just"/>
              <a:r>
                <a:rPr lang="en-US" sz="2800" b="1" dirty="0"/>
                <a:t>Lorem Ipsum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1269390" y="1557652"/>
              <a:ext cx="2929293" cy="738664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viverra.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7940038" y="2681964"/>
            <a:ext cx="2937088" cy="1271821"/>
            <a:chOff x="1261595" y="1024495"/>
            <a:chExt cx="2937088" cy="1271821"/>
          </a:xfrm>
        </p:grpSpPr>
        <p:sp>
          <p:nvSpPr>
            <p:cNvPr id="95" name="TextBox 94"/>
            <p:cNvSpPr txBox="1"/>
            <p:nvPr/>
          </p:nvSpPr>
          <p:spPr>
            <a:xfrm>
              <a:off x="1261595" y="1024495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just"/>
              <a:r>
                <a:rPr lang="en-US" sz="2800" b="1" dirty="0"/>
                <a:t>Lorem Ipsum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269390" y="1557652"/>
              <a:ext cx="2929293" cy="738664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viverra.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7940038" y="4346603"/>
            <a:ext cx="2937088" cy="1271821"/>
            <a:chOff x="1261595" y="1024495"/>
            <a:chExt cx="2937088" cy="1271821"/>
          </a:xfrm>
        </p:grpSpPr>
        <p:sp>
          <p:nvSpPr>
            <p:cNvPr id="106" name="TextBox 105"/>
            <p:cNvSpPr txBox="1"/>
            <p:nvPr/>
          </p:nvSpPr>
          <p:spPr>
            <a:xfrm>
              <a:off x="1261595" y="1024495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just"/>
              <a:r>
                <a:rPr lang="en-US" sz="2800" b="1" dirty="0"/>
                <a:t>Lorem Ipsum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1269390" y="1557652"/>
              <a:ext cx="2929293" cy="738664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viverra.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1293319" y="1099010"/>
            <a:ext cx="2937088" cy="1271821"/>
            <a:chOff x="1261595" y="1024495"/>
            <a:chExt cx="2937088" cy="1271821"/>
          </a:xfrm>
        </p:grpSpPr>
        <p:sp>
          <p:nvSpPr>
            <p:cNvPr id="111" name="TextBox 110"/>
            <p:cNvSpPr txBox="1"/>
            <p:nvPr/>
          </p:nvSpPr>
          <p:spPr>
            <a:xfrm>
              <a:off x="1261595" y="1024495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/>
                <a:t>Lorem Ipsum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1269390" y="1557652"/>
              <a:ext cx="2929293" cy="738664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viverra.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1293319" y="2681964"/>
            <a:ext cx="2937088" cy="1271821"/>
            <a:chOff x="1261595" y="1024495"/>
            <a:chExt cx="2937088" cy="1271821"/>
          </a:xfrm>
        </p:grpSpPr>
        <p:sp>
          <p:nvSpPr>
            <p:cNvPr id="118" name="TextBox 117"/>
            <p:cNvSpPr txBox="1"/>
            <p:nvPr/>
          </p:nvSpPr>
          <p:spPr>
            <a:xfrm>
              <a:off x="1261595" y="1024495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/>
                <a:t>Lorem Ipsum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1269390" y="1557652"/>
              <a:ext cx="2929293" cy="738664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viverra.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293319" y="4346603"/>
            <a:ext cx="2937088" cy="1271821"/>
            <a:chOff x="1261595" y="1024495"/>
            <a:chExt cx="2937088" cy="1271821"/>
          </a:xfrm>
        </p:grpSpPr>
        <p:sp>
          <p:nvSpPr>
            <p:cNvPr id="124" name="TextBox 123"/>
            <p:cNvSpPr txBox="1"/>
            <p:nvPr/>
          </p:nvSpPr>
          <p:spPr>
            <a:xfrm>
              <a:off x="1261595" y="1024495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/>
                <a:t>Lorem Ipsum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1269390" y="1557652"/>
              <a:ext cx="2929293" cy="738664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nibh est. A magna maecenas, quam magna nec quis, lorem nunc. Suspendisse viverra.</a:t>
              </a:r>
              <a:endPara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09566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Tree Diagram for PowerPoint</a:t>
            </a:r>
          </a:p>
        </p:txBody>
      </p:sp>
      <p:sp>
        <p:nvSpPr>
          <p:cNvPr id="32" name="Shape 2315"/>
          <p:cNvSpPr/>
          <p:nvPr/>
        </p:nvSpPr>
        <p:spPr>
          <a:xfrm rot="5400000">
            <a:off x="3475589" y="3750308"/>
            <a:ext cx="4753156" cy="3678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10" extrusionOk="0">
                <a:moveTo>
                  <a:pt x="0" y="21410"/>
                </a:moveTo>
                <a:cubicBezTo>
                  <a:pt x="0" y="4172"/>
                  <a:pt x="0" y="4172"/>
                  <a:pt x="0" y="4172"/>
                </a:cubicBezTo>
                <a:cubicBezTo>
                  <a:pt x="16" y="1472"/>
                  <a:pt x="143" y="-190"/>
                  <a:pt x="414" y="18"/>
                </a:cubicBezTo>
                <a:cubicBezTo>
                  <a:pt x="21600" y="18"/>
                  <a:pt x="21600" y="18"/>
                  <a:pt x="21600" y="18"/>
                </a:cubicBezTo>
              </a:path>
            </a:pathLst>
          </a:custGeom>
          <a:noFill/>
          <a:ln w="85725" cap="flat">
            <a:solidFill>
              <a:schemeClr val="accent2"/>
            </a:solidFill>
            <a:prstDash val="solid"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33" name="Shape 2316"/>
          <p:cNvSpPr/>
          <p:nvPr/>
        </p:nvSpPr>
        <p:spPr>
          <a:xfrm rot="5400000">
            <a:off x="4767491" y="1101115"/>
            <a:ext cx="909434" cy="905225"/>
          </a:xfrm>
          <a:prstGeom prst="ellipse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39" name="Shape 2320"/>
          <p:cNvSpPr/>
          <p:nvPr/>
        </p:nvSpPr>
        <p:spPr>
          <a:xfrm rot="5400000">
            <a:off x="3975775" y="3748678"/>
            <a:ext cx="4753152" cy="37111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0" y="17238"/>
                  <a:pt x="0" y="17238"/>
                  <a:pt x="0" y="17238"/>
                </a:cubicBezTo>
                <a:cubicBezTo>
                  <a:pt x="16" y="20146"/>
                  <a:pt x="143" y="21600"/>
                  <a:pt x="414" y="21600"/>
                </a:cubicBezTo>
                <a:cubicBezTo>
                  <a:pt x="21600" y="21600"/>
                  <a:pt x="21600" y="21600"/>
                  <a:pt x="21600" y="21600"/>
                </a:cubicBezTo>
              </a:path>
            </a:pathLst>
          </a:custGeom>
          <a:noFill/>
          <a:ln w="85725" cap="flat">
            <a:solidFill>
              <a:schemeClr val="accent3"/>
            </a:solidFill>
            <a:prstDash val="solid"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40" name="Shape 2321"/>
          <p:cNvSpPr/>
          <p:nvPr/>
        </p:nvSpPr>
        <p:spPr>
          <a:xfrm rot="5400000">
            <a:off x="6533347" y="1096905"/>
            <a:ext cx="909433" cy="913645"/>
          </a:xfrm>
          <a:prstGeom prst="ellipse">
            <a:avLst/>
          </a:prstGeom>
          <a:solidFill>
            <a:schemeClr val="accent3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44" name="Shape 2327"/>
          <p:cNvSpPr/>
          <p:nvPr/>
        </p:nvSpPr>
        <p:spPr>
          <a:xfrm rot="5400000">
            <a:off x="4181607" y="4591887"/>
            <a:ext cx="3170001" cy="2678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40" extrusionOk="0">
                <a:moveTo>
                  <a:pt x="0" y="21340"/>
                </a:moveTo>
                <a:cubicBezTo>
                  <a:pt x="0" y="5708"/>
                  <a:pt x="0" y="5708"/>
                  <a:pt x="0" y="5708"/>
                </a:cubicBezTo>
                <a:cubicBezTo>
                  <a:pt x="0" y="2014"/>
                  <a:pt x="135" y="-260"/>
                  <a:pt x="405" y="24"/>
                </a:cubicBezTo>
                <a:cubicBezTo>
                  <a:pt x="21600" y="24"/>
                  <a:pt x="21600" y="24"/>
                  <a:pt x="21600" y="24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45" name="Shape 2328"/>
          <p:cNvSpPr/>
          <p:nvPr/>
        </p:nvSpPr>
        <p:spPr>
          <a:xfrm rot="5400000">
            <a:off x="4731929" y="2688191"/>
            <a:ext cx="909434" cy="905224"/>
          </a:xfrm>
          <a:prstGeom prst="ellipse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57" name="Shape 2332"/>
          <p:cNvSpPr/>
          <p:nvPr/>
        </p:nvSpPr>
        <p:spPr>
          <a:xfrm rot="5400000">
            <a:off x="4849735" y="4590250"/>
            <a:ext cx="3170002" cy="2711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cubicBezTo>
                  <a:pt x="0" y="15632"/>
                  <a:pt x="0" y="15632"/>
                  <a:pt x="0" y="15632"/>
                </a:cubicBezTo>
                <a:cubicBezTo>
                  <a:pt x="0" y="19611"/>
                  <a:pt x="135" y="21600"/>
                  <a:pt x="405" y="21600"/>
                </a:cubicBezTo>
                <a:cubicBezTo>
                  <a:pt x="21600" y="21600"/>
                  <a:pt x="21600" y="21600"/>
                  <a:pt x="21600" y="21600"/>
                </a:cubicBezTo>
              </a:path>
            </a:pathLst>
          </a:custGeom>
          <a:noFill/>
          <a:ln w="85725" cap="flat">
            <a:solidFill>
              <a:schemeClr val="accent4"/>
            </a:solidFill>
            <a:prstDash val="solid"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58" name="Shape 2333"/>
          <p:cNvSpPr/>
          <p:nvPr/>
        </p:nvSpPr>
        <p:spPr>
          <a:xfrm rot="5400000">
            <a:off x="6565733" y="2683979"/>
            <a:ext cx="909433" cy="913645"/>
          </a:xfrm>
          <a:prstGeom prst="ellipse">
            <a:avLst/>
          </a:prstGeom>
          <a:solidFill>
            <a:schemeClr val="accent4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62" name="Shape 2345"/>
          <p:cNvSpPr/>
          <p:nvPr/>
        </p:nvSpPr>
        <p:spPr>
          <a:xfrm rot="5400000">
            <a:off x="4923066" y="5472176"/>
            <a:ext cx="1509488" cy="167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cubicBezTo>
                  <a:pt x="0" y="9651"/>
                  <a:pt x="0" y="9651"/>
                  <a:pt x="0" y="9651"/>
                </a:cubicBezTo>
                <a:cubicBezTo>
                  <a:pt x="0" y="3217"/>
                  <a:pt x="157" y="0"/>
                  <a:pt x="430" y="0"/>
                </a:cubicBezTo>
                <a:cubicBezTo>
                  <a:pt x="21600" y="0"/>
                  <a:pt x="21600" y="0"/>
                  <a:pt x="21600" y="0"/>
                </a:cubicBezTo>
              </a:path>
            </a:pathLst>
          </a:custGeom>
          <a:noFill/>
          <a:ln w="85725" cap="flat">
            <a:solidFill>
              <a:schemeClr val="tx2">
                <a:lumMod val="90000"/>
                <a:lumOff val="10000"/>
              </a:schemeClr>
            </a:solidFill>
            <a:prstDash val="solid"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69" name="Shape 2346"/>
          <p:cNvSpPr/>
          <p:nvPr/>
        </p:nvSpPr>
        <p:spPr>
          <a:xfrm rot="5400000">
            <a:off x="4694219" y="4349755"/>
            <a:ext cx="907328" cy="905224"/>
          </a:xfrm>
          <a:prstGeom prst="ellipse">
            <a:avLst/>
          </a:prstGeom>
          <a:solidFill>
            <a:schemeClr val="tx2">
              <a:lumMod val="90000"/>
              <a:lumOff val="10000"/>
            </a:schemeClr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75" name="Shape 2350"/>
          <p:cNvSpPr/>
          <p:nvPr/>
        </p:nvSpPr>
        <p:spPr>
          <a:xfrm rot="5400000">
            <a:off x="5755178" y="5472141"/>
            <a:ext cx="1509489" cy="1678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88" extrusionOk="0">
                <a:moveTo>
                  <a:pt x="0" y="0"/>
                </a:moveTo>
                <a:cubicBezTo>
                  <a:pt x="0" y="12150"/>
                  <a:pt x="0" y="12150"/>
                  <a:pt x="0" y="12150"/>
                </a:cubicBezTo>
                <a:cubicBezTo>
                  <a:pt x="0" y="18000"/>
                  <a:pt x="157" y="21600"/>
                  <a:pt x="430" y="21150"/>
                </a:cubicBezTo>
                <a:cubicBezTo>
                  <a:pt x="21600" y="21150"/>
                  <a:pt x="21600" y="21150"/>
                  <a:pt x="21600" y="21150"/>
                </a:cubicBezTo>
              </a:path>
            </a:pathLst>
          </a:custGeom>
          <a:noFill/>
          <a:ln w="85725" cap="flat">
            <a:solidFill>
              <a:schemeClr val="accent5"/>
            </a:solidFill>
            <a:prstDash val="solid"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76" name="Shape 2351"/>
          <p:cNvSpPr/>
          <p:nvPr/>
        </p:nvSpPr>
        <p:spPr>
          <a:xfrm rot="5400000">
            <a:off x="6590340" y="4345544"/>
            <a:ext cx="907328" cy="913646"/>
          </a:xfrm>
          <a:prstGeom prst="ellipse">
            <a:avLst/>
          </a:prstGeom>
          <a:solidFill>
            <a:schemeClr val="accent5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t">
            <a:noAutofit/>
          </a:bodyPr>
          <a:lstStyle/>
          <a:p>
            <a:pPr>
              <a:defRPr sz="2400"/>
            </a:pPr>
            <a:endParaRPr/>
          </a:p>
        </p:txBody>
      </p:sp>
      <p:sp>
        <p:nvSpPr>
          <p:cNvPr id="83" name="Freeform 282"/>
          <p:cNvSpPr/>
          <p:nvPr/>
        </p:nvSpPr>
        <p:spPr>
          <a:xfrm>
            <a:off x="4984533" y="1297342"/>
            <a:ext cx="468765" cy="446846"/>
          </a:xfrm>
          <a:custGeom>
            <a:avLst/>
            <a:gdLst/>
            <a:ahLst/>
            <a:cxnLst/>
            <a:rect l="l" t="t" r="r" b="b"/>
            <a:pathLst>
              <a:path w="468765" h="447074">
                <a:moveTo>
                  <a:pt x="234382" y="0"/>
                </a:moveTo>
                <a:cubicBezTo>
                  <a:pt x="240017" y="0"/>
                  <a:pt x="244618" y="3850"/>
                  <a:pt x="248186" y="11550"/>
                </a:cubicBezTo>
                <a:lnTo>
                  <a:pt x="311571" y="139728"/>
                </a:lnTo>
                <a:lnTo>
                  <a:pt x="452990" y="160293"/>
                </a:lnTo>
                <a:cubicBezTo>
                  <a:pt x="463507" y="161983"/>
                  <a:pt x="468765" y="166303"/>
                  <a:pt x="468765" y="173252"/>
                </a:cubicBezTo>
                <a:cubicBezTo>
                  <a:pt x="468765" y="177383"/>
                  <a:pt x="466324" y="181891"/>
                  <a:pt x="461441" y="186774"/>
                </a:cubicBezTo>
                <a:lnTo>
                  <a:pt x="359180" y="286499"/>
                </a:lnTo>
                <a:lnTo>
                  <a:pt x="383407" y="427354"/>
                </a:lnTo>
                <a:cubicBezTo>
                  <a:pt x="383595" y="428669"/>
                  <a:pt x="383689" y="430547"/>
                  <a:pt x="383689" y="432989"/>
                </a:cubicBezTo>
                <a:cubicBezTo>
                  <a:pt x="383689" y="436933"/>
                  <a:pt x="382703" y="440266"/>
                  <a:pt x="380731" y="442989"/>
                </a:cubicBezTo>
                <a:cubicBezTo>
                  <a:pt x="378759" y="445713"/>
                  <a:pt x="375895" y="447074"/>
                  <a:pt x="372139" y="447074"/>
                </a:cubicBezTo>
                <a:cubicBezTo>
                  <a:pt x="368571" y="447074"/>
                  <a:pt x="364814" y="445947"/>
                  <a:pt x="360870" y="443694"/>
                </a:cubicBezTo>
                <a:lnTo>
                  <a:pt x="234382" y="377210"/>
                </a:lnTo>
                <a:lnTo>
                  <a:pt x="107894" y="443694"/>
                </a:lnTo>
                <a:cubicBezTo>
                  <a:pt x="103763" y="445947"/>
                  <a:pt x="100006" y="447074"/>
                  <a:pt x="96626" y="447074"/>
                </a:cubicBezTo>
                <a:cubicBezTo>
                  <a:pt x="92682" y="447074"/>
                  <a:pt x="89724" y="445713"/>
                  <a:pt x="87752" y="442989"/>
                </a:cubicBezTo>
                <a:cubicBezTo>
                  <a:pt x="85780" y="440266"/>
                  <a:pt x="84794" y="436933"/>
                  <a:pt x="84794" y="432989"/>
                </a:cubicBezTo>
                <a:cubicBezTo>
                  <a:pt x="84794" y="431862"/>
                  <a:pt x="84982" y="429984"/>
                  <a:pt x="85358" y="427354"/>
                </a:cubicBezTo>
                <a:lnTo>
                  <a:pt x="109585" y="286499"/>
                </a:lnTo>
                <a:lnTo>
                  <a:pt x="7043" y="186774"/>
                </a:lnTo>
                <a:cubicBezTo>
                  <a:pt x="2347" y="181703"/>
                  <a:pt x="0" y="177196"/>
                  <a:pt x="0" y="173252"/>
                </a:cubicBezTo>
                <a:cubicBezTo>
                  <a:pt x="0" y="166303"/>
                  <a:pt x="5258" y="161983"/>
                  <a:pt x="15775" y="160293"/>
                </a:cubicBezTo>
                <a:lnTo>
                  <a:pt x="157194" y="139728"/>
                </a:lnTo>
                <a:lnTo>
                  <a:pt x="220579" y="11550"/>
                </a:lnTo>
                <a:cubicBezTo>
                  <a:pt x="224147" y="3850"/>
                  <a:pt x="228748" y="0"/>
                  <a:pt x="23438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4" name="Freeform 290"/>
          <p:cNvSpPr/>
          <p:nvPr/>
        </p:nvSpPr>
        <p:spPr>
          <a:xfrm>
            <a:off x="4892184" y="4609199"/>
            <a:ext cx="504825" cy="432486"/>
          </a:xfrm>
          <a:custGeom>
            <a:avLst/>
            <a:gdLst/>
            <a:ahLst/>
            <a:cxnLst/>
            <a:rect l="l" t="t" r="r" b="b"/>
            <a:pathLst>
              <a:path w="504825" h="432707">
                <a:moveTo>
                  <a:pt x="134658" y="0"/>
                </a:moveTo>
                <a:cubicBezTo>
                  <a:pt x="146301" y="0"/>
                  <a:pt x="158180" y="2019"/>
                  <a:pt x="170294" y="6057"/>
                </a:cubicBezTo>
                <a:cubicBezTo>
                  <a:pt x="182407" y="10095"/>
                  <a:pt x="193676" y="15541"/>
                  <a:pt x="204099" y="22396"/>
                </a:cubicBezTo>
                <a:cubicBezTo>
                  <a:pt x="214522" y="29251"/>
                  <a:pt x="223490" y="35683"/>
                  <a:pt x="231002" y="41693"/>
                </a:cubicBezTo>
                <a:cubicBezTo>
                  <a:pt x="238514" y="47703"/>
                  <a:pt x="245652" y="54088"/>
                  <a:pt x="252412" y="60849"/>
                </a:cubicBezTo>
                <a:cubicBezTo>
                  <a:pt x="259174" y="54088"/>
                  <a:pt x="266310" y="47703"/>
                  <a:pt x="273823" y="41693"/>
                </a:cubicBezTo>
                <a:cubicBezTo>
                  <a:pt x="281334" y="35683"/>
                  <a:pt x="290303" y="29251"/>
                  <a:pt x="300726" y="22396"/>
                </a:cubicBezTo>
                <a:cubicBezTo>
                  <a:pt x="311149" y="15541"/>
                  <a:pt x="322417" y="10095"/>
                  <a:pt x="334531" y="6057"/>
                </a:cubicBezTo>
                <a:cubicBezTo>
                  <a:pt x="346645" y="2019"/>
                  <a:pt x="358524" y="0"/>
                  <a:pt x="370167" y="0"/>
                </a:cubicBezTo>
                <a:cubicBezTo>
                  <a:pt x="412236" y="0"/>
                  <a:pt x="445197" y="11644"/>
                  <a:pt x="469048" y="34932"/>
                </a:cubicBezTo>
                <a:cubicBezTo>
                  <a:pt x="492899" y="58220"/>
                  <a:pt x="504825" y="90523"/>
                  <a:pt x="504825" y="131840"/>
                </a:cubicBezTo>
                <a:cubicBezTo>
                  <a:pt x="504825" y="173346"/>
                  <a:pt x="483321" y="215602"/>
                  <a:pt x="440313" y="258610"/>
                </a:cubicBezTo>
                <a:lnTo>
                  <a:pt x="264807" y="427636"/>
                </a:lnTo>
                <a:cubicBezTo>
                  <a:pt x="261427" y="431017"/>
                  <a:pt x="257295" y="432707"/>
                  <a:pt x="252412" y="432707"/>
                </a:cubicBezTo>
                <a:cubicBezTo>
                  <a:pt x="247529" y="432707"/>
                  <a:pt x="243398" y="431017"/>
                  <a:pt x="240018" y="427636"/>
                </a:cubicBezTo>
                <a:lnTo>
                  <a:pt x="64230" y="258047"/>
                </a:lnTo>
                <a:cubicBezTo>
                  <a:pt x="62351" y="256544"/>
                  <a:pt x="59770" y="254103"/>
                  <a:pt x="56482" y="250722"/>
                </a:cubicBezTo>
                <a:cubicBezTo>
                  <a:pt x="53196" y="247342"/>
                  <a:pt x="47984" y="241191"/>
                  <a:pt x="40848" y="232270"/>
                </a:cubicBezTo>
                <a:cubicBezTo>
                  <a:pt x="33712" y="223349"/>
                  <a:pt x="27326" y="214194"/>
                  <a:pt x="21692" y="204803"/>
                </a:cubicBezTo>
                <a:cubicBezTo>
                  <a:pt x="16057" y="195413"/>
                  <a:pt x="11035" y="184051"/>
                  <a:pt x="6620" y="170717"/>
                </a:cubicBezTo>
                <a:cubicBezTo>
                  <a:pt x="2207" y="157382"/>
                  <a:pt x="0" y="144423"/>
                  <a:pt x="0" y="131840"/>
                </a:cubicBezTo>
                <a:cubicBezTo>
                  <a:pt x="0" y="90523"/>
                  <a:pt x="11926" y="58220"/>
                  <a:pt x="35777" y="34932"/>
                </a:cubicBezTo>
                <a:cubicBezTo>
                  <a:pt x="59629" y="11644"/>
                  <a:pt x="92588" y="0"/>
                  <a:pt x="13465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6" name="Freeform 291"/>
          <p:cNvSpPr/>
          <p:nvPr/>
        </p:nvSpPr>
        <p:spPr>
          <a:xfrm>
            <a:off x="6750007" y="1319463"/>
            <a:ext cx="540884" cy="468527"/>
          </a:xfrm>
          <a:custGeom>
            <a:avLst/>
            <a:gdLst/>
            <a:ahLst/>
            <a:cxnLst/>
            <a:rect l="l" t="t" r="r" b="b"/>
            <a:pathLst>
              <a:path w="540884" h="468766">
                <a:moveTo>
                  <a:pt x="45073" y="0"/>
                </a:moveTo>
                <a:lnTo>
                  <a:pt x="495810" y="0"/>
                </a:lnTo>
                <a:cubicBezTo>
                  <a:pt x="508206" y="0"/>
                  <a:pt x="518817" y="4414"/>
                  <a:pt x="527643" y="13240"/>
                </a:cubicBezTo>
                <a:cubicBezTo>
                  <a:pt x="536471" y="22067"/>
                  <a:pt x="540884" y="32678"/>
                  <a:pt x="540884" y="45074"/>
                </a:cubicBezTo>
                <a:lnTo>
                  <a:pt x="540884" y="423692"/>
                </a:lnTo>
                <a:cubicBezTo>
                  <a:pt x="540884" y="436088"/>
                  <a:pt x="536471" y="446699"/>
                  <a:pt x="527643" y="455526"/>
                </a:cubicBezTo>
                <a:cubicBezTo>
                  <a:pt x="518817" y="464353"/>
                  <a:pt x="508206" y="468766"/>
                  <a:pt x="495810" y="468766"/>
                </a:cubicBezTo>
                <a:lnTo>
                  <a:pt x="45073" y="468766"/>
                </a:lnTo>
                <a:cubicBezTo>
                  <a:pt x="32678" y="468766"/>
                  <a:pt x="22067" y="464353"/>
                  <a:pt x="13240" y="455526"/>
                </a:cubicBezTo>
                <a:cubicBezTo>
                  <a:pt x="4413" y="446699"/>
                  <a:pt x="0" y="436088"/>
                  <a:pt x="0" y="423692"/>
                </a:cubicBezTo>
                <a:lnTo>
                  <a:pt x="0" y="45074"/>
                </a:lnTo>
                <a:cubicBezTo>
                  <a:pt x="0" y="32678"/>
                  <a:pt x="4413" y="22067"/>
                  <a:pt x="13240" y="13240"/>
                </a:cubicBezTo>
                <a:cubicBezTo>
                  <a:pt x="22067" y="4414"/>
                  <a:pt x="32678" y="0"/>
                  <a:pt x="45073" y="0"/>
                </a:cubicBezTo>
                <a:close/>
                <a:moveTo>
                  <a:pt x="54089" y="36059"/>
                </a:moveTo>
                <a:cubicBezTo>
                  <a:pt x="49205" y="36059"/>
                  <a:pt x="44979" y="37843"/>
                  <a:pt x="41411" y="41412"/>
                </a:cubicBezTo>
                <a:cubicBezTo>
                  <a:pt x="37843" y="44980"/>
                  <a:pt x="36059" y="49205"/>
                  <a:pt x="36059" y="54088"/>
                </a:cubicBezTo>
                <a:lnTo>
                  <a:pt x="36059" y="90147"/>
                </a:lnTo>
                <a:cubicBezTo>
                  <a:pt x="36059" y="95030"/>
                  <a:pt x="37843" y="99256"/>
                  <a:pt x="41411" y="102824"/>
                </a:cubicBezTo>
                <a:cubicBezTo>
                  <a:pt x="44979" y="106392"/>
                  <a:pt x="49205" y="108177"/>
                  <a:pt x="54089" y="108177"/>
                </a:cubicBezTo>
                <a:lnTo>
                  <a:pt x="90147" y="108177"/>
                </a:lnTo>
                <a:cubicBezTo>
                  <a:pt x="95030" y="108177"/>
                  <a:pt x="99256" y="106392"/>
                  <a:pt x="102824" y="102824"/>
                </a:cubicBezTo>
                <a:cubicBezTo>
                  <a:pt x="106392" y="99256"/>
                  <a:pt x="108177" y="95030"/>
                  <a:pt x="108177" y="90147"/>
                </a:cubicBezTo>
                <a:lnTo>
                  <a:pt x="108177" y="54088"/>
                </a:lnTo>
                <a:cubicBezTo>
                  <a:pt x="108177" y="49205"/>
                  <a:pt x="106392" y="44980"/>
                  <a:pt x="102824" y="41412"/>
                </a:cubicBezTo>
                <a:cubicBezTo>
                  <a:pt x="99256" y="37843"/>
                  <a:pt x="95030" y="36059"/>
                  <a:pt x="90147" y="36059"/>
                </a:cubicBezTo>
                <a:lnTo>
                  <a:pt x="54089" y="36059"/>
                </a:lnTo>
                <a:close/>
                <a:moveTo>
                  <a:pt x="162265" y="36059"/>
                </a:moveTo>
                <a:cubicBezTo>
                  <a:pt x="157382" y="36059"/>
                  <a:pt x="153156" y="37843"/>
                  <a:pt x="149588" y="41412"/>
                </a:cubicBezTo>
                <a:cubicBezTo>
                  <a:pt x="146020" y="44980"/>
                  <a:pt x="144235" y="49205"/>
                  <a:pt x="144235" y="54088"/>
                </a:cubicBezTo>
                <a:lnTo>
                  <a:pt x="144235" y="198324"/>
                </a:lnTo>
                <a:cubicBezTo>
                  <a:pt x="144235" y="203207"/>
                  <a:pt x="146020" y="207433"/>
                  <a:pt x="149588" y="211001"/>
                </a:cubicBezTo>
                <a:cubicBezTo>
                  <a:pt x="153156" y="214569"/>
                  <a:pt x="157382" y="216354"/>
                  <a:pt x="162265" y="216354"/>
                </a:cubicBezTo>
                <a:lnTo>
                  <a:pt x="378619" y="216354"/>
                </a:lnTo>
                <a:cubicBezTo>
                  <a:pt x="383502" y="216354"/>
                  <a:pt x="387728" y="214569"/>
                  <a:pt x="391296" y="211001"/>
                </a:cubicBezTo>
                <a:cubicBezTo>
                  <a:pt x="394864" y="207433"/>
                  <a:pt x="396648" y="203207"/>
                  <a:pt x="396648" y="198324"/>
                </a:cubicBezTo>
                <a:lnTo>
                  <a:pt x="396648" y="54088"/>
                </a:lnTo>
                <a:cubicBezTo>
                  <a:pt x="396648" y="49205"/>
                  <a:pt x="394864" y="44980"/>
                  <a:pt x="391296" y="41412"/>
                </a:cubicBezTo>
                <a:cubicBezTo>
                  <a:pt x="387728" y="37843"/>
                  <a:pt x="383502" y="36059"/>
                  <a:pt x="378619" y="36059"/>
                </a:cubicBezTo>
                <a:lnTo>
                  <a:pt x="162265" y="36059"/>
                </a:lnTo>
                <a:close/>
                <a:moveTo>
                  <a:pt x="450736" y="36059"/>
                </a:moveTo>
                <a:cubicBezTo>
                  <a:pt x="445854" y="36059"/>
                  <a:pt x="441628" y="37843"/>
                  <a:pt x="438059" y="41412"/>
                </a:cubicBezTo>
                <a:cubicBezTo>
                  <a:pt x="434492" y="44980"/>
                  <a:pt x="432707" y="49205"/>
                  <a:pt x="432707" y="54088"/>
                </a:cubicBezTo>
                <a:lnTo>
                  <a:pt x="432707" y="90147"/>
                </a:lnTo>
                <a:cubicBezTo>
                  <a:pt x="432707" y="95030"/>
                  <a:pt x="434492" y="99256"/>
                  <a:pt x="438059" y="102824"/>
                </a:cubicBezTo>
                <a:cubicBezTo>
                  <a:pt x="441628" y="106392"/>
                  <a:pt x="445854" y="108177"/>
                  <a:pt x="450736" y="108177"/>
                </a:cubicBezTo>
                <a:lnTo>
                  <a:pt x="486795" y="108177"/>
                </a:lnTo>
                <a:cubicBezTo>
                  <a:pt x="491679" y="108177"/>
                  <a:pt x="495904" y="106392"/>
                  <a:pt x="499472" y="102824"/>
                </a:cubicBezTo>
                <a:cubicBezTo>
                  <a:pt x="503041" y="99256"/>
                  <a:pt x="504825" y="95030"/>
                  <a:pt x="504825" y="90147"/>
                </a:cubicBezTo>
                <a:lnTo>
                  <a:pt x="504825" y="54088"/>
                </a:lnTo>
                <a:cubicBezTo>
                  <a:pt x="504825" y="49205"/>
                  <a:pt x="503041" y="44980"/>
                  <a:pt x="499472" y="41412"/>
                </a:cubicBezTo>
                <a:cubicBezTo>
                  <a:pt x="495904" y="37843"/>
                  <a:pt x="491679" y="36059"/>
                  <a:pt x="486795" y="36059"/>
                </a:cubicBezTo>
                <a:lnTo>
                  <a:pt x="450736" y="36059"/>
                </a:lnTo>
                <a:close/>
                <a:moveTo>
                  <a:pt x="450736" y="144236"/>
                </a:moveTo>
                <a:cubicBezTo>
                  <a:pt x="445854" y="144236"/>
                  <a:pt x="441628" y="146020"/>
                  <a:pt x="438059" y="149588"/>
                </a:cubicBezTo>
                <a:cubicBezTo>
                  <a:pt x="434492" y="153157"/>
                  <a:pt x="432707" y="157382"/>
                  <a:pt x="432707" y="162265"/>
                </a:cubicBezTo>
                <a:lnTo>
                  <a:pt x="432707" y="198324"/>
                </a:lnTo>
                <a:cubicBezTo>
                  <a:pt x="432707" y="203207"/>
                  <a:pt x="434492" y="207433"/>
                  <a:pt x="438059" y="211001"/>
                </a:cubicBezTo>
                <a:cubicBezTo>
                  <a:pt x="441628" y="214569"/>
                  <a:pt x="445854" y="216354"/>
                  <a:pt x="450736" y="216354"/>
                </a:cubicBezTo>
                <a:lnTo>
                  <a:pt x="486795" y="216354"/>
                </a:lnTo>
                <a:cubicBezTo>
                  <a:pt x="491679" y="216354"/>
                  <a:pt x="495904" y="214569"/>
                  <a:pt x="499472" y="211001"/>
                </a:cubicBezTo>
                <a:cubicBezTo>
                  <a:pt x="503041" y="207433"/>
                  <a:pt x="504825" y="203207"/>
                  <a:pt x="504825" y="198324"/>
                </a:cubicBezTo>
                <a:lnTo>
                  <a:pt x="504825" y="162265"/>
                </a:lnTo>
                <a:cubicBezTo>
                  <a:pt x="504825" y="157382"/>
                  <a:pt x="503041" y="153157"/>
                  <a:pt x="499472" y="149588"/>
                </a:cubicBezTo>
                <a:cubicBezTo>
                  <a:pt x="495904" y="146020"/>
                  <a:pt x="491679" y="144236"/>
                  <a:pt x="486795" y="144236"/>
                </a:cubicBezTo>
                <a:lnTo>
                  <a:pt x="450736" y="144236"/>
                </a:lnTo>
                <a:close/>
                <a:moveTo>
                  <a:pt x="54089" y="144236"/>
                </a:moveTo>
                <a:cubicBezTo>
                  <a:pt x="49205" y="144236"/>
                  <a:pt x="44979" y="146020"/>
                  <a:pt x="41411" y="149588"/>
                </a:cubicBezTo>
                <a:cubicBezTo>
                  <a:pt x="37843" y="153157"/>
                  <a:pt x="36059" y="157382"/>
                  <a:pt x="36059" y="162265"/>
                </a:cubicBezTo>
                <a:lnTo>
                  <a:pt x="36059" y="198324"/>
                </a:lnTo>
                <a:cubicBezTo>
                  <a:pt x="36059" y="203207"/>
                  <a:pt x="37843" y="207433"/>
                  <a:pt x="41411" y="211001"/>
                </a:cubicBezTo>
                <a:cubicBezTo>
                  <a:pt x="44979" y="214569"/>
                  <a:pt x="49205" y="216354"/>
                  <a:pt x="54089" y="216354"/>
                </a:cubicBezTo>
                <a:lnTo>
                  <a:pt x="90147" y="216354"/>
                </a:lnTo>
                <a:cubicBezTo>
                  <a:pt x="95030" y="216354"/>
                  <a:pt x="99256" y="214569"/>
                  <a:pt x="102824" y="211001"/>
                </a:cubicBezTo>
                <a:cubicBezTo>
                  <a:pt x="106392" y="207433"/>
                  <a:pt x="108177" y="203207"/>
                  <a:pt x="108177" y="198324"/>
                </a:cubicBezTo>
                <a:lnTo>
                  <a:pt x="108177" y="162265"/>
                </a:lnTo>
                <a:cubicBezTo>
                  <a:pt x="108177" y="157382"/>
                  <a:pt x="106392" y="153157"/>
                  <a:pt x="102824" y="149588"/>
                </a:cubicBezTo>
                <a:cubicBezTo>
                  <a:pt x="99256" y="146020"/>
                  <a:pt x="95030" y="144236"/>
                  <a:pt x="90147" y="144236"/>
                </a:cubicBezTo>
                <a:lnTo>
                  <a:pt x="54089" y="144236"/>
                </a:lnTo>
                <a:close/>
                <a:moveTo>
                  <a:pt x="54089" y="252412"/>
                </a:moveTo>
                <a:cubicBezTo>
                  <a:pt x="49205" y="252412"/>
                  <a:pt x="44979" y="254197"/>
                  <a:pt x="41411" y="257765"/>
                </a:cubicBezTo>
                <a:cubicBezTo>
                  <a:pt x="37843" y="261333"/>
                  <a:pt x="36059" y="265559"/>
                  <a:pt x="36059" y="270442"/>
                </a:cubicBezTo>
                <a:lnTo>
                  <a:pt x="36059" y="306501"/>
                </a:lnTo>
                <a:cubicBezTo>
                  <a:pt x="36059" y="311384"/>
                  <a:pt x="37843" y="315610"/>
                  <a:pt x="41411" y="319178"/>
                </a:cubicBezTo>
                <a:cubicBezTo>
                  <a:pt x="44979" y="322746"/>
                  <a:pt x="49205" y="324530"/>
                  <a:pt x="54089" y="324530"/>
                </a:cubicBezTo>
                <a:lnTo>
                  <a:pt x="90147" y="324530"/>
                </a:lnTo>
                <a:cubicBezTo>
                  <a:pt x="95030" y="324530"/>
                  <a:pt x="99256" y="322746"/>
                  <a:pt x="102824" y="319178"/>
                </a:cubicBezTo>
                <a:cubicBezTo>
                  <a:pt x="106392" y="315610"/>
                  <a:pt x="108177" y="311384"/>
                  <a:pt x="108177" y="306501"/>
                </a:cubicBezTo>
                <a:lnTo>
                  <a:pt x="108177" y="270442"/>
                </a:lnTo>
                <a:cubicBezTo>
                  <a:pt x="108177" y="265559"/>
                  <a:pt x="106392" y="261333"/>
                  <a:pt x="102824" y="257765"/>
                </a:cubicBezTo>
                <a:cubicBezTo>
                  <a:pt x="99256" y="254197"/>
                  <a:pt x="95030" y="252412"/>
                  <a:pt x="90147" y="252412"/>
                </a:cubicBezTo>
                <a:lnTo>
                  <a:pt x="54089" y="252412"/>
                </a:lnTo>
                <a:close/>
                <a:moveTo>
                  <a:pt x="162265" y="252412"/>
                </a:moveTo>
                <a:cubicBezTo>
                  <a:pt x="157382" y="252412"/>
                  <a:pt x="153156" y="254197"/>
                  <a:pt x="149588" y="257765"/>
                </a:cubicBezTo>
                <a:cubicBezTo>
                  <a:pt x="146020" y="261333"/>
                  <a:pt x="144235" y="265559"/>
                  <a:pt x="144235" y="270442"/>
                </a:cubicBezTo>
                <a:lnTo>
                  <a:pt x="144235" y="414678"/>
                </a:lnTo>
                <a:cubicBezTo>
                  <a:pt x="144235" y="419561"/>
                  <a:pt x="146020" y="423786"/>
                  <a:pt x="149588" y="427355"/>
                </a:cubicBezTo>
                <a:cubicBezTo>
                  <a:pt x="153156" y="430923"/>
                  <a:pt x="157382" y="432707"/>
                  <a:pt x="162265" y="432707"/>
                </a:cubicBezTo>
                <a:lnTo>
                  <a:pt x="378619" y="432707"/>
                </a:lnTo>
                <a:cubicBezTo>
                  <a:pt x="383502" y="432707"/>
                  <a:pt x="387728" y="430923"/>
                  <a:pt x="391296" y="427355"/>
                </a:cubicBezTo>
                <a:cubicBezTo>
                  <a:pt x="394864" y="423786"/>
                  <a:pt x="396648" y="419561"/>
                  <a:pt x="396648" y="414678"/>
                </a:cubicBezTo>
                <a:lnTo>
                  <a:pt x="396648" y="270442"/>
                </a:lnTo>
                <a:cubicBezTo>
                  <a:pt x="396648" y="265559"/>
                  <a:pt x="394864" y="261333"/>
                  <a:pt x="391296" y="257765"/>
                </a:cubicBezTo>
                <a:cubicBezTo>
                  <a:pt x="387728" y="254197"/>
                  <a:pt x="383502" y="252412"/>
                  <a:pt x="378619" y="252412"/>
                </a:cubicBezTo>
                <a:lnTo>
                  <a:pt x="162265" y="252412"/>
                </a:lnTo>
                <a:close/>
                <a:moveTo>
                  <a:pt x="450736" y="252412"/>
                </a:moveTo>
                <a:cubicBezTo>
                  <a:pt x="445854" y="252412"/>
                  <a:pt x="441628" y="254197"/>
                  <a:pt x="438059" y="257765"/>
                </a:cubicBezTo>
                <a:cubicBezTo>
                  <a:pt x="434492" y="261333"/>
                  <a:pt x="432707" y="265559"/>
                  <a:pt x="432707" y="270442"/>
                </a:cubicBezTo>
                <a:lnTo>
                  <a:pt x="432707" y="306501"/>
                </a:lnTo>
                <a:cubicBezTo>
                  <a:pt x="432707" y="311384"/>
                  <a:pt x="434492" y="315610"/>
                  <a:pt x="438059" y="319178"/>
                </a:cubicBezTo>
                <a:cubicBezTo>
                  <a:pt x="441628" y="322746"/>
                  <a:pt x="445854" y="324530"/>
                  <a:pt x="450736" y="324530"/>
                </a:cubicBezTo>
                <a:lnTo>
                  <a:pt x="486795" y="324530"/>
                </a:lnTo>
                <a:cubicBezTo>
                  <a:pt x="491679" y="324530"/>
                  <a:pt x="495904" y="322746"/>
                  <a:pt x="499472" y="319178"/>
                </a:cubicBezTo>
                <a:cubicBezTo>
                  <a:pt x="503041" y="315610"/>
                  <a:pt x="504825" y="311384"/>
                  <a:pt x="504825" y="306501"/>
                </a:cubicBezTo>
                <a:lnTo>
                  <a:pt x="504825" y="270442"/>
                </a:lnTo>
                <a:cubicBezTo>
                  <a:pt x="504825" y="265559"/>
                  <a:pt x="503041" y="261333"/>
                  <a:pt x="499472" y="257765"/>
                </a:cubicBezTo>
                <a:cubicBezTo>
                  <a:pt x="495904" y="254197"/>
                  <a:pt x="491679" y="252412"/>
                  <a:pt x="486795" y="252412"/>
                </a:cubicBezTo>
                <a:lnTo>
                  <a:pt x="450736" y="252412"/>
                </a:lnTo>
                <a:close/>
                <a:moveTo>
                  <a:pt x="450736" y="360589"/>
                </a:moveTo>
                <a:cubicBezTo>
                  <a:pt x="445854" y="360589"/>
                  <a:pt x="441628" y="362374"/>
                  <a:pt x="438059" y="365942"/>
                </a:cubicBezTo>
                <a:cubicBezTo>
                  <a:pt x="434492" y="369510"/>
                  <a:pt x="432707" y="373736"/>
                  <a:pt x="432707" y="378619"/>
                </a:cubicBezTo>
                <a:lnTo>
                  <a:pt x="432707" y="414678"/>
                </a:lnTo>
                <a:cubicBezTo>
                  <a:pt x="432707" y="419561"/>
                  <a:pt x="434492" y="423786"/>
                  <a:pt x="438059" y="427355"/>
                </a:cubicBezTo>
                <a:cubicBezTo>
                  <a:pt x="441628" y="430923"/>
                  <a:pt x="445854" y="432707"/>
                  <a:pt x="450736" y="432707"/>
                </a:cubicBezTo>
                <a:lnTo>
                  <a:pt x="486795" y="432707"/>
                </a:lnTo>
                <a:cubicBezTo>
                  <a:pt x="491679" y="432707"/>
                  <a:pt x="495904" y="430923"/>
                  <a:pt x="499472" y="427355"/>
                </a:cubicBezTo>
                <a:cubicBezTo>
                  <a:pt x="503041" y="423786"/>
                  <a:pt x="504825" y="419561"/>
                  <a:pt x="504825" y="414678"/>
                </a:cubicBezTo>
                <a:lnTo>
                  <a:pt x="504825" y="378619"/>
                </a:lnTo>
                <a:cubicBezTo>
                  <a:pt x="504825" y="373736"/>
                  <a:pt x="503041" y="369510"/>
                  <a:pt x="499472" y="365942"/>
                </a:cubicBezTo>
                <a:cubicBezTo>
                  <a:pt x="495904" y="362374"/>
                  <a:pt x="491679" y="360589"/>
                  <a:pt x="486795" y="360589"/>
                </a:cubicBezTo>
                <a:lnTo>
                  <a:pt x="450736" y="360589"/>
                </a:lnTo>
                <a:close/>
                <a:moveTo>
                  <a:pt x="54089" y="360589"/>
                </a:moveTo>
                <a:cubicBezTo>
                  <a:pt x="49205" y="360589"/>
                  <a:pt x="44979" y="362374"/>
                  <a:pt x="41411" y="365942"/>
                </a:cubicBezTo>
                <a:cubicBezTo>
                  <a:pt x="37843" y="369510"/>
                  <a:pt x="36059" y="373736"/>
                  <a:pt x="36059" y="378619"/>
                </a:cubicBezTo>
                <a:lnTo>
                  <a:pt x="36059" y="414678"/>
                </a:lnTo>
                <a:cubicBezTo>
                  <a:pt x="36059" y="419561"/>
                  <a:pt x="37843" y="423786"/>
                  <a:pt x="41411" y="427355"/>
                </a:cubicBezTo>
                <a:cubicBezTo>
                  <a:pt x="44979" y="430923"/>
                  <a:pt x="49205" y="432707"/>
                  <a:pt x="54089" y="432707"/>
                </a:cubicBezTo>
                <a:lnTo>
                  <a:pt x="90147" y="432707"/>
                </a:lnTo>
                <a:cubicBezTo>
                  <a:pt x="95030" y="432707"/>
                  <a:pt x="99256" y="430923"/>
                  <a:pt x="102824" y="427355"/>
                </a:cubicBezTo>
                <a:cubicBezTo>
                  <a:pt x="106392" y="423786"/>
                  <a:pt x="108177" y="419561"/>
                  <a:pt x="108177" y="414678"/>
                </a:cubicBezTo>
                <a:lnTo>
                  <a:pt x="108177" y="378619"/>
                </a:lnTo>
                <a:cubicBezTo>
                  <a:pt x="108177" y="373736"/>
                  <a:pt x="106392" y="369510"/>
                  <a:pt x="102824" y="365942"/>
                </a:cubicBezTo>
                <a:cubicBezTo>
                  <a:pt x="99256" y="362374"/>
                  <a:pt x="95030" y="360589"/>
                  <a:pt x="90147" y="360589"/>
                </a:cubicBezTo>
                <a:lnTo>
                  <a:pt x="54089" y="36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8" name="Freeform 299"/>
          <p:cNvSpPr/>
          <p:nvPr/>
        </p:nvSpPr>
        <p:spPr>
          <a:xfrm>
            <a:off x="4984533" y="2920436"/>
            <a:ext cx="396647" cy="432488"/>
          </a:xfrm>
          <a:custGeom>
            <a:avLst/>
            <a:gdLst>
              <a:gd name="connsiteX0" fmla="*/ 73103 w 297485"/>
              <a:gd name="connsiteY0" fmla="*/ 148745 h 324532"/>
              <a:gd name="connsiteX1" fmla="*/ 81977 w 297485"/>
              <a:gd name="connsiteY1" fmla="*/ 153288 h 324532"/>
              <a:gd name="connsiteX2" fmla="*/ 97718 w 297485"/>
              <a:gd name="connsiteY2" fmla="*/ 163429 h 324532"/>
              <a:gd name="connsiteX3" fmla="*/ 120536 w 297485"/>
              <a:gd name="connsiteY3" fmla="*/ 173571 h 324532"/>
              <a:gd name="connsiteX4" fmla="*/ 148743 w 297485"/>
              <a:gd name="connsiteY4" fmla="*/ 178114 h 324532"/>
              <a:gd name="connsiteX5" fmla="*/ 176949 w 297485"/>
              <a:gd name="connsiteY5" fmla="*/ 173571 h 324532"/>
              <a:gd name="connsiteX6" fmla="*/ 199768 w 297485"/>
              <a:gd name="connsiteY6" fmla="*/ 163429 h 324532"/>
              <a:gd name="connsiteX7" fmla="*/ 215508 w 297485"/>
              <a:gd name="connsiteY7" fmla="*/ 153288 h 324532"/>
              <a:gd name="connsiteX8" fmla="*/ 224382 w 297485"/>
              <a:gd name="connsiteY8" fmla="*/ 148745 h 324532"/>
              <a:gd name="connsiteX9" fmla="*/ 247940 w 297485"/>
              <a:gd name="connsiteY9" fmla="*/ 152971 h 324532"/>
              <a:gd name="connsiteX10" fmla="*/ 266005 w 297485"/>
              <a:gd name="connsiteY10" fmla="*/ 164275 h 324532"/>
              <a:gd name="connsiteX11" fmla="*/ 279104 w 297485"/>
              <a:gd name="connsiteY11" fmla="*/ 181388 h 324532"/>
              <a:gd name="connsiteX12" fmla="*/ 288189 w 297485"/>
              <a:gd name="connsiteY12" fmla="*/ 201988 h 324532"/>
              <a:gd name="connsiteX13" fmla="*/ 293788 w 297485"/>
              <a:gd name="connsiteY13" fmla="*/ 224913 h 324532"/>
              <a:gd name="connsiteX14" fmla="*/ 296746 w 297485"/>
              <a:gd name="connsiteY14" fmla="*/ 247942 h 324532"/>
              <a:gd name="connsiteX15" fmla="*/ 297485 w 297485"/>
              <a:gd name="connsiteY15" fmla="*/ 269810 h 324532"/>
              <a:gd name="connsiteX16" fmla="*/ 282061 w 297485"/>
              <a:gd name="connsiteY16" fmla="*/ 309848 h 324532"/>
              <a:gd name="connsiteX17" fmla="*/ 241073 w 297485"/>
              <a:gd name="connsiteY17" fmla="*/ 324532 h 324532"/>
              <a:gd name="connsiteX18" fmla="*/ 56412 w 297485"/>
              <a:gd name="connsiteY18" fmla="*/ 324532 h 324532"/>
              <a:gd name="connsiteX19" fmla="*/ 15423 w 297485"/>
              <a:gd name="connsiteY19" fmla="*/ 309848 h 324532"/>
              <a:gd name="connsiteX20" fmla="*/ 0 w 297485"/>
              <a:gd name="connsiteY20" fmla="*/ 269810 h 324532"/>
              <a:gd name="connsiteX21" fmla="*/ 740 w 297485"/>
              <a:gd name="connsiteY21" fmla="*/ 247942 h 324532"/>
              <a:gd name="connsiteX22" fmla="*/ 3698 w 297485"/>
              <a:gd name="connsiteY22" fmla="*/ 224913 h 324532"/>
              <a:gd name="connsiteX23" fmla="*/ 9296 w 297485"/>
              <a:gd name="connsiteY23" fmla="*/ 201988 h 324532"/>
              <a:gd name="connsiteX24" fmla="*/ 18382 w 297485"/>
              <a:gd name="connsiteY24" fmla="*/ 181388 h 324532"/>
              <a:gd name="connsiteX25" fmla="*/ 31481 w 297485"/>
              <a:gd name="connsiteY25" fmla="*/ 164275 h 324532"/>
              <a:gd name="connsiteX26" fmla="*/ 49546 w 297485"/>
              <a:gd name="connsiteY26" fmla="*/ 152971 h 324532"/>
              <a:gd name="connsiteX27" fmla="*/ 73103 w 297485"/>
              <a:gd name="connsiteY27" fmla="*/ 148745 h 324532"/>
              <a:gd name="connsiteX28" fmla="*/ 148743 w 297485"/>
              <a:gd name="connsiteY28" fmla="*/ 0 h 324532"/>
              <a:gd name="connsiteX29" fmla="*/ 206106 w 297485"/>
              <a:gd name="connsiteY29" fmla="*/ 23770 h 324532"/>
              <a:gd name="connsiteX30" fmla="*/ 229875 w 297485"/>
              <a:gd name="connsiteY30" fmla="*/ 81133 h 324532"/>
              <a:gd name="connsiteX31" fmla="*/ 206106 w 297485"/>
              <a:gd name="connsiteY31" fmla="*/ 138496 h 324532"/>
              <a:gd name="connsiteX32" fmla="*/ 148743 w 297485"/>
              <a:gd name="connsiteY32" fmla="*/ 162266 h 324532"/>
              <a:gd name="connsiteX33" fmla="*/ 91379 w 297485"/>
              <a:gd name="connsiteY33" fmla="*/ 138496 h 324532"/>
              <a:gd name="connsiteX34" fmla="*/ 67610 w 297485"/>
              <a:gd name="connsiteY34" fmla="*/ 81133 h 324532"/>
              <a:gd name="connsiteX35" fmla="*/ 91379 w 297485"/>
              <a:gd name="connsiteY35" fmla="*/ 23770 h 324532"/>
              <a:gd name="connsiteX36" fmla="*/ 148743 w 297485"/>
              <a:gd name="connsiteY36" fmla="*/ 0 h 324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97485" h="324532">
                <a:moveTo>
                  <a:pt x="73103" y="148745"/>
                </a:moveTo>
                <a:cubicBezTo>
                  <a:pt x="74372" y="148745"/>
                  <a:pt x="77330" y="150259"/>
                  <a:pt x="81977" y="153288"/>
                </a:cubicBezTo>
                <a:cubicBezTo>
                  <a:pt x="86626" y="156316"/>
                  <a:pt x="91872" y="159697"/>
                  <a:pt x="97718" y="163429"/>
                </a:cubicBezTo>
                <a:cubicBezTo>
                  <a:pt x="103564" y="167162"/>
                  <a:pt x="111170" y="170542"/>
                  <a:pt x="120536" y="173571"/>
                </a:cubicBezTo>
                <a:cubicBezTo>
                  <a:pt x="129903" y="176599"/>
                  <a:pt x="139306" y="178114"/>
                  <a:pt x="148743" y="178114"/>
                </a:cubicBezTo>
                <a:cubicBezTo>
                  <a:pt x="158180" y="178114"/>
                  <a:pt x="167582" y="176599"/>
                  <a:pt x="176949" y="173571"/>
                </a:cubicBezTo>
                <a:cubicBezTo>
                  <a:pt x="186315" y="170542"/>
                  <a:pt x="193922" y="167162"/>
                  <a:pt x="199768" y="163429"/>
                </a:cubicBezTo>
                <a:cubicBezTo>
                  <a:pt x="205613" y="159697"/>
                  <a:pt x="210860" y="156316"/>
                  <a:pt x="215508" y="153288"/>
                </a:cubicBezTo>
                <a:cubicBezTo>
                  <a:pt x="220157" y="150259"/>
                  <a:pt x="223115" y="148745"/>
                  <a:pt x="224382" y="148745"/>
                </a:cubicBezTo>
                <a:cubicBezTo>
                  <a:pt x="232974" y="148745"/>
                  <a:pt x="240827" y="150154"/>
                  <a:pt x="247940" y="152971"/>
                </a:cubicBezTo>
                <a:cubicBezTo>
                  <a:pt x="255053" y="155788"/>
                  <a:pt x="261074" y="159556"/>
                  <a:pt x="266005" y="164275"/>
                </a:cubicBezTo>
                <a:cubicBezTo>
                  <a:pt x="270935" y="168993"/>
                  <a:pt x="275301" y="174697"/>
                  <a:pt x="279104" y="181388"/>
                </a:cubicBezTo>
                <a:cubicBezTo>
                  <a:pt x="282907" y="188079"/>
                  <a:pt x="285935" y="194946"/>
                  <a:pt x="288189" y="201988"/>
                </a:cubicBezTo>
                <a:cubicBezTo>
                  <a:pt x="290443" y="209031"/>
                  <a:pt x="292309" y="216673"/>
                  <a:pt x="293788" y="224913"/>
                </a:cubicBezTo>
                <a:cubicBezTo>
                  <a:pt x="295267" y="233152"/>
                  <a:pt x="296253" y="240829"/>
                  <a:pt x="296746" y="247942"/>
                </a:cubicBezTo>
                <a:cubicBezTo>
                  <a:pt x="297238" y="255056"/>
                  <a:pt x="297485" y="262344"/>
                  <a:pt x="297485" y="269810"/>
                </a:cubicBezTo>
                <a:cubicBezTo>
                  <a:pt x="297485" y="286713"/>
                  <a:pt x="292344" y="300059"/>
                  <a:pt x="282061" y="309848"/>
                </a:cubicBezTo>
                <a:cubicBezTo>
                  <a:pt x="271779" y="319638"/>
                  <a:pt x="258116" y="324532"/>
                  <a:pt x="241073" y="324532"/>
                </a:cubicBezTo>
                <a:lnTo>
                  <a:pt x="56412" y="324532"/>
                </a:lnTo>
                <a:cubicBezTo>
                  <a:pt x="39368" y="324532"/>
                  <a:pt x="25706" y="319638"/>
                  <a:pt x="15423" y="309848"/>
                </a:cubicBezTo>
                <a:cubicBezTo>
                  <a:pt x="5141" y="300059"/>
                  <a:pt x="0" y="286713"/>
                  <a:pt x="0" y="269810"/>
                </a:cubicBezTo>
                <a:cubicBezTo>
                  <a:pt x="0" y="262344"/>
                  <a:pt x="246" y="255056"/>
                  <a:pt x="740" y="247942"/>
                </a:cubicBezTo>
                <a:cubicBezTo>
                  <a:pt x="1232" y="240829"/>
                  <a:pt x="2219" y="233152"/>
                  <a:pt x="3698" y="224913"/>
                </a:cubicBezTo>
                <a:cubicBezTo>
                  <a:pt x="5177" y="216673"/>
                  <a:pt x="7043" y="209031"/>
                  <a:pt x="9296" y="201988"/>
                </a:cubicBezTo>
                <a:cubicBezTo>
                  <a:pt x="11550" y="194946"/>
                  <a:pt x="14579" y="188079"/>
                  <a:pt x="18382" y="181388"/>
                </a:cubicBezTo>
                <a:cubicBezTo>
                  <a:pt x="22184" y="174697"/>
                  <a:pt x="26551" y="168993"/>
                  <a:pt x="31481" y="164275"/>
                </a:cubicBezTo>
                <a:cubicBezTo>
                  <a:pt x="36411" y="159556"/>
                  <a:pt x="42432" y="155788"/>
                  <a:pt x="49546" y="152971"/>
                </a:cubicBezTo>
                <a:cubicBezTo>
                  <a:pt x="56659" y="150154"/>
                  <a:pt x="64511" y="148745"/>
                  <a:pt x="73103" y="148745"/>
                </a:cubicBezTo>
                <a:close/>
                <a:moveTo>
                  <a:pt x="148743" y="0"/>
                </a:moveTo>
                <a:cubicBezTo>
                  <a:pt x="171139" y="0"/>
                  <a:pt x="190259" y="7923"/>
                  <a:pt x="206106" y="23770"/>
                </a:cubicBezTo>
                <a:cubicBezTo>
                  <a:pt x="221952" y="39616"/>
                  <a:pt x="229875" y="58736"/>
                  <a:pt x="229875" y="81133"/>
                </a:cubicBezTo>
                <a:cubicBezTo>
                  <a:pt x="229875" y="103529"/>
                  <a:pt x="221952" y="122650"/>
                  <a:pt x="206106" y="138496"/>
                </a:cubicBezTo>
                <a:cubicBezTo>
                  <a:pt x="190259" y="154342"/>
                  <a:pt x="171139" y="162266"/>
                  <a:pt x="148743" y="162266"/>
                </a:cubicBezTo>
                <a:cubicBezTo>
                  <a:pt x="126347" y="162266"/>
                  <a:pt x="107226" y="154342"/>
                  <a:pt x="91379" y="138496"/>
                </a:cubicBezTo>
                <a:cubicBezTo>
                  <a:pt x="75533" y="122650"/>
                  <a:pt x="67610" y="103529"/>
                  <a:pt x="67610" y="81133"/>
                </a:cubicBezTo>
                <a:cubicBezTo>
                  <a:pt x="67610" y="58736"/>
                  <a:pt x="75533" y="39616"/>
                  <a:pt x="91379" y="23770"/>
                </a:cubicBezTo>
                <a:cubicBezTo>
                  <a:pt x="107226" y="7923"/>
                  <a:pt x="126347" y="0"/>
                  <a:pt x="1487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9" name="Freeform 306"/>
          <p:cNvSpPr/>
          <p:nvPr/>
        </p:nvSpPr>
        <p:spPr>
          <a:xfrm>
            <a:off x="6787647" y="2961731"/>
            <a:ext cx="512713" cy="360405"/>
          </a:xfrm>
          <a:custGeom>
            <a:avLst/>
            <a:gdLst/>
            <a:ahLst/>
            <a:cxnLst/>
            <a:rect l="l" t="t" r="r" b="b"/>
            <a:pathLst>
              <a:path w="512713" h="360589">
                <a:moveTo>
                  <a:pt x="142827" y="0"/>
                </a:moveTo>
                <a:lnTo>
                  <a:pt x="238327" y="0"/>
                </a:lnTo>
                <a:cubicBezTo>
                  <a:pt x="235886" y="0"/>
                  <a:pt x="233725" y="892"/>
                  <a:pt x="231848" y="2676"/>
                </a:cubicBezTo>
                <a:cubicBezTo>
                  <a:pt x="229970" y="4460"/>
                  <a:pt x="228937" y="6573"/>
                  <a:pt x="228749" y="9015"/>
                </a:cubicBezTo>
                <a:lnTo>
                  <a:pt x="224523" y="63103"/>
                </a:lnTo>
                <a:cubicBezTo>
                  <a:pt x="224336" y="65732"/>
                  <a:pt x="225087" y="67892"/>
                  <a:pt x="226777" y="69582"/>
                </a:cubicBezTo>
                <a:cubicBezTo>
                  <a:pt x="228467" y="71273"/>
                  <a:pt x="230533" y="72118"/>
                  <a:pt x="232975" y="72118"/>
                </a:cubicBezTo>
                <a:lnTo>
                  <a:pt x="279739" y="72118"/>
                </a:lnTo>
                <a:cubicBezTo>
                  <a:pt x="282180" y="72118"/>
                  <a:pt x="284246" y="71273"/>
                  <a:pt x="285936" y="69582"/>
                </a:cubicBezTo>
                <a:cubicBezTo>
                  <a:pt x="287626" y="67892"/>
                  <a:pt x="288377" y="65732"/>
                  <a:pt x="288190" y="63103"/>
                </a:cubicBezTo>
                <a:lnTo>
                  <a:pt x="283964" y="9015"/>
                </a:lnTo>
                <a:cubicBezTo>
                  <a:pt x="283777" y="6573"/>
                  <a:pt x="282743" y="4460"/>
                  <a:pt x="280865" y="2676"/>
                </a:cubicBezTo>
                <a:cubicBezTo>
                  <a:pt x="278987" y="892"/>
                  <a:pt x="276827" y="0"/>
                  <a:pt x="274386" y="0"/>
                </a:cubicBezTo>
                <a:lnTo>
                  <a:pt x="369885" y="0"/>
                </a:lnTo>
                <a:cubicBezTo>
                  <a:pt x="373642" y="0"/>
                  <a:pt x="377210" y="1315"/>
                  <a:pt x="380591" y="3944"/>
                </a:cubicBezTo>
                <a:cubicBezTo>
                  <a:pt x="383971" y="6573"/>
                  <a:pt x="386412" y="9672"/>
                  <a:pt x="387915" y="13240"/>
                </a:cubicBezTo>
                <a:lnTo>
                  <a:pt x="505388" y="307346"/>
                </a:lnTo>
                <a:cubicBezTo>
                  <a:pt x="510271" y="318990"/>
                  <a:pt x="512713" y="329883"/>
                  <a:pt x="512713" y="340024"/>
                </a:cubicBezTo>
                <a:cubicBezTo>
                  <a:pt x="512713" y="353734"/>
                  <a:pt x="508393" y="360589"/>
                  <a:pt x="499754" y="360589"/>
                </a:cubicBezTo>
                <a:lnTo>
                  <a:pt x="301430" y="360589"/>
                </a:lnTo>
                <a:cubicBezTo>
                  <a:pt x="303872" y="360589"/>
                  <a:pt x="305938" y="359697"/>
                  <a:pt x="307628" y="357913"/>
                </a:cubicBezTo>
                <a:cubicBezTo>
                  <a:pt x="309318" y="356129"/>
                  <a:pt x="310069" y="354016"/>
                  <a:pt x="309882" y="351574"/>
                </a:cubicBezTo>
                <a:lnTo>
                  <a:pt x="304247" y="279457"/>
                </a:lnTo>
                <a:cubicBezTo>
                  <a:pt x="304060" y="277015"/>
                  <a:pt x="303026" y="274902"/>
                  <a:pt x="301149" y="273118"/>
                </a:cubicBezTo>
                <a:cubicBezTo>
                  <a:pt x="299270" y="271334"/>
                  <a:pt x="297110" y="270442"/>
                  <a:pt x="294669" y="270442"/>
                </a:cubicBezTo>
                <a:lnTo>
                  <a:pt x="218044" y="270442"/>
                </a:lnTo>
                <a:cubicBezTo>
                  <a:pt x="215603" y="270442"/>
                  <a:pt x="213442" y="271334"/>
                  <a:pt x="211565" y="273118"/>
                </a:cubicBezTo>
                <a:cubicBezTo>
                  <a:pt x="209686" y="274902"/>
                  <a:pt x="208654" y="277015"/>
                  <a:pt x="208466" y="279457"/>
                </a:cubicBezTo>
                <a:lnTo>
                  <a:pt x="202831" y="351574"/>
                </a:lnTo>
                <a:cubicBezTo>
                  <a:pt x="202644" y="354016"/>
                  <a:pt x="203395" y="356129"/>
                  <a:pt x="205085" y="357913"/>
                </a:cubicBezTo>
                <a:cubicBezTo>
                  <a:pt x="206775" y="359697"/>
                  <a:pt x="208841" y="360589"/>
                  <a:pt x="211283" y="360589"/>
                </a:cubicBezTo>
                <a:lnTo>
                  <a:pt x="12959" y="360589"/>
                </a:lnTo>
                <a:cubicBezTo>
                  <a:pt x="4320" y="360589"/>
                  <a:pt x="0" y="353734"/>
                  <a:pt x="0" y="340024"/>
                </a:cubicBezTo>
                <a:cubicBezTo>
                  <a:pt x="0" y="329883"/>
                  <a:pt x="2441" y="318990"/>
                  <a:pt x="7324" y="307346"/>
                </a:cubicBezTo>
                <a:lnTo>
                  <a:pt x="124798" y="13240"/>
                </a:lnTo>
                <a:cubicBezTo>
                  <a:pt x="126300" y="9672"/>
                  <a:pt x="128742" y="6573"/>
                  <a:pt x="132122" y="3944"/>
                </a:cubicBezTo>
                <a:cubicBezTo>
                  <a:pt x="135503" y="1315"/>
                  <a:pt x="139071" y="0"/>
                  <a:pt x="142827" y="0"/>
                </a:cubicBezTo>
                <a:close/>
                <a:moveTo>
                  <a:pt x="230157" y="108177"/>
                </a:moveTo>
                <a:cubicBezTo>
                  <a:pt x="227716" y="108177"/>
                  <a:pt x="225556" y="109069"/>
                  <a:pt x="223678" y="110853"/>
                </a:cubicBezTo>
                <a:cubicBezTo>
                  <a:pt x="221800" y="112637"/>
                  <a:pt x="220767" y="114750"/>
                  <a:pt x="220579" y="117191"/>
                </a:cubicBezTo>
                <a:lnTo>
                  <a:pt x="213818" y="207339"/>
                </a:lnTo>
                <a:lnTo>
                  <a:pt x="213818" y="208466"/>
                </a:lnTo>
                <a:cubicBezTo>
                  <a:pt x="213631" y="210719"/>
                  <a:pt x="214381" y="212597"/>
                  <a:pt x="216072" y="214100"/>
                </a:cubicBezTo>
                <a:cubicBezTo>
                  <a:pt x="217762" y="215602"/>
                  <a:pt x="219734" y="216353"/>
                  <a:pt x="221988" y="216353"/>
                </a:cubicBezTo>
                <a:lnTo>
                  <a:pt x="290725" y="216353"/>
                </a:lnTo>
                <a:cubicBezTo>
                  <a:pt x="292979" y="216353"/>
                  <a:pt x="294951" y="215602"/>
                  <a:pt x="296641" y="214100"/>
                </a:cubicBezTo>
                <a:cubicBezTo>
                  <a:pt x="298332" y="212597"/>
                  <a:pt x="299082" y="210719"/>
                  <a:pt x="298895" y="208466"/>
                </a:cubicBezTo>
                <a:lnTo>
                  <a:pt x="298895" y="207339"/>
                </a:lnTo>
                <a:lnTo>
                  <a:pt x="292134" y="117191"/>
                </a:lnTo>
                <a:cubicBezTo>
                  <a:pt x="291946" y="114750"/>
                  <a:pt x="290913" y="112637"/>
                  <a:pt x="289035" y="110853"/>
                </a:cubicBezTo>
                <a:cubicBezTo>
                  <a:pt x="287157" y="109069"/>
                  <a:pt x="284997" y="108177"/>
                  <a:pt x="282556" y="108177"/>
                </a:cubicBezTo>
                <a:lnTo>
                  <a:pt x="230157" y="10817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0" name="Freeform 397"/>
          <p:cNvSpPr/>
          <p:nvPr/>
        </p:nvSpPr>
        <p:spPr>
          <a:xfrm>
            <a:off x="6776894" y="4567056"/>
            <a:ext cx="540884" cy="468527"/>
          </a:xfrm>
          <a:custGeom>
            <a:avLst/>
            <a:gdLst>
              <a:gd name="connsiteX0" fmla="*/ 270443 w 540884"/>
              <a:gd name="connsiteY0" fmla="*/ 189309 h 468766"/>
              <a:gd name="connsiteX1" fmla="*/ 327771 w 540884"/>
              <a:gd name="connsiteY1" fmla="*/ 213114 h 468766"/>
              <a:gd name="connsiteX2" fmla="*/ 351575 w 540884"/>
              <a:gd name="connsiteY2" fmla="*/ 270442 h 468766"/>
              <a:gd name="connsiteX3" fmla="*/ 327771 w 540884"/>
              <a:gd name="connsiteY3" fmla="*/ 327770 h 468766"/>
              <a:gd name="connsiteX4" fmla="*/ 270443 w 540884"/>
              <a:gd name="connsiteY4" fmla="*/ 351575 h 468766"/>
              <a:gd name="connsiteX5" fmla="*/ 213115 w 540884"/>
              <a:gd name="connsiteY5" fmla="*/ 327770 h 468766"/>
              <a:gd name="connsiteX6" fmla="*/ 189310 w 540884"/>
              <a:gd name="connsiteY6" fmla="*/ 270442 h 468766"/>
              <a:gd name="connsiteX7" fmla="*/ 213115 w 540884"/>
              <a:gd name="connsiteY7" fmla="*/ 213114 h 468766"/>
              <a:gd name="connsiteX8" fmla="*/ 270443 w 540884"/>
              <a:gd name="connsiteY8" fmla="*/ 189309 h 468766"/>
              <a:gd name="connsiteX9" fmla="*/ 270442 w 540884"/>
              <a:gd name="connsiteY9" fmla="*/ 144236 h 468766"/>
              <a:gd name="connsiteX10" fmla="*/ 181280 w 540884"/>
              <a:gd name="connsiteY10" fmla="*/ 181281 h 468766"/>
              <a:gd name="connsiteX11" fmla="*/ 144236 w 540884"/>
              <a:gd name="connsiteY11" fmla="*/ 270442 h 468766"/>
              <a:gd name="connsiteX12" fmla="*/ 181280 w 540884"/>
              <a:gd name="connsiteY12" fmla="*/ 359603 h 468766"/>
              <a:gd name="connsiteX13" fmla="*/ 270442 w 540884"/>
              <a:gd name="connsiteY13" fmla="*/ 396648 h 468766"/>
              <a:gd name="connsiteX14" fmla="*/ 359603 w 540884"/>
              <a:gd name="connsiteY14" fmla="*/ 359603 h 468766"/>
              <a:gd name="connsiteX15" fmla="*/ 396648 w 540884"/>
              <a:gd name="connsiteY15" fmla="*/ 270442 h 468766"/>
              <a:gd name="connsiteX16" fmla="*/ 359603 w 540884"/>
              <a:gd name="connsiteY16" fmla="*/ 181281 h 468766"/>
              <a:gd name="connsiteX17" fmla="*/ 270442 w 540884"/>
              <a:gd name="connsiteY17" fmla="*/ 144236 h 468766"/>
              <a:gd name="connsiteX18" fmla="*/ 198324 w 540884"/>
              <a:gd name="connsiteY18" fmla="*/ 0 h 468766"/>
              <a:gd name="connsiteX19" fmla="*/ 342560 w 540884"/>
              <a:gd name="connsiteY19" fmla="*/ 0 h 468766"/>
              <a:gd name="connsiteX20" fmla="*/ 371717 w 540884"/>
              <a:gd name="connsiteY20" fmla="*/ 10001 h 468766"/>
              <a:gd name="connsiteX21" fmla="*/ 391296 w 540884"/>
              <a:gd name="connsiteY21" fmla="*/ 33805 h 468766"/>
              <a:gd name="connsiteX22" fmla="*/ 405663 w 540884"/>
              <a:gd name="connsiteY22" fmla="*/ 72118 h 468766"/>
              <a:gd name="connsiteX23" fmla="*/ 468766 w 540884"/>
              <a:gd name="connsiteY23" fmla="*/ 72118 h 468766"/>
              <a:gd name="connsiteX24" fmla="*/ 519755 w 540884"/>
              <a:gd name="connsiteY24" fmla="*/ 93246 h 468766"/>
              <a:gd name="connsiteX25" fmla="*/ 540884 w 540884"/>
              <a:gd name="connsiteY25" fmla="*/ 144236 h 468766"/>
              <a:gd name="connsiteX26" fmla="*/ 540884 w 540884"/>
              <a:gd name="connsiteY26" fmla="*/ 396648 h 468766"/>
              <a:gd name="connsiteX27" fmla="*/ 519755 w 540884"/>
              <a:gd name="connsiteY27" fmla="*/ 447638 h 468766"/>
              <a:gd name="connsiteX28" fmla="*/ 468766 w 540884"/>
              <a:gd name="connsiteY28" fmla="*/ 468766 h 468766"/>
              <a:gd name="connsiteX29" fmla="*/ 72118 w 540884"/>
              <a:gd name="connsiteY29" fmla="*/ 468766 h 468766"/>
              <a:gd name="connsiteX30" fmla="*/ 21128 w 540884"/>
              <a:gd name="connsiteY30" fmla="*/ 447638 h 468766"/>
              <a:gd name="connsiteX31" fmla="*/ 0 w 540884"/>
              <a:gd name="connsiteY31" fmla="*/ 396648 h 468766"/>
              <a:gd name="connsiteX32" fmla="*/ 0 w 540884"/>
              <a:gd name="connsiteY32" fmla="*/ 144236 h 468766"/>
              <a:gd name="connsiteX33" fmla="*/ 21128 w 540884"/>
              <a:gd name="connsiteY33" fmla="*/ 93246 h 468766"/>
              <a:gd name="connsiteX34" fmla="*/ 72118 w 540884"/>
              <a:gd name="connsiteY34" fmla="*/ 72118 h 468766"/>
              <a:gd name="connsiteX35" fmla="*/ 135220 w 540884"/>
              <a:gd name="connsiteY35" fmla="*/ 72118 h 468766"/>
              <a:gd name="connsiteX36" fmla="*/ 149588 w 540884"/>
              <a:gd name="connsiteY36" fmla="*/ 33805 h 468766"/>
              <a:gd name="connsiteX37" fmla="*/ 169167 w 540884"/>
              <a:gd name="connsiteY37" fmla="*/ 10001 h 468766"/>
              <a:gd name="connsiteX38" fmla="*/ 198324 w 540884"/>
              <a:gd name="connsiteY38" fmla="*/ 0 h 468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540884" h="468766">
                <a:moveTo>
                  <a:pt x="270443" y="189309"/>
                </a:moveTo>
                <a:cubicBezTo>
                  <a:pt x="292792" y="189309"/>
                  <a:pt x="311901" y="197244"/>
                  <a:pt x="327771" y="213114"/>
                </a:cubicBezTo>
                <a:cubicBezTo>
                  <a:pt x="343641" y="228984"/>
                  <a:pt x="351575" y="248093"/>
                  <a:pt x="351575" y="270442"/>
                </a:cubicBezTo>
                <a:cubicBezTo>
                  <a:pt x="351575" y="292791"/>
                  <a:pt x="343641" y="311900"/>
                  <a:pt x="327771" y="327770"/>
                </a:cubicBezTo>
                <a:cubicBezTo>
                  <a:pt x="311901" y="343640"/>
                  <a:pt x="292792" y="351575"/>
                  <a:pt x="270443" y="351575"/>
                </a:cubicBezTo>
                <a:cubicBezTo>
                  <a:pt x="248094" y="351575"/>
                  <a:pt x="228985" y="343640"/>
                  <a:pt x="213115" y="327770"/>
                </a:cubicBezTo>
                <a:cubicBezTo>
                  <a:pt x="197245" y="311900"/>
                  <a:pt x="189310" y="292791"/>
                  <a:pt x="189310" y="270442"/>
                </a:cubicBezTo>
                <a:cubicBezTo>
                  <a:pt x="189310" y="248093"/>
                  <a:pt x="197245" y="228984"/>
                  <a:pt x="213115" y="213114"/>
                </a:cubicBezTo>
                <a:cubicBezTo>
                  <a:pt x="228985" y="197244"/>
                  <a:pt x="248094" y="189309"/>
                  <a:pt x="270443" y="189309"/>
                </a:cubicBezTo>
                <a:close/>
                <a:moveTo>
                  <a:pt x="270442" y="144236"/>
                </a:moveTo>
                <a:cubicBezTo>
                  <a:pt x="235698" y="144236"/>
                  <a:pt x="205976" y="156584"/>
                  <a:pt x="181280" y="181281"/>
                </a:cubicBezTo>
                <a:cubicBezTo>
                  <a:pt x="156584" y="205977"/>
                  <a:pt x="144236" y="235698"/>
                  <a:pt x="144236" y="270442"/>
                </a:cubicBezTo>
                <a:cubicBezTo>
                  <a:pt x="144236" y="305186"/>
                  <a:pt x="156584" y="334907"/>
                  <a:pt x="181280" y="359603"/>
                </a:cubicBezTo>
                <a:cubicBezTo>
                  <a:pt x="205976" y="384300"/>
                  <a:pt x="235698" y="396648"/>
                  <a:pt x="270442" y="396648"/>
                </a:cubicBezTo>
                <a:cubicBezTo>
                  <a:pt x="305186" y="396648"/>
                  <a:pt x="334906" y="384300"/>
                  <a:pt x="359603" y="359603"/>
                </a:cubicBezTo>
                <a:cubicBezTo>
                  <a:pt x="384300" y="334907"/>
                  <a:pt x="396648" y="305186"/>
                  <a:pt x="396648" y="270442"/>
                </a:cubicBezTo>
                <a:cubicBezTo>
                  <a:pt x="396648" y="235698"/>
                  <a:pt x="384300" y="205977"/>
                  <a:pt x="359603" y="181281"/>
                </a:cubicBezTo>
                <a:cubicBezTo>
                  <a:pt x="334906" y="156584"/>
                  <a:pt x="305186" y="144236"/>
                  <a:pt x="270442" y="144236"/>
                </a:cubicBezTo>
                <a:close/>
                <a:moveTo>
                  <a:pt x="198324" y="0"/>
                </a:moveTo>
                <a:lnTo>
                  <a:pt x="342560" y="0"/>
                </a:lnTo>
                <a:cubicBezTo>
                  <a:pt x="352514" y="0"/>
                  <a:pt x="362233" y="3334"/>
                  <a:pt x="371717" y="10001"/>
                </a:cubicBezTo>
                <a:cubicBezTo>
                  <a:pt x="381201" y="16668"/>
                  <a:pt x="387727" y="24603"/>
                  <a:pt x="391296" y="33805"/>
                </a:cubicBezTo>
                <a:lnTo>
                  <a:pt x="405663" y="72118"/>
                </a:lnTo>
                <a:lnTo>
                  <a:pt x="468766" y="72118"/>
                </a:lnTo>
                <a:cubicBezTo>
                  <a:pt x="488673" y="72118"/>
                  <a:pt x="505670" y="79161"/>
                  <a:pt x="519755" y="93246"/>
                </a:cubicBezTo>
                <a:cubicBezTo>
                  <a:pt x="533841" y="107332"/>
                  <a:pt x="540884" y="124328"/>
                  <a:pt x="540884" y="144236"/>
                </a:cubicBezTo>
                <a:lnTo>
                  <a:pt x="540884" y="396648"/>
                </a:lnTo>
                <a:cubicBezTo>
                  <a:pt x="540884" y="416556"/>
                  <a:pt x="533841" y="433552"/>
                  <a:pt x="519755" y="447638"/>
                </a:cubicBezTo>
                <a:cubicBezTo>
                  <a:pt x="505670" y="461723"/>
                  <a:pt x="488673" y="468766"/>
                  <a:pt x="468766" y="468766"/>
                </a:cubicBezTo>
                <a:lnTo>
                  <a:pt x="72118" y="468766"/>
                </a:lnTo>
                <a:cubicBezTo>
                  <a:pt x="52210" y="468766"/>
                  <a:pt x="35214" y="461723"/>
                  <a:pt x="21128" y="447638"/>
                </a:cubicBezTo>
                <a:cubicBezTo>
                  <a:pt x="7042" y="433552"/>
                  <a:pt x="0" y="416556"/>
                  <a:pt x="0" y="396648"/>
                </a:cubicBezTo>
                <a:lnTo>
                  <a:pt x="0" y="144236"/>
                </a:lnTo>
                <a:cubicBezTo>
                  <a:pt x="0" y="124328"/>
                  <a:pt x="7042" y="107332"/>
                  <a:pt x="21128" y="93246"/>
                </a:cubicBezTo>
                <a:cubicBezTo>
                  <a:pt x="35214" y="79161"/>
                  <a:pt x="52210" y="72118"/>
                  <a:pt x="72118" y="72118"/>
                </a:cubicBezTo>
                <a:lnTo>
                  <a:pt x="135220" y="72118"/>
                </a:lnTo>
                <a:lnTo>
                  <a:pt x="149588" y="33805"/>
                </a:lnTo>
                <a:cubicBezTo>
                  <a:pt x="153156" y="24603"/>
                  <a:pt x="159683" y="16668"/>
                  <a:pt x="169167" y="10001"/>
                </a:cubicBezTo>
                <a:cubicBezTo>
                  <a:pt x="178651" y="3334"/>
                  <a:pt x="188370" y="0"/>
                  <a:pt x="19832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grpSp>
        <p:nvGrpSpPr>
          <p:cNvPr id="6" name="Group 5"/>
          <p:cNvGrpSpPr/>
          <p:nvPr/>
        </p:nvGrpSpPr>
        <p:grpSpPr>
          <a:xfrm>
            <a:off x="7940038" y="1099010"/>
            <a:ext cx="2937088" cy="1271821"/>
            <a:chOff x="1261595" y="1024495"/>
            <a:chExt cx="2937088" cy="1271821"/>
          </a:xfrm>
        </p:grpSpPr>
        <p:sp>
          <p:nvSpPr>
            <p:cNvPr id="91" name="TextBox 90"/>
            <p:cNvSpPr txBox="1"/>
            <p:nvPr/>
          </p:nvSpPr>
          <p:spPr>
            <a:xfrm>
              <a:off x="1261595" y="1024495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just"/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1269390" y="1557652"/>
              <a:ext cx="2929293" cy="738664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viverra.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7940038" y="2681964"/>
            <a:ext cx="2937088" cy="1271821"/>
            <a:chOff x="1261595" y="1024495"/>
            <a:chExt cx="2937088" cy="1271821"/>
          </a:xfrm>
        </p:grpSpPr>
        <p:sp>
          <p:nvSpPr>
            <p:cNvPr id="95" name="TextBox 94"/>
            <p:cNvSpPr txBox="1"/>
            <p:nvPr/>
          </p:nvSpPr>
          <p:spPr>
            <a:xfrm>
              <a:off x="1261595" y="1024495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just"/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269390" y="1557652"/>
              <a:ext cx="2929293" cy="738664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viverra.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7940038" y="4346603"/>
            <a:ext cx="2937088" cy="1271821"/>
            <a:chOff x="1261595" y="1024495"/>
            <a:chExt cx="2937088" cy="1271821"/>
          </a:xfrm>
        </p:grpSpPr>
        <p:sp>
          <p:nvSpPr>
            <p:cNvPr id="106" name="TextBox 105"/>
            <p:cNvSpPr txBox="1"/>
            <p:nvPr/>
          </p:nvSpPr>
          <p:spPr>
            <a:xfrm>
              <a:off x="1261595" y="1024495"/>
              <a:ext cx="2937088" cy="523220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just"/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1269390" y="1557652"/>
              <a:ext cx="2929293" cy="738664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viverra.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1293319" y="1099010"/>
            <a:ext cx="2937088" cy="1271821"/>
            <a:chOff x="1261595" y="1024495"/>
            <a:chExt cx="2937088" cy="1271821"/>
          </a:xfrm>
        </p:grpSpPr>
        <p:sp>
          <p:nvSpPr>
            <p:cNvPr id="111" name="TextBox 110"/>
            <p:cNvSpPr txBox="1"/>
            <p:nvPr/>
          </p:nvSpPr>
          <p:spPr>
            <a:xfrm>
              <a:off x="1261595" y="1024495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1269390" y="1557652"/>
              <a:ext cx="2929293" cy="738664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viverra.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1293319" y="2681964"/>
            <a:ext cx="2937088" cy="1271821"/>
            <a:chOff x="1261595" y="1024495"/>
            <a:chExt cx="2937088" cy="1271821"/>
          </a:xfrm>
        </p:grpSpPr>
        <p:sp>
          <p:nvSpPr>
            <p:cNvPr id="118" name="TextBox 117"/>
            <p:cNvSpPr txBox="1"/>
            <p:nvPr/>
          </p:nvSpPr>
          <p:spPr>
            <a:xfrm>
              <a:off x="1261595" y="1024495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1269390" y="1557652"/>
              <a:ext cx="2929293" cy="738664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viverra.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293319" y="4346603"/>
            <a:ext cx="2937088" cy="1271821"/>
            <a:chOff x="1261595" y="1024495"/>
            <a:chExt cx="2937088" cy="1271821"/>
          </a:xfrm>
        </p:grpSpPr>
        <p:sp>
          <p:nvSpPr>
            <p:cNvPr id="124" name="TextBox 123"/>
            <p:cNvSpPr txBox="1"/>
            <p:nvPr/>
          </p:nvSpPr>
          <p:spPr>
            <a:xfrm>
              <a:off x="1261595" y="1024495"/>
              <a:ext cx="2937088" cy="523220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r"/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1269390" y="1557652"/>
              <a:ext cx="2929293" cy="738664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400">
                  <a:solidFill>
                    <a:schemeClr val="bg1">
                      <a:lumMod val="75000"/>
                    </a:schemeClr>
                  </a:solidFill>
                </a:rPr>
                <a:t>Lorem ipsum dolor sit amet, nibh est. A magna maecenas, quam magna nec quis, lorem nunc. Suspendisse viverra.</a:t>
              </a:r>
              <a:endParaRPr lang="en-US" sz="14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77118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7397</TotalTime>
  <Words>356</Words>
  <PresentationFormat>Widescreen</PresentationFormat>
  <Paragraphs>32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Tree Diagram for PowerPoint</vt:lpstr>
      <vt:lpstr>Tree Diagram for PowerPoint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Tree Diagram for PowerPoint</dc:title>
  <dc:creator>PresentationGo.com</dc:creator>
  <dc:description>© Copyright PresentationGo.com</dc:description>
  <dcterms:created xsi:type="dcterms:W3CDTF">2014-11-26T05:14:11Z</dcterms:created>
  <dcterms:modified xsi:type="dcterms:W3CDTF">2017-02-20T17:20:06Z</dcterms:modified>
</cp:coreProperties>
</file>