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398" r:id="rId3"/>
    <p:sldId id="415" r:id="rId4"/>
    <p:sldId id="335" r:id="rId5"/>
    <p:sldId id="419" r:id="rId6"/>
    <p:sldId id="424" r:id="rId7"/>
    <p:sldId id="411" r:id="rId8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38">
          <p15:clr>
            <a:srgbClr val="A4A3A4"/>
          </p15:clr>
        </p15:guide>
        <p15:guide id="4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D60093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8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2" y="78"/>
      </p:cViewPr>
      <p:guideLst>
        <p:guide orient="horz" pos="2183"/>
        <p:guide pos="3840"/>
        <p:guide orient="horz" pos="2238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1140572" y="2810269"/>
            <a:ext cx="8374735" cy="1265254"/>
            <a:chOff x="9198889" y="2670931"/>
            <a:chExt cx="8374735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897131" y="3098213"/>
              <a:ext cx="56764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أركان الإسلام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81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112" y="2846753"/>
            <a:ext cx="1333927" cy="119918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33987" y="1526310"/>
            <a:ext cx="2748179" cy="1302273"/>
            <a:chOff x="433987" y="1526310"/>
            <a:chExt cx="2748179" cy="130227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470880" y="1526310"/>
              <a:ext cx="690479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الوحدة2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42297" y="2017819"/>
              <a:ext cx="1432743" cy="792866"/>
              <a:chOff x="3553936" y="5475610"/>
              <a:chExt cx="1432743" cy="792866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600586" y="5475610"/>
                <a:ext cx="1355294" cy="33855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الخامس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53936" y="5868366"/>
                <a:ext cx="1432743" cy="4001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أركان الإسلام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1236328" y="0"/>
            <a:ext cx="9308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أركانُ الإسلامِ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41" name="Rectangle 112">
            <a:extLst>
              <a:ext uri="{FF2B5EF4-FFF2-40B4-BE49-F238E27FC236}">
                <a16:creationId xmlns:a16="http://schemas.microsoft.com/office/drawing/2014/main" id="{1BC8ACF6-DD0C-43C8-8D5E-49A777F9CE4B}"/>
              </a:ext>
            </a:extLst>
          </p:cNvPr>
          <p:cNvSpPr/>
          <p:nvPr/>
        </p:nvSpPr>
        <p:spPr>
          <a:xfrm>
            <a:off x="4384940" y="3685840"/>
            <a:ext cx="6735594" cy="4030368"/>
          </a:xfrm>
          <a:prstGeom prst="rect">
            <a:avLst/>
          </a:prstGeom>
          <a:blipFill dpi="0" rotWithShape="1">
            <a:blip r:embed="rId3" cstate="email">
              <a:alphaModFix amt="5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125">
            <a:extLst>
              <a:ext uri="{FF2B5EF4-FFF2-40B4-BE49-F238E27FC236}">
                <a16:creationId xmlns:a16="http://schemas.microsoft.com/office/drawing/2014/main" id="{1F862882-4868-494E-8A89-5ADA20DE10DE}"/>
              </a:ext>
            </a:extLst>
          </p:cNvPr>
          <p:cNvGrpSpPr/>
          <p:nvPr/>
        </p:nvGrpSpPr>
        <p:grpSpPr>
          <a:xfrm>
            <a:off x="2281850" y="892732"/>
            <a:ext cx="2172294" cy="5646976"/>
            <a:chOff x="1162948" y="497748"/>
            <a:chExt cx="2172294" cy="5646976"/>
          </a:xfrm>
        </p:grpSpPr>
        <p:sp>
          <p:nvSpPr>
            <p:cNvPr id="43" name="Freeform: Shape 75">
              <a:extLst>
                <a:ext uri="{FF2B5EF4-FFF2-40B4-BE49-F238E27FC236}">
                  <a16:creationId xmlns:a16="http://schemas.microsoft.com/office/drawing/2014/main" id="{D8288774-027A-4EEF-9E71-9A19160EF511}"/>
                </a:ext>
              </a:extLst>
            </p:cNvPr>
            <p:cNvSpPr/>
            <p:nvPr/>
          </p:nvSpPr>
          <p:spPr>
            <a:xfrm flipH="1">
              <a:off x="2163544" y="2413746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2">
              <a:extLst>
                <a:ext uri="{FF2B5EF4-FFF2-40B4-BE49-F238E27FC236}">
                  <a16:creationId xmlns:a16="http://schemas.microsoft.com/office/drawing/2014/main" id="{90620483-5A1C-4FDD-8B22-02302A1DDC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34380" y="1058638"/>
              <a:ext cx="8565" cy="1337574"/>
            </a:xfrm>
            <a:prstGeom prst="line">
              <a:avLst/>
            </a:prstGeom>
            <a:ln w="28575">
              <a:solidFill>
                <a:srgbClr val="93939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14">
              <a:extLst>
                <a:ext uri="{FF2B5EF4-FFF2-40B4-BE49-F238E27FC236}">
                  <a16:creationId xmlns:a16="http://schemas.microsoft.com/office/drawing/2014/main" id="{34F0B613-0780-47F0-86BC-31968CB4A97A}"/>
                </a:ext>
              </a:extLst>
            </p:cNvPr>
            <p:cNvGrpSpPr/>
            <p:nvPr/>
          </p:nvGrpSpPr>
          <p:grpSpPr>
            <a:xfrm>
              <a:off x="1355703" y="2516205"/>
              <a:ext cx="1727190" cy="3628519"/>
              <a:chOff x="5097487" y="2110153"/>
              <a:chExt cx="1997026" cy="4195397"/>
            </a:xfrm>
          </p:grpSpPr>
          <p:sp>
            <p:nvSpPr>
              <p:cNvPr id="61" name="Rectangle: Rounded Corners 8">
                <a:extLst>
                  <a:ext uri="{FF2B5EF4-FFF2-40B4-BE49-F238E27FC236}">
                    <a16:creationId xmlns:a16="http://schemas.microsoft.com/office/drawing/2014/main" id="{885EFC83-55BF-446D-A8E2-434A5B53C650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00E3A7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reeform: Shape 11">
                <a:extLst>
                  <a:ext uri="{FF2B5EF4-FFF2-40B4-BE49-F238E27FC236}">
                    <a16:creationId xmlns:a16="http://schemas.microsoft.com/office/drawing/2014/main" id="{B489754A-6ECC-4C07-8699-CEB8DA1C1001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Freeform: Shape 9">
                <a:extLst>
                  <a:ext uri="{FF2B5EF4-FFF2-40B4-BE49-F238E27FC236}">
                    <a16:creationId xmlns:a16="http://schemas.microsoft.com/office/drawing/2014/main" id="{97560786-BFA8-4791-8A30-948C9541B26C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TextBox 12">
                <a:extLst>
                  <a:ext uri="{FF2B5EF4-FFF2-40B4-BE49-F238E27FC236}">
                    <a16:creationId xmlns:a16="http://schemas.microsoft.com/office/drawing/2014/main" id="{3D824A36-A0D3-4EDB-89D1-84ED70AF3BD2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00E3A7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69" name="TextBox 13">
                <a:extLst>
                  <a:ext uri="{FF2B5EF4-FFF2-40B4-BE49-F238E27FC236}">
                    <a16:creationId xmlns:a16="http://schemas.microsoft.com/office/drawing/2014/main" id="{CED6C198-6906-42D1-9279-CCD66F617240}"/>
                  </a:ext>
                </a:extLst>
              </p:cNvPr>
              <p:cNvSpPr txBox="1"/>
              <p:nvPr/>
            </p:nvSpPr>
            <p:spPr>
              <a:xfrm>
                <a:off x="5191125" y="3125562"/>
                <a:ext cx="1809751" cy="81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4000" b="1" dirty="0">
                    <a:solidFill>
                      <a:srgbClr val="00E3A7"/>
                    </a:solidFill>
                    <a:latin typeface="Oswald" panose="02000503000000000000" pitchFamily="2" charset="0"/>
                  </a:rPr>
                  <a:t>1</a:t>
                </a:r>
                <a:endParaRPr lang="en-US" sz="4000" b="1" dirty="0">
                  <a:solidFill>
                    <a:srgbClr val="00E3A7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46" name="Group 41">
              <a:extLst>
                <a:ext uri="{FF2B5EF4-FFF2-40B4-BE49-F238E27FC236}">
                  <a16:creationId xmlns:a16="http://schemas.microsoft.com/office/drawing/2014/main" id="{87DBDE8A-3EA0-4D9B-BB2A-71CA203A111C}"/>
                </a:ext>
              </a:extLst>
            </p:cNvPr>
            <p:cNvGrpSpPr/>
            <p:nvPr/>
          </p:nvGrpSpPr>
          <p:grpSpPr>
            <a:xfrm>
              <a:off x="1247185" y="4936675"/>
              <a:ext cx="1951450" cy="721098"/>
              <a:chOff x="316866" y="4129904"/>
              <a:chExt cx="2256321" cy="833752"/>
            </a:xfrm>
          </p:grpSpPr>
          <p:sp>
            <p:nvSpPr>
              <p:cNvPr id="56" name="TextBox 39">
                <a:extLst>
                  <a:ext uri="{FF2B5EF4-FFF2-40B4-BE49-F238E27FC236}">
                    <a16:creationId xmlns:a16="http://schemas.microsoft.com/office/drawing/2014/main" id="{93DA9FFF-F223-4C2F-985A-4F0C58A8D44A}"/>
                  </a:ext>
                </a:extLst>
              </p:cNvPr>
              <p:cNvSpPr txBox="1"/>
              <p:nvPr/>
            </p:nvSpPr>
            <p:spPr>
              <a:xfrm>
                <a:off x="353292" y="4129904"/>
                <a:ext cx="2219895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b="1" dirty="0">
                    <a:latin typeface="Oswald" panose="02000503000000000000" pitchFamily="2" charset="0"/>
                  </a:rPr>
                  <a:t>شهادةُ أنْ لا إله إلا الله</a:t>
                </a:r>
              </a:p>
            </p:txBody>
          </p:sp>
          <p:sp>
            <p:nvSpPr>
              <p:cNvPr id="57" name="TextBox 40">
                <a:extLst>
                  <a:ext uri="{FF2B5EF4-FFF2-40B4-BE49-F238E27FC236}">
                    <a16:creationId xmlns:a16="http://schemas.microsoft.com/office/drawing/2014/main" id="{06034E55-A6D9-4888-BE59-7A252DCE6F1E}"/>
                  </a:ext>
                </a:extLst>
              </p:cNvPr>
              <p:cNvSpPr txBox="1"/>
              <p:nvPr/>
            </p:nvSpPr>
            <p:spPr>
              <a:xfrm>
                <a:off x="316866" y="4536623"/>
                <a:ext cx="2234198" cy="4270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b="1" dirty="0">
                    <a:latin typeface="+mj-lt"/>
                  </a:rPr>
                  <a:t>و أن محمَّداً رسول الله</a:t>
                </a:r>
                <a:endParaRPr lang="en-US" b="1" dirty="0">
                  <a:latin typeface="+mj-lt"/>
                </a:endParaRPr>
              </a:p>
            </p:txBody>
          </p:sp>
        </p:grpSp>
        <p:sp>
          <p:nvSpPr>
            <p:cNvPr id="47" name="Oval 54">
              <a:extLst>
                <a:ext uri="{FF2B5EF4-FFF2-40B4-BE49-F238E27FC236}">
                  <a16:creationId xmlns:a16="http://schemas.microsoft.com/office/drawing/2014/main" id="{5EDA430D-DE55-4C9E-AA21-E8B12A4D9F80}"/>
                </a:ext>
              </a:extLst>
            </p:cNvPr>
            <p:cNvSpPr/>
            <p:nvPr/>
          </p:nvSpPr>
          <p:spPr>
            <a:xfrm>
              <a:off x="2100671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8" name="Picture 3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B08F3E97-A7CF-4D9E-8D75-DDDC6491F10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162948" y="497748"/>
              <a:ext cx="2172294" cy="945516"/>
            </a:xfrm>
            <a:prstGeom prst="rect">
              <a:avLst/>
            </a:prstGeom>
          </p:spPr>
        </p:pic>
        <p:sp>
          <p:nvSpPr>
            <p:cNvPr id="52" name="Freeform: Shape 73">
              <a:extLst>
                <a:ext uri="{FF2B5EF4-FFF2-40B4-BE49-F238E27FC236}">
                  <a16:creationId xmlns:a16="http://schemas.microsoft.com/office/drawing/2014/main" id="{42584B80-3FE7-49B3-99AE-AF6237BF52FB}"/>
                </a:ext>
              </a:extLst>
            </p:cNvPr>
            <p:cNvSpPr/>
            <p:nvPr/>
          </p:nvSpPr>
          <p:spPr>
            <a:xfrm>
              <a:off x="2199300" y="2413149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79">
              <a:extLst>
                <a:ext uri="{FF2B5EF4-FFF2-40B4-BE49-F238E27FC236}">
                  <a16:creationId xmlns:a16="http://schemas.microsoft.com/office/drawing/2014/main" id="{1948EFA5-2224-4C3B-997F-F1A7BC031332}"/>
                </a:ext>
              </a:extLst>
            </p:cNvPr>
            <p:cNvCxnSpPr/>
            <p:nvPr/>
          </p:nvCxnSpPr>
          <p:spPr>
            <a:xfrm flipV="1">
              <a:off x="2182351" y="2365019"/>
              <a:ext cx="116356" cy="55245"/>
            </a:xfrm>
            <a:prstGeom prst="line">
              <a:avLst/>
            </a:prstGeom>
            <a:ln w="19050">
              <a:solidFill>
                <a:srgbClr val="9393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80">
              <a:extLst>
                <a:ext uri="{FF2B5EF4-FFF2-40B4-BE49-F238E27FC236}">
                  <a16:creationId xmlns:a16="http://schemas.microsoft.com/office/drawing/2014/main" id="{A57BB8ED-AD7C-4C33-819D-8E88276D9D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91410" y="2343910"/>
              <a:ext cx="94087" cy="53352"/>
            </a:xfrm>
            <a:prstGeom prst="line">
              <a:avLst/>
            </a:prstGeom>
            <a:ln w="19050">
              <a:solidFill>
                <a:srgbClr val="9393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Freeform: Shape 82">
              <a:extLst>
                <a:ext uri="{FF2B5EF4-FFF2-40B4-BE49-F238E27FC236}">
                  <a16:creationId xmlns:a16="http://schemas.microsoft.com/office/drawing/2014/main" id="{75F10CC6-F241-46AA-A1E1-8876CFC1F2CE}"/>
                </a:ext>
              </a:extLst>
            </p:cNvPr>
            <p:cNvSpPr/>
            <p:nvPr/>
          </p:nvSpPr>
          <p:spPr>
            <a:xfrm rot="19183841">
              <a:off x="2185127" y="2317839"/>
              <a:ext cx="56432" cy="69945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1" name="Group 126">
            <a:extLst>
              <a:ext uri="{FF2B5EF4-FFF2-40B4-BE49-F238E27FC236}">
                <a16:creationId xmlns:a16="http://schemas.microsoft.com/office/drawing/2014/main" id="{B732348F-C7E9-459A-AC00-EF2ABFBCDE46}"/>
              </a:ext>
            </a:extLst>
          </p:cNvPr>
          <p:cNvGrpSpPr/>
          <p:nvPr/>
        </p:nvGrpSpPr>
        <p:grpSpPr>
          <a:xfrm>
            <a:off x="4201949" y="1522730"/>
            <a:ext cx="2172294" cy="5016978"/>
            <a:chOff x="3083047" y="1127746"/>
            <a:chExt cx="2172294" cy="5016978"/>
          </a:xfrm>
        </p:grpSpPr>
        <p:sp>
          <p:nvSpPr>
            <p:cNvPr id="72" name="Freeform: Shape 97">
              <a:extLst>
                <a:ext uri="{FF2B5EF4-FFF2-40B4-BE49-F238E27FC236}">
                  <a16:creationId xmlns:a16="http://schemas.microsoft.com/office/drawing/2014/main" id="{EB5BE982-B15B-4FDE-B366-A4FE513A2AAD}"/>
                </a:ext>
              </a:extLst>
            </p:cNvPr>
            <p:cNvSpPr/>
            <p:nvPr/>
          </p:nvSpPr>
          <p:spPr>
            <a:xfrm flipH="1">
              <a:off x="4114816" y="2445990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3" name="Group 15">
              <a:extLst>
                <a:ext uri="{FF2B5EF4-FFF2-40B4-BE49-F238E27FC236}">
                  <a16:creationId xmlns:a16="http://schemas.microsoft.com/office/drawing/2014/main" id="{79C13F8D-DE78-425C-A26D-05F81687F9ED}"/>
                </a:ext>
              </a:extLst>
            </p:cNvPr>
            <p:cNvGrpSpPr/>
            <p:nvPr/>
          </p:nvGrpSpPr>
          <p:grpSpPr>
            <a:xfrm>
              <a:off x="3357535" y="2516205"/>
              <a:ext cx="1727190" cy="3628519"/>
              <a:chOff x="5097487" y="2110153"/>
              <a:chExt cx="1997026" cy="4195397"/>
            </a:xfrm>
            <a:effectLst/>
          </p:grpSpPr>
          <p:sp>
            <p:nvSpPr>
              <p:cNvPr id="88" name="Rectangle: Rounded Corners 16">
                <a:extLst>
                  <a:ext uri="{FF2B5EF4-FFF2-40B4-BE49-F238E27FC236}">
                    <a16:creationId xmlns:a16="http://schemas.microsoft.com/office/drawing/2014/main" id="{48662BA5-65A4-477E-8F14-FC84BB76DD8A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00B8F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: Shape 17">
                <a:extLst>
                  <a:ext uri="{FF2B5EF4-FFF2-40B4-BE49-F238E27FC236}">
                    <a16:creationId xmlns:a16="http://schemas.microsoft.com/office/drawing/2014/main" id="{BCF4748A-87CF-4384-B6D9-AAB18BB7D196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Freeform: Shape 18">
                <a:extLst>
                  <a:ext uri="{FF2B5EF4-FFF2-40B4-BE49-F238E27FC236}">
                    <a16:creationId xmlns:a16="http://schemas.microsoft.com/office/drawing/2014/main" id="{ECB8D6D8-C252-433A-AF39-CFFC79C2ABEB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TextBox 19">
                <a:extLst>
                  <a:ext uri="{FF2B5EF4-FFF2-40B4-BE49-F238E27FC236}">
                    <a16:creationId xmlns:a16="http://schemas.microsoft.com/office/drawing/2014/main" id="{DFC5AF5E-01A8-4223-AA5B-F8606DE19567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00B8F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15" name="TextBox 20">
                <a:extLst>
                  <a:ext uri="{FF2B5EF4-FFF2-40B4-BE49-F238E27FC236}">
                    <a16:creationId xmlns:a16="http://schemas.microsoft.com/office/drawing/2014/main" id="{FEBB363C-879D-40CC-AD9F-A140A27A9F2B}"/>
                  </a:ext>
                </a:extLst>
              </p:cNvPr>
              <p:cNvSpPr txBox="1"/>
              <p:nvPr/>
            </p:nvSpPr>
            <p:spPr>
              <a:xfrm>
                <a:off x="5191125" y="3125562"/>
                <a:ext cx="1809751" cy="81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4000" b="1" dirty="0">
                    <a:solidFill>
                      <a:srgbClr val="00B8F1"/>
                    </a:solidFill>
                    <a:latin typeface="Oswald" panose="02000503000000000000" pitchFamily="2" charset="0"/>
                  </a:rPr>
                  <a:t>2</a:t>
                </a:r>
                <a:endParaRPr lang="en-US" sz="4000" b="1" dirty="0">
                  <a:solidFill>
                    <a:srgbClr val="00B8F1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74" name="Group 42">
              <a:extLst>
                <a:ext uri="{FF2B5EF4-FFF2-40B4-BE49-F238E27FC236}">
                  <a16:creationId xmlns:a16="http://schemas.microsoft.com/office/drawing/2014/main" id="{33CB0FE0-74B5-4A12-BB4E-7D539CE39B85}"/>
                </a:ext>
              </a:extLst>
            </p:cNvPr>
            <p:cNvGrpSpPr/>
            <p:nvPr/>
          </p:nvGrpSpPr>
          <p:grpSpPr>
            <a:xfrm>
              <a:off x="3430980" y="4997544"/>
              <a:ext cx="1580300" cy="429637"/>
              <a:chOff x="535976" y="4223440"/>
              <a:chExt cx="1827188" cy="496758"/>
            </a:xfrm>
          </p:grpSpPr>
          <p:sp>
            <p:nvSpPr>
              <p:cNvPr id="83" name="TextBox 43">
                <a:extLst>
                  <a:ext uri="{FF2B5EF4-FFF2-40B4-BE49-F238E27FC236}">
                    <a16:creationId xmlns:a16="http://schemas.microsoft.com/office/drawing/2014/main" id="{A9703EB7-DDA9-4614-8C19-3225A23F03B9}"/>
                  </a:ext>
                </a:extLst>
              </p:cNvPr>
              <p:cNvSpPr txBox="1"/>
              <p:nvPr/>
            </p:nvSpPr>
            <p:spPr>
              <a:xfrm>
                <a:off x="535976" y="4223440"/>
                <a:ext cx="1809750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87" name="TextBox 44">
                <a:extLst>
                  <a:ext uri="{FF2B5EF4-FFF2-40B4-BE49-F238E27FC236}">
                    <a16:creationId xmlns:a16="http://schemas.microsoft.com/office/drawing/2014/main" id="{AF4664AF-642F-4279-BA5A-3298C54DA504}"/>
                  </a:ext>
                </a:extLst>
              </p:cNvPr>
              <p:cNvSpPr txBox="1"/>
              <p:nvPr/>
            </p:nvSpPr>
            <p:spPr>
              <a:xfrm>
                <a:off x="553414" y="4257579"/>
                <a:ext cx="1809750" cy="462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latin typeface="+mj-lt"/>
                  </a:rPr>
                  <a:t>إقام الصلاةِ</a:t>
                </a:r>
                <a:endParaRPr lang="en-US" sz="2000" b="1" dirty="0">
                  <a:latin typeface="+mj-lt"/>
                </a:endParaRPr>
              </a:p>
            </p:txBody>
          </p:sp>
        </p:grpSp>
        <p:sp>
          <p:nvSpPr>
            <p:cNvPr id="75" name="Oval 55">
              <a:extLst>
                <a:ext uri="{FF2B5EF4-FFF2-40B4-BE49-F238E27FC236}">
                  <a16:creationId xmlns:a16="http://schemas.microsoft.com/office/drawing/2014/main" id="{1026A3BA-A1D4-4217-A140-C8030FD9DA7E}"/>
                </a:ext>
              </a:extLst>
            </p:cNvPr>
            <p:cNvSpPr/>
            <p:nvPr/>
          </p:nvSpPr>
          <p:spPr>
            <a:xfrm>
              <a:off x="4094962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93">
              <a:extLst>
                <a:ext uri="{FF2B5EF4-FFF2-40B4-BE49-F238E27FC236}">
                  <a16:creationId xmlns:a16="http://schemas.microsoft.com/office/drawing/2014/main" id="{1E1EC99E-F938-4DE7-85D6-BA66E7473077}"/>
                </a:ext>
              </a:extLst>
            </p:cNvPr>
            <p:cNvSpPr/>
            <p:nvPr/>
          </p:nvSpPr>
          <p:spPr>
            <a:xfrm>
              <a:off x="4173843" y="2442131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7" name="Group 105">
              <a:extLst>
                <a:ext uri="{FF2B5EF4-FFF2-40B4-BE49-F238E27FC236}">
                  <a16:creationId xmlns:a16="http://schemas.microsoft.com/office/drawing/2014/main" id="{6B21F99F-DFCC-4C37-A1CD-CE72B170B6EC}"/>
                </a:ext>
              </a:extLst>
            </p:cNvPr>
            <p:cNvGrpSpPr/>
            <p:nvPr/>
          </p:nvGrpSpPr>
          <p:grpSpPr>
            <a:xfrm>
              <a:off x="4150185" y="1949633"/>
              <a:ext cx="116356" cy="514780"/>
              <a:chOff x="2784014" y="2127724"/>
              <a:chExt cx="116356" cy="514780"/>
            </a:xfrm>
          </p:grpSpPr>
          <p:cxnSp>
            <p:nvCxnSpPr>
              <p:cNvPr id="79" name="Straight Connector 101">
                <a:extLst>
                  <a:ext uri="{FF2B5EF4-FFF2-40B4-BE49-F238E27FC236}">
                    <a16:creationId xmlns:a16="http://schemas.microsoft.com/office/drawing/2014/main" id="{97712766-356C-4BB0-8090-9D534103EA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6043" y="2127724"/>
                <a:ext cx="0" cy="490728"/>
              </a:xfrm>
              <a:prstGeom prst="line">
                <a:avLst/>
              </a:prstGeom>
              <a:ln w="28575">
                <a:solidFill>
                  <a:srgbClr val="939393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102">
                <a:extLst>
                  <a:ext uri="{FF2B5EF4-FFF2-40B4-BE49-F238E27FC236}">
                    <a16:creationId xmlns:a16="http://schemas.microsoft.com/office/drawing/2014/main" id="{5C07D4F0-873A-4A57-A2D8-F114551A7284}"/>
                  </a:ext>
                </a:extLst>
              </p:cNvPr>
              <p:cNvCxnSpPr/>
              <p:nvPr/>
            </p:nvCxnSpPr>
            <p:spPr>
              <a:xfrm flipV="1">
                <a:off x="2784014" y="2587259"/>
                <a:ext cx="116356" cy="55245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103">
                <a:extLst>
                  <a:ext uri="{FF2B5EF4-FFF2-40B4-BE49-F238E27FC236}">
                    <a16:creationId xmlns:a16="http://schemas.microsoft.com/office/drawing/2014/main" id="{18FE561F-7A34-4CE8-AB66-4970167823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93073" y="2566150"/>
                <a:ext cx="94087" cy="53352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Freeform: Shape 104">
                <a:extLst>
                  <a:ext uri="{FF2B5EF4-FFF2-40B4-BE49-F238E27FC236}">
                    <a16:creationId xmlns:a16="http://schemas.microsoft.com/office/drawing/2014/main" id="{8DC5A50C-038F-4303-B7E9-6BCFC43CB7C1}"/>
                  </a:ext>
                </a:extLst>
              </p:cNvPr>
              <p:cNvSpPr/>
              <p:nvPr/>
            </p:nvSpPr>
            <p:spPr>
              <a:xfrm rot="19183841">
                <a:off x="2786790" y="2540079"/>
                <a:ext cx="56432" cy="69945"/>
              </a:xfrm>
              <a:custGeom>
                <a:avLst/>
                <a:gdLst>
                  <a:gd name="connsiteX0" fmla="*/ 0 w 95428"/>
                  <a:gd name="connsiteY0" fmla="*/ 342900 h 342900"/>
                  <a:gd name="connsiteX1" fmla="*/ 95250 w 95428"/>
                  <a:gd name="connsiteY1" fmla="*/ 114300 h 342900"/>
                  <a:gd name="connsiteX2" fmla="*/ 19050 w 95428"/>
                  <a:gd name="connsiteY2" fmla="*/ 0 h 342900"/>
                  <a:gd name="connsiteX0" fmla="*/ 0 w 149002"/>
                  <a:gd name="connsiteY0" fmla="*/ 316463 h 316463"/>
                  <a:gd name="connsiteX1" fmla="*/ 147186 w 149002"/>
                  <a:gd name="connsiteY1" fmla="*/ 114300 h 316463"/>
                  <a:gd name="connsiteX2" fmla="*/ 70986 w 149002"/>
                  <a:gd name="connsiteY2" fmla="*/ 0 h 316463"/>
                  <a:gd name="connsiteX0" fmla="*/ 0 w 156019"/>
                  <a:gd name="connsiteY0" fmla="*/ 316463 h 316463"/>
                  <a:gd name="connsiteX1" fmla="*/ 147186 w 156019"/>
                  <a:gd name="connsiteY1" fmla="*/ 114300 h 316463"/>
                  <a:gd name="connsiteX2" fmla="*/ 70986 w 156019"/>
                  <a:gd name="connsiteY2" fmla="*/ 0 h 316463"/>
                  <a:gd name="connsiteX0" fmla="*/ 0 w 187230"/>
                  <a:gd name="connsiteY0" fmla="*/ 316463 h 316463"/>
                  <a:gd name="connsiteX1" fmla="*/ 186138 w 187230"/>
                  <a:gd name="connsiteY1" fmla="*/ 107690 h 316463"/>
                  <a:gd name="connsiteX2" fmla="*/ 70986 w 187230"/>
                  <a:gd name="connsiteY2" fmla="*/ 0 h 316463"/>
                  <a:gd name="connsiteX0" fmla="*/ 0 w 222286"/>
                  <a:gd name="connsiteY0" fmla="*/ 250156 h 250156"/>
                  <a:gd name="connsiteX1" fmla="*/ 220119 w 222286"/>
                  <a:gd name="connsiteY1" fmla="*/ 107690 h 250156"/>
                  <a:gd name="connsiteX2" fmla="*/ 104967 w 222286"/>
                  <a:gd name="connsiteY2" fmla="*/ 0 h 250156"/>
                  <a:gd name="connsiteX0" fmla="*/ 0 w 222286"/>
                  <a:gd name="connsiteY0" fmla="*/ 250156 h 251737"/>
                  <a:gd name="connsiteX1" fmla="*/ 220119 w 222286"/>
                  <a:gd name="connsiteY1" fmla="*/ 107690 h 251737"/>
                  <a:gd name="connsiteX2" fmla="*/ 104967 w 222286"/>
                  <a:gd name="connsiteY2" fmla="*/ 0 h 251737"/>
                  <a:gd name="connsiteX0" fmla="*/ 0 w 272558"/>
                  <a:gd name="connsiteY0" fmla="*/ 250156 h 251638"/>
                  <a:gd name="connsiteX1" fmla="*/ 271091 w 272558"/>
                  <a:gd name="connsiteY1" fmla="*/ 99041 h 251638"/>
                  <a:gd name="connsiteX2" fmla="*/ 104967 w 272558"/>
                  <a:gd name="connsiteY2" fmla="*/ 0 h 251638"/>
                  <a:gd name="connsiteX0" fmla="*/ 0 w 274322"/>
                  <a:gd name="connsiteY0" fmla="*/ 250156 h 251638"/>
                  <a:gd name="connsiteX1" fmla="*/ 271091 w 274322"/>
                  <a:gd name="connsiteY1" fmla="*/ 99041 h 251638"/>
                  <a:gd name="connsiteX2" fmla="*/ 104967 w 274322"/>
                  <a:gd name="connsiteY2" fmla="*/ 0 h 251638"/>
                  <a:gd name="connsiteX0" fmla="*/ 0 w 296232"/>
                  <a:gd name="connsiteY0" fmla="*/ 250156 h 251737"/>
                  <a:gd name="connsiteX1" fmla="*/ 293744 w 296232"/>
                  <a:gd name="connsiteY1" fmla="*/ 107690 h 251737"/>
                  <a:gd name="connsiteX2" fmla="*/ 104967 w 296232"/>
                  <a:gd name="connsiteY2" fmla="*/ 0 h 251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6232" h="251737">
                    <a:moveTo>
                      <a:pt x="0" y="250156"/>
                    </a:moveTo>
                    <a:cubicBezTo>
                      <a:pt x="278778" y="266667"/>
                      <a:pt x="276250" y="149383"/>
                      <a:pt x="293744" y="107690"/>
                    </a:cubicBezTo>
                    <a:cubicBezTo>
                      <a:pt x="311239" y="65997"/>
                      <a:pt x="235269" y="2629"/>
                      <a:pt x="104967" y="0"/>
                    </a:cubicBezTo>
                  </a:path>
                </a:pathLst>
              </a:custGeom>
              <a:noFill/>
              <a:ln w="28575">
                <a:solidFill>
                  <a:srgbClr val="93939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78" name="Picture 57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6EEF51F4-240F-4A1A-9B4F-F42C1D8313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083047" y="1127746"/>
              <a:ext cx="2172294" cy="945516"/>
            </a:xfrm>
            <a:prstGeom prst="rect">
              <a:avLst/>
            </a:prstGeom>
          </p:spPr>
        </p:pic>
      </p:grpSp>
      <p:grpSp>
        <p:nvGrpSpPr>
          <p:cNvPr id="116" name="Group 127">
            <a:extLst>
              <a:ext uri="{FF2B5EF4-FFF2-40B4-BE49-F238E27FC236}">
                <a16:creationId xmlns:a16="http://schemas.microsoft.com/office/drawing/2014/main" id="{76BA92A2-0A9B-4904-9F32-A13252CCA43B}"/>
              </a:ext>
            </a:extLst>
          </p:cNvPr>
          <p:cNvGrpSpPr/>
          <p:nvPr/>
        </p:nvGrpSpPr>
        <p:grpSpPr>
          <a:xfrm>
            <a:off x="6255717" y="459615"/>
            <a:ext cx="2172294" cy="6080093"/>
            <a:chOff x="5136815" y="64631"/>
            <a:chExt cx="2172294" cy="6080093"/>
          </a:xfrm>
        </p:grpSpPr>
        <p:sp>
          <p:nvSpPr>
            <p:cNvPr id="117" name="Freeform: Shape 98">
              <a:extLst>
                <a:ext uri="{FF2B5EF4-FFF2-40B4-BE49-F238E27FC236}">
                  <a16:creationId xmlns:a16="http://schemas.microsoft.com/office/drawing/2014/main" id="{E566F3C2-F980-4DB6-8E8E-3DA572CD62E1}"/>
                </a:ext>
              </a:extLst>
            </p:cNvPr>
            <p:cNvSpPr/>
            <p:nvPr/>
          </p:nvSpPr>
          <p:spPr>
            <a:xfrm flipH="1">
              <a:off x="6155039" y="2411424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9" name="Group 21">
              <a:extLst>
                <a:ext uri="{FF2B5EF4-FFF2-40B4-BE49-F238E27FC236}">
                  <a16:creationId xmlns:a16="http://schemas.microsoft.com/office/drawing/2014/main" id="{67455314-DC05-4737-88F9-4CBD16A78EE4}"/>
                </a:ext>
              </a:extLst>
            </p:cNvPr>
            <p:cNvGrpSpPr/>
            <p:nvPr/>
          </p:nvGrpSpPr>
          <p:grpSpPr>
            <a:xfrm>
              <a:off x="5359367" y="2516205"/>
              <a:ext cx="1727190" cy="3628519"/>
              <a:chOff x="5097487" y="2110153"/>
              <a:chExt cx="1997026" cy="4195397"/>
            </a:xfrm>
          </p:grpSpPr>
          <p:sp>
            <p:nvSpPr>
              <p:cNvPr id="131" name="Rectangle: Rounded Corners 22">
                <a:extLst>
                  <a:ext uri="{FF2B5EF4-FFF2-40B4-BE49-F238E27FC236}">
                    <a16:creationId xmlns:a16="http://schemas.microsoft.com/office/drawing/2014/main" id="{89B48F7A-E19F-4D5E-B589-AFEC30D67FAA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5E6BF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Freeform: Shape 23">
                <a:extLst>
                  <a:ext uri="{FF2B5EF4-FFF2-40B4-BE49-F238E27FC236}">
                    <a16:creationId xmlns:a16="http://schemas.microsoft.com/office/drawing/2014/main" id="{EA716450-DDF6-41F4-916F-77456716D21D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Freeform: Shape 24">
                <a:extLst>
                  <a:ext uri="{FF2B5EF4-FFF2-40B4-BE49-F238E27FC236}">
                    <a16:creationId xmlns:a16="http://schemas.microsoft.com/office/drawing/2014/main" id="{B69FD101-E863-45F2-ADCF-81F7B6A2555C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TextBox 25">
                <a:extLst>
                  <a:ext uri="{FF2B5EF4-FFF2-40B4-BE49-F238E27FC236}">
                    <a16:creationId xmlns:a16="http://schemas.microsoft.com/office/drawing/2014/main" id="{693102C9-D6C3-498E-994D-B6ACEB4E109C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5E6BF3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35" name="TextBox 26">
                <a:extLst>
                  <a:ext uri="{FF2B5EF4-FFF2-40B4-BE49-F238E27FC236}">
                    <a16:creationId xmlns:a16="http://schemas.microsoft.com/office/drawing/2014/main" id="{9B264C8D-AA54-4083-98F4-8E7AB9B0DDBC}"/>
                  </a:ext>
                </a:extLst>
              </p:cNvPr>
              <p:cNvSpPr txBox="1"/>
              <p:nvPr/>
            </p:nvSpPr>
            <p:spPr>
              <a:xfrm>
                <a:off x="5191125" y="3125562"/>
                <a:ext cx="1809751" cy="81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4000" b="1" dirty="0">
                    <a:solidFill>
                      <a:srgbClr val="5E6BF3"/>
                    </a:solidFill>
                    <a:latin typeface="Oswald" panose="02000503000000000000" pitchFamily="2" charset="0"/>
                  </a:rPr>
                  <a:t>3</a:t>
                </a:r>
                <a:endParaRPr lang="en-US" sz="4000" b="1" dirty="0">
                  <a:solidFill>
                    <a:srgbClr val="5E6BF3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120" name="Group 45">
              <a:extLst>
                <a:ext uri="{FF2B5EF4-FFF2-40B4-BE49-F238E27FC236}">
                  <a16:creationId xmlns:a16="http://schemas.microsoft.com/office/drawing/2014/main" id="{98498D1F-EA11-4B14-A18D-A3E6C1FDB23C}"/>
                </a:ext>
              </a:extLst>
            </p:cNvPr>
            <p:cNvGrpSpPr/>
            <p:nvPr/>
          </p:nvGrpSpPr>
          <p:grpSpPr>
            <a:xfrm>
              <a:off x="5425271" y="5007384"/>
              <a:ext cx="1626370" cy="411534"/>
              <a:chOff x="535976" y="4223440"/>
              <a:chExt cx="1880455" cy="475827"/>
            </a:xfrm>
          </p:grpSpPr>
          <p:sp>
            <p:nvSpPr>
              <p:cNvPr id="129" name="TextBox 46">
                <a:extLst>
                  <a:ext uri="{FF2B5EF4-FFF2-40B4-BE49-F238E27FC236}">
                    <a16:creationId xmlns:a16="http://schemas.microsoft.com/office/drawing/2014/main" id="{AFD6457B-527D-49A1-9D67-83492178CE1F}"/>
                  </a:ext>
                </a:extLst>
              </p:cNvPr>
              <p:cNvSpPr txBox="1"/>
              <p:nvPr/>
            </p:nvSpPr>
            <p:spPr>
              <a:xfrm>
                <a:off x="535976" y="4223440"/>
                <a:ext cx="1809750" cy="4270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30" name="TextBox 47">
                <a:extLst>
                  <a:ext uri="{FF2B5EF4-FFF2-40B4-BE49-F238E27FC236}">
                    <a16:creationId xmlns:a16="http://schemas.microsoft.com/office/drawing/2014/main" id="{51066668-BE2F-45C6-9A72-1566AE1C0B19}"/>
                  </a:ext>
                </a:extLst>
              </p:cNvPr>
              <p:cNvSpPr txBox="1"/>
              <p:nvPr/>
            </p:nvSpPr>
            <p:spPr>
              <a:xfrm>
                <a:off x="606681" y="4236649"/>
                <a:ext cx="1809750" cy="462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latin typeface="+mj-lt"/>
                  </a:rPr>
                  <a:t>إيتاءُ الزّكاةِ</a:t>
                </a:r>
                <a:endParaRPr lang="en-US" sz="2000" b="1" dirty="0">
                  <a:latin typeface="+mj-lt"/>
                </a:endParaRPr>
              </a:p>
            </p:txBody>
          </p:sp>
        </p:grpSp>
        <p:sp>
          <p:nvSpPr>
            <p:cNvPr id="121" name="Oval 58">
              <a:extLst>
                <a:ext uri="{FF2B5EF4-FFF2-40B4-BE49-F238E27FC236}">
                  <a16:creationId xmlns:a16="http://schemas.microsoft.com/office/drawing/2014/main" id="{C6FAE4E7-379F-465E-8CCD-4CAC2F047A60}"/>
                </a:ext>
              </a:extLst>
            </p:cNvPr>
            <p:cNvSpPr/>
            <p:nvPr/>
          </p:nvSpPr>
          <p:spPr>
            <a:xfrm>
              <a:off x="6126820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: Shape 94">
              <a:extLst>
                <a:ext uri="{FF2B5EF4-FFF2-40B4-BE49-F238E27FC236}">
                  <a16:creationId xmlns:a16="http://schemas.microsoft.com/office/drawing/2014/main" id="{78CF6F76-41D9-471B-9709-F0D1D74315CF}"/>
                </a:ext>
              </a:extLst>
            </p:cNvPr>
            <p:cNvSpPr/>
            <p:nvPr/>
          </p:nvSpPr>
          <p:spPr>
            <a:xfrm>
              <a:off x="6203252" y="2420264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3" name="Group 107">
              <a:extLst>
                <a:ext uri="{FF2B5EF4-FFF2-40B4-BE49-F238E27FC236}">
                  <a16:creationId xmlns:a16="http://schemas.microsoft.com/office/drawing/2014/main" id="{0AE6D231-D1E5-4ACB-96C9-24ED0F5412EC}"/>
                </a:ext>
              </a:extLst>
            </p:cNvPr>
            <p:cNvGrpSpPr/>
            <p:nvPr/>
          </p:nvGrpSpPr>
          <p:grpSpPr>
            <a:xfrm>
              <a:off x="6169805" y="783771"/>
              <a:ext cx="116356" cy="1653019"/>
              <a:chOff x="2784014" y="989485"/>
              <a:chExt cx="116356" cy="1653019"/>
            </a:xfrm>
          </p:grpSpPr>
          <p:cxnSp>
            <p:nvCxnSpPr>
              <p:cNvPr id="125" name="Straight Connector 108">
                <a:extLst>
                  <a:ext uri="{FF2B5EF4-FFF2-40B4-BE49-F238E27FC236}">
                    <a16:creationId xmlns:a16="http://schemas.microsoft.com/office/drawing/2014/main" id="{4140C876-CBC5-4BFD-B324-E5F122CFC1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6043" y="989485"/>
                <a:ext cx="0" cy="1628967"/>
              </a:xfrm>
              <a:prstGeom prst="line">
                <a:avLst/>
              </a:prstGeom>
              <a:ln w="28575">
                <a:solidFill>
                  <a:srgbClr val="939393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09">
                <a:extLst>
                  <a:ext uri="{FF2B5EF4-FFF2-40B4-BE49-F238E27FC236}">
                    <a16:creationId xmlns:a16="http://schemas.microsoft.com/office/drawing/2014/main" id="{48CE08D4-5736-4F76-B753-97F47A7C3651}"/>
                  </a:ext>
                </a:extLst>
              </p:cNvPr>
              <p:cNvCxnSpPr/>
              <p:nvPr/>
            </p:nvCxnSpPr>
            <p:spPr>
              <a:xfrm flipV="1">
                <a:off x="2784014" y="2587259"/>
                <a:ext cx="116356" cy="55245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10">
                <a:extLst>
                  <a:ext uri="{FF2B5EF4-FFF2-40B4-BE49-F238E27FC236}">
                    <a16:creationId xmlns:a16="http://schemas.microsoft.com/office/drawing/2014/main" id="{429B79A2-744B-4A66-BBA0-2410C7C2CA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93073" y="2566150"/>
                <a:ext cx="94087" cy="53352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Freeform: Shape 111">
                <a:extLst>
                  <a:ext uri="{FF2B5EF4-FFF2-40B4-BE49-F238E27FC236}">
                    <a16:creationId xmlns:a16="http://schemas.microsoft.com/office/drawing/2014/main" id="{3189F70A-C3D5-4D79-A1D4-BB94064D38D4}"/>
                  </a:ext>
                </a:extLst>
              </p:cNvPr>
              <p:cNvSpPr/>
              <p:nvPr/>
            </p:nvSpPr>
            <p:spPr>
              <a:xfrm rot="19183841">
                <a:off x="2786790" y="2540079"/>
                <a:ext cx="56432" cy="69945"/>
              </a:xfrm>
              <a:custGeom>
                <a:avLst/>
                <a:gdLst>
                  <a:gd name="connsiteX0" fmla="*/ 0 w 95428"/>
                  <a:gd name="connsiteY0" fmla="*/ 342900 h 342900"/>
                  <a:gd name="connsiteX1" fmla="*/ 95250 w 95428"/>
                  <a:gd name="connsiteY1" fmla="*/ 114300 h 342900"/>
                  <a:gd name="connsiteX2" fmla="*/ 19050 w 95428"/>
                  <a:gd name="connsiteY2" fmla="*/ 0 h 342900"/>
                  <a:gd name="connsiteX0" fmla="*/ 0 w 149002"/>
                  <a:gd name="connsiteY0" fmla="*/ 316463 h 316463"/>
                  <a:gd name="connsiteX1" fmla="*/ 147186 w 149002"/>
                  <a:gd name="connsiteY1" fmla="*/ 114300 h 316463"/>
                  <a:gd name="connsiteX2" fmla="*/ 70986 w 149002"/>
                  <a:gd name="connsiteY2" fmla="*/ 0 h 316463"/>
                  <a:gd name="connsiteX0" fmla="*/ 0 w 156019"/>
                  <a:gd name="connsiteY0" fmla="*/ 316463 h 316463"/>
                  <a:gd name="connsiteX1" fmla="*/ 147186 w 156019"/>
                  <a:gd name="connsiteY1" fmla="*/ 114300 h 316463"/>
                  <a:gd name="connsiteX2" fmla="*/ 70986 w 156019"/>
                  <a:gd name="connsiteY2" fmla="*/ 0 h 316463"/>
                  <a:gd name="connsiteX0" fmla="*/ 0 w 187230"/>
                  <a:gd name="connsiteY0" fmla="*/ 316463 h 316463"/>
                  <a:gd name="connsiteX1" fmla="*/ 186138 w 187230"/>
                  <a:gd name="connsiteY1" fmla="*/ 107690 h 316463"/>
                  <a:gd name="connsiteX2" fmla="*/ 70986 w 187230"/>
                  <a:gd name="connsiteY2" fmla="*/ 0 h 316463"/>
                  <a:gd name="connsiteX0" fmla="*/ 0 w 222286"/>
                  <a:gd name="connsiteY0" fmla="*/ 250156 h 250156"/>
                  <a:gd name="connsiteX1" fmla="*/ 220119 w 222286"/>
                  <a:gd name="connsiteY1" fmla="*/ 107690 h 250156"/>
                  <a:gd name="connsiteX2" fmla="*/ 104967 w 222286"/>
                  <a:gd name="connsiteY2" fmla="*/ 0 h 250156"/>
                  <a:gd name="connsiteX0" fmla="*/ 0 w 222286"/>
                  <a:gd name="connsiteY0" fmla="*/ 250156 h 251737"/>
                  <a:gd name="connsiteX1" fmla="*/ 220119 w 222286"/>
                  <a:gd name="connsiteY1" fmla="*/ 107690 h 251737"/>
                  <a:gd name="connsiteX2" fmla="*/ 104967 w 222286"/>
                  <a:gd name="connsiteY2" fmla="*/ 0 h 251737"/>
                  <a:gd name="connsiteX0" fmla="*/ 0 w 272558"/>
                  <a:gd name="connsiteY0" fmla="*/ 250156 h 251638"/>
                  <a:gd name="connsiteX1" fmla="*/ 271091 w 272558"/>
                  <a:gd name="connsiteY1" fmla="*/ 99041 h 251638"/>
                  <a:gd name="connsiteX2" fmla="*/ 104967 w 272558"/>
                  <a:gd name="connsiteY2" fmla="*/ 0 h 251638"/>
                  <a:gd name="connsiteX0" fmla="*/ 0 w 274322"/>
                  <a:gd name="connsiteY0" fmla="*/ 250156 h 251638"/>
                  <a:gd name="connsiteX1" fmla="*/ 271091 w 274322"/>
                  <a:gd name="connsiteY1" fmla="*/ 99041 h 251638"/>
                  <a:gd name="connsiteX2" fmla="*/ 104967 w 274322"/>
                  <a:gd name="connsiteY2" fmla="*/ 0 h 251638"/>
                  <a:gd name="connsiteX0" fmla="*/ 0 w 296232"/>
                  <a:gd name="connsiteY0" fmla="*/ 250156 h 251737"/>
                  <a:gd name="connsiteX1" fmla="*/ 293744 w 296232"/>
                  <a:gd name="connsiteY1" fmla="*/ 107690 h 251737"/>
                  <a:gd name="connsiteX2" fmla="*/ 104967 w 296232"/>
                  <a:gd name="connsiteY2" fmla="*/ 0 h 251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6232" h="251737">
                    <a:moveTo>
                      <a:pt x="0" y="250156"/>
                    </a:moveTo>
                    <a:cubicBezTo>
                      <a:pt x="278778" y="266667"/>
                      <a:pt x="276250" y="149383"/>
                      <a:pt x="293744" y="107690"/>
                    </a:cubicBezTo>
                    <a:cubicBezTo>
                      <a:pt x="311239" y="65997"/>
                      <a:pt x="235269" y="2629"/>
                      <a:pt x="104967" y="0"/>
                    </a:cubicBezTo>
                  </a:path>
                </a:pathLst>
              </a:custGeom>
              <a:noFill/>
              <a:ln w="28575">
                <a:solidFill>
                  <a:srgbClr val="93939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24" name="Picture 63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B37AC55D-4B28-49F8-8BC1-9DC254EF00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136815" y="64631"/>
              <a:ext cx="2172294" cy="945516"/>
            </a:xfrm>
            <a:prstGeom prst="rect">
              <a:avLst/>
            </a:prstGeom>
          </p:spPr>
        </p:pic>
      </p:grpSp>
      <p:grpSp>
        <p:nvGrpSpPr>
          <p:cNvPr id="136" name="Group 128">
            <a:extLst>
              <a:ext uri="{FF2B5EF4-FFF2-40B4-BE49-F238E27FC236}">
                <a16:creationId xmlns:a16="http://schemas.microsoft.com/office/drawing/2014/main" id="{DB759E43-DDCC-42E8-9AAE-F9907987AF23}"/>
              </a:ext>
            </a:extLst>
          </p:cNvPr>
          <p:cNvGrpSpPr/>
          <p:nvPr/>
        </p:nvGrpSpPr>
        <p:grpSpPr>
          <a:xfrm>
            <a:off x="8280292" y="970820"/>
            <a:ext cx="2172294" cy="5568888"/>
            <a:chOff x="7161390" y="575836"/>
            <a:chExt cx="2172294" cy="5568888"/>
          </a:xfrm>
        </p:grpSpPr>
        <p:sp>
          <p:nvSpPr>
            <p:cNvPr id="137" name="Freeform: Shape 99">
              <a:extLst>
                <a:ext uri="{FF2B5EF4-FFF2-40B4-BE49-F238E27FC236}">
                  <a16:creationId xmlns:a16="http://schemas.microsoft.com/office/drawing/2014/main" id="{376A25EA-7A19-48F8-8BA1-47E9C1BA5ACE}"/>
                </a:ext>
              </a:extLst>
            </p:cNvPr>
            <p:cNvSpPr/>
            <p:nvPr/>
          </p:nvSpPr>
          <p:spPr>
            <a:xfrm flipH="1">
              <a:off x="8195262" y="2427098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8" name="Group 27">
              <a:extLst>
                <a:ext uri="{FF2B5EF4-FFF2-40B4-BE49-F238E27FC236}">
                  <a16:creationId xmlns:a16="http://schemas.microsoft.com/office/drawing/2014/main" id="{1A68FEEC-07FB-4760-8683-DD8CCF6D2159}"/>
                </a:ext>
              </a:extLst>
            </p:cNvPr>
            <p:cNvGrpSpPr/>
            <p:nvPr/>
          </p:nvGrpSpPr>
          <p:grpSpPr>
            <a:xfrm>
              <a:off x="7361198" y="2516205"/>
              <a:ext cx="1727190" cy="3628519"/>
              <a:chOff x="5097487" y="2110153"/>
              <a:chExt cx="1997026" cy="4195397"/>
            </a:xfrm>
          </p:grpSpPr>
          <p:sp>
            <p:nvSpPr>
              <p:cNvPr id="150" name="Rectangle: Rounded Corners 28">
                <a:extLst>
                  <a:ext uri="{FF2B5EF4-FFF2-40B4-BE49-F238E27FC236}">
                    <a16:creationId xmlns:a16="http://schemas.microsoft.com/office/drawing/2014/main" id="{0E828B27-64E8-4924-B4F3-0F0490654DE5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FE892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Freeform: Shape 29">
                <a:extLst>
                  <a:ext uri="{FF2B5EF4-FFF2-40B4-BE49-F238E27FC236}">
                    <a16:creationId xmlns:a16="http://schemas.microsoft.com/office/drawing/2014/main" id="{55D4EB1E-361C-4766-9B81-D3118FB2498C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: Shape 30">
                <a:extLst>
                  <a:ext uri="{FF2B5EF4-FFF2-40B4-BE49-F238E27FC236}">
                    <a16:creationId xmlns:a16="http://schemas.microsoft.com/office/drawing/2014/main" id="{AF046AE7-BCA1-4925-8B20-B1C82CADA77E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TextBox 31">
                <a:extLst>
                  <a:ext uri="{FF2B5EF4-FFF2-40B4-BE49-F238E27FC236}">
                    <a16:creationId xmlns:a16="http://schemas.microsoft.com/office/drawing/2014/main" id="{09428D1C-7FA2-441C-A9A9-BAA16B17B780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FE8929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54" name="TextBox 32">
                <a:extLst>
                  <a:ext uri="{FF2B5EF4-FFF2-40B4-BE49-F238E27FC236}">
                    <a16:creationId xmlns:a16="http://schemas.microsoft.com/office/drawing/2014/main" id="{E5BAB1FA-EDC4-466F-830F-BA78CFB71359}"/>
                  </a:ext>
                </a:extLst>
              </p:cNvPr>
              <p:cNvSpPr txBox="1"/>
              <p:nvPr/>
            </p:nvSpPr>
            <p:spPr>
              <a:xfrm>
                <a:off x="5191125" y="3125562"/>
                <a:ext cx="1809751" cy="81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4000" b="1" dirty="0">
                    <a:solidFill>
                      <a:srgbClr val="FE8929"/>
                    </a:solidFill>
                    <a:latin typeface="Oswald" panose="02000503000000000000" pitchFamily="2" charset="0"/>
                  </a:rPr>
                  <a:t>4</a:t>
                </a:r>
                <a:endParaRPr lang="en-US" sz="4000" b="1" dirty="0">
                  <a:solidFill>
                    <a:srgbClr val="FE8929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139" name="Group 48">
              <a:extLst>
                <a:ext uri="{FF2B5EF4-FFF2-40B4-BE49-F238E27FC236}">
                  <a16:creationId xmlns:a16="http://schemas.microsoft.com/office/drawing/2014/main" id="{748C8F7B-CC04-4888-BC5A-F689D05ADD7E}"/>
                </a:ext>
              </a:extLst>
            </p:cNvPr>
            <p:cNvGrpSpPr/>
            <p:nvPr/>
          </p:nvGrpSpPr>
          <p:grpSpPr>
            <a:xfrm>
              <a:off x="7419561" y="5002180"/>
              <a:ext cx="1610586" cy="400110"/>
              <a:chOff x="535976" y="4206060"/>
              <a:chExt cx="1862205" cy="462620"/>
            </a:xfrm>
          </p:grpSpPr>
          <p:sp>
            <p:nvSpPr>
              <p:cNvPr id="148" name="TextBox 49">
                <a:extLst>
                  <a:ext uri="{FF2B5EF4-FFF2-40B4-BE49-F238E27FC236}">
                    <a16:creationId xmlns:a16="http://schemas.microsoft.com/office/drawing/2014/main" id="{73F3518B-1616-42F6-8138-4ED2CCCDEE6E}"/>
                  </a:ext>
                </a:extLst>
              </p:cNvPr>
              <p:cNvSpPr txBox="1"/>
              <p:nvPr/>
            </p:nvSpPr>
            <p:spPr>
              <a:xfrm>
                <a:off x="535976" y="4223440"/>
                <a:ext cx="1809750" cy="4270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49" name="TextBox 50">
                <a:extLst>
                  <a:ext uri="{FF2B5EF4-FFF2-40B4-BE49-F238E27FC236}">
                    <a16:creationId xmlns:a16="http://schemas.microsoft.com/office/drawing/2014/main" id="{7EE8B689-C690-4053-9C36-52B625161093}"/>
                  </a:ext>
                </a:extLst>
              </p:cNvPr>
              <p:cNvSpPr txBox="1"/>
              <p:nvPr/>
            </p:nvSpPr>
            <p:spPr>
              <a:xfrm>
                <a:off x="588431" y="4206060"/>
                <a:ext cx="1809750" cy="4626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latin typeface="+mj-lt"/>
                  </a:rPr>
                  <a:t>صوْم رمضانَ</a:t>
                </a:r>
                <a:endParaRPr lang="en-US" sz="2000" b="1" dirty="0">
                  <a:latin typeface="+mj-lt"/>
                </a:endParaRPr>
              </a:p>
            </p:txBody>
          </p:sp>
        </p:grpSp>
        <p:sp>
          <p:nvSpPr>
            <p:cNvPr id="140" name="Oval 61">
              <a:extLst>
                <a:ext uri="{FF2B5EF4-FFF2-40B4-BE49-F238E27FC236}">
                  <a16:creationId xmlns:a16="http://schemas.microsoft.com/office/drawing/2014/main" id="{B1361C6A-BCDD-446A-92DF-B62C92E751BF}"/>
                </a:ext>
              </a:extLst>
            </p:cNvPr>
            <p:cNvSpPr/>
            <p:nvPr/>
          </p:nvSpPr>
          <p:spPr>
            <a:xfrm>
              <a:off x="8137355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: Shape 95">
              <a:extLst>
                <a:ext uri="{FF2B5EF4-FFF2-40B4-BE49-F238E27FC236}">
                  <a16:creationId xmlns:a16="http://schemas.microsoft.com/office/drawing/2014/main" id="{3BF76FC1-0E4B-4F2E-A2E6-0AEDEF33F34E}"/>
                </a:ext>
              </a:extLst>
            </p:cNvPr>
            <p:cNvSpPr/>
            <p:nvPr/>
          </p:nvSpPr>
          <p:spPr>
            <a:xfrm>
              <a:off x="8224793" y="2438770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2" name="Group 113">
              <a:extLst>
                <a:ext uri="{FF2B5EF4-FFF2-40B4-BE49-F238E27FC236}">
                  <a16:creationId xmlns:a16="http://schemas.microsoft.com/office/drawing/2014/main" id="{FABA147A-6ADA-4BCE-AF5D-B912793FEA2B}"/>
                </a:ext>
              </a:extLst>
            </p:cNvPr>
            <p:cNvGrpSpPr/>
            <p:nvPr/>
          </p:nvGrpSpPr>
          <p:grpSpPr>
            <a:xfrm>
              <a:off x="8222871" y="1316334"/>
              <a:ext cx="116356" cy="1153407"/>
              <a:chOff x="2784014" y="1489097"/>
              <a:chExt cx="116356" cy="1153407"/>
            </a:xfrm>
          </p:grpSpPr>
          <p:cxnSp>
            <p:nvCxnSpPr>
              <p:cNvPr id="144" name="Straight Connector 114">
                <a:extLst>
                  <a:ext uri="{FF2B5EF4-FFF2-40B4-BE49-F238E27FC236}">
                    <a16:creationId xmlns:a16="http://schemas.microsoft.com/office/drawing/2014/main" id="{9E2623D4-3002-40D7-BBCF-FCB4360392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6043" y="1489097"/>
                <a:ext cx="0" cy="1129356"/>
              </a:xfrm>
              <a:prstGeom prst="line">
                <a:avLst/>
              </a:prstGeom>
              <a:ln w="28575">
                <a:solidFill>
                  <a:srgbClr val="939393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15">
                <a:extLst>
                  <a:ext uri="{FF2B5EF4-FFF2-40B4-BE49-F238E27FC236}">
                    <a16:creationId xmlns:a16="http://schemas.microsoft.com/office/drawing/2014/main" id="{B39E57F8-864A-4C29-8A89-7FD0AA7E6164}"/>
                  </a:ext>
                </a:extLst>
              </p:cNvPr>
              <p:cNvCxnSpPr/>
              <p:nvPr/>
            </p:nvCxnSpPr>
            <p:spPr>
              <a:xfrm flipV="1">
                <a:off x="2784014" y="2587259"/>
                <a:ext cx="116356" cy="55245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16">
                <a:extLst>
                  <a:ext uri="{FF2B5EF4-FFF2-40B4-BE49-F238E27FC236}">
                    <a16:creationId xmlns:a16="http://schemas.microsoft.com/office/drawing/2014/main" id="{F47447B0-E98F-40DF-9392-4745218588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93073" y="2566150"/>
                <a:ext cx="94087" cy="53352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Freeform: Shape 117">
                <a:extLst>
                  <a:ext uri="{FF2B5EF4-FFF2-40B4-BE49-F238E27FC236}">
                    <a16:creationId xmlns:a16="http://schemas.microsoft.com/office/drawing/2014/main" id="{9AA92BA5-1330-474F-84F2-FAF2543BDB12}"/>
                  </a:ext>
                </a:extLst>
              </p:cNvPr>
              <p:cNvSpPr/>
              <p:nvPr/>
            </p:nvSpPr>
            <p:spPr>
              <a:xfrm rot="19183841">
                <a:off x="2786790" y="2540079"/>
                <a:ext cx="56432" cy="69945"/>
              </a:xfrm>
              <a:custGeom>
                <a:avLst/>
                <a:gdLst>
                  <a:gd name="connsiteX0" fmla="*/ 0 w 95428"/>
                  <a:gd name="connsiteY0" fmla="*/ 342900 h 342900"/>
                  <a:gd name="connsiteX1" fmla="*/ 95250 w 95428"/>
                  <a:gd name="connsiteY1" fmla="*/ 114300 h 342900"/>
                  <a:gd name="connsiteX2" fmla="*/ 19050 w 95428"/>
                  <a:gd name="connsiteY2" fmla="*/ 0 h 342900"/>
                  <a:gd name="connsiteX0" fmla="*/ 0 w 149002"/>
                  <a:gd name="connsiteY0" fmla="*/ 316463 h 316463"/>
                  <a:gd name="connsiteX1" fmla="*/ 147186 w 149002"/>
                  <a:gd name="connsiteY1" fmla="*/ 114300 h 316463"/>
                  <a:gd name="connsiteX2" fmla="*/ 70986 w 149002"/>
                  <a:gd name="connsiteY2" fmla="*/ 0 h 316463"/>
                  <a:gd name="connsiteX0" fmla="*/ 0 w 156019"/>
                  <a:gd name="connsiteY0" fmla="*/ 316463 h 316463"/>
                  <a:gd name="connsiteX1" fmla="*/ 147186 w 156019"/>
                  <a:gd name="connsiteY1" fmla="*/ 114300 h 316463"/>
                  <a:gd name="connsiteX2" fmla="*/ 70986 w 156019"/>
                  <a:gd name="connsiteY2" fmla="*/ 0 h 316463"/>
                  <a:gd name="connsiteX0" fmla="*/ 0 w 187230"/>
                  <a:gd name="connsiteY0" fmla="*/ 316463 h 316463"/>
                  <a:gd name="connsiteX1" fmla="*/ 186138 w 187230"/>
                  <a:gd name="connsiteY1" fmla="*/ 107690 h 316463"/>
                  <a:gd name="connsiteX2" fmla="*/ 70986 w 187230"/>
                  <a:gd name="connsiteY2" fmla="*/ 0 h 316463"/>
                  <a:gd name="connsiteX0" fmla="*/ 0 w 222286"/>
                  <a:gd name="connsiteY0" fmla="*/ 250156 h 250156"/>
                  <a:gd name="connsiteX1" fmla="*/ 220119 w 222286"/>
                  <a:gd name="connsiteY1" fmla="*/ 107690 h 250156"/>
                  <a:gd name="connsiteX2" fmla="*/ 104967 w 222286"/>
                  <a:gd name="connsiteY2" fmla="*/ 0 h 250156"/>
                  <a:gd name="connsiteX0" fmla="*/ 0 w 222286"/>
                  <a:gd name="connsiteY0" fmla="*/ 250156 h 251737"/>
                  <a:gd name="connsiteX1" fmla="*/ 220119 w 222286"/>
                  <a:gd name="connsiteY1" fmla="*/ 107690 h 251737"/>
                  <a:gd name="connsiteX2" fmla="*/ 104967 w 222286"/>
                  <a:gd name="connsiteY2" fmla="*/ 0 h 251737"/>
                  <a:gd name="connsiteX0" fmla="*/ 0 w 272558"/>
                  <a:gd name="connsiteY0" fmla="*/ 250156 h 251638"/>
                  <a:gd name="connsiteX1" fmla="*/ 271091 w 272558"/>
                  <a:gd name="connsiteY1" fmla="*/ 99041 h 251638"/>
                  <a:gd name="connsiteX2" fmla="*/ 104967 w 272558"/>
                  <a:gd name="connsiteY2" fmla="*/ 0 h 251638"/>
                  <a:gd name="connsiteX0" fmla="*/ 0 w 274322"/>
                  <a:gd name="connsiteY0" fmla="*/ 250156 h 251638"/>
                  <a:gd name="connsiteX1" fmla="*/ 271091 w 274322"/>
                  <a:gd name="connsiteY1" fmla="*/ 99041 h 251638"/>
                  <a:gd name="connsiteX2" fmla="*/ 104967 w 274322"/>
                  <a:gd name="connsiteY2" fmla="*/ 0 h 251638"/>
                  <a:gd name="connsiteX0" fmla="*/ 0 w 296232"/>
                  <a:gd name="connsiteY0" fmla="*/ 250156 h 251737"/>
                  <a:gd name="connsiteX1" fmla="*/ 293744 w 296232"/>
                  <a:gd name="connsiteY1" fmla="*/ 107690 h 251737"/>
                  <a:gd name="connsiteX2" fmla="*/ 104967 w 296232"/>
                  <a:gd name="connsiteY2" fmla="*/ 0 h 251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6232" h="251737">
                    <a:moveTo>
                      <a:pt x="0" y="250156"/>
                    </a:moveTo>
                    <a:cubicBezTo>
                      <a:pt x="278778" y="266667"/>
                      <a:pt x="276250" y="149383"/>
                      <a:pt x="293744" y="107690"/>
                    </a:cubicBezTo>
                    <a:cubicBezTo>
                      <a:pt x="311239" y="65997"/>
                      <a:pt x="235269" y="2629"/>
                      <a:pt x="104967" y="0"/>
                    </a:cubicBezTo>
                  </a:path>
                </a:pathLst>
              </a:custGeom>
              <a:noFill/>
              <a:ln w="28575">
                <a:solidFill>
                  <a:srgbClr val="93939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43" name="Picture 66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14B96A41-E16C-4189-85A7-816777E275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161390" y="575836"/>
              <a:ext cx="2172294" cy="945516"/>
            </a:xfrm>
            <a:prstGeom prst="rect">
              <a:avLst/>
            </a:prstGeom>
          </p:spPr>
        </p:pic>
      </p:grpSp>
      <p:grpSp>
        <p:nvGrpSpPr>
          <p:cNvPr id="155" name="Group 129">
            <a:extLst>
              <a:ext uri="{FF2B5EF4-FFF2-40B4-BE49-F238E27FC236}">
                <a16:creationId xmlns:a16="http://schemas.microsoft.com/office/drawing/2014/main" id="{D4B7A7BF-1379-4E03-9749-2F3EC6264EEC}"/>
              </a:ext>
            </a:extLst>
          </p:cNvPr>
          <p:cNvGrpSpPr/>
          <p:nvPr/>
        </p:nvGrpSpPr>
        <p:grpSpPr>
          <a:xfrm>
            <a:off x="10244298" y="354235"/>
            <a:ext cx="2172294" cy="6185473"/>
            <a:chOff x="9125396" y="-40749"/>
            <a:chExt cx="2172294" cy="6185473"/>
          </a:xfrm>
        </p:grpSpPr>
        <p:sp>
          <p:nvSpPr>
            <p:cNvPr id="156" name="Freeform: Shape 100">
              <a:extLst>
                <a:ext uri="{FF2B5EF4-FFF2-40B4-BE49-F238E27FC236}">
                  <a16:creationId xmlns:a16="http://schemas.microsoft.com/office/drawing/2014/main" id="{4C01C000-3539-4C9B-BD75-84E82E1A32B7}"/>
                </a:ext>
              </a:extLst>
            </p:cNvPr>
            <p:cNvSpPr/>
            <p:nvPr/>
          </p:nvSpPr>
          <p:spPr>
            <a:xfrm flipH="1">
              <a:off x="10126216" y="2418728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7" name="Group 33">
              <a:extLst>
                <a:ext uri="{FF2B5EF4-FFF2-40B4-BE49-F238E27FC236}">
                  <a16:creationId xmlns:a16="http://schemas.microsoft.com/office/drawing/2014/main" id="{A9A48CF7-C04F-4A84-995B-E8CB195371FD}"/>
                </a:ext>
              </a:extLst>
            </p:cNvPr>
            <p:cNvGrpSpPr/>
            <p:nvPr/>
          </p:nvGrpSpPr>
          <p:grpSpPr>
            <a:xfrm>
              <a:off x="9363030" y="2516205"/>
              <a:ext cx="1727190" cy="3628519"/>
              <a:chOff x="5097487" y="2110153"/>
              <a:chExt cx="1997026" cy="4195397"/>
            </a:xfrm>
          </p:grpSpPr>
          <p:sp>
            <p:nvSpPr>
              <p:cNvPr id="169" name="Rectangle: Rounded Corners 34">
                <a:extLst>
                  <a:ext uri="{FF2B5EF4-FFF2-40B4-BE49-F238E27FC236}">
                    <a16:creationId xmlns:a16="http://schemas.microsoft.com/office/drawing/2014/main" id="{B2F919F9-00F6-463A-A6AE-D7CD2C52B25C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FD50DE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Freeform: Shape 35">
                <a:extLst>
                  <a:ext uri="{FF2B5EF4-FFF2-40B4-BE49-F238E27FC236}">
                    <a16:creationId xmlns:a16="http://schemas.microsoft.com/office/drawing/2014/main" id="{CE6981BF-4B4D-459A-A251-BEA264F3AA0C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Freeform: Shape 36">
                <a:extLst>
                  <a:ext uri="{FF2B5EF4-FFF2-40B4-BE49-F238E27FC236}">
                    <a16:creationId xmlns:a16="http://schemas.microsoft.com/office/drawing/2014/main" id="{BD88D1D8-3FA1-481E-A304-5BC98C06CE5B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TextBox 37">
                <a:extLst>
                  <a:ext uri="{FF2B5EF4-FFF2-40B4-BE49-F238E27FC236}">
                    <a16:creationId xmlns:a16="http://schemas.microsoft.com/office/drawing/2014/main" id="{52938484-4C46-4A25-A824-EEC1EE826493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FD50DE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73" name="TextBox 38">
                <a:extLst>
                  <a:ext uri="{FF2B5EF4-FFF2-40B4-BE49-F238E27FC236}">
                    <a16:creationId xmlns:a16="http://schemas.microsoft.com/office/drawing/2014/main" id="{AE6ED4FB-A66E-40F4-B16F-3D9FFB20A6A3}"/>
                  </a:ext>
                </a:extLst>
              </p:cNvPr>
              <p:cNvSpPr txBox="1"/>
              <p:nvPr/>
            </p:nvSpPr>
            <p:spPr>
              <a:xfrm>
                <a:off x="5191125" y="3125562"/>
                <a:ext cx="1809751" cy="81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4000" b="1" dirty="0">
                    <a:solidFill>
                      <a:srgbClr val="FD50DE"/>
                    </a:solidFill>
                    <a:latin typeface="Oswald" panose="02000503000000000000" pitchFamily="2" charset="0"/>
                  </a:rPr>
                  <a:t>5</a:t>
                </a:r>
                <a:endParaRPr lang="en-US" sz="4000" b="1" dirty="0">
                  <a:solidFill>
                    <a:srgbClr val="FD50DE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158" name="Group 51">
              <a:extLst>
                <a:ext uri="{FF2B5EF4-FFF2-40B4-BE49-F238E27FC236}">
                  <a16:creationId xmlns:a16="http://schemas.microsoft.com/office/drawing/2014/main" id="{6E8C2ED6-1032-4DC2-BB27-0B657EBEDAD5}"/>
                </a:ext>
              </a:extLst>
            </p:cNvPr>
            <p:cNvGrpSpPr/>
            <p:nvPr/>
          </p:nvGrpSpPr>
          <p:grpSpPr>
            <a:xfrm>
              <a:off x="9413852" y="4936709"/>
              <a:ext cx="1565218" cy="480304"/>
              <a:chOff x="535976" y="4118962"/>
              <a:chExt cx="1809750" cy="555340"/>
            </a:xfrm>
          </p:grpSpPr>
          <p:sp>
            <p:nvSpPr>
              <p:cNvPr id="167" name="TextBox 52">
                <a:extLst>
                  <a:ext uri="{FF2B5EF4-FFF2-40B4-BE49-F238E27FC236}">
                    <a16:creationId xmlns:a16="http://schemas.microsoft.com/office/drawing/2014/main" id="{8DD605EF-305D-4311-8682-BFDA5FDA2CB8}"/>
                  </a:ext>
                </a:extLst>
              </p:cNvPr>
              <p:cNvSpPr txBox="1"/>
              <p:nvPr/>
            </p:nvSpPr>
            <p:spPr>
              <a:xfrm>
                <a:off x="535976" y="4118962"/>
                <a:ext cx="1809750" cy="4270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68" name="TextBox 53">
                <a:extLst>
                  <a:ext uri="{FF2B5EF4-FFF2-40B4-BE49-F238E27FC236}">
                    <a16:creationId xmlns:a16="http://schemas.microsoft.com/office/drawing/2014/main" id="{BABDF7C9-F3BE-4D3E-80CE-68F8D609AA25}"/>
                  </a:ext>
                </a:extLst>
              </p:cNvPr>
              <p:cNvSpPr txBox="1"/>
              <p:nvPr/>
            </p:nvSpPr>
            <p:spPr>
              <a:xfrm>
                <a:off x="535976" y="4211684"/>
                <a:ext cx="1809750" cy="462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latin typeface="+mj-lt"/>
                  </a:rPr>
                  <a:t>حجُّ البيتِ</a:t>
                </a:r>
                <a:endParaRPr lang="en-US" sz="2000" b="1" dirty="0">
                  <a:latin typeface="+mj-lt"/>
                </a:endParaRPr>
              </a:p>
            </p:txBody>
          </p:sp>
        </p:grpSp>
        <p:sp>
          <p:nvSpPr>
            <p:cNvPr id="159" name="Oval 62">
              <a:extLst>
                <a:ext uri="{FF2B5EF4-FFF2-40B4-BE49-F238E27FC236}">
                  <a16:creationId xmlns:a16="http://schemas.microsoft.com/office/drawing/2014/main" id="{96C857C7-A3D8-408C-B390-6778DCDAC302}"/>
                </a:ext>
              </a:extLst>
            </p:cNvPr>
            <p:cNvSpPr/>
            <p:nvPr/>
          </p:nvSpPr>
          <p:spPr>
            <a:xfrm>
              <a:off x="10107998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Freeform: Shape 96">
              <a:extLst>
                <a:ext uri="{FF2B5EF4-FFF2-40B4-BE49-F238E27FC236}">
                  <a16:creationId xmlns:a16="http://schemas.microsoft.com/office/drawing/2014/main" id="{EB93C99F-54EF-40D1-AE64-F87CF4C4697E}"/>
                </a:ext>
              </a:extLst>
            </p:cNvPr>
            <p:cNvSpPr/>
            <p:nvPr/>
          </p:nvSpPr>
          <p:spPr>
            <a:xfrm>
              <a:off x="10162460" y="2445990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1" name="Group 119">
              <a:extLst>
                <a:ext uri="{FF2B5EF4-FFF2-40B4-BE49-F238E27FC236}">
                  <a16:creationId xmlns:a16="http://schemas.microsoft.com/office/drawing/2014/main" id="{E18DD006-0E7E-4342-A100-CD3A03F13A20}"/>
                </a:ext>
              </a:extLst>
            </p:cNvPr>
            <p:cNvGrpSpPr/>
            <p:nvPr/>
          </p:nvGrpSpPr>
          <p:grpSpPr>
            <a:xfrm>
              <a:off x="10145613" y="653143"/>
              <a:ext cx="116356" cy="1808037"/>
              <a:chOff x="2784014" y="834467"/>
              <a:chExt cx="116356" cy="1808037"/>
            </a:xfrm>
          </p:grpSpPr>
          <p:cxnSp>
            <p:nvCxnSpPr>
              <p:cNvPr id="163" name="Straight Connector 120">
                <a:extLst>
                  <a:ext uri="{FF2B5EF4-FFF2-40B4-BE49-F238E27FC236}">
                    <a16:creationId xmlns:a16="http://schemas.microsoft.com/office/drawing/2014/main" id="{80939773-2D76-4376-AAFA-0FF56D59089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6043" y="834467"/>
                <a:ext cx="0" cy="1783986"/>
              </a:xfrm>
              <a:prstGeom prst="line">
                <a:avLst/>
              </a:prstGeom>
              <a:ln w="28575">
                <a:solidFill>
                  <a:srgbClr val="939393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21">
                <a:extLst>
                  <a:ext uri="{FF2B5EF4-FFF2-40B4-BE49-F238E27FC236}">
                    <a16:creationId xmlns:a16="http://schemas.microsoft.com/office/drawing/2014/main" id="{7EED9D5C-6B50-4E33-990E-0776C42B445C}"/>
                  </a:ext>
                </a:extLst>
              </p:cNvPr>
              <p:cNvCxnSpPr/>
              <p:nvPr/>
            </p:nvCxnSpPr>
            <p:spPr>
              <a:xfrm flipV="1">
                <a:off x="2784014" y="2587259"/>
                <a:ext cx="116356" cy="55245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22">
                <a:extLst>
                  <a:ext uri="{FF2B5EF4-FFF2-40B4-BE49-F238E27FC236}">
                    <a16:creationId xmlns:a16="http://schemas.microsoft.com/office/drawing/2014/main" id="{4B20132B-468E-48C8-838C-339859CD0E9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93073" y="2566150"/>
                <a:ext cx="94087" cy="53352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6" name="Freeform: Shape 123">
                <a:extLst>
                  <a:ext uri="{FF2B5EF4-FFF2-40B4-BE49-F238E27FC236}">
                    <a16:creationId xmlns:a16="http://schemas.microsoft.com/office/drawing/2014/main" id="{69122C26-BBB1-48AB-8A48-E98E591085E5}"/>
                  </a:ext>
                </a:extLst>
              </p:cNvPr>
              <p:cNvSpPr/>
              <p:nvPr/>
            </p:nvSpPr>
            <p:spPr>
              <a:xfrm rot="19183841">
                <a:off x="2786790" y="2540079"/>
                <a:ext cx="56432" cy="69945"/>
              </a:xfrm>
              <a:custGeom>
                <a:avLst/>
                <a:gdLst>
                  <a:gd name="connsiteX0" fmla="*/ 0 w 95428"/>
                  <a:gd name="connsiteY0" fmla="*/ 342900 h 342900"/>
                  <a:gd name="connsiteX1" fmla="*/ 95250 w 95428"/>
                  <a:gd name="connsiteY1" fmla="*/ 114300 h 342900"/>
                  <a:gd name="connsiteX2" fmla="*/ 19050 w 95428"/>
                  <a:gd name="connsiteY2" fmla="*/ 0 h 342900"/>
                  <a:gd name="connsiteX0" fmla="*/ 0 w 149002"/>
                  <a:gd name="connsiteY0" fmla="*/ 316463 h 316463"/>
                  <a:gd name="connsiteX1" fmla="*/ 147186 w 149002"/>
                  <a:gd name="connsiteY1" fmla="*/ 114300 h 316463"/>
                  <a:gd name="connsiteX2" fmla="*/ 70986 w 149002"/>
                  <a:gd name="connsiteY2" fmla="*/ 0 h 316463"/>
                  <a:gd name="connsiteX0" fmla="*/ 0 w 156019"/>
                  <a:gd name="connsiteY0" fmla="*/ 316463 h 316463"/>
                  <a:gd name="connsiteX1" fmla="*/ 147186 w 156019"/>
                  <a:gd name="connsiteY1" fmla="*/ 114300 h 316463"/>
                  <a:gd name="connsiteX2" fmla="*/ 70986 w 156019"/>
                  <a:gd name="connsiteY2" fmla="*/ 0 h 316463"/>
                  <a:gd name="connsiteX0" fmla="*/ 0 w 187230"/>
                  <a:gd name="connsiteY0" fmla="*/ 316463 h 316463"/>
                  <a:gd name="connsiteX1" fmla="*/ 186138 w 187230"/>
                  <a:gd name="connsiteY1" fmla="*/ 107690 h 316463"/>
                  <a:gd name="connsiteX2" fmla="*/ 70986 w 187230"/>
                  <a:gd name="connsiteY2" fmla="*/ 0 h 316463"/>
                  <a:gd name="connsiteX0" fmla="*/ 0 w 222286"/>
                  <a:gd name="connsiteY0" fmla="*/ 250156 h 250156"/>
                  <a:gd name="connsiteX1" fmla="*/ 220119 w 222286"/>
                  <a:gd name="connsiteY1" fmla="*/ 107690 h 250156"/>
                  <a:gd name="connsiteX2" fmla="*/ 104967 w 222286"/>
                  <a:gd name="connsiteY2" fmla="*/ 0 h 250156"/>
                  <a:gd name="connsiteX0" fmla="*/ 0 w 222286"/>
                  <a:gd name="connsiteY0" fmla="*/ 250156 h 251737"/>
                  <a:gd name="connsiteX1" fmla="*/ 220119 w 222286"/>
                  <a:gd name="connsiteY1" fmla="*/ 107690 h 251737"/>
                  <a:gd name="connsiteX2" fmla="*/ 104967 w 222286"/>
                  <a:gd name="connsiteY2" fmla="*/ 0 h 251737"/>
                  <a:gd name="connsiteX0" fmla="*/ 0 w 272558"/>
                  <a:gd name="connsiteY0" fmla="*/ 250156 h 251638"/>
                  <a:gd name="connsiteX1" fmla="*/ 271091 w 272558"/>
                  <a:gd name="connsiteY1" fmla="*/ 99041 h 251638"/>
                  <a:gd name="connsiteX2" fmla="*/ 104967 w 272558"/>
                  <a:gd name="connsiteY2" fmla="*/ 0 h 251638"/>
                  <a:gd name="connsiteX0" fmla="*/ 0 w 274322"/>
                  <a:gd name="connsiteY0" fmla="*/ 250156 h 251638"/>
                  <a:gd name="connsiteX1" fmla="*/ 271091 w 274322"/>
                  <a:gd name="connsiteY1" fmla="*/ 99041 h 251638"/>
                  <a:gd name="connsiteX2" fmla="*/ 104967 w 274322"/>
                  <a:gd name="connsiteY2" fmla="*/ 0 h 251638"/>
                  <a:gd name="connsiteX0" fmla="*/ 0 w 296232"/>
                  <a:gd name="connsiteY0" fmla="*/ 250156 h 251737"/>
                  <a:gd name="connsiteX1" fmla="*/ 293744 w 296232"/>
                  <a:gd name="connsiteY1" fmla="*/ 107690 h 251737"/>
                  <a:gd name="connsiteX2" fmla="*/ 104967 w 296232"/>
                  <a:gd name="connsiteY2" fmla="*/ 0 h 251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6232" h="251737">
                    <a:moveTo>
                      <a:pt x="0" y="250156"/>
                    </a:moveTo>
                    <a:cubicBezTo>
                      <a:pt x="278778" y="266667"/>
                      <a:pt x="276250" y="149383"/>
                      <a:pt x="293744" y="107690"/>
                    </a:cubicBezTo>
                    <a:cubicBezTo>
                      <a:pt x="311239" y="65997"/>
                      <a:pt x="235269" y="2629"/>
                      <a:pt x="104967" y="0"/>
                    </a:cubicBezTo>
                  </a:path>
                </a:pathLst>
              </a:custGeom>
              <a:noFill/>
              <a:ln w="28575">
                <a:solidFill>
                  <a:srgbClr val="93939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62" name="Picture 70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481A9F98-B436-4AE3-93F5-982DB1C8F6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125396" y="-40749"/>
              <a:ext cx="2172294" cy="945516"/>
            </a:xfrm>
            <a:prstGeom prst="rect">
              <a:avLst/>
            </a:prstGeom>
          </p:spPr>
        </p:pic>
      </p:grpSp>
      <p:sp>
        <p:nvSpPr>
          <p:cNvPr id="174" name="Oval 131">
            <a:extLst>
              <a:ext uri="{FF2B5EF4-FFF2-40B4-BE49-F238E27FC236}">
                <a16:creationId xmlns:a16="http://schemas.microsoft.com/office/drawing/2014/main" id="{8B1F201E-BDFF-4304-8B7B-28964920D7DD}"/>
              </a:ext>
            </a:extLst>
          </p:cNvPr>
          <p:cNvSpPr/>
          <p:nvPr/>
        </p:nvSpPr>
        <p:spPr>
          <a:xfrm>
            <a:off x="4335500" y="6896372"/>
            <a:ext cx="2009063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Oval 132">
            <a:extLst>
              <a:ext uri="{FF2B5EF4-FFF2-40B4-BE49-F238E27FC236}">
                <a16:creationId xmlns:a16="http://schemas.microsoft.com/office/drawing/2014/main" id="{2311F8E6-3BC4-4B0C-8855-CDB6B3EB53B9}"/>
              </a:ext>
            </a:extLst>
          </p:cNvPr>
          <p:cNvSpPr/>
          <p:nvPr/>
        </p:nvSpPr>
        <p:spPr>
          <a:xfrm>
            <a:off x="2313670" y="6896372"/>
            <a:ext cx="2009063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val 133">
            <a:extLst>
              <a:ext uri="{FF2B5EF4-FFF2-40B4-BE49-F238E27FC236}">
                <a16:creationId xmlns:a16="http://schemas.microsoft.com/office/drawing/2014/main" id="{4D8E3B15-C926-4E4E-B7BD-061C07740EE2}"/>
              </a:ext>
            </a:extLst>
          </p:cNvPr>
          <p:cNvSpPr/>
          <p:nvPr/>
        </p:nvSpPr>
        <p:spPr>
          <a:xfrm>
            <a:off x="6269409" y="6896372"/>
            <a:ext cx="2009063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val 134">
            <a:extLst>
              <a:ext uri="{FF2B5EF4-FFF2-40B4-BE49-F238E27FC236}">
                <a16:creationId xmlns:a16="http://schemas.microsoft.com/office/drawing/2014/main" id="{CE6A98F9-9584-4202-8688-4866B75FBF94}"/>
              </a:ext>
            </a:extLst>
          </p:cNvPr>
          <p:cNvSpPr/>
          <p:nvPr/>
        </p:nvSpPr>
        <p:spPr>
          <a:xfrm>
            <a:off x="8203291" y="6914830"/>
            <a:ext cx="2009063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val 135">
            <a:extLst>
              <a:ext uri="{FF2B5EF4-FFF2-40B4-BE49-F238E27FC236}">
                <a16:creationId xmlns:a16="http://schemas.microsoft.com/office/drawing/2014/main" id="{0FD7BCB4-9B1A-4B41-AAB5-DFF3E7C78970}"/>
              </a:ext>
            </a:extLst>
          </p:cNvPr>
          <p:cNvSpPr/>
          <p:nvPr/>
        </p:nvSpPr>
        <p:spPr>
          <a:xfrm>
            <a:off x="10288798" y="6905727"/>
            <a:ext cx="2009063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65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17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18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27" dur="5000" fill="hold"/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28" dur="5000" fill="hold"/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39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40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2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3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4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5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6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7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49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50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1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2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3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4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5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6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61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62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64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5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66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7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8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9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71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72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3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74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5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76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7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78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83" dur="5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84" dur="5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5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6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7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8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9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90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91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93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94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5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96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7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98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9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00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1" fill="hold">
                          <p:stCondLst>
                            <p:cond delay="indefinite"/>
                          </p:stCondLst>
                          <p:childTnLst>
                            <p:par>
                              <p:cTn id="10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3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105" dur="50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106" dur="50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7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08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9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10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11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12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13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115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116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7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18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19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20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1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22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4" grpId="0" animBg="1"/>
          <p:bldP spid="174" grpId="1" animBg="1"/>
          <p:bldP spid="175" grpId="0" animBg="1"/>
          <p:bldP spid="175" grpId="1" animBg="1"/>
          <p:bldP spid="176" grpId="0" animBg="1"/>
          <p:bldP spid="176" grpId="1" animBg="1"/>
          <p:bldP spid="177" grpId="0" animBg="1"/>
          <p:bldP spid="177" grpId="1" animBg="1"/>
          <p:bldP spid="178" grpId="0" animBg="1"/>
          <p:bldP spid="178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0" fill="hold"/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0" fill="hold"/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9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0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2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3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4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5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6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7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9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0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1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2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3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4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5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6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1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2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64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5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66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7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8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9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1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2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3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74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5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76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7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78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3" dur="5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4" dur="5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5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6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7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8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9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90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91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3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4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5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96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7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98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9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00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1" fill="hold">
                          <p:stCondLst>
                            <p:cond delay="indefinite"/>
                          </p:stCondLst>
                          <p:childTnLst>
                            <p:par>
                              <p:cTn id="10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3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5" dur="50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6" dur="5000" fill="hold"/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7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08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9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10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11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12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5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13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5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6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7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18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19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20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1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22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4" grpId="0" animBg="1"/>
          <p:bldP spid="174" grpId="1" animBg="1"/>
          <p:bldP spid="175" grpId="0" animBg="1"/>
          <p:bldP spid="175" grpId="1" animBg="1"/>
          <p:bldP spid="176" grpId="0" animBg="1"/>
          <p:bldP spid="176" grpId="1" animBg="1"/>
          <p:bldP spid="177" grpId="0" animBg="1"/>
          <p:bldP spid="177" grpId="1" animBg="1"/>
          <p:bldP spid="178" grpId="0" animBg="1"/>
          <p:bldP spid="178" grpId="1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2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2008525"/>
              <a:ext cx="1432743" cy="546380"/>
              <a:chOff x="3563328" y="5466316"/>
              <a:chExt cx="1432743" cy="546380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الخامس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92500"/>
                <a:ext cx="1432743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أركان الإسلام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5060384" y="-1"/>
            <a:ext cx="7076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الأسئلة </a:t>
            </a:r>
            <a:r>
              <a:rPr lang="ar-SY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:     </a:t>
            </a:r>
            <a:r>
              <a:rPr lang="ar-SY" sz="3600" b="1" dirty="0">
                <a:latin typeface="Century Gothic" panose="020B0502020202020204" pitchFamily="34" charset="0"/>
              </a:rPr>
              <a:t>-</a:t>
            </a:r>
            <a:r>
              <a:rPr lang="ar-SY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</a:t>
            </a:r>
            <a:r>
              <a:rPr lang="ar-SY" sz="2800" b="1" dirty="0">
                <a:latin typeface="Century Gothic" panose="020B0502020202020204" pitchFamily="34" charset="0"/>
              </a:rPr>
              <a:t>أكمل الفراغ ؟ </a:t>
            </a:r>
            <a:endParaRPr lang="ar-SY" sz="3600" b="1" dirty="0">
              <a:latin typeface="Century Gothic" panose="020B0502020202020204" pitchFamily="34" charset="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id="{340C39FE-BE56-487D-B71D-6577AAF6F8E6}"/>
              </a:ext>
            </a:extLst>
          </p:cNvPr>
          <p:cNvSpPr/>
          <p:nvPr/>
        </p:nvSpPr>
        <p:spPr>
          <a:xfrm>
            <a:off x="3209228" y="1928540"/>
            <a:ext cx="8982769" cy="2293033"/>
          </a:xfrm>
          <a:prstGeom prst="rect">
            <a:avLst/>
          </a:prstGeom>
          <a:gradFill>
            <a:gsLst>
              <a:gs pos="0">
                <a:srgbClr val="FF0066"/>
              </a:gs>
              <a:gs pos="100000">
                <a:srgbClr val="CC00CC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">
            <a:extLst>
              <a:ext uri="{FF2B5EF4-FFF2-40B4-BE49-F238E27FC236}">
                <a16:creationId xmlns:a16="http://schemas.microsoft.com/office/drawing/2014/main" id="{DF8FD53A-06DC-4D85-966B-33A83F85F8E6}"/>
              </a:ext>
            </a:extLst>
          </p:cNvPr>
          <p:cNvSpPr txBox="1"/>
          <p:nvPr/>
        </p:nvSpPr>
        <p:spPr>
          <a:xfrm>
            <a:off x="2989944" y="2690334"/>
            <a:ext cx="9248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قال رسولُ الله : « بُنِيَ </a:t>
            </a:r>
            <a:r>
              <a:rPr lang="ar-SY" sz="24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الإ</a:t>
            </a:r>
            <a:r>
              <a:rPr lang="ar-SY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سلامُ على خمسٍ : شهادةِ أن لا إله إلا الله و أن محمدًاً رسول الله ,</a:t>
            </a:r>
          </a:p>
          <a:p>
            <a:pPr algn="ctr"/>
            <a:r>
              <a:rPr lang="ar-SY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و إقامِ الصلاة، و إيتاءِ الزكاة، وصومِ رمضان، </a:t>
            </a:r>
            <a:r>
              <a:rPr lang="ar-SY" sz="2400" b="1" dirty="0">
                <a:solidFill>
                  <a:schemeClr val="bg1"/>
                </a:solidFill>
              </a:rPr>
              <a:t>وحَجِّ البَيْتِ </a:t>
            </a:r>
            <a:r>
              <a:rPr lang="ar-SY" sz="2400" dirty="0">
                <a:solidFill>
                  <a:schemeClr val="bg1"/>
                </a:solidFill>
              </a:rPr>
              <a:t>»</a:t>
            </a:r>
            <a:endParaRPr lang="en-US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58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BC46FC53-38E4-45A1-B437-611B7FB49FE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4286BD3F-C7E5-4E7E-970A-E0C2919D5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A144FF54-5E01-4483-A5D1-7BEBBC0CC763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6EC8B62A-E0B0-45C6-822A-6218A8B245D6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E837D0C7-F6B7-419A-A48C-A384185BAE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37062" y="1558390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2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1970014"/>
              <a:ext cx="1432743" cy="619328"/>
              <a:chOff x="3563328" y="5427805"/>
              <a:chExt cx="1432743" cy="619328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27805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الخامس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726937"/>
                <a:ext cx="1432743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أركان الإسلام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3557985" y="595086"/>
            <a:ext cx="7799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الأسئلة       </a:t>
            </a:r>
            <a:r>
              <a:rPr lang="ar-SY" sz="2800" dirty="0"/>
              <a:t>أكمل الفراغَ : أركانُ الإسلام هي : </a:t>
            </a:r>
            <a:endParaRPr lang="ar-SY" sz="2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73" name="Group 34">
            <a:extLst>
              <a:ext uri="{FF2B5EF4-FFF2-40B4-BE49-F238E27FC236}">
                <a16:creationId xmlns:a16="http://schemas.microsoft.com/office/drawing/2014/main" id="{3511D3EB-865D-4889-9F87-9D44BC1C5288}"/>
              </a:ext>
            </a:extLst>
          </p:cNvPr>
          <p:cNvGrpSpPr/>
          <p:nvPr/>
        </p:nvGrpSpPr>
        <p:grpSpPr>
          <a:xfrm>
            <a:off x="3130326" y="4278731"/>
            <a:ext cx="4213902" cy="1872343"/>
            <a:chOff x="3447142" y="1248229"/>
            <a:chExt cx="5297715" cy="1872343"/>
          </a:xfrm>
        </p:grpSpPr>
        <p:sp>
          <p:nvSpPr>
            <p:cNvPr id="174" name="Freeform: Shape 35">
              <a:extLst>
                <a:ext uri="{FF2B5EF4-FFF2-40B4-BE49-F238E27FC236}">
                  <a16:creationId xmlns:a16="http://schemas.microsoft.com/office/drawing/2014/main" id="{F1DB7F48-0863-484F-A5E2-22D1A4DEB065}"/>
                </a:ext>
              </a:extLst>
            </p:cNvPr>
            <p:cNvSpPr/>
            <p:nvPr/>
          </p:nvSpPr>
          <p:spPr>
            <a:xfrm>
              <a:off x="3904342" y="2336800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36">
              <a:extLst>
                <a:ext uri="{FF2B5EF4-FFF2-40B4-BE49-F238E27FC236}">
                  <a16:creationId xmlns:a16="http://schemas.microsoft.com/office/drawing/2014/main" id="{C30D1CF7-B671-4C58-B171-E5A72281CA7A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37">
              <a:extLst>
                <a:ext uri="{FF2B5EF4-FFF2-40B4-BE49-F238E27FC236}">
                  <a16:creationId xmlns:a16="http://schemas.microsoft.com/office/drawing/2014/main" id="{8F1CC41E-DD06-4E5C-84E4-BA75766F9ABF}"/>
                </a:ext>
              </a:extLst>
            </p:cNvPr>
            <p:cNvSpPr/>
            <p:nvPr/>
          </p:nvSpPr>
          <p:spPr>
            <a:xfrm>
              <a:off x="4586513" y="1494970"/>
              <a:ext cx="747485" cy="747485"/>
            </a:xfrm>
            <a:prstGeom prst="ellipse">
              <a:avLst/>
            </a:prstGeom>
            <a:solidFill>
              <a:srgbClr val="0066CC"/>
            </a:solidFill>
            <a:ln>
              <a:noFill/>
            </a:ln>
            <a:effectLst>
              <a:innerShdw blurRad="266700" dist="762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38">
              <a:extLst>
                <a:ext uri="{FF2B5EF4-FFF2-40B4-BE49-F238E27FC236}">
                  <a16:creationId xmlns:a16="http://schemas.microsoft.com/office/drawing/2014/main" id="{4A67E37C-0FFB-45C4-8DF8-F98B60B12C89}"/>
                </a:ext>
              </a:extLst>
            </p:cNvPr>
            <p:cNvSpPr txBox="1"/>
            <p:nvPr/>
          </p:nvSpPr>
          <p:spPr>
            <a:xfrm>
              <a:off x="4586513" y="1607102"/>
              <a:ext cx="7474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</a:rPr>
                <a:t>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78" name="TextBox 39">
              <a:extLst>
                <a:ext uri="{FF2B5EF4-FFF2-40B4-BE49-F238E27FC236}">
                  <a16:creationId xmlns:a16="http://schemas.microsoft.com/office/drawing/2014/main" id="{B1B7F90A-661A-4696-821B-B9CAA464FA3C}"/>
                </a:ext>
              </a:extLst>
            </p:cNvPr>
            <p:cNvSpPr txBox="1"/>
            <p:nvPr/>
          </p:nvSpPr>
          <p:spPr>
            <a:xfrm>
              <a:off x="5333998" y="1617798"/>
              <a:ext cx="29242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rgbClr val="0066CC"/>
                  </a:solidFill>
                  <a:latin typeface="Oswald" panose="02000503000000000000" pitchFamily="2" charset="0"/>
                </a:rPr>
                <a:t>صوْم رمضانَ</a:t>
              </a:r>
            </a:p>
          </p:txBody>
        </p:sp>
        <p:sp>
          <p:nvSpPr>
            <p:cNvPr id="179" name="TextBox 40">
              <a:extLst>
                <a:ext uri="{FF2B5EF4-FFF2-40B4-BE49-F238E27FC236}">
                  <a16:creationId xmlns:a16="http://schemas.microsoft.com/office/drawing/2014/main" id="{DD2C8D28-2EC4-449E-BCEC-9EF7842E2321}"/>
                </a:ext>
              </a:extLst>
            </p:cNvPr>
            <p:cNvSpPr txBox="1"/>
            <p:nvPr/>
          </p:nvSpPr>
          <p:spPr>
            <a:xfrm>
              <a:off x="5588315" y="2023838"/>
              <a:ext cx="23658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80" name="Group 41">
            <a:extLst>
              <a:ext uri="{FF2B5EF4-FFF2-40B4-BE49-F238E27FC236}">
                <a16:creationId xmlns:a16="http://schemas.microsoft.com/office/drawing/2014/main" id="{70FAA672-A64A-48F0-A061-B9591F075E07}"/>
              </a:ext>
            </a:extLst>
          </p:cNvPr>
          <p:cNvGrpSpPr/>
          <p:nvPr/>
        </p:nvGrpSpPr>
        <p:grpSpPr>
          <a:xfrm>
            <a:off x="7679211" y="4278731"/>
            <a:ext cx="4295075" cy="1872343"/>
            <a:chOff x="3447142" y="1248229"/>
            <a:chExt cx="5297715" cy="1872343"/>
          </a:xfrm>
        </p:grpSpPr>
        <p:sp>
          <p:nvSpPr>
            <p:cNvPr id="181" name="Freeform: Shape 42">
              <a:extLst>
                <a:ext uri="{FF2B5EF4-FFF2-40B4-BE49-F238E27FC236}">
                  <a16:creationId xmlns:a16="http://schemas.microsoft.com/office/drawing/2014/main" id="{B134518F-E107-4BE1-BAC8-41D1DC904D01}"/>
                </a:ext>
              </a:extLst>
            </p:cNvPr>
            <p:cNvSpPr/>
            <p:nvPr/>
          </p:nvSpPr>
          <p:spPr>
            <a:xfrm>
              <a:off x="3904342" y="2336800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43">
              <a:extLst>
                <a:ext uri="{FF2B5EF4-FFF2-40B4-BE49-F238E27FC236}">
                  <a16:creationId xmlns:a16="http://schemas.microsoft.com/office/drawing/2014/main" id="{B1DBD8F6-1E3F-462A-B8CF-07E53A53AAD1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44">
              <a:extLst>
                <a:ext uri="{FF2B5EF4-FFF2-40B4-BE49-F238E27FC236}">
                  <a16:creationId xmlns:a16="http://schemas.microsoft.com/office/drawing/2014/main" id="{8AC89658-9FDB-444E-B68E-367A8C6D2609}"/>
                </a:ext>
              </a:extLst>
            </p:cNvPr>
            <p:cNvSpPr/>
            <p:nvPr/>
          </p:nvSpPr>
          <p:spPr>
            <a:xfrm>
              <a:off x="4586513" y="1494970"/>
              <a:ext cx="747485" cy="747485"/>
            </a:xfrm>
            <a:prstGeom prst="ellipse">
              <a:avLst/>
            </a:prstGeom>
            <a:solidFill>
              <a:srgbClr val="9900CC"/>
            </a:solidFill>
            <a:ln>
              <a:noFill/>
            </a:ln>
            <a:effectLst>
              <a:innerShdw blurRad="266700" dist="762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TextBox 45">
              <a:extLst>
                <a:ext uri="{FF2B5EF4-FFF2-40B4-BE49-F238E27FC236}">
                  <a16:creationId xmlns:a16="http://schemas.microsoft.com/office/drawing/2014/main" id="{76BC3025-A4C2-427A-93D5-24B5359F5B95}"/>
                </a:ext>
              </a:extLst>
            </p:cNvPr>
            <p:cNvSpPr txBox="1"/>
            <p:nvPr/>
          </p:nvSpPr>
          <p:spPr>
            <a:xfrm>
              <a:off x="4586513" y="1607102"/>
              <a:ext cx="7474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</a:rPr>
                <a:t>5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85" name="TextBox 46">
              <a:extLst>
                <a:ext uri="{FF2B5EF4-FFF2-40B4-BE49-F238E27FC236}">
                  <a16:creationId xmlns:a16="http://schemas.microsoft.com/office/drawing/2014/main" id="{36B6B431-6877-4661-A2BF-0AF60446BBEC}"/>
                </a:ext>
              </a:extLst>
            </p:cNvPr>
            <p:cNvSpPr txBox="1"/>
            <p:nvPr/>
          </p:nvSpPr>
          <p:spPr>
            <a:xfrm>
              <a:off x="5736770" y="1730212"/>
              <a:ext cx="1560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rgbClr val="9900CC"/>
                  </a:solidFill>
                  <a:latin typeface="Oswald" panose="02000503000000000000" pitchFamily="2" charset="0"/>
                </a:rPr>
                <a:t>وحَجِّ البَيْتِ</a:t>
              </a:r>
              <a:endParaRPr lang="en-US" sz="2400" b="1" dirty="0">
                <a:solidFill>
                  <a:srgbClr val="9900C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86" name="TextBox 47">
              <a:extLst>
                <a:ext uri="{FF2B5EF4-FFF2-40B4-BE49-F238E27FC236}">
                  <a16:creationId xmlns:a16="http://schemas.microsoft.com/office/drawing/2014/main" id="{C7F4149E-1311-4032-9D77-EC2E92133D12}"/>
                </a:ext>
              </a:extLst>
            </p:cNvPr>
            <p:cNvSpPr txBox="1"/>
            <p:nvPr/>
          </p:nvSpPr>
          <p:spPr>
            <a:xfrm>
              <a:off x="5477218" y="1930267"/>
              <a:ext cx="23658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87" name="Group 20">
            <a:extLst>
              <a:ext uri="{FF2B5EF4-FFF2-40B4-BE49-F238E27FC236}">
                <a16:creationId xmlns:a16="http://schemas.microsoft.com/office/drawing/2014/main" id="{9B6B2F28-C702-4430-89DC-EBD49659AA65}"/>
              </a:ext>
            </a:extLst>
          </p:cNvPr>
          <p:cNvGrpSpPr/>
          <p:nvPr/>
        </p:nvGrpSpPr>
        <p:grpSpPr>
          <a:xfrm>
            <a:off x="5428343" y="3023601"/>
            <a:ext cx="4292499" cy="1872343"/>
            <a:chOff x="3447142" y="1248229"/>
            <a:chExt cx="5297715" cy="1872343"/>
          </a:xfrm>
        </p:grpSpPr>
        <p:sp>
          <p:nvSpPr>
            <p:cNvPr id="188" name="Freeform: Shape 21">
              <a:extLst>
                <a:ext uri="{FF2B5EF4-FFF2-40B4-BE49-F238E27FC236}">
                  <a16:creationId xmlns:a16="http://schemas.microsoft.com/office/drawing/2014/main" id="{75471506-3714-4B3D-8754-F6D854BF2B2B}"/>
                </a:ext>
              </a:extLst>
            </p:cNvPr>
            <p:cNvSpPr/>
            <p:nvPr/>
          </p:nvSpPr>
          <p:spPr>
            <a:xfrm>
              <a:off x="3904342" y="2336800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22">
              <a:extLst>
                <a:ext uri="{FF2B5EF4-FFF2-40B4-BE49-F238E27FC236}">
                  <a16:creationId xmlns:a16="http://schemas.microsoft.com/office/drawing/2014/main" id="{DDFF88E6-0AD2-4CA9-BA4C-809055408130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23">
              <a:extLst>
                <a:ext uri="{FF2B5EF4-FFF2-40B4-BE49-F238E27FC236}">
                  <a16:creationId xmlns:a16="http://schemas.microsoft.com/office/drawing/2014/main" id="{DF8F237E-DAED-4EF3-BDC8-C729775B3010}"/>
                </a:ext>
              </a:extLst>
            </p:cNvPr>
            <p:cNvSpPr/>
            <p:nvPr/>
          </p:nvSpPr>
          <p:spPr>
            <a:xfrm>
              <a:off x="4586513" y="1494970"/>
              <a:ext cx="747485" cy="747485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innerShdw blurRad="266700" dist="762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TextBox 24">
              <a:extLst>
                <a:ext uri="{FF2B5EF4-FFF2-40B4-BE49-F238E27FC236}">
                  <a16:creationId xmlns:a16="http://schemas.microsoft.com/office/drawing/2014/main" id="{EDCC401E-E9FC-4F0B-822E-17ED8DC0A2CF}"/>
                </a:ext>
              </a:extLst>
            </p:cNvPr>
            <p:cNvSpPr txBox="1"/>
            <p:nvPr/>
          </p:nvSpPr>
          <p:spPr>
            <a:xfrm>
              <a:off x="4586513" y="1607102"/>
              <a:ext cx="7474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</a:rPr>
                <a:t>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92" name="TextBox 25">
              <a:extLst>
                <a:ext uri="{FF2B5EF4-FFF2-40B4-BE49-F238E27FC236}">
                  <a16:creationId xmlns:a16="http://schemas.microsoft.com/office/drawing/2014/main" id="{263BB9E6-5F88-42FA-87F7-2892E43D010E}"/>
                </a:ext>
              </a:extLst>
            </p:cNvPr>
            <p:cNvSpPr txBox="1"/>
            <p:nvPr/>
          </p:nvSpPr>
          <p:spPr>
            <a:xfrm>
              <a:off x="5505611" y="1603765"/>
              <a:ext cx="2353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2400" b="1" dirty="0">
                  <a:solidFill>
                    <a:srgbClr val="C00000"/>
                  </a:solidFill>
                  <a:latin typeface="Oswald" panose="02000503000000000000" pitchFamily="2" charset="0"/>
                </a:rPr>
                <a:t>إيتاءُ الزّكاةِ</a:t>
              </a:r>
            </a:p>
          </p:txBody>
        </p:sp>
        <p:sp>
          <p:nvSpPr>
            <p:cNvPr id="193" name="TextBox 26">
              <a:extLst>
                <a:ext uri="{FF2B5EF4-FFF2-40B4-BE49-F238E27FC236}">
                  <a16:creationId xmlns:a16="http://schemas.microsoft.com/office/drawing/2014/main" id="{8F410EE0-A1CE-49BB-8D8D-3E6B1AD64D73}"/>
                </a:ext>
              </a:extLst>
            </p:cNvPr>
            <p:cNvSpPr txBox="1"/>
            <p:nvPr/>
          </p:nvSpPr>
          <p:spPr>
            <a:xfrm>
              <a:off x="5333998" y="1736636"/>
              <a:ext cx="23658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94" name="Group 1">
            <a:extLst>
              <a:ext uri="{FF2B5EF4-FFF2-40B4-BE49-F238E27FC236}">
                <a16:creationId xmlns:a16="http://schemas.microsoft.com/office/drawing/2014/main" id="{A7289489-C1C6-473A-8D08-62CDB13BCBA5}"/>
              </a:ext>
            </a:extLst>
          </p:cNvPr>
          <p:cNvGrpSpPr/>
          <p:nvPr/>
        </p:nvGrpSpPr>
        <p:grpSpPr>
          <a:xfrm>
            <a:off x="3130325" y="1760859"/>
            <a:ext cx="4213903" cy="1872343"/>
            <a:chOff x="3447142" y="1248229"/>
            <a:chExt cx="5297715" cy="1872343"/>
          </a:xfrm>
        </p:grpSpPr>
        <p:sp>
          <p:nvSpPr>
            <p:cNvPr id="195" name="Freeform: Shape 7">
              <a:extLst>
                <a:ext uri="{FF2B5EF4-FFF2-40B4-BE49-F238E27FC236}">
                  <a16:creationId xmlns:a16="http://schemas.microsoft.com/office/drawing/2014/main" id="{4FFEBD75-CB09-4FFB-AE4F-9C354554489F}"/>
                </a:ext>
              </a:extLst>
            </p:cNvPr>
            <p:cNvSpPr/>
            <p:nvPr/>
          </p:nvSpPr>
          <p:spPr>
            <a:xfrm>
              <a:off x="3904342" y="2336800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ectangle 4">
              <a:extLst>
                <a:ext uri="{FF2B5EF4-FFF2-40B4-BE49-F238E27FC236}">
                  <a16:creationId xmlns:a16="http://schemas.microsoft.com/office/drawing/2014/main" id="{7449C522-E095-44D3-B485-A26748BB7D48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9">
              <a:extLst>
                <a:ext uri="{FF2B5EF4-FFF2-40B4-BE49-F238E27FC236}">
                  <a16:creationId xmlns:a16="http://schemas.microsoft.com/office/drawing/2014/main" id="{E177CB52-CA0F-43AB-AEB2-5719F38D00C3}"/>
                </a:ext>
              </a:extLst>
            </p:cNvPr>
            <p:cNvSpPr/>
            <p:nvPr/>
          </p:nvSpPr>
          <p:spPr>
            <a:xfrm>
              <a:off x="4586513" y="1494970"/>
              <a:ext cx="747485" cy="747485"/>
            </a:xfrm>
            <a:prstGeom prst="ellipse">
              <a:avLst/>
            </a:prstGeom>
            <a:solidFill>
              <a:srgbClr val="339966"/>
            </a:solidFill>
            <a:ln>
              <a:noFill/>
            </a:ln>
            <a:effectLst>
              <a:innerShdw blurRad="266700" dist="762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TextBox 10">
              <a:extLst>
                <a:ext uri="{FF2B5EF4-FFF2-40B4-BE49-F238E27FC236}">
                  <a16:creationId xmlns:a16="http://schemas.microsoft.com/office/drawing/2014/main" id="{88A9A131-42AC-4F4E-8613-1EB89E15AD38}"/>
                </a:ext>
              </a:extLst>
            </p:cNvPr>
            <p:cNvSpPr txBox="1"/>
            <p:nvPr/>
          </p:nvSpPr>
          <p:spPr>
            <a:xfrm>
              <a:off x="4586513" y="1607102"/>
              <a:ext cx="7474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</a:rPr>
                <a:t>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99" name="TextBox 11">
              <a:extLst>
                <a:ext uri="{FF2B5EF4-FFF2-40B4-BE49-F238E27FC236}">
                  <a16:creationId xmlns:a16="http://schemas.microsoft.com/office/drawing/2014/main" id="{FA5A04EA-11D4-4185-844F-4BCA38D029C2}"/>
                </a:ext>
              </a:extLst>
            </p:cNvPr>
            <p:cNvSpPr txBox="1"/>
            <p:nvPr/>
          </p:nvSpPr>
          <p:spPr>
            <a:xfrm>
              <a:off x="5548084" y="1441447"/>
              <a:ext cx="2692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>
                  <a:solidFill>
                    <a:srgbClr val="339966"/>
                  </a:solidFill>
                  <a:latin typeface="Oswald" panose="02000503000000000000" pitchFamily="2" charset="0"/>
                </a:rPr>
                <a:t>شهادةِ أن لا إله إلا الله </a:t>
              </a:r>
            </a:p>
          </p:txBody>
        </p:sp>
        <p:sp>
          <p:nvSpPr>
            <p:cNvPr id="200" name="TextBox 12">
              <a:extLst>
                <a:ext uri="{FF2B5EF4-FFF2-40B4-BE49-F238E27FC236}">
                  <a16:creationId xmlns:a16="http://schemas.microsoft.com/office/drawing/2014/main" id="{12FA63BC-673C-4FCA-B7CF-A6BADCF40082}"/>
                </a:ext>
              </a:extLst>
            </p:cNvPr>
            <p:cNvSpPr txBox="1"/>
            <p:nvPr/>
          </p:nvSpPr>
          <p:spPr>
            <a:xfrm>
              <a:off x="5333998" y="1736636"/>
              <a:ext cx="34108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>
                  <a:solidFill>
                    <a:srgbClr val="00B050"/>
                  </a:solidFill>
                </a:rPr>
                <a:t>و أن محمدًا رسول الله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01" name="Group 27">
            <a:extLst>
              <a:ext uri="{FF2B5EF4-FFF2-40B4-BE49-F238E27FC236}">
                <a16:creationId xmlns:a16="http://schemas.microsoft.com/office/drawing/2014/main" id="{0A6E9735-2FB0-4421-8EF2-B18BCBF31D8C}"/>
              </a:ext>
            </a:extLst>
          </p:cNvPr>
          <p:cNvGrpSpPr/>
          <p:nvPr/>
        </p:nvGrpSpPr>
        <p:grpSpPr>
          <a:xfrm>
            <a:off x="7679211" y="1771741"/>
            <a:ext cx="4295075" cy="1872343"/>
            <a:chOff x="3447142" y="1248229"/>
            <a:chExt cx="5297715" cy="1872343"/>
          </a:xfrm>
        </p:grpSpPr>
        <p:sp>
          <p:nvSpPr>
            <p:cNvPr id="202" name="Freeform: Shape 28">
              <a:extLst>
                <a:ext uri="{FF2B5EF4-FFF2-40B4-BE49-F238E27FC236}">
                  <a16:creationId xmlns:a16="http://schemas.microsoft.com/office/drawing/2014/main" id="{FBB9CE03-3B61-4110-956A-D3E520506BEE}"/>
                </a:ext>
              </a:extLst>
            </p:cNvPr>
            <p:cNvSpPr/>
            <p:nvPr/>
          </p:nvSpPr>
          <p:spPr>
            <a:xfrm>
              <a:off x="3904342" y="2336800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9">
              <a:extLst>
                <a:ext uri="{FF2B5EF4-FFF2-40B4-BE49-F238E27FC236}">
                  <a16:creationId xmlns:a16="http://schemas.microsoft.com/office/drawing/2014/main" id="{085F8605-76BC-4FF5-A6E5-002C7B502EEC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Oval 30">
              <a:extLst>
                <a:ext uri="{FF2B5EF4-FFF2-40B4-BE49-F238E27FC236}">
                  <a16:creationId xmlns:a16="http://schemas.microsoft.com/office/drawing/2014/main" id="{04C4D275-D059-49B3-A6BA-673A5DA385E1}"/>
                </a:ext>
              </a:extLst>
            </p:cNvPr>
            <p:cNvSpPr/>
            <p:nvPr/>
          </p:nvSpPr>
          <p:spPr>
            <a:xfrm>
              <a:off x="4586513" y="1494970"/>
              <a:ext cx="747485" cy="747485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ffectLst>
              <a:innerShdw blurRad="266700" dist="762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TextBox 31">
              <a:extLst>
                <a:ext uri="{FF2B5EF4-FFF2-40B4-BE49-F238E27FC236}">
                  <a16:creationId xmlns:a16="http://schemas.microsoft.com/office/drawing/2014/main" id="{1C3C0131-F55A-4360-B167-A10998DFC780}"/>
                </a:ext>
              </a:extLst>
            </p:cNvPr>
            <p:cNvSpPr txBox="1"/>
            <p:nvPr/>
          </p:nvSpPr>
          <p:spPr>
            <a:xfrm>
              <a:off x="4586513" y="1607102"/>
              <a:ext cx="7474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</a:rPr>
                <a:t>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206" name="TextBox 32">
              <a:extLst>
                <a:ext uri="{FF2B5EF4-FFF2-40B4-BE49-F238E27FC236}">
                  <a16:creationId xmlns:a16="http://schemas.microsoft.com/office/drawing/2014/main" id="{93FCA17F-4597-42A5-BAA2-5A03C0E91876}"/>
                </a:ext>
              </a:extLst>
            </p:cNvPr>
            <p:cNvSpPr txBox="1"/>
            <p:nvPr/>
          </p:nvSpPr>
          <p:spPr>
            <a:xfrm>
              <a:off x="5333998" y="1593593"/>
              <a:ext cx="29095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rgbClr val="FF0066"/>
                  </a:solidFill>
                  <a:latin typeface="Oswald" panose="02000503000000000000" pitchFamily="2" charset="0"/>
                </a:rPr>
                <a:t>وإقامِ الصلاة</a:t>
              </a:r>
              <a:endParaRPr lang="en-US" sz="2400" b="1" dirty="0">
                <a:solidFill>
                  <a:srgbClr val="FF0066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207" name="TextBox 33">
              <a:extLst>
                <a:ext uri="{FF2B5EF4-FFF2-40B4-BE49-F238E27FC236}">
                  <a16:creationId xmlns:a16="http://schemas.microsoft.com/office/drawing/2014/main" id="{681B69C3-D67E-4819-95B2-5204461FC18B}"/>
                </a:ext>
              </a:extLst>
            </p:cNvPr>
            <p:cNvSpPr txBox="1"/>
            <p:nvPr/>
          </p:nvSpPr>
          <p:spPr>
            <a:xfrm>
              <a:off x="5333998" y="1736636"/>
              <a:ext cx="23658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55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2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1992518"/>
              <a:ext cx="1432743" cy="562048"/>
              <a:chOff x="3563328" y="5450309"/>
              <a:chExt cx="1432743" cy="562048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50309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الخامس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92161"/>
                <a:ext cx="1432743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أركان الإسلام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4920343" y="-1"/>
            <a:ext cx="6518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الأسئلة                 </a:t>
            </a:r>
            <a:r>
              <a:rPr lang="ar-SY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ar-SY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كم أركان الإسلام ؟</a:t>
            </a:r>
            <a:endParaRPr lang="ar-SY" sz="3600" b="1" dirty="0">
              <a:latin typeface="Century Gothic" panose="020B0502020202020204" pitchFamily="34" charset="0"/>
            </a:endParaRPr>
          </a:p>
        </p:txBody>
      </p:sp>
      <p:sp>
        <p:nvSpPr>
          <p:cNvPr id="84" name="Rectangle 62">
            <a:extLst>
              <a:ext uri="{FF2B5EF4-FFF2-40B4-BE49-F238E27FC236}">
                <a16:creationId xmlns:a16="http://schemas.microsoft.com/office/drawing/2014/main" id="{51BDBC00-902C-43B2-9211-D5D373D311D6}"/>
              </a:ext>
            </a:extLst>
          </p:cNvPr>
          <p:cNvSpPr/>
          <p:nvPr/>
        </p:nvSpPr>
        <p:spPr>
          <a:xfrm rot="439804">
            <a:off x="6872647" y="2445585"/>
            <a:ext cx="3869635" cy="1020417"/>
          </a:xfrm>
          <a:prstGeom prst="rect">
            <a:avLst/>
          </a:prstGeom>
          <a:gradFill flip="none" rotWithShape="1">
            <a:gsLst>
              <a:gs pos="0">
                <a:srgbClr val="E6E7E9">
                  <a:alpha val="0"/>
                </a:srgbClr>
              </a:gs>
              <a:gs pos="100000">
                <a:schemeClr val="tx1">
                  <a:alpha val="45000"/>
                </a:schemeClr>
              </a:gs>
            </a:gsLst>
            <a:lin ang="2700000" scaled="1"/>
            <a:tileRect/>
          </a:gradFill>
          <a:ln>
            <a:noFill/>
          </a:ln>
          <a:effectLst>
            <a:softEdge rad="165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5" name="Group 35">
            <a:extLst>
              <a:ext uri="{FF2B5EF4-FFF2-40B4-BE49-F238E27FC236}">
                <a16:creationId xmlns:a16="http://schemas.microsoft.com/office/drawing/2014/main" id="{9BC1CC6D-89A1-4BD8-BDBC-FFCE9D2505EF}"/>
              </a:ext>
            </a:extLst>
          </p:cNvPr>
          <p:cNvGrpSpPr/>
          <p:nvPr/>
        </p:nvGrpSpPr>
        <p:grpSpPr>
          <a:xfrm>
            <a:off x="3557986" y="1951542"/>
            <a:ext cx="4149100" cy="1226820"/>
            <a:chOff x="5225262" y="1364860"/>
            <a:chExt cx="4102780" cy="1226820"/>
          </a:xfrm>
        </p:grpSpPr>
        <p:grpSp>
          <p:nvGrpSpPr>
            <p:cNvPr id="86" name="Group 30">
              <a:extLst>
                <a:ext uri="{FF2B5EF4-FFF2-40B4-BE49-F238E27FC236}">
                  <a16:creationId xmlns:a16="http://schemas.microsoft.com/office/drawing/2014/main" id="{CF36CEEB-F102-4CE4-B011-F4B32BDF6656}"/>
                </a:ext>
              </a:extLst>
            </p:cNvPr>
            <p:cNvGrpSpPr/>
            <p:nvPr/>
          </p:nvGrpSpPr>
          <p:grpSpPr>
            <a:xfrm>
              <a:off x="5413659" y="1364860"/>
              <a:ext cx="3914383" cy="1226820"/>
              <a:chOff x="3119461" y="2798299"/>
              <a:chExt cx="3914383" cy="1226820"/>
            </a:xfrm>
          </p:grpSpPr>
          <p:sp>
            <p:nvSpPr>
              <p:cNvPr id="90" name="Rectangle: Top Corners Rounded 26">
                <a:extLst>
                  <a:ext uri="{FF2B5EF4-FFF2-40B4-BE49-F238E27FC236}">
                    <a16:creationId xmlns:a16="http://schemas.microsoft.com/office/drawing/2014/main" id="{44DCA4D6-F538-4D73-97F3-2DF6990033B3}"/>
                  </a:ext>
                </a:extLst>
              </p:cNvPr>
              <p:cNvSpPr/>
              <p:nvPr/>
            </p:nvSpPr>
            <p:spPr>
              <a:xfrm rot="5400000">
                <a:off x="4469981" y="1447779"/>
                <a:ext cx="1213343" cy="3914383"/>
              </a:xfrm>
              <a:prstGeom prst="round2Same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: Shape 29">
                <a:extLst>
                  <a:ext uri="{FF2B5EF4-FFF2-40B4-BE49-F238E27FC236}">
                    <a16:creationId xmlns:a16="http://schemas.microsoft.com/office/drawing/2014/main" id="{37F7FAC6-EE9C-4FF0-9191-AE7BCE7F064B}"/>
                  </a:ext>
                </a:extLst>
              </p:cNvPr>
              <p:cNvSpPr/>
              <p:nvPr/>
            </p:nvSpPr>
            <p:spPr>
              <a:xfrm rot="5400000">
                <a:off x="6200922" y="3192198"/>
                <a:ext cx="1213343" cy="452500"/>
              </a:xfrm>
              <a:custGeom>
                <a:avLst/>
                <a:gdLst>
                  <a:gd name="connsiteX0" fmla="*/ 0 w 1213343"/>
                  <a:gd name="connsiteY0" fmla="*/ 452500 h 452500"/>
                  <a:gd name="connsiteX1" fmla="*/ 0 w 1213343"/>
                  <a:gd name="connsiteY1" fmla="*/ 202228 h 452500"/>
                  <a:gd name="connsiteX2" fmla="*/ 202228 w 1213343"/>
                  <a:gd name="connsiteY2" fmla="*/ 0 h 452500"/>
                  <a:gd name="connsiteX3" fmla="*/ 1011115 w 1213343"/>
                  <a:gd name="connsiteY3" fmla="*/ 0 h 452500"/>
                  <a:gd name="connsiteX4" fmla="*/ 1213343 w 1213343"/>
                  <a:gd name="connsiteY4" fmla="*/ 202228 h 452500"/>
                  <a:gd name="connsiteX5" fmla="*/ 1213343 w 1213343"/>
                  <a:gd name="connsiteY5" fmla="*/ 452500 h 452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13343" h="452500">
                    <a:moveTo>
                      <a:pt x="0" y="452500"/>
                    </a:moveTo>
                    <a:lnTo>
                      <a:pt x="0" y="202228"/>
                    </a:lnTo>
                    <a:cubicBezTo>
                      <a:pt x="0" y="90541"/>
                      <a:pt x="90541" y="0"/>
                      <a:pt x="202228" y="0"/>
                    </a:cubicBezTo>
                    <a:lnTo>
                      <a:pt x="1011115" y="0"/>
                    </a:lnTo>
                    <a:cubicBezTo>
                      <a:pt x="1122802" y="0"/>
                      <a:pt x="1213343" y="90541"/>
                      <a:pt x="1213343" y="202228"/>
                    </a:cubicBezTo>
                    <a:lnTo>
                      <a:pt x="1213343" y="452500"/>
                    </a:lnTo>
                    <a:close/>
                  </a:path>
                </a:pathLst>
              </a:custGeom>
              <a:solidFill>
                <a:srgbClr val="0066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7" name="TextBox 31">
              <a:extLst>
                <a:ext uri="{FF2B5EF4-FFF2-40B4-BE49-F238E27FC236}">
                  <a16:creationId xmlns:a16="http://schemas.microsoft.com/office/drawing/2014/main" id="{BC1EDB35-9F85-4F12-9B6B-A565FEFC5F96}"/>
                </a:ext>
              </a:extLst>
            </p:cNvPr>
            <p:cNvSpPr txBox="1"/>
            <p:nvPr/>
          </p:nvSpPr>
          <p:spPr>
            <a:xfrm>
              <a:off x="8875868" y="1642793"/>
              <a:ext cx="44275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88" name="TextBox 33">
              <a:extLst>
                <a:ext uri="{FF2B5EF4-FFF2-40B4-BE49-F238E27FC236}">
                  <a16:creationId xmlns:a16="http://schemas.microsoft.com/office/drawing/2014/main" id="{2EAA11E9-AB02-4892-BADA-1DE43E97962F}"/>
                </a:ext>
              </a:extLst>
            </p:cNvPr>
            <p:cNvSpPr txBox="1"/>
            <p:nvPr/>
          </p:nvSpPr>
          <p:spPr>
            <a:xfrm>
              <a:off x="6673966" y="1421721"/>
              <a:ext cx="2567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9" name="TextBox 34">
              <a:extLst>
                <a:ext uri="{FF2B5EF4-FFF2-40B4-BE49-F238E27FC236}">
                  <a16:creationId xmlns:a16="http://schemas.microsoft.com/office/drawing/2014/main" id="{F96DAB3D-BEC2-4D61-8D81-18DCA98418CA}"/>
                </a:ext>
              </a:extLst>
            </p:cNvPr>
            <p:cNvSpPr txBox="1"/>
            <p:nvPr/>
          </p:nvSpPr>
          <p:spPr>
            <a:xfrm>
              <a:off x="5225262" y="1767472"/>
              <a:ext cx="36502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rgbClr val="23A6E8"/>
                  </a:solidFill>
                  <a:latin typeface="Century Gothic" panose="020B0502020202020204" pitchFamily="34" charset="0"/>
                </a:rPr>
                <a:t>أركان الإسلام خمسة</a:t>
              </a:r>
              <a:endParaRPr lang="en-US" sz="2400" b="1" dirty="0">
                <a:solidFill>
                  <a:srgbClr val="23A6E8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CF9EDF0F-C82A-48B3-9399-93E30D6B48F6}"/>
              </a:ext>
            </a:extLst>
          </p:cNvPr>
          <p:cNvGrpSpPr/>
          <p:nvPr/>
        </p:nvGrpSpPr>
        <p:grpSpPr>
          <a:xfrm>
            <a:off x="3432504" y="1801488"/>
            <a:ext cx="4145323" cy="1589648"/>
            <a:chOff x="1543242" y="699188"/>
            <a:chExt cx="4145323" cy="1589648"/>
          </a:xfrm>
        </p:grpSpPr>
        <p:sp>
          <p:nvSpPr>
            <p:cNvPr id="93" name="Freeform: Shape 25">
              <a:extLst>
                <a:ext uri="{FF2B5EF4-FFF2-40B4-BE49-F238E27FC236}">
                  <a16:creationId xmlns:a16="http://schemas.microsoft.com/office/drawing/2014/main" id="{28D15D18-648A-42E4-BF22-01898E8B0AC0}"/>
                </a:ext>
              </a:extLst>
            </p:cNvPr>
            <p:cNvSpPr/>
            <p:nvPr/>
          </p:nvSpPr>
          <p:spPr>
            <a:xfrm rot="16200000">
              <a:off x="4522709" y="1122979"/>
              <a:ext cx="1561514" cy="770199"/>
            </a:xfrm>
            <a:custGeom>
              <a:avLst/>
              <a:gdLst>
                <a:gd name="connsiteX0" fmla="*/ 1561514 w 1561514"/>
                <a:gd name="connsiteY0" fmla="*/ 0 h 641295"/>
                <a:gd name="connsiteX1" fmla="*/ 1561514 w 1561514"/>
                <a:gd name="connsiteY1" fmla="*/ 641295 h 641295"/>
                <a:gd name="connsiteX2" fmla="*/ 1090247 w 1561514"/>
                <a:gd name="connsiteY2" fmla="*/ 641295 h 641295"/>
                <a:gd name="connsiteX3" fmla="*/ 1083959 w 1561514"/>
                <a:gd name="connsiteY3" fmla="*/ 578925 h 641295"/>
                <a:gd name="connsiteX4" fmla="*/ 780757 w 1561514"/>
                <a:gd name="connsiteY4" fmla="*/ 331808 h 641295"/>
                <a:gd name="connsiteX5" fmla="*/ 477555 w 1561514"/>
                <a:gd name="connsiteY5" fmla="*/ 578925 h 641295"/>
                <a:gd name="connsiteX6" fmla="*/ 471267 w 1561514"/>
                <a:gd name="connsiteY6" fmla="*/ 641295 h 641295"/>
                <a:gd name="connsiteX7" fmla="*/ 0 w 1561514"/>
                <a:gd name="connsiteY7" fmla="*/ 641295 h 641295"/>
                <a:gd name="connsiteX8" fmla="*/ 0 w 1561514"/>
                <a:gd name="connsiteY8" fmla="*/ 0 h 641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1514" h="641295">
                  <a:moveTo>
                    <a:pt x="1561514" y="0"/>
                  </a:moveTo>
                  <a:lnTo>
                    <a:pt x="1561514" y="641295"/>
                  </a:lnTo>
                  <a:lnTo>
                    <a:pt x="1090247" y="641295"/>
                  </a:lnTo>
                  <a:lnTo>
                    <a:pt x="1083959" y="578925"/>
                  </a:lnTo>
                  <a:cubicBezTo>
                    <a:pt x="1055100" y="437896"/>
                    <a:pt x="930318" y="331808"/>
                    <a:pt x="780757" y="331808"/>
                  </a:cubicBezTo>
                  <a:cubicBezTo>
                    <a:pt x="631196" y="331808"/>
                    <a:pt x="506413" y="437896"/>
                    <a:pt x="477555" y="578925"/>
                  </a:cubicBezTo>
                  <a:lnTo>
                    <a:pt x="471267" y="641295"/>
                  </a:lnTo>
                  <a:lnTo>
                    <a:pt x="0" y="6412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22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4" name="Group 61">
              <a:extLst>
                <a:ext uri="{FF2B5EF4-FFF2-40B4-BE49-F238E27FC236}">
                  <a16:creationId xmlns:a16="http://schemas.microsoft.com/office/drawing/2014/main" id="{34A22F80-88B5-42CC-B09D-C7930205BCCA}"/>
                </a:ext>
              </a:extLst>
            </p:cNvPr>
            <p:cNvGrpSpPr/>
            <p:nvPr/>
          </p:nvGrpSpPr>
          <p:grpSpPr>
            <a:xfrm>
              <a:off x="1543242" y="699188"/>
              <a:ext cx="3914382" cy="1561514"/>
              <a:chOff x="777702" y="1039430"/>
              <a:chExt cx="3914382" cy="1561514"/>
            </a:xfrm>
          </p:grpSpPr>
          <p:sp>
            <p:nvSpPr>
              <p:cNvPr id="95" name="Freeform: Shape 9">
                <a:extLst>
                  <a:ext uri="{FF2B5EF4-FFF2-40B4-BE49-F238E27FC236}">
                    <a16:creationId xmlns:a16="http://schemas.microsoft.com/office/drawing/2014/main" id="{8A9B883D-EF96-429C-A314-F138863FD1A4}"/>
                  </a:ext>
                </a:extLst>
              </p:cNvPr>
              <p:cNvSpPr/>
              <p:nvPr/>
            </p:nvSpPr>
            <p:spPr>
              <a:xfrm rot="16200000">
                <a:off x="1954136" y="-137004"/>
                <a:ext cx="1561514" cy="3914382"/>
              </a:xfrm>
              <a:custGeom>
                <a:avLst/>
                <a:gdLst>
                  <a:gd name="connsiteX0" fmla="*/ 1561514 w 1561514"/>
                  <a:gd name="connsiteY0" fmla="*/ 260258 h 3914382"/>
                  <a:gd name="connsiteX1" fmla="*/ 1561514 w 1561514"/>
                  <a:gd name="connsiteY1" fmla="*/ 3914382 h 3914382"/>
                  <a:gd name="connsiteX2" fmla="*/ 1090247 w 1561514"/>
                  <a:gd name="connsiteY2" fmla="*/ 3914382 h 3914382"/>
                  <a:gd name="connsiteX3" fmla="*/ 1083959 w 1561514"/>
                  <a:gd name="connsiteY3" fmla="*/ 3852012 h 3914382"/>
                  <a:gd name="connsiteX4" fmla="*/ 780757 w 1561514"/>
                  <a:gd name="connsiteY4" fmla="*/ 3604895 h 3914382"/>
                  <a:gd name="connsiteX5" fmla="*/ 477555 w 1561514"/>
                  <a:gd name="connsiteY5" fmla="*/ 3852012 h 3914382"/>
                  <a:gd name="connsiteX6" fmla="*/ 471267 w 1561514"/>
                  <a:gd name="connsiteY6" fmla="*/ 3914382 h 3914382"/>
                  <a:gd name="connsiteX7" fmla="*/ 0 w 1561514"/>
                  <a:gd name="connsiteY7" fmla="*/ 3914382 h 3914382"/>
                  <a:gd name="connsiteX8" fmla="*/ 0 w 1561514"/>
                  <a:gd name="connsiteY8" fmla="*/ 260258 h 3914382"/>
                  <a:gd name="connsiteX9" fmla="*/ 260258 w 1561514"/>
                  <a:gd name="connsiteY9" fmla="*/ 0 h 3914382"/>
                  <a:gd name="connsiteX10" fmla="*/ 1301256 w 1561514"/>
                  <a:gd name="connsiteY10" fmla="*/ 0 h 3914382"/>
                  <a:gd name="connsiteX11" fmla="*/ 1561514 w 1561514"/>
                  <a:gd name="connsiteY11" fmla="*/ 260258 h 3914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61514" h="3914382">
                    <a:moveTo>
                      <a:pt x="1561514" y="260258"/>
                    </a:moveTo>
                    <a:lnTo>
                      <a:pt x="1561514" y="3914382"/>
                    </a:lnTo>
                    <a:lnTo>
                      <a:pt x="1090247" y="3914382"/>
                    </a:lnTo>
                    <a:lnTo>
                      <a:pt x="1083959" y="3852012"/>
                    </a:lnTo>
                    <a:cubicBezTo>
                      <a:pt x="1055100" y="3710983"/>
                      <a:pt x="930318" y="3604895"/>
                      <a:pt x="780757" y="3604895"/>
                    </a:cubicBezTo>
                    <a:cubicBezTo>
                      <a:pt x="631196" y="3604895"/>
                      <a:pt x="506413" y="3710983"/>
                      <a:pt x="477555" y="3852012"/>
                    </a:cubicBezTo>
                    <a:lnTo>
                      <a:pt x="471267" y="3914382"/>
                    </a:lnTo>
                    <a:lnTo>
                      <a:pt x="0" y="3914382"/>
                    </a:lnTo>
                    <a:lnTo>
                      <a:pt x="0" y="260258"/>
                    </a:lnTo>
                    <a:cubicBezTo>
                      <a:pt x="0" y="116521"/>
                      <a:pt x="116521" y="0"/>
                      <a:pt x="260258" y="0"/>
                    </a:cubicBezTo>
                    <a:lnTo>
                      <a:pt x="1301256" y="0"/>
                    </a:lnTo>
                    <a:cubicBezTo>
                      <a:pt x="1444993" y="0"/>
                      <a:pt x="1561514" y="116521"/>
                      <a:pt x="1561514" y="26025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3A6E8"/>
                  </a:gs>
                  <a:gs pos="100000">
                    <a:srgbClr val="0066CC"/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: Shape 8">
                <a:extLst>
                  <a:ext uri="{FF2B5EF4-FFF2-40B4-BE49-F238E27FC236}">
                    <a16:creationId xmlns:a16="http://schemas.microsoft.com/office/drawing/2014/main" id="{C328BB9E-BA83-4487-A40C-3640C9EA6DB8}"/>
                  </a:ext>
                </a:extLst>
              </p:cNvPr>
              <p:cNvSpPr/>
              <p:nvPr/>
            </p:nvSpPr>
            <p:spPr>
              <a:xfrm rot="16200000">
                <a:off x="2224374" y="-16821"/>
                <a:ext cx="1261403" cy="3674013"/>
              </a:xfrm>
              <a:custGeom>
                <a:avLst/>
                <a:gdLst>
                  <a:gd name="connsiteX0" fmla="*/ 1261403 w 1261403"/>
                  <a:gd name="connsiteY0" fmla="*/ 210238 h 3674013"/>
                  <a:gd name="connsiteX1" fmla="*/ 1261403 w 1261403"/>
                  <a:gd name="connsiteY1" fmla="*/ 3674013 h 3674013"/>
                  <a:gd name="connsiteX2" fmla="*/ 940190 w 1261403"/>
                  <a:gd name="connsiteY2" fmla="*/ 3674013 h 3674013"/>
                  <a:gd name="connsiteX3" fmla="*/ 933902 w 1261403"/>
                  <a:gd name="connsiteY3" fmla="*/ 3611645 h 3674013"/>
                  <a:gd name="connsiteX4" fmla="*/ 630700 w 1261403"/>
                  <a:gd name="connsiteY4" fmla="*/ 3364528 h 3674013"/>
                  <a:gd name="connsiteX5" fmla="*/ 327498 w 1261403"/>
                  <a:gd name="connsiteY5" fmla="*/ 3611645 h 3674013"/>
                  <a:gd name="connsiteX6" fmla="*/ 321211 w 1261403"/>
                  <a:gd name="connsiteY6" fmla="*/ 3674013 h 3674013"/>
                  <a:gd name="connsiteX7" fmla="*/ 0 w 1261403"/>
                  <a:gd name="connsiteY7" fmla="*/ 3674013 h 3674013"/>
                  <a:gd name="connsiteX8" fmla="*/ 0 w 1261403"/>
                  <a:gd name="connsiteY8" fmla="*/ 210238 h 3674013"/>
                  <a:gd name="connsiteX9" fmla="*/ 210238 w 1261403"/>
                  <a:gd name="connsiteY9" fmla="*/ 0 h 3674013"/>
                  <a:gd name="connsiteX10" fmla="*/ 1051165 w 1261403"/>
                  <a:gd name="connsiteY10" fmla="*/ 0 h 3674013"/>
                  <a:gd name="connsiteX11" fmla="*/ 1261403 w 1261403"/>
                  <a:gd name="connsiteY11" fmla="*/ 210238 h 36740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1403" h="3674013">
                    <a:moveTo>
                      <a:pt x="1261403" y="210238"/>
                    </a:moveTo>
                    <a:lnTo>
                      <a:pt x="1261403" y="3674013"/>
                    </a:lnTo>
                    <a:lnTo>
                      <a:pt x="940190" y="3674013"/>
                    </a:lnTo>
                    <a:lnTo>
                      <a:pt x="933902" y="3611645"/>
                    </a:lnTo>
                    <a:cubicBezTo>
                      <a:pt x="905044" y="3470616"/>
                      <a:pt x="780261" y="3364528"/>
                      <a:pt x="630700" y="3364528"/>
                    </a:cubicBezTo>
                    <a:cubicBezTo>
                      <a:pt x="481139" y="3364528"/>
                      <a:pt x="356357" y="3470616"/>
                      <a:pt x="327498" y="3611645"/>
                    </a:cubicBezTo>
                    <a:lnTo>
                      <a:pt x="321211" y="3674013"/>
                    </a:lnTo>
                    <a:lnTo>
                      <a:pt x="0" y="3674013"/>
                    </a:lnTo>
                    <a:lnTo>
                      <a:pt x="0" y="210238"/>
                    </a:lnTo>
                    <a:cubicBezTo>
                      <a:pt x="0" y="94127"/>
                      <a:pt x="94127" y="0"/>
                      <a:pt x="210238" y="0"/>
                    </a:cubicBezTo>
                    <a:lnTo>
                      <a:pt x="1051165" y="0"/>
                    </a:lnTo>
                    <a:cubicBezTo>
                      <a:pt x="1167276" y="0"/>
                      <a:pt x="1261403" y="94127"/>
                      <a:pt x="1261403" y="210238"/>
                    </a:cubicBezTo>
                    <a:close/>
                  </a:path>
                </a:pathLst>
              </a:cu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7" name="Left Bracket 12">
                <a:extLst>
                  <a:ext uri="{FF2B5EF4-FFF2-40B4-BE49-F238E27FC236}">
                    <a16:creationId xmlns:a16="http://schemas.microsoft.com/office/drawing/2014/main" id="{9A036B36-32C2-451B-BCB8-E0DF87143723}"/>
                  </a:ext>
                </a:extLst>
              </p:cNvPr>
              <p:cNvSpPr/>
              <p:nvPr/>
            </p:nvSpPr>
            <p:spPr>
              <a:xfrm>
                <a:off x="903184" y="1092183"/>
                <a:ext cx="3788898" cy="1434903"/>
              </a:xfrm>
              <a:custGeom>
                <a:avLst/>
                <a:gdLst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4" fmla="*/ 3674013 w 3674013"/>
                  <a:gd name="connsiteY4" fmla="*/ 1434903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4" fmla="*/ 3674013 w 3674013"/>
                  <a:gd name="connsiteY4" fmla="*/ 1434903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74013" h="1434903" stroke="0" extrusionOk="0">
                    <a:moveTo>
                      <a:pt x="3674013" y="1434903"/>
                    </a:moveTo>
                    <a:cubicBezTo>
                      <a:pt x="1644912" y="1434903"/>
                      <a:pt x="0" y="1416003"/>
                      <a:pt x="0" y="1392688"/>
                    </a:cubicBezTo>
                    <a:lnTo>
                      <a:pt x="0" y="42215"/>
                    </a:lnTo>
                    <a:cubicBezTo>
                      <a:pt x="0" y="18900"/>
                      <a:pt x="1644912" y="0"/>
                      <a:pt x="3674013" y="0"/>
                    </a:cubicBezTo>
                    <a:lnTo>
                      <a:pt x="3674013" y="1434903"/>
                    </a:lnTo>
                    <a:close/>
                  </a:path>
                  <a:path w="3674013" h="1434903" fill="none">
                    <a:moveTo>
                      <a:pt x="3674013" y="1434903"/>
                    </a:moveTo>
                    <a:cubicBezTo>
                      <a:pt x="1644912" y="1434903"/>
                      <a:pt x="0" y="1416003"/>
                      <a:pt x="0" y="1392688"/>
                    </a:cubicBezTo>
                    <a:lnTo>
                      <a:pt x="0" y="42215"/>
                    </a:lnTo>
                    <a:cubicBezTo>
                      <a:pt x="0" y="18900"/>
                      <a:pt x="1644912" y="0"/>
                      <a:pt x="3674013" y="0"/>
                    </a:cubicBezTo>
                  </a:path>
                </a:pathLst>
              </a:custGeom>
              <a:ln w="9525">
                <a:solidFill>
                  <a:schemeClr val="bg1">
                    <a:lumMod val="9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TextBox 36">
                <a:extLst>
                  <a:ext uri="{FF2B5EF4-FFF2-40B4-BE49-F238E27FC236}">
                    <a16:creationId xmlns:a16="http://schemas.microsoft.com/office/drawing/2014/main" id="{936A1819-B2E6-4463-837D-56D1EEC9E752}"/>
                  </a:ext>
                </a:extLst>
              </p:cNvPr>
              <p:cNvSpPr txBox="1"/>
              <p:nvPr/>
            </p:nvSpPr>
            <p:spPr>
              <a:xfrm>
                <a:off x="1050138" y="1440843"/>
                <a:ext cx="318944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32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كم أركان الإسلام ؟</a:t>
                </a:r>
                <a:endParaRPr lang="en-US" sz="32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509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2" presetClass="path" presetSubtype="0" accel="50000" fill="hold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375E-6 -4.07407E-6 L 0.28033 0.00232 " pathEditMode="relative" rAng="0" ptsTypes="AA" p14:bounceEnd="50000">
                                          <p:cBhvr>
                                            <p:cTn id="16" dur="2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010" y="11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7" presetID="22" presetClass="entr" presetSubtype="8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50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4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2" presetClass="path" presetSubtype="0" ac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375E-6 -4.07407E-6 L 0.28033 0.00232 " pathEditMode="relative" rAng="0" ptsTypes="AA">
                                          <p:cBhvr>
                                            <p:cTn id="16" dur="2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010" y="11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7" presetID="22" presetClass="entr" presetSubtype="8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50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4" grpId="0" animBg="1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193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2098</TotalTime>
  <Words>144</Words>
  <Application>Microsoft Office PowerPoint</Application>
  <PresentationFormat>شاشة عريضة</PresentationFormat>
  <Paragraphs>49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Cooper Black</vt:lpstr>
      <vt:lpstr>Oswald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920</cp:revision>
  <dcterms:created xsi:type="dcterms:W3CDTF">2020-10-10T04:32:51Z</dcterms:created>
  <dcterms:modified xsi:type="dcterms:W3CDTF">2021-01-20T13:55:43Z</dcterms:modified>
</cp:coreProperties>
</file>