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398" r:id="rId3"/>
    <p:sldId id="415" r:id="rId4"/>
    <p:sldId id="335" r:id="rId5"/>
    <p:sldId id="419" r:id="rId6"/>
    <p:sldId id="424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2" y="7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140572" y="2810269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098213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أركان الإسلام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2273"/>
            <a:chOff x="433987" y="1526310"/>
            <a:chExt cx="2748179" cy="130227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42297" y="2017819"/>
              <a:ext cx="1432743" cy="792866"/>
              <a:chOff x="3553936" y="5475610"/>
              <a:chExt cx="1432743" cy="79286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475610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53936" y="5868366"/>
                <a:ext cx="1432743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أركان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236328" y="0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أركانُ الإسلامِ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125">
            <a:extLst>
              <a:ext uri="{FF2B5EF4-FFF2-40B4-BE49-F238E27FC236}">
                <a16:creationId xmlns:a16="http://schemas.microsoft.com/office/drawing/2014/main" id="{1F862882-4868-494E-8A89-5ADA20DE10DE}"/>
              </a:ext>
            </a:extLst>
          </p:cNvPr>
          <p:cNvGrpSpPr/>
          <p:nvPr/>
        </p:nvGrpSpPr>
        <p:grpSpPr>
          <a:xfrm>
            <a:off x="2281850" y="892732"/>
            <a:ext cx="2172294" cy="5646976"/>
            <a:chOff x="1162948" y="497748"/>
            <a:chExt cx="2172294" cy="5646976"/>
          </a:xfrm>
        </p:grpSpPr>
        <p:sp>
          <p:nvSpPr>
            <p:cNvPr id="43" name="Freeform: Shape 75">
              <a:extLst>
                <a:ext uri="{FF2B5EF4-FFF2-40B4-BE49-F238E27FC236}">
                  <a16:creationId xmlns:a16="http://schemas.microsoft.com/office/drawing/2014/main" id="{D8288774-027A-4EEF-9E71-9A19160EF511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2">
              <a:extLst>
                <a:ext uri="{FF2B5EF4-FFF2-40B4-BE49-F238E27FC236}">
                  <a16:creationId xmlns:a16="http://schemas.microsoft.com/office/drawing/2014/main" id="{90620483-5A1C-4FDD-8B22-02302A1DD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14">
              <a:extLst>
                <a:ext uri="{FF2B5EF4-FFF2-40B4-BE49-F238E27FC236}">
                  <a16:creationId xmlns:a16="http://schemas.microsoft.com/office/drawing/2014/main" id="{34F0B613-0780-47F0-86BC-31968CB4A97A}"/>
                </a:ext>
              </a:extLst>
            </p:cNvPr>
            <p:cNvGrpSpPr/>
            <p:nvPr/>
          </p:nvGrpSpPr>
          <p:grpSpPr>
            <a:xfrm>
              <a:off x="1355703" y="2516205"/>
              <a:ext cx="1727190" cy="3628519"/>
              <a:chOff x="5097487" y="2110153"/>
              <a:chExt cx="1997026" cy="4195397"/>
            </a:xfrm>
          </p:grpSpPr>
          <p:sp>
            <p:nvSpPr>
              <p:cNvPr id="61" name="Rectangle: Rounded Corners 8">
                <a:extLst>
                  <a:ext uri="{FF2B5EF4-FFF2-40B4-BE49-F238E27FC236}">
                    <a16:creationId xmlns:a16="http://schemas.microsoft.com/office/drawing/2014/main" id="{885EFC83-55BF-446D-A8E2-434A5B53C650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B489754A-6ECC-4C07-8699-CEB8DA1C100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reeform: Shape 9">
                <a:extLst>
                  <a:ext uri="{FF2B5EF4-FFF2-40B4-BE49-F238E27FC236}">
                    <a16:creationId xmlns:a16="http://schemas.microsoft.com/office/drawing/2014/main" id="{97560786-BFA8-4791-8A30-948C9541B2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12">
                <a:extLst>
                  <a:ext uri="{FF2B5EF4-FFF2-40B4-BE49-F238E27FC236}">
                    <a16:creationId xmlns:a16="http://schemas.microsoft.com/office/drawing/2014/main" id="{3D824A36-A0D3-4EDB-89D1-84ED70AF3BD2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E3A7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69" name="TextBox 13">
                <a:extLst>
                  <a:ext uri="{FF2B5EF4-FFF2-40B4-BE49-F238E27FC236}">
                    <a16:creationId xmlns:a16="http://schemas.microsoft.com/office/drawing/2014/main" id="{CED6C198-6906-42D1-9279-CCD66F617240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4000" b="1" dirty="0">
                    <a:solidFill>
                      <a:srgbClr val="00E3A7"/>
                    </a:solidFill>
                    <a:latin typeface="Oswald" panose="02000503000000000000" pitchFamily="2" charset="0"/>
                  </a:rPr>
                  <a:t>1</a:t>
                </a:r>
                <a:endParaRPr lang="en-US" sz="4000" b="1" dirty="0">
                  <a:solidFill>
                    <a:srgbClr val="00E3A7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46" name="Group 41">
              <a:extLst>
                <a:ext uri="{FF2B5EF4-FFF2-40B4-BE49-F238E27FC236}">
                  <a16:creationId xmlns:a16="http://schemas.microsoft.com/office/drawing/2014/main" id="{87DBDE8A-3EA0-4D9B-BB2A-71CA203A111C}"/>
                </a:ext>
              </a:extLst>
            </p:cNvPr>
            <p:cNvGrpSpPr/>
            <p:nvPr/>
          </p:nvGrpSpPr>
          <p:grpSpPr>
            <a:xfrm>
              <a:off x="1247185" y="4936675"/>
              <a:ext cx="1951450" cy="721098"/>
              <a:chOff x="316866" y="4129904"/>
              <a:chExt cx="2256321" cy="833752"/>
            </a:xfrm>
          </p:grpSpPr>
          <p:sp>
            <p:nvSpPr>
              <p:cNvPr id="56" name="TextBox 39">
                <a:extLst>
                  <a:ext uri="{FF2B5EF4-FFF2-40B4-BE49-F238E27FC236}">
                    <a16:creationId xmlns:a16="http://schemas.microsoft.com/office/drawing/2014/main" id="{93DA9FFF-F223-4C2F-985A-4F0C58A8D44A}"/>
                  </a:ext>
                </a:extLst>
              </p:cNvPr>
              <p:cNvSpPr txBox="1"/>
              <p:nvPr/>
            </p:nvSpPr>
            <p:spPr>
              <a:xfrm>
                <a:off x="353292" y="4129904"/>
                <a:ext cx="2219895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latin typeface="Oswald" panose="02000503000000000000" pitchFamily="2" charset="0"/>
                  </a:rPr>
                  <a:t>شهادةُ أنْ لا إله إلا الله</a:t>
                </a:r>
              </a:p>
            </p:txBody>
          </p:sp>
          <p:sp>
            <p:nvSpPr>
              <p:cNvPr id="57" name="TextBox 40">
                <a:extLst>
                  <a:ext uri="{FF2B5EF4-FFF2-40B4-BE49-F238E27FC236}">
                    <a16:creationId xmlns:a16="http://schemas.microsoft.com/office/drawing/2014/main" id="{06034E55-A6D9-4888-BE59-7A252DCE6F1E}"/>
                  </a:ext>
                </a:extLst>
              </p:cNvPr>
              <p:cNvSpPr txBox="1"/>
              <p:nvPr/>
            </p:nvSpPr>
            <p:spPr>
              <a:xfrm>
                <a:off x="316866" y="4536623"/>
                <a:ext cx="2234198" cy="427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latin typeface="+mj-lt"/>
                  </a:rPr>
                  <a:t>و أن محمَّداً رسول الله</a:t>
                </a:r>
                <a:endParaRPr lang="en-US" b="1" dirty="0">
                  <a:latin typeface="+mj-lt"/>
                </a:endParaRPr>
              </a:p>
            </p:txBody>
          </p:sp>
        </p:grpSp>
        <p:sp>
          <p:nvSpPr>
            <p:cNvPr id="47" name="Oval 54">
              <a:extLst>
                <a:ext uri="{FF2B5EF4-FFF2-40B4-BE49-F238E27FC236}">
                  <a16:creationId xmlns:a16="http://schemas.microsoft.com/office/drawing/2014/main" id="{5EDA430D-DE55-4C9E-AA21-E8B12A4D9F80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08F3E97-A7CF-4D9E-8D75-DDDC6491F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52" name="Freeform: Shape 73">
              <a:extLst>
                <a:ext uri="{FF2B5EF4-FFF2-40B4-BE49-F238E27FC236}">
                  <a16:creationId xmlns:a16="http://schemas.microsoft.com/office/drawing/2014/main" id="{42584B80-3FE7-49B3-99AE-AF6237BF52FB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79">
              <a:extLst>
                <a:ext uri="{FF2B5EF4-FFF2-40B4-BE49-F238E27FC236}">
                  <a16:creationId xmlns:a16="http://schemas.microsoft.com/office/drawing/2014/main" id="{1948EFA5-2224-4C3B-997F-F1A7BC03133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80">
              <a:extLst>
                <a:ext uri="{FF2B5EF4-FFF2-40B4-BE49-F238E27FC236}">
                  <a16:creationId xmlns:a16="http://schemas.microsoft.com/office/drawing/2014/main" id="{A57BB8ED-AD7C-4C33-819D-8E88276D9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Freeform: Shape 82">
              <a:extLst>
                <a:ext uri="{FF2B5EF4-FFF2-40B4-BE49-F238E27FC236}">
                  <a16:creationId xmlns:a16="http://schemas.microsoft.com/office/drawing/2014/main" id="{75F10CC6-F241-46AA-A1E1-8876CFC1F2CE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1" name="Group 126">
            <a:extLst>
              <a:ext uri="{FF2B5EF4-FFF2-40B4-BE49-F238E27FC236}">
                <a16:creationId xmlns:a16="http://schemas.microsoft.com/office/drawing/2014/main" id="{B732348F-C7E9-459A-AC00-EF2ABFBCDE46}"/>
              </a:ext>
            </a:extLst>
          </p:cNvPr>
          <p:cNvGrpSpPr/>
          <p:nvPr/>
        </p:nvGrpSpPr>
        <p:grpSpPr>
          <a:xfrm>
            <a:off x="4201949" y="1522730"/>
            <a:ext cx="2172294" cy="5016978"/>
            <a:chOff x="3083047" y="1127746"/>
            <a:chExt cx="2172294" cy="5016978"/>
          </a:xfrm>
        </p:grpSpPr>
        <p:sp>
          <p:nvSpPr>
            <p:cNvPr id="72" name="Freeform: Shape 97">
              <a:extLst>
                <a:ext uri="{FF2B5EF4-FFF2-40B4-BE49-F238E27FC236}">
                  <a16:creationId xmlns:a16="http://schemas.microsoft.com/office/drawing/2014/main" id="{EB5BE982-B15B-4FDE-B366-A4FE513A2AAD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15">
              <a:extLst>
                <a:ext uri="{FF2B5EF4-FFF2-40B4-BE49-F238E27FC236}">
                  <a16:creationId xmlns:a16="http://schemas.microsoft.com/office/drawing/2014/main" id="{79C13F8D-DE78-425C-A26D-05F81687F9ED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88" name="Rectangle: Rounded Corners 16">
                <a:extLst>
                  <a:ext uri="{FF2B5EF4-FFF2-40B4-BE49-F238E27FC236}">
                    <a16:creationId xmlns:a16="http://schemas.microsoft.com/office/drawing/2014/main" id="{48662BA5-65A4-477E-8F14-FC84BB76DD8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17">
                <a:extLst>
                  <a:ext uri="{FF2B5EF4-FFF2-40B4-BE49-F238E27FC236}">
                    <a16:creationId xmlns:a16="http://schemas.microsoft.com/office/drawing/2014/main" id="{BCF4748A-87CF-4384-B6D9-AAB18BB7D196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8">
                <a:extLst>
                  <a:ext uri="{FF2B5EF4-FFF2-40B4-BE49-F238E27FC236}">
                    <a16:creationId xmlns:a16="http://schemas.microsoft.com/office/drawing/2014/main" id="{ECB8D6D8-C252-433A-AF39-CFFC79C2ABE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extBox 19">
                <a:extLst>
                  <a:ext uri="{FF2B5EF4-FFF2-40B4-BE49-F238E27FC236}">
                    <a16:creationId xmlns:a16="http://schemas.microsoft.com/office/drawing/2014/main" id="{DFC5AF5E-01A8-4223-AA5B-F8606DE19567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15" name="TextBox 20">
                <a:extLst>
                  <a:ext uri="{FF2B5EF4-FFF2-40B4-BE49-F238E27FC236}">
                    <a16:creationId xmlns:a16="http://schemas.microsoft.com/office/drawing/2014/main" id="{FEBB363C-879D-40CC-AD9F-A140A27A9F2B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40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  <a:endParaRPr lang="en-US" sz="4000" b="1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74" name="Group 42">
              <a:extLst>
                <a:ext uri="{FF2B5EF4-FFF2-40B4-BE49-F238E27FC236}">
                  <a16:creationId xmlns:a16="http://schemas.microsoft.com/office/drawing/2014/main" id="{33CB0FE0-74B5-4A12-BB4E-7D539CE39B85}"/>
                </a:ext>
              </a:extLst>
            </p:cNvPr>
            <p:cNvGrpSpPr/>
            <p:nvPr/>
          </p:nvGrpSpPr>
          <p:grpSpPr>
            <a:xfrm>
              <a:off x="3430980" y="4997544"/>
              <a:ext cx="1580300" cy="429637"/>
              <a:chOff x="535976" y="4223440"/>
              <a:chExt cx="1827188" cy="496758"/>
            </a:xfrm>
          </p:grpSpPr>
          <p:sp>
            <p:nvSpPr>
              <p:cNvPr id="83" name="TextBox 43">
                <a:extLst>
                  <a:ext uri="{FF2B5EF4-FFF2-40B4-BE49-F238E27FC236}">
                    <a16:creationId xmlns:a16="http://schemas.microsoft.com/office/drawing/2014/main" id="{A9703EB7-DDA9-4614-8C19-3225A23F03B9}"/>
                  </a:ext>
                </a:extLst>
              </p:cNvPr>
              <p:cNvSpPr txBox="1"/>
              <p:nvPr/>
            </p:nvSpPr>
            <p:spPr>
              <a:xfrm>
                <a:off x="535976" y="4223440"/>
                <a:ext cx="1809750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87" name="TextBox 44">
                <a:extLst>
                  <a:ext uri="{FF2B5EF4-FFF2-40B4-BE49-F238E27FC236}">
                    <a16:creationId xmlns:a16="http://schemas.microsoft.com/office/drawing/2014/main" id="{AF4664AF-642F-4279-BA5A-3298C54DA504}"/>
                  </a:ext>
                </a:extLst>
              </p:cNvPr>
              <p:cNvSpPr txBox="1"/>
              <p:nvPr/>
            </p:nvSpPr>
            <p:spPr>
              <a:xfrm>
                <a:off x="553414" y="4257579"/>
                <a:ext cx="1809750" cy="462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>
                    <a:latin typeface="+mj-lt"/>
                  </a:rPr>
                  <a:t>إقام الصلاةِ</a:t>
                </a:r>
                <a:endParaRPr lang="en-US" sz="2000" b="1" dirty="0">
                  <a:latin typeface="+mj-lt"/>
                </a:endParaRPr>
              </a:p>
            </p:txBody>
          </p:sp>
        </p:grpSp>
        <p:sp>
          <p:nvSpPr>
            <p:cNvPr id="75" name="Oval 55">
              <a:extLst>
                <a:ext uri="{FF2B5EF4-FFF2-40B4-BE49-F238E27FC236}">
                  <a16:creationId xmlns:a16="http://schemas.microsoft.com/office/drawing/2014/main" id="{1026A3BA-A1D4-4217-A140-C8030FD9DA7E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93">
              <a:extLst>
                <a:ext uri="{FF2B5EF4-FFF2-40B4-BE49-F238E27FC236}">
                  <a16:creationId xmlns:a16="http://schemas.microsoft.com/office/drawing/2014/main" id="{1E1EC99E-F938-4DE7-85D6-BA66E7473077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105">
              <a:extLst>
                <a:ext uri="{FF2B5EF4-FFF2-40B4-BE49-F238E27FC236}">
                  <a16:creationId xmlns:a16="http://schemas.microsoft.com/office/drawing/2014/main" id="{6B21F99F-DFCC-4C37-A1CD-CE72B170B6E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79" name="Straight Connector 101">
                <a:extLst>
                  <a:ext uri="{FF2B5EF4-FFF2-40B4-BE49-F238E27FC236}">
                    <a16:creationId xmlns:a16="http://schemas.microsoft.com/office/drawing/2014/main" id="{97712766-356C-4BB0-8090-9D534103EA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102">
                <a:extLst>
                  <a:ext uri="{FF2B5EF4-FFF2-40B4-BE49-F238E27FC236}">
                    <a16:creationId xmlns:a16="http://schemas.microsoft.com/office/drawing/2014/main" id="{5C07D4F0-873A-4A57-A2D8-F114551A728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103">
                <a:extLst>
                  <a:ext uri="{FF2B5EF4-FFF2-40B4-BE49-F238E27FC236}">
                    <a16:creationId xmlns:a16="http://schemas.microsoft.com/office/drawing/2014/main" id="{18FE561F-7A34-4CE8-AB66-497016782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Freeform: Shape 104">
                <a:extLst>
                  <a:ext uri="{FF2B5EF4-FFF2-40B4-BE49-F238E27FC236}">
                    <a16:creationId xmlns:a16="http://schemas.microsoft.com/office/drawing/2014/main" id="{8DC5A50C-038F-4303-B7E9-6BCFC43CB7C1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8" name="Picture 57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6EEF51F4-240F-4A1A-9B4F-F42C1D831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grpSp>
        <p:nvGrpSpPr>
          <p:cNvPr id="116" name="Group 127">
            <a:extLst>
              <a:ext uri="{FF2B5EF4-FFF2-40B4-BE49-F238E27FC236}">
                <a16:creationId xmlns:a16="http://schemas.microsoft.com/office/drawing/2014/main" id="{76BA92A2-0A9B-4904-9F32-A13252CCA43B}"/>
              </a:ext>
            </a:extLst>
          </p:cNvPr>
          <p:cNvGrpSpPr/>
          <p:nvPr/>
        </p:nvGrpSpPr>
        <p:grpSpPr>
          <a:xfrm>
            <a:off x="6255717" y="459615"/>
            <a:ext cx="2172294" cy="6080093"/>
            <a:chOff x="5136815" y="64631"/>
            <a:chExt cx="2172294" cy="6080093"/>
          </a:xfrm>
        </p:grpSpPr>
        <p:sp>
          <p:nvSpPr>
            <p:cNvPr id="117" name="Freeform: Shape 98">
              <a:extLst>
                <a:ext uri="{FF2B5EF4-FFF2-40B4-BE49-F238E27FC236}">
                  <a16:creationId xmlns:a16="http://schemas.microsoft.com/office/drawing/2014/main" id="{E566F3C2-F980-4DB6-8E8E-3DA572CD62E1}"/>
                </a:ext>
              </a:extLst>
            </p:cNvPr>
            <p:cNvSpPr/>
            <p:nvPr/>
          </p:nvSpPr>
          <p:spPr>
            <a:xfrm flipH="1">
              <a:off x="6155039" y="2411424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21">
              <a:extLst>
                <a:ext uri="{FF2B5EF4-FFF2-40B4-BE49-F238E27FC236}">
                  <a16:creationId xmlns:a16="http://schemas.microsoft.com/office/drawing/2014/main" id="{67455314-DC05-4737-88F9-4CBD16A78EE4}"/>
                </a:ext>
              </a:extLst>
            </p:cNvPr>
            <p:cNvGrpSpPr/>
            <p:nvPr/>
          </p:nvGrpSpPr>
          <p:grpSpPr>
            <a:xfrm>
              <a:off x="5359367" y="2516205"/>
              <a:ext cx="1727190" cy="3628519"/>
              <a:chOff x="5097487" y="2110153"/>
              <a:chExt cx="1997026" cy="4195397"/>
            </a:xfrm>
          </p:grpSpPr>
          <p:sp>
            <p:nvSpPr>
              <p:cNvPr id="131" name="Rectangle: Rounded Corners 22">
                <a:extLst>
                  <a:ext uri="{FF2B5EF4-FFF2-40B4-BE49-F238E27FC236}">
                    <a16:creationId xmlns:a16="http://schemas.microsoft.com/office/drawing/2014/main" id="{89B48F7A-E19F-4D5E-B589-AFEC30D67FA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5E6BF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: Shape 23">
                <a:extLst>
                  <a:ext uri="{FF2B5EF4-FFF2-40B4-BE49-F238E27FC236}">
                    <a16:creationId xmlns:a16="http://schemas.microsoft.com/office/drawing/2014/main" id="{EA716450-DDF6-41F4-916F-77456716D21D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24">
                <a:extLst>
                  <a:ext uri="{FF2B5EF4-FFF2-40B4-BE49-F238E27FC236}">
                    <a16:creationId xmlns:a16="http://schemas.microsoft.com/office/drawing/2014/main" id="{B69FD101-E863-45F2-ADCF-81F7B6A2555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693102C9-D6C3-498E-994D-B6ACEB4E109C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5" name="TextBox 26">
                <a:extLst>
                  <a:ext uri="{FF2B5EF4-FFF2-40B4-BE49-F238E27FC236}">
                    <a16:creationId xmlns:a16="http://schemas.microsoft.com/office/drawing/2014/main" id="{9B264C8D-AA54-4083-98F4-8E7AB9B0DDBC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4000" b="1" dirty="0">
                    <a:solidFill>
                      <a:srgbClr val="5E6BF3"/>
                    </a:solidFill>
                    <a:latin typeface="Oswald" panose="02000503000000000000" pitchFamily="2" charset="0"/>
                  </a:rPr>
                  <a:t>3</a:t>
                </a:r>
                <a:endParaRPr lang="en-US" sz="4000" b="1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20" name="Group 45">
              <a:extLst>
                <a:ext uri="{FF2B5EF4-FFF2-40B4-BE49-F238E27FC236}">
                  <a16:creationId xmlns:a16="http://schemas.microsoft.com/office/drawing/2014/main" id="{98498D1F-EA11-4B14-A18D-A3E6C1FDB23C}"/>
                </a:ext>
              </a:extLst>
            </p:cNvPr>
            <p:cNvGrpSpPr/>
            <p:nvPr/>
          </p:nvGrpSpPr>
          <p:grpSpPr>
            <a:xfrm>
              <a:off x="5425271" y="5007384"/>
              <a:ext cx="1626370" cy="411534"/>
              <a:chOff x="535976" y="4223440"/>
              <a:chExt cx="1880455" cy="475827"/>
            </a:xfrm>
          </p:grpSpPr>
          <p:sp>
            <p:nvSpPr>
              <p:cNvPr id="129" name="TextBox 46">
                <a:extLst>
                  <a:ext uri="{FF2B5EF4-FFF2-40B4-BE49-F238E27FC236}">
                    <a16:creationId xmlns:a16="http://schemas.microsoft.com/office/drawing/2014/main" id="{AFD6457B-527D-49A1-9D67-83492178CE1F}"/>
                  </a:ext>
                </a:extLst>
              </p:cNvPr>
              <p:cNvSpPr txBox="1"/>
              <p:nvPr/>
            </p:nvSpPr>
            <p:spPr>
              <a:xfrm>
                <a:off x="535976" y="4223440"/>
                <a:ext cx="1809750" cy="427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0" name="TextBox 47">
                <a:extLst>
                  <a:ext uri="{FF2B5EF4-FFF2-40B4-BE49-F238E27FC236}">
                    <a16:creationId xmlns:a16="http://schemas.microsoft.com/office/drawing/2014/main" id="{51066668-BE2F-45C6-9A72-1566AE1C0B19}"/>
                  </a:ext>
                </a:extLst>
              </p:cNvPr>
              <p:cNvSpPr txBox="1"/>
              <p:nvPr/>
            </p:nvSpPr>
            <p:spPr>
              <a:xfrm>
                <a:off x="606681" y="4236649"/>
                <a:ext cx="1809750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>
                    <a:latin typeface="+mj-lt"/>
                  </a:rPr>
                  <a:t>إيتاءُ الزّكاةِ</a:t>
                </a:r>
                <a:endParaRPr lang="en-US" sz="2000" b="1" dirty="0">
                  <a:latin typeface="+mj-lt"/>
                </a:endParaRPr>
              </a:p>
            </p:txBody>
          </p:sp>
        </p:grpSp>
        <p:sp>
          <p:nvSpPr>
            <p:cNvPr id="121" name="Oval 58">
              <a:extLst>
                <a:ext uri="{FF2B5EF4-FFF2-40B4-BE49-F238E27FC236}">
                  <a16:creationId xmlns:a16="http://schemas.microsoft.com/office/drawing/2014/main" id="{C6FAE4E7-379F-465E-8CCD-4CAC2F047A60}"/>
                </a:ext>
              </a:extLst>
            </p:cNvPr>
            <p:cNvSpPr/>
            <p:nvPr/>
          </p:nvSpPr>
          <p:spPr>
            <a:xfrm>
              <a:off x="6126820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94">
              <a:extLst>
                <a:ext uri="{FF2B5EF4-FFF2-40B4-BE49-F238E27FC236}">
                  <a16:creationId xmlns:a16="http://schemas.microsoft.com/office/drawing/2014/main" id="{78CF6F76-41D9-471B-9709-F0D1D74315CF}"/>
                </a:ext>
              </a:extLst>
            </p:cNvPr>
            <p:cNvSpPr/>
            <p:nvPr/>
          </p:nvSpPr>
          <p:spPr>
            <a:xfrm>
              <a:off x="6203252" y="2420264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3" name="Group 107">
              <a:extLst>
                <a:ext uri="{FF2B5EF4-FFF2-40B4-BE49-F238E27FC236}">
                  <a16:creationId xmlns:a16="http://schemas.microsoft.com/office/drawing/2014/main" id="{0AE6D231-D1E5-4ACB-96C9-24ED0F5412EC}"/>
                </a:ext>
              </a:extLst>
            </p:cNvPr>
            <p:cNvGrpSpPr/>
            <p:nvPr/>
          </p:nvGrpSpPr>
          <p:grpSpPr>
            <a:xfrm>
              <a:off x="6169805" y="783771"/>
              <a:ext cx="116356" cy="1653019"/>
              <a:chOff x="2784014" y="989485"/>
              <a:chExt cx="116356" cy="1653019"/>
            </a:xfrm>
          </p:grpSpPr>
          <p:cxnSp>
            <p:nvCxnSpPr>
              <p:cNvPr id="125" name="Straight Connector 108">
                <a:extLst>
                  <a:ext uri="{FF2B5EF4-FFF2-40B4-BE49-F238E27FC236}">
                    <a16:creationId xmlns:a16="http://schemas.microsoft.com/office/drawing/2014/main" id="{4140C876-CBC5-4BFD-B324-E5F122CFC1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989485"/>
                <a:ext cx="0" cy="1628967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09">
                <a:extLst>
                  <a:ext uri="{FF2B5EF4-FFF2-40B4-BE49-F238E27FC236}">
                    <a16:creationId xmlns:a16="http://schemas.microsoft.com/office/drawing/2014/main" id="{48CE08D4-5736-4F76-B753-97F47A7C3651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10">
                <a:extLst>
                  <a:ext uri="{FF2B5EF4-FFF2-40B4-BE49-F238E27FC236}">
                    <a16:creationId xmlns:a16="http://schemas.microsoft.com/office/drawing/2014/main" id="{429B79A2-744B-4A66-BBA0-2410C7C2CA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: Shape 111">
                <a:extLst>
                  <a:ext uri="{FF2B5EF4-FFF2-40B4-BE49-F238E27FC236}">
                    <a16:creationId xmlns:a16="http://schemas.microsoft.com/office/drawing/2014/main" id="{3189F70A-C3D5-4D79-A1D4-BB94064D38D4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4" name="Picture 6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37AC55D-4B28-49F8-8BC1-9DC254EF0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36815" y="64631"/>
              <a:ext cx="2172294" cy="945516"/>
            </a:xfrm>
            <a:prstGeom prst="rect">
              <a:avLst/>
            </a:prstGeom>
          </p:spPr>
        </p:pic>
      </p:grpSp>
      <p:grpSp>
        <p:nvGrpSpPr>
          <p:cNvPr id="136" name="Group 128">
            <a:extLst>
              <a:ext uri="{FF2B5EF4-FFF2-40B4-BE49-F238E27FC236}">
                <a16:creationId xmlns:a16="http://schemas.microsoft.com/office/drawing/2014/main" id="{DB759E43-DDCC-42E8-9AAE-F9907987AF23}"/>
              </a:ext>
            </a:extLst>
          </p:cNvPr>
          <p:cNvGrpSpPr/>
          <p:nvPr/>
        </p:nvGrpSpPr>
        <p:grpSpPr>
          <a:xfrm>
            <a:off x="8280292" y="970820"/>
            <a:ext cx="2172294" cy="5568888"/>
            <a:chOff x="7161390" y="575836"/>
            <a:chExt cx="2172294" cy="5568888"/>
          </a:xfrm>
        </p:grpSpPr>
        <p:sp>
          <p:nvSpPr>
            <p:cNvPr id="137" name="Freeform: Shape 99">
              <a:extLst>
                <a:ext uri="{FF2B5EF4-FFF2-40B4-BE49-F238E27FC236}">
                  <a16:creationId xmlns:a16="http://schemas.microsoft.com/office/drawing/2014/main" id="{376A25EA-7A19-48F8-8BA1-47E9C1BA5ACE}"/>
                </a:ext>
              </a:extLst>
            </p:cNvPr>
            <p:cNvSpPr/>
            <p:nvPr/>
          </p:nvSpPr>
          <p:spPr>
            <a:xfrm flipH="1">
              <a:off x="8195262" y="242709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8" name="Group 27">
              <a:extLst>
                <a:ext uri="{FF2B5EF4-FFF2-40B4-BE49-F238E27FC236}">
                  <a16:creationId xmlns:a16="http://schemas.microsoft.com/office/drawing/2014/main" id="{1A68FEEC-07FB-4760-8683-DD8CCF6D2159}"/>
                </a:ext>
              </a:extLst>
            </p:cNvPr>
            <p:cNvGrpSpPr/>
            <p:nvPr/>
          </p:nvGrpSpPr>
          <p:grpSpPr>
            <a:xfrm>
              <a:off x="7361198" y="2516205"/>
              <a:ext cx="1727190" cy="3628519"/>
              <a:chOff x="5097487" y="2110153"/>
              <a:chExt cx="1997026" cy="4195397"/>
            </a:xfrm>
          </p:grpSpPr>
          <p:sp>
            <p:nvSpPr>
              <p:cNvPr id="150" name="Rectangle: Rounded Corners 28">
                <a:extLst>
                  <a:ext uri="{FF2B5EF4-FFF2-40B4-BE49-F238E27FC236}">
                    <a16:creationId xmlns:a16="http://schemas.microsoft.com/office/drawing/2014/main" id="{0E828B27-64E8-4924-B4F3-0F0490654DE5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E892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29">
                <a:extLst>
                  <a:ext uri="{FF2B5EF4-FFF2-40B4-BE49-F238E27FC236}">
                    <a16:creationId xmlns:a16="http://schemas.microsoft.com/office/drawing/2014/main" id="{55D4EB1E-361C-4766-9B81-D3118FB2498C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Freeform: Shape 30">
                <a:extLst>
                  <a:ext uri="{FF2B5EF4-FFF2-40B4-BE49-F238E27FC236}">
                    <a16:creationId xmlns:a16="http://schemas.microsoft.com/office/drawing/2014/main" id="{AF046AE7-BCA1-4925-8B20-B1C82CADA77E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TextBox 31">
                <a:extLst>
                  <a:ext uri="{FF2B5EF4-FFF2-40B4-BE49-F238E27FC236}">
                    <a16:creationId xmlns:a16="http://schemas.microsoft.com/office/drawing/2014/main" id="{09428D1C-7FA2-441C-A9A9-BAA16B17B780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FE8929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54" name="TextBox 32">
                <a:extLst>
                  <a:ext uri="{FF2B5EF4-FFF2-40B4-BE49-F238E27FC236}">
                    <a16:creationId xmlns:a16="http://schemas.microsoft.com/office/drawing/2014/main" id="{E5BAB1FA-EDC4-466F-830F-BA78CFB71359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4000" b="1" dirty="0">
                    <a:solidFill>
                      <a:srgbClr val="FE8929"/>
                    </a:solidFill>
                    <a:latin typeface="Oswald" panose="02000503000000000000" pitchFamily="2" charset="0"/>
                  </a:rPr>
                  <a:t>4</a:t>
                </a:r>
                <a:endParaRPr lang="en-US" sz="4000" b="1" dirty="0">
                  <a:solidFill>
                    <a:srgbClr val="FE8929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39" name="Group 48">
              <a:extLst>
                <a:ext uri="{FF2B5EF4-FFF2-40B4-BE49-F238E27FC236}">
                  <a16:creationId xmlns:a16="http://schemas.microsoft.com/office/drawing/2014/main" id="{748C8F7B-CC04-4888-BC5A-F689D05ADD7E}"/>
                </a:ext>
              </a:extLst>
            </p:cNvPr>
            <p:cNvGrpSpPr/>
            <p:nvPr/>
          </p:nvGrpSpPr>
          <p:grpSpPr>
            <a:xfrm>
              <a:off x="7419561" y="5002180"/>
              <a:ext cx="1610586" cy="400110"/>
              <a:chOff x="535976" y="4206060"/>
              <a:chExt cx="1862205" cy="462620"/>
            </a:xfrm>
          </p:grpSpPr>
          <p:sp>
            <p:nvSpPr>
              <p:cNvPr id="148" name="TextBox 49">
                <a:extLst>
                  <a:ext uri="{FF2B5EF4-FFF2-40B4-BE49-F238E27FC236}">
                    <a16:creationId xmlns:a16="http://schemas.microsoft.com/office/drawing/2014/main" id="{73F3518B-1616-42F6-8138-4ED2CCCDEE6E}"/>
                  </a:ext>
                </a:extLst>
              </p:cNvPr>
              <p:cNvSpPr txBox="1"/>
              <p:nvPr/>
            </p:nvSpPr>
            <p:spPr>
              <a:xfrm>
                <a:off x="535976" y="4223440"/>
                <a:ext cx="1809750" cy="427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49" name="TextBox 50">
                <a:extLst>
                  <a:ext uri="{FF2B5EF4-FFF2-40B4-BE49-F238E27FC236}">
                    <a16:creationId xmlns:a16="http://schemas.microsoft.com/office/drawing/2014/main" id="{7EE8B689-C690-4053-9C36-52B625161093}"/>
                  </a:ext>
                </a:extLst>
              </p:cNvPr>
              <p:cNvSpPr txBox="1"/>
              <p:nvPr/>
            </p:nvSpPr>
            <p:spPr>
              <a:xfrm>
                <a:off x="588431" y="4206060"/>
                <a:ext cx="1809750" cy="462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>
                    <a:latin typeface="+mj-lt"/>
                  </a:rPr>
                  <a:t>صوْم رمضانَ</a:t>
                </a:r>
                <a:endParaRPr lang="en-US" sz="2000" b="1" dirty="0">
                  <a:latin typeface="+mj-lt"/>
                </a:endParaRPr>
              </a:p>
            </p:txBody>
          </p:sp>
        </p:grpSp>
        <p:sp>
          <p:nvSpPr>
            <p:cNvPr id="140" name="Oval 61">
              <a:extLst>
                <a:ext uri="{FF2B5EF4-FFF2-40B4-BE49-F238E27FC236}">
                  <a16:creationId xmlns:a16="http://schemas.microsoft.com/office/drawing/2014/main" id="{B1361C6A-BCDD-446A-92DF-B62C92E751BF}"/>
                </a:ext>
              </a:extLst>
            </p:cNvPr>
            <p:cNvSpPr/>
            <p:nvPr/>
          </p:nvSpPr>
          <p:spPr>
            <a:xfrm>
              <a:off x="8137355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Freeform: Shape 95">
              <a:extLst>
                <a:ext uri="{FF2B5EF4-FFF2-40B4-BE49-F238E27FC236}">
                  <a16:creationId xmlns:a16="http://schemas.microsoft.com/office/drawing/2014/main" id="{3BF76FC1-0E4B-4F2E-A2E6-0AEDEF33F34E}"/>
                </a:ext>
              </a:extLst>
            </p:cNvPr>
            <p:cNvSpPr/>
            <p:nvPr/>
          </p:nvSpPr>
          <p:spPr>
            <a:xfrm>
              <a:off x="8224793" y="243877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oup 113">
              <a:extLst>
                <a:ext uri="{FF2B5EF4-FFF2-40B4-BE49-F238E27FC236}">
                  <a16:creationId xmlns:a16="http://schemas.microsoft.com/office/drawing/2014/main" id="{FABA147A-6ADA-4BCE-AF5D-B912793FEA2B}"/>
                </a:ext>
              </a:extLst>
            </p:cNvPr>
            <p:cNvGrpSpPr/>
            <p:nvPr/>
          </p:nvGrpSpPr>
          <p:grpSpPr>
            <a:xfrm>
              <a:off x="8222871" y="1316334"/>
              <a:ext cx="116356" cy="1153407"/>
              <a:chOff x="2784014" y="1489097"/>
              <a:chExt cx="116356" cy="1153407"/>
            </a:xfrm>
          </p:grpSpPr>
          <p:cxnSp>
            <p:nvCxnSpPr>
              <p:cNvPr id="144" name="Straight Connector 114">
                <a:extLst>
                  <a:ext uri="{FF2B5EF4-FFF2-40B4-BE49-F238E27FC236}">
                    <a16:creationId xmlns:a16="http://schemas.microsoft.com/office/drawing/2014/main" id="{9E2623D4-3002-40D7-BBCF-FCB4360392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1489097"/>
                <a:ext cx="0" cy="112935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15">
                <a:extLst>
                  <a:ext uri="{FF2B5EF4-FFF2-40B4-BE49-F238E27FC236}">
                    <a16:creationId xmlns:a16="http://schemas.microsoft.com/office/drawing/2014/main" id="{B39E57F8-864A-4C29-8A89-7FD0AA7E616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16">
                <a:extLst>
                  <a:ext uri="{FF2B5EF4-FFF2-40B4-BE49-F238E27FC236}">
                    <a16:creationId xmlns:a16="http://schemas.microsoft.com/office/drawing/2014/main" id="{F47447B0-E98F-40DF-9392-4745218588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Freeform: Shape 117">
                <a:extLst>
                  <a:ext uri="{FF2B5EF4-FFF2-40B4-BE49-F238E27FC236}">
                    <a16:creationId xmlns:a16="http://schemas.microsoft.com/office/drawing/2014/main" id="{9AA92BA5-1330-474F-84F2-FAF2543BDB12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43" name="Picture 66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14B96A41-E16C-4189-85A7-816777E275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1390" y="575836"/>
              <a:ext cx="2172294" cy="945516"/>
            </a:xfrm>
            <a:prstGeom prst="rect">
              <a:avLst/>
            </a:prstGeom>
          </p:spPr>
        </p:pic>
      </p:grpSp>
      <p:grpSp>
        <p:nvGrpSpPr>
          <p:cNvPr id="155" name="Group 129">
            <a:extLst>
              <a:ext uri="{FF2B5EF4-FFF2-40B4-BE49-F238E27FC236}">
                <a16:creationId xmlns:a16="http://schemas.microsoft.com/office/drawing/2014/main" id="{D4B7A7BF-1379-4E03-9749-2F3EC6264EEC}"/>
              </a:ext>
            </a:extLst>
          </p:cNvPr>
          <p:cNvGrpSpPr/>
          <p:nvPr/>
        </p:nvGrpSpPr>
        <p:grpSpPr>
          <a:xfrm>
            <a:off x="10244298" y="354235"/>
            <a:ext cx="2172294" cy="6185473"/>
            <a:chOff x="9125396" y="-40749"/>
            <a:chExt cx="2172294" cy="6185473"/>
          </a:xfrm>
        </p:grpSpPr>
        <p:sp>
          <p:nvSpPr>
            <p:cNvPr id="156" name="Freeform: Shape 100">
              <a:extLst>
                <a:ext uri="{FF2B5EF4-FFF2-40B4-BE49-F238E27FC236}">
                  <a16:creationId xmlns:a16="http://schemas.microsoft.com/office/drawing/2014/main" id="{4C01C000-3539-4C9B-BD75-84E82E1A32B7}"/>
                </a:ext>
              </a:extLst>
            </p:cNvPr>
            <p:cNvSpPr/>
            <p:nvPr/>
          </p:nvSpPr>
          <p:spPr>
            <a:xfrm flipH="1">
              <a:off x="10126216" y="2418728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7" name="Group 33">
              <a:extLst>
                <a:ext uri="{FF2B5EF4-FFF2-40B4-BE49-F238E27FC236}">
                  <a16:creationId xmlns:a16="http://schemas.microsoft.com/office/drawing/2014/main" id="{A9A48CF7-C04F-4A84-995B-E8CB195371FD}"/>
                </a:ext>
              </a:extLst>
            </p:cNvPr>
            <p:cNvGrpSpPr/>
            <p:nvPr/>
          </p:nvGrpSpPr>
          <p:grpSpPr>
            <a:xfrm>
              <a:off x="9363030" y="2516205"/>
              <a:ext cx="1727190" cy="3628519"/>
              <a:chOff x="5097487" y="2110153"/>
              <a:chExt cx="1997026" cy="4195397"/>
            </a:xfrm>
          </p:grpSpPr>
          <p:sp>
            <p:nvSpPr>
              <p:cNvPr id="169" name="Rectangle: Rounded Corners 34">
                <a:extLst>
                  <a:ext uri="{FF2B5EF4-FFF2-40B4-BE49-F238E27FC236}">
                    <a16:creationId xmlns:a16="http://schemas.microsoft.com/office/drawing/2014/main" id="{B2F919F9-00F6-463A-A6AE-D7CD2C52B25C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FD50D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Freeform: Shape 35">
                <a:extLst>
                  <a:ext uri="{FF2B5EF4-FFF2-40B4-BE49-F238E27FC236}">
                    <a16:creationId xmlns:a16="http://schemas.microsoft.com/office/drawing/2014/main" id="{CE6981BF-4B4D-459A-A251-BEA264F3AA0C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Freeform: Shape 36">
                <a:extLst>
                  <a:ext uri="{FF2B5EF4-FFF2-40B4-BE49-F238E27FC236}">
                    <a16:creationId xmlns:a16="http://schemas.microsoft.com/office/drawing/2014/main" id="{BD88D1D8-3FA1-481E-A304-5BC98C06CE5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TextBox 37">
                <a:extLst>
                  <a:ext uri="{FF2B5EF4-FFF2-40B4-BE49-F238E27FC236}">
                    <a16:creationId xmlns:a16="http://schemas.microsoft.com/office/drawing/2014/main" id="{52938484-4C46-4A25-A824-EEC1EE826493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FD50DE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73" name="TextBox 38">
                <a:extLst>
                  <a:ext uri="{FF2B5EF4-FFF2-40B4-BE49-F238E27FC236}">
                    <a16:creationId xmlns:a16="http://schemas.microsoft.com/office/drawing/2014/main" id="{AE6ED4FB-A66E-40F4-B16F-3D9FFB20A6A3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818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4000" b="1" dirty="0">
                    <a:solidFill>
                      <a:srgbClr val="FD50DE"/>
                    </a:solidFill>
                    <a:latin typeface="Oswald" panose="02000503000000000000" pitchFamily="2" charset="0"/>
                  </a:rPr>
                  <a:t>5</a:t>
                </a:r>
                <a:endParaRPr lang="en-US" sz="4000" b="1" dirty="0">
                  <a:solidFill>
                    <a:srgbClr val="FD50DE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58" name="Group 51">
              <a:extLst>
                <a:ext uri="{FF2B5EF4-FFF2-40B4-BE49-F238E27FC236}">
                  <a16:creationId xmlns:a16="http://schemas.microsoft.com/office/drawing/2014/main" id="{6E8C2ED6-1032-4DC2-BB27-0B657EBEDAD5}"/>
                </a:ext>
              </a:extLst>
            </p:cNvPr>
            <p:cNvGrpSpPr/>
            <p:nvPr/>
          </p:nvGrpSpPr>
          <p:grpSpPr>
            <a:xfrm>
              <a:off x="9413852" y="4936709"/>
              <a:ext cx="1565218" cy="480304"/>
              <a:chOff x="535976" y="4118962"/>
              <a:chExt cx="1809750" cy="555340"/>
            </a:xfrm>
          </p:grpSpPr>
          <p:sp>
            <p:nvSpPr>
              <p:cNvPr id="167" name="TextBox 52">
                <a:extLst>
                  <a:ext uri="{FF2B5EF4-FFF2-40B4-BE49-F238E27FC236}">
                    <a16:creationId xmlns:a16="http://schemas.microsoft.com/office/drawing/2014/main" id="{8DD605EF-305D-4311-8682-BFDA5FDA2CB8}"/>
                  </a:ext>
                </a:extLst>
              </p:cNvPr>
              <p:cNvSpPr txBox="1"/>
              <p:nvPr/>
            </p:nvSpPr>
            <p:spPr>
              <a:xfrm>
                <a:off x="535976" y="4118962"/>
                <a:ext cx="1809750" cy="427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68" name="TextBox 53">
                <a:extLst>
                  <a:ext uri="{FF2B5EF4-FFF2-40B4-BE49-F238E27FC236}">
                    <a16:creationId xmlns:a16="http://schemas.microsoft.com/office/drawing/2014/main" id="{BABDF7C9-F3BE-4D3E-80CE-68F8D609AA25}"/>
                  </a:ext>
                </a:extLst>
              </p:cNvPr>
              <p:cNvSpPr txBox="1"/>
              <p:nvPr/>
            </p:nvSpPr>
            <p:spPr>
              <a:xfrm>
                <a:off x="535976" y="4211684"/>
                <a:ext cx="1809750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>
                    <a:latin typeface="+mj-lt"/>
                  </a:rPr>
                  <a:t>حجُّ البيتِ</a:t>
                </a:r>
                <a:endParaRPr lang="en-US" sz="2000" b="1" dirty="0">
                  <a:latin typeface="+mj-lt"/>
                </a:endParaRPr>
              </a:p>
            </p:txBody>
          </p:sp>
        </p:grpSp>
        <p:sp>
          <p:nvSpPr>
            <p:cNvPr id="159" name="Oval 62">
              <a:extLst>
                <a:ext uri="{FF2B5EF4-FFF2-40B4-BE49-F238E27FC236}">
                  <a16:creationId xmlns:a16="http://schemas.microsoft.com/office/drawing/2014/main" id="{96C857C7-A3D8-408C-B390-6778DCDAC302}"/>
                </a:ext>
              </a:extLst>
            </p:cNvPr>
            <p:cNvSpPr/>
            <p:nvPr/>
          </p:nvSpPr>
          <p:spPr>
            <a:xfrm>
              <a:off x="10107998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Freeform: Shape 96">
              <a:extLst>
                <a:ext uri="{FF2B5EF4-FFF2-40B4-BE49-F238E27FC236}">
                  <a16:creationId xmlns:a16="http://schemas.microsoft.com/office/drawing/2014/main" id="{EB93C99F-54EF-40D1-AE64-F87CF4C4697E}"/>
                </a:ext>
              </a:extLst>
            </p:cNvPr>
            <p:cNvSpPr/>
            <p:nvPr/>
          </p:nvSpPr>
          <p:spPr>
            <a:xfrm>
              <a:off x="10162460" y="2445990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1" name="Group 119">
              <a:extLst>
                <a:ext uri="{FF2B5EF4-FFF2-40B4-BE49-F238E27FC236}">
                  <a16:creationId xmlns:a16="http://schemas.microsoft.com/office/drawing/2014/main" id="{E18DD006-0E7E-4342-A100-CD3A03F13A20}"/>
                </a:ext>
              </a:extLst>
            </p:cNvPr>
            <p:cNvGrpSpPr/>
            <p:nvPr/>
          </p:nvGrpSpPr>
          <p:grpSpPr>
            <a:xfrm>
              <a:off x="10145613" y="653143"/>
              <a:ext cx="116356" cy="1808037"/>
              <a:chOff x="2784014" y="834467"/>
              <a:chExt cx="116356" cy="1808037"/>
            </a:xfrm>
          </p:grpSpPr>
          <p:cxnSp>
            <p:nvCxnSpPr>
              <p:cNvPr id="163" name="Straight Connector 120">
                <a:extLst>
                  <a:ext uri="{FF2B5EF4-FFF2-40B4-BE49-F238E27FC236}">
                    <a16:creationId xmlns:a16="http://schemas.microsoft.com/office/drawing/2014/main" id="{80939773-2D76-4376-AAFA-0FF56D5908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834467"/>
                <a:ext cx="0" cy="1783986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21">
                <a:extLst>
                  <a:ext uri="{FF2B5EF4-FFF2-40B4-BE49-F238E27FC236}">
                    <a16:creationId xmlns:a16="http://schemas.microsoft.com/office/drawing/2014/main" id="{7EED9D5C-6B50-4E33-990E-0776C42B445C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22">
                <a:extLst>
                  <a:ext uri="{FF2B5EF4-FFF2-40B4-BE49-F238E27FC236}">
                    <a16:creationId xmlns:a16="http://schemas.microsoft.com/office/drawing/2014/main" id="{4B20132B-468E-48C8-838C-339859CD0E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6" name="Freeform: Shape 123">
                <a:extLst>
                  <a:ext uri="{FF2B5EF4-FFF2-40B4-BE49-F238E27FC236}">
                    <a16:creationId xmlns:a16="http://schemas.microsoft.com/office/drawing/2014/main" id="{69122C26-BBB1-48AB-8A48-E98E591085E5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62" name="Picture 70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481A9F98-B436-4AE3-93F5-982DB1C8F6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25396" y="-40749"/>
              <a:ext cx="2172294" cy="945516"/>
            </a:xfrm>
            <a:prstGeom prst="rect">
              <a:avLst/>
            </a:prstGeom>
          </p:spPr>
        </p:pic>
      </p:grpSp>
      <p:sp>
        <p:nvSpPr>
          <p:cNvPr id="174" name="Oval 131">
            <a:extLst>
              <a:ext uri="{FF2B5EF4-FFF2-40B4-BE49-F238E27FC236}">
                <a16:creationId xmlns:a16="http://schemas.microsoft.com/office/drawing/2014/main" id="{8B1F201E-BDFF-4304-8B7B-28964920D7DD}"/>
              </a:ext>
            </a:extLst>
          </p:cNvPr>
          <p:cNvSpPr/>
          <p:nvPr/>
        </p:nvSpPr>
        <p:spPr>
          <a:xfrm>
            <a:off x="4335500" y="6896372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2313670" y="6896372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33">
            <a:extLst>
              <a:ext uri="{FF2B5EF4-FFF2-40B4-BE49-F238E27FC236}">
                <a16:creationId xmlns:a16="http://schemas.microsoft.com/office/drawing/2014/main" id="{4D8E3B15-C926-4E4E-B7BD-061C07740EE2}"/>
              </a:ext>
            </a:extLst>
          </p:cNvPr>
          <p:cNvSpPr/>
          <p:nvPr/>
        </p:nvSpPr>
        <p:spPr>
          <a:xfrm>
            <a:off x="6269409" y="6896372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34">
            <a:extLst>
              <a:ext uri="{FF2B5EF4-FFF2-40B4-BE49-F238E27FC236}">
                <a16:creationId xmlns:a16="http://schemas.microsoft.com/office/drawing/2014/main" id="{CE6A98F9-9584-4202-8688-4866B75FBF94}"/>
              </a:ext>
            </a:extLst>
          </p:cNvPr>
          <p:cNvSpPr/>
          <p:nvPr/>
        </p:nvSpPr>
        <p:spPr>
          <a:xfrm>
            <a:off x="8203291" y="6914830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35">
            <a:extLst>
              <a:ext uri="{FF2B5EF4-FFF2-40B4-BE49-F238E27FC236}">
                <a16:creationId xmlns:a16="http://schemas.microsoft.com/office/drawing/2014/main" id="{0FD7BCB4-9B1A-4B41-AAB5-DFF3E7C78970}"/>
              </a:ext>
            </a:extLst>
          </p:cNvPr>
          <p:cNvSpPr/>
          <p:nvPr/>
        </p:nvSpPr>
        <p:spPr>
          <a:xfrm>
            <a:off x="10288798" y="6905727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5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9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50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61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62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5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6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7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8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1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72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5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6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7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8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83" dur="5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4" dur="5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8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0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93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94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7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8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9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0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05" dur="5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06" dur="5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5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16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5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6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7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8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5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6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7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8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8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0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7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8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9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0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5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5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46380"/>
              <a:chOff x="3563328" y="5466316"/>
              <a:chExt cx="1432743" cy="5463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أركان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060384" y="-1"/>
            <a:ext cx="707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الأسئلة </a:t>
            </a:r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:     </a:t>
            </a:r>
            <a:r>
              <a:rPr lang="ar-SY" sz="3600" b="1" dirty="0">
                <a:latin typeface="Century Gothic" panose="020B0502020202020204" pitchFamily="34" charset="0"/>
              </a:rPr>
              <a:t>-</a:t>
            </a:r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  <a:r>
              <a:rPr lang="ar-SY" sz="2800" b="1" dirty="0">
                <a:latin typeface="Century Gothic" panose="020B0502020202020204" pitchFamily="34" charset="0"/>
              </a:rPr>
              <a:t>أكمل الفراغ ؟ 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340C39FE-BE56-487D-B71D-6577AAF6F8E6}"/>
              </a:ext>
            </a:extLst>
          </p:cNvPr>
          <p:cNvSpPr/>
          <p:nvPr/>
        </p:nvSpPr>
        <p:spPr>
          <a:xfrm>
            <a:off x="3209228" y="1928540"/>
            <a:ext cx="8982769" cy="2293033"/>
          </a:xfrm>
          <a:prstGeom prst="rect">
            <a:avLst/>
          </a:prstGeom>
          <a:gradFill>
            <a:gsLst>
              <a:gs pos="0">
                <a:srgbClr val="FF0066"/>
              </a:gs>
              <a:gs pos="100000">
                <a:srgbClr val="CC00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DF8FD53A-06DC-4D85-966B-33A83F85F8E6}"/>
              </a:ext>
            </a:extLst>
          </p:cNvPr>
          <p:cNvSpPr txBox="1"/>
          <p:nvPr/>
        </p:nvSpPr>
        <p:spPr>
          <a:xfrm>
            <a:off x="2989944" y="2690334"/>
            <a:ext cx="9248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قال رسولُ الله : « بُنِيَ </a:t>
            </a:r>
            <a:r>
              <a:rPr lang="ar-SY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الإ</a:t>
            </a:r>
            <a:r>
              <a:rPr lang="ar-SY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سلامُ على خمسٍ : شهادةِ أن لا إله إلا الله و أن محمدًاً رسول الله ,</a:t>
            </a:r>
          </a:p>
          <a:p>
            <a:pPr algn="ctr"/>
            <a:r>
              <a:rPr lang="ar-SY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و إقامِ الصلاة، و إيتاءِ الزكاة، وصومِ رمضان، </a:t>
            </a:r>
            <a:r>
              <a:rPr lang="ar-SY" sz="2400" b="1" dirty="0">
                <a:solidFill>
                  <a:schemeClr val="bg1"/>
                </a:solidFill>
              </a:rPr>
              <a:t>وحَجِّ البَيْتِ </a:t>
            </a:r>
            <a:r>
              <a:rPr lang="ar-SY" sz="2400" dirty="0">
                <a:solidFill>
                  <a:schemeClr val="bg1"/>
                </a:solidFill>
              </a:rPr>
              <a:t>»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58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C46FC53-38E4-45A1-B437-611B7FB49F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4286BD3F-C7E5-4E7E-970A-E0C2919D5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A144FF54-5E01-4483-A5D1-7BEBBC0CC763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6EC8B62A-E0B0-45C6-822A-6218A8B245D6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E837D0C7-F6B7-419A-A48C-A384185BAE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37062" y="1558390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1970014"/>
              <a:ext cx="1432743" cy="619328"/>
              <a:chOff x="3563328" y="5427805"/>
              <a:chExt cx="1432743" cy="61932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27805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726937"/>
                <a:ext cx="1432743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أركان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557985" y="595086"/>
            <a:ext cx="779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الأسئلة       </a:t>
            </a:r>
            <a:r>
              <a:rPr lang="ar-SY" sz="2800" dirty="0"/>
              <a:t>أكمل الفراغَ : أركانُ الإسلام هي : </a:t>
            </a:r>
            <a:endParaRPr lang="ar-SY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73" name="Group 34">
            <a:extLst>
              <a:ext uri="{FF2B5EF4-FFF2-40B4-BE49-F238E27FC236}">
                <a16:creationId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130326" y="4278731"/>
            <a:ext cx="4213902" cy="1872343"/>
            <a:chOff x="3447142" y="1248229"/>
            <a:chExt cx="5297715" cy="1872343"/>
          </a:xfrm>
        </p:grpSpPr>
        <p:sp>
          <p:nvSpPr>
            <p:cNvPr id="174" name="Freeform: Shape 35">
              <a:extLst>
                <a:ext uri="{FF2B5EF4-FFF2-40B4-BE49-F238E27FC236}">
                  <a16:creationId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36">
              <a:extLst>
                <a:ext uri="{FF2B5EF4-FFF2-40B4-BE49-F238E27FC236}">
                  <a16:creationId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37">
              <a:extLst>
                <a:ext uri="{FF2B5EF4-FFF2-40B4-BE49-F238E27FC236}">
                  <a16:creationId xmlns:a16="http://schemas.microsoft.com/office/drawing/2014/main" id="{8F1CC41E-DD06-4E5C-84E4-BA75766F9ABF}"/>
                </a:ext>
              </a:extLst>
            </p:cNvPr>
            <p:cNvSpPr/>
            <p:nvPr/>
          </p:nvSpPr>
          <p:spPr>
            <a:xfrm>
              <a:off x="4586513" y="1494970"/>
              <a:ext cx="747485" cy="747485"/>
            </a:xfrm>
            <a:prstGeom prst="ellipse">
              <a:avLst/>
            </a:prstGeom>
            <a:solidFill>
              <a:srgbClr val="0066CC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TextBox 38">
              <a:extLst>
                <a:ext uri="{FF2B5EF4-FFF2-40B4-BE49-F238E27FC236}">
                  <a16:creationId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4586513" y="1607102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chemeClr val="bg1"/>
                  </a:solidFill>
                </a:rPr>
                <a:t>4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78" name="TextBox 39">
              <a:extLst>
                <a:ext uri="{FF2B5EF4-FFF2-40B4-BE49-F238E27FC236}">
                  <a16:creationId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5333998" y="1617798"/>
              <a:ext cx="2924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0066CC"/>
                  </a:solidFill>
                  <a:latin typeface="Oswald" panose="02000503000000000000" pitchFamily="2" charset="0"/>
                </a:rPr>
                <a:t>صوْم رمضانَ</a:t>
              </a:r>
            </a:p>
          </p:txBody>
        </p:sp>
        <p:sp>
          <p:nvSpPr>
            <p:cNvPr id="179" name="TextBox 40">
              <a:extLst>
                <a:ext uri="{FF2B5EF4-FFF2-40B4-BE49-F238E27FC236}">
                  <a16:creationId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588315" y="2023838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80" name="Group 41">
            <a:extLst>
              <a:ext uri="{FF2B5EF4-FFF2-40B4-BE49-F238E27FC236}">
                <a16:creationId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679211" y="4278731"/>
            <a:ext cx="4295075" cy="1872343"/>
            <a:chOff x="3447142" y="1248229"/>
            <a:chExt cx="5297715" cy="1872343"/>
          </a:xfrm>
        </p:grpSpPr>
        <p:sp>
          <p:nvSpPr>
            <p:cNvPr id="181" name="Freeform: Shape 42">
              <a:extLst>
                <a:ext uri="{FF2B5EF4-FFF2-40B4-BE49-F238E27FC236}">
                  <a16:creationId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43">
              <a:extLst>
                <a:ext uri="{FF2B5EF4-FFF2-40B4-BE49-F238E27FC236}">
                  <a16:creationId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44">
              <a:extLst>
                <a:ext uri="{FF2B5EF4-FFF2-40B4-BE49-F238E27FC236}">
                  <a16:creationId xmlns:a16="http://schemas.microsoft.com/office/drawing/2014/main" id="{8AC89658-9FDB-444E-B68E-367A8C6D2609}"/>
                </a:ext>
              </a:extLst>
            </p:cNvPr>
            <p:cNvSpPr/>
            <p:nvPr/>
          </p:nvSpPr>
          <p:spPr>
            <a:xfrm>
              <a:off x="4586513" y="1494970"/>
              <a:ext cx="747485" cy="747485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TextBox 45">
              <a:extLst>
                <a:ext uri="{FF2B5EF4-FFF2-40B4-BE49-F238E27FC236}">
                  <a16:creationId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4586513" y="1607102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chemeClr val="bg1"/>
                  </a:solidFill>
                </a:rPr>
                <a:t>5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85" name="TextBox 46">
              <a:extLst>
                <a:ext uri="{FF2B5EF4-FFF2-40B4-BE49-F238E27FC236}">
                  <a16:creationId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5736770" y="1730212"/>
              <a:ext cx="1560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9900CC"/>
                  </a:solidFill>
                  <a:latin typeface="Oswald" panose="02000503000000000000" pitchFamily="2" charset="0"/>
                </a:rPr>
                <a:t>وحَجِّ البَيْتِ</a:t>
              </a:r>
              <a:endParaRPr lang="en-US" sz="2400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86" name="TextBox 47">
              <a:extLst>
                <a:ext uri="{FF2B5EF4-FFF2-40B4-BE49-F238E27FC236}">
                  <a16:creationId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477218" y="1930267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87" name="Group 20">
            <a:extLst>
              <a:ext uri="{FF2B5EF4-FFF2-40B4-BE49-F238E27FC236}">
                <a16:creationId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428343" y="3023601"/>
            <a:ext cx="4292499" cy="1872343"/>
            <a:chOff x="3447142" y="1248229"/>
            <a:chExt cx="5297715" cy="1872343"/>
          </a:xfrm>
        </p:grpSpPr>
        <p:sp>
          <p:nvSpPr>
            <p:cNvPr id="188" name="Freeform: Shape 21">
              <a:extLst>
                <a:ext uri="{FF2B5EF4-FFF2-40B4-BE49-F238E27FC236}">
                  <a16:creationId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22">
              <a:extLst>
                <a:ext uri="{FF2B5EF4-FFF2-40B4-BE49-F238E27FC236}">
                  <a16:creationId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23">
              <a:extLst>
                <a:ext uri="{FF2B5EF4-FFF2-40B4-BE49-F238E27FC236}">
                  <a16:creationId xmlns:a16="http://schemas.microsoft.com/office/drawing/2014/main" id="{DF8F237E-DAED-4EF3-BDC8-C729775B3010}"/>
                </a:ext>
              </a:extLst>
            </p:cNvPr>
            <p:cNvSpPr/>
            <p:nvPr/>
          </p:nvSpPr>
          <p:spPr>
            <a:xfrm>
              <a:off x="4586513" y="1494970"/>
              <a:ext cx="747485" cy="74748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TextBox 24">
              <a:extLst>
                <a:ext uri="{FF2B5EF4-FFF2-40B4-BE49-F238E27FC236}">
                  <a16:creationId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4586513" y="1607102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chemeClr val="bg1"/>
                  </a:solidFill>
                </a:rPr>
                <a:t>3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92" name="TextBox 25">
              <a:extLst>
                <a:ext uri="{FF2B5EF4-FFF2-40B4-BE49-F238E27FC236}">
                  <a16:creationId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5505611" y="1603765"/>
              <a:ext cx="2353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rgbClr val="C00000"/>
                  </a:solidFill>
                  <a:latin typeface="Oswald" panose="02000503000000000000" pitchFamily="2" charset="0"/>
                </a:rPr>
                <a:t>إيتاءُ الزّكاةِ</a:t>
              </a:r>
            </a:p>
          </p:txBody>
        </p:sp>
        <p:sp>
          <p:nvSpPr>
            <p:cNvPr id="193" name="TextBox 26">
              <a:extLst>
                <a:ext uri="{FF2B5EF4-FFF2-40B4-BE49-F238E27FC236}">
                  <a16:creationId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333998" y="1736636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4" name="Group 1">
            <a:extLst>
              <a:ext uri="{FF2B5EF4-FFF2-40B4-BE49-F238E27FC236}">
                <a16:creationId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130325" y="1760859"/>
            <a:ext cx="4213903" cy="1872343"/>
            <a:chOff x="3447142" y="1248229"/>
            <a:chExt cx="5297715" cy="1872343"/>
          </a:xfrm>
        </p:grpSpPr>
        <p:sp>
          <p:nvSpPr>
            <p:cNvPr id="195" name="Freeform: Shape 7">
              <a:extLst>
                <a:ext uri="{FF2B5EF4-FFF2-40B4-BE49-F238E27FC236}">
                  <a16:creationId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4">
              <a:extLst>
                <a:ext uri="{FF2B5EF4-FFF2-40B4-BE49-F238E27FC236}">
                  <a16:creationId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Oval 9">
              <a:extLst>
                <a:ext uri="{FF2B5EF4-FFF2-40B4-BE49-F238E27FC236}">
                  <a16:creationId xmlns:a16="http://schemas.microsoft.com/office/drawing/2014/main" id="{E177CB52-CA0F-43AB-AEB2-5719F38D00C3}"/>
                </a:ext>
              </a:extLst>
            </p:cNvPr>
            <p:cNvSpPr/>
            <p:nvPr/>
          </p:nvSpPr>
          <p:spPr>
            <a:xfrm>
              <a:off x="4586513" y="1494970"/>
              <a:ext cx="747485" cy="747485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0">
              <a:extLst>
                <a:ext uri="{FF2B5EF4-FFF2-40B4-BE49-F238E27FC236}">
                  <a16:creationId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4586513" y="1607102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chemeClr val="bg1"/>
                  </a:solidFill>
                </a:rPr>
                <a:t>1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99" name="TextBox 11">
              <a:extLst>
                <a:ext uri="{FF2B5EF4-FFF2-40B4-BE49-F238E27FC236}">
                  <a16:creationId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5548084" y="1441447"/>
              <a:ext cx="26924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339966"/>
                  </a:solidFill>
                  <a:latin typeface="Oswald" panose="02000503000000000000" pitchFamily="2" charset="0"/>
                </a:rPr>
                <a:t>شهادةِ أن لا إله إلا الله </a:t>
              </a:r>
            </a:p>
          </p:txBody>
        </p:sp>
        <p:sp>
          <p:nvSpPr>
            <p:cNvPr id="200" name="TextBox 12">
              <a:extLst>
                <a:ext uri="{FF2B5EF4-FFF2-40B4-BE49-F238E27FC236}">
                  <a16:creationId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333998" y="1736636"/>
              <a:ext cx="34108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B050"/>
                  </a:solidFill>
                </a:rPr>
                <a:t>و أن محمدًا رسول الله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01" name="Group 27">
            <a:extLst>
              <a:ext uri="{FF2B5EF4-FFF2-40B4-BE49-F238E27FC236}">
                <a16:creationId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679211" y="1771741"/>
            <a:ext cx="4295075" cy="1872343"/>
            <a:chOff x="3447142" y="1248229"/>
            <a:chExt cx="5297715" cy="1872343"/>
          </a:xfrm>
        </p:grpSpPr>
        <p:sp>
          <p:nvSpPr>
            <p:cNvPr id="202" name="Freeform: Shape 28">
              <a:extLst>
                <a:ext uri="{FF2B5EF4-FFF2-40B4-BE49-F238E27FC236}">
                  <a16:creationId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9">
              <a:extLst>
                <a:ext uri="{FF2B5EF4-FFF2-40B4-BE49-F238E27FC236}">
                  <a16:creationId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Oval 30">
              <a:extLst>
                <a:ext uri="{FF2B5EF4-FFF2-40B4-BE49-F238E27FC236}">
                  <a16:creationId xmlns:a16="http://schemas.microsoft.com/office/drawing/2014/main" id="{04C4D275-D059-49B3-A6BA-673A5DA385E1}"/>
                </a:ext>
              </a:extLst>
            </p:cNvPr>
            <p:cNvSpPr/>
            <p:nvPr/>
          </p:nvSpPr>
          <p:spPr>
            <a:xfrm>
              <a:off x="4586513" y="1494970"/>
              <a:ext cx="747485" cy="747485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31">
              <a:extLst>
                <a:ext uri="{FF2B5EF4-FFF2-40B4-BE49-F238E27FC236}">
                  <a16:creationId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4586513" y="1607102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chemeClr val="bg1"/>
                  </a:solidFill>
                </a:rPr>
                <a:t>2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6" name="TextBox 32">
              <a:extLst>
                <a:ext uri="{FF2B5EF4-FFF2-40B4-BE49-F238E27FC236}">
                  <a16:creationId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5333998" y="1593593"/>
              <a:ext cx="29095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66"/>
                  </a:solidFill>
                  <a:latin typeface="Oswald" panose="02000503000000000000" pitchFamily="2" charset="0"/>
                </a:rPr>
                <a:t>وإقامِ الصلاة</a:t>
              </a:r>
              <a:endParaRPr lang="en-US" sz="2400" b="1" dirty="0">
                <a:solidFill>
                  <a:srgbClr val="FF0066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07" name="TextBox 33">
              <a:extLst>
                <a:ext uri="{FF2B5EF4-FFF2-40B4-BE49-F238E27FC236}">
                  <a16:creationId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5333998" y="1736636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55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1992518"/>
              <a:ext cx="1432743" cy="562048"/>
              <a:chOff x="3563328" y="5450309"/>
              <a:chExt cx="1432743" cy="56204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50309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161"/>
                <a:ext cx="1432743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أركان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920343" y="-1"/>
            <a:ext cx="6518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الأسئلة                 </a:t>
            </a:r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ar-SY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كم أركان الإسلام ؟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84" name="Rectangle 62">
            <a:extLst>
              <a:ext uri="{FF2B5EF4-FFF2-40B4-BE49-F238E27FC236}">
                <a16:creationId xmlns:a16="http://schemas.microsoft.com/office/drawing/2014/main" id="{51BDBC00-902C-43B2-9211-D5D373D311D6}"/>
              </a:ext>
            </a:extLst>
          </p:cNvPr>
          <p:cNvSpPr/>
          <p:nvPr/>
        </p:nvSpPr>
        <p:spPr>
          <a:xfrm rot="439804">
            <a:off x="6872647" y="2445585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35">
            <a:extLst>
              <a:ext uri="{FF2B5EF4-FFF2-40B4-BE49-F238E27FC236}">
                <a16:creationId xmlns:a16="http://schemas.microsoft.com/office/drawing/2014/main" id="{9BC1CC6D-89A1-4BD8-BDBC-FFCE9D2505EF}"/>
              </a:ext>
            </a:extLst>
          </p:cNvPr>
          <p:cNvGrpSpPr/>
          <p:nvPr/>
        </p:nvGrpSpPr>
        <p:grpSpPr>
          <a:xfrm>
            <a:off x="3557986" y="1951542"/>
            <a:ext cx="4149100" cy="1226820"/>
            <a:chOff x="5225262" y="1364860"/>
            <a:chExt cx="4102780" cy="1226820"/>
          </a:xfrm>
        </p:grpSpPr>
        <p:grpSp>
          <p:nvGrpSpPr>
            <p:cNvPr id="86" name="Group 30">
              <a:extLst>
                <a:ext uri="{FF2B5EF4-FFF2-40B4-BE49-F238E27FC236}">
                  <a16:creationId xmlns:a16="http://schemas.microsoft.com/office/drawing/2014/main" id="{CF36CEEB-F102-4CE4-B011-F4B32BDF665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90" name="Rectangle: Top Corners Rounded 26">
                <a:extLst>
                  <a:ext uri="{FF2B5EF4-FFF2-40B4-BE49-F238E27FC236}">
                    <a16:creationId xmlns:a16="http://schemas.microsoft.com/office/drawing/2014/main" id="{44DCA4D6-F538-4D73-97F3-2DF6990033B3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: Shape 29">
                <a:extLst>
                  <a:ext uri="{FF2B5EF4-FFF2-40B4-BE49-F238E27FC236}">
                    <a16:creationId xmlns:a16="http://schemas.microsoft.com/office/drawing/2014/main" id="{37F7FAC6-EE9C-4FF0-9191-AE7BCE7F064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TextBox 31">
              <a:extLst>
                <a:ext uri="{FF2B5EF4-FFF2-40B4-BE49-F238E27FC236}">
                  <a16:creationId xmlns:a16="http://schemas.microsoft.com/office/drawing/2014/main" id="{BC1EDB35-9F85-4F12-9B6B-A565FEFC5F96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88" name="TextBox 33">
              <a:extLst>
                <a:ext uri="{FF2B5EF4-FFF2-40B4-BE49-F238E27FC236}">
                  <a16:creationId xmlns:a16="http://schemas.microsoft.com/office/drawing/2014/main" id="{2EAA11E9-AB02-4892-BADA-1DE43E97962F}"/>
                </a:ext>
              </a:extLst>
            </p:cNvPr>
            <p:cNvSpPr txBox="1"/>
            <p:nvPr/>
          </p:nvSpPr>
          <p:spPr>
            <a:xfrm>
              <a:off x="6673966" y="1421721"/>
              <a:ext cx="25672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9" name="TextBox 34">
              <a:extLst>
                <a:ext uri="{FF2B5EF4-FFF2-40B4-BE49-F238E27FC236}">
                  <a16:creationId xmlns:a16="http://schemas.microsoft.com/office/drawing/2014/main" id="{F96DAB3D-BEC2-4D61-8D81-18DCA98418CA}"/>
                </a:ext>
              </a:extLst>
            </p:cNvPr>
            <p:cNvSpPr txBox="1"/>
            <p:nvPr/>
          </p:nvSpPr>
          <p:spPr>
            <a:xfrm>
              <a:off x="5225262" y="1767472"/>
              <a:ext cx="365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23A6E8"/>
                  </a:solidFill>
                  <a:latin typeface="Century Gothic" panose="020B0502020202020204" pitchFamily="34" charset="0"/>
                </a:rPr>
                <a:t>أركان الإسلام خمسة</a:t>
              </a:r>
              <a:endParaRPr lang="en-US" sz="2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F9EDF0F-C82A-48B3-9399-93E30D6B48F6}"/>
              </a:ext>
            </a:extLst>
          </p:cNvPr>
          <p:cNvGrpSpPr/>
          <p:nvPr/>
        </p:nvGrpSpPr>
        <p:grpSpPr>
          <a:xfrm>
            <a:off x="3432504" y="1801488"/>
            <a:ext cx="4145323" cy="1589648"/>
            <a:chOff x="1543242" y="699188"/>
            <a:chExt cx="4145323" cy="1589648"/>
          </a:xfrm>
        </p:grpSpPr>
        <p:sp>
          <p:nvSpPr>
            <p:cNvPr id="93" name="Freeform: Shape 25">
              <a:extLst>
                <a:ext uri="{FF2B5EF4-FFF2-40B4-BE49-F238E27FC236}">
                  <a16:creationId xmlns:a16="http://schemas.microsoft.com/office/drawing/2014/main" id="{28D15D18-648A-42E4-BF22-01898E8B0AC0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61">
              <a:extLst>
                <a:ext uri="{FF2B5EF4-FFF2-40B4-BE49-F238E27FC236}">
                  <a16:creationId xmlns:a16="http://schemas.microsoft.com/office/drawing/2014/main" id="{34A22F80-88B5-42CC-B09D-C7930205BCCA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95" name="Freeform: Shape 9">
                <a:extLst>
                  <a:ext uri="{FF2B5EF4-FFF2-40B4-BE49-F238E27FC236}">
                    <a16:creationId xmlns:a16="http://schemas.microsoft.com/office/drawing/2014/main" id="{8A9B883D-EF96-429C-A314-F138863FD1A4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: Shape 8">
                <a:extLst>
                  <a:ext uri="{FF2B5EF4-FFF2-40B4-BE49-F238E27FC236}">
                    <a16:creationId xmlns:a16="http://schemas.microsoft.com/office/drawing/2014/main" id="{C328BB9E-BA83-4487-A40C-3640C9EA6DB8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Left Bracket 12">
                <a:extLst>
                  <a:ext uri="{FF2B5EF4-FFF2-40B4-BE49-F238E27FC236}">
                    <a16:creationId xmlns:a16="http://schemas.microsoft.com/office/drawing/2014/main" id="{9A036B36-32C2-451B-BCB8-E0DF87143723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36">
                <a:extLst>
                  <a:ext uri="{FF2B5EF4-FFF2-40B4-BE49-F238E27FC236}">
                    <a16:creationId xmlns:a16="http://schemas.microsoft.com/office/drawing/2014/main" id="{936A1819-B2E6-4463-837D-56D1EEC9E752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كم أركان الإسلام ؟</a:t>
                </a:r>
                <a:endPara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09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07407E-6 L 0.28033 0.00232 " pathEditMode="relative" rAng="0" ptsTypes="AA" p14:bounceEnd="50000">
                                          <p:cBhvr>
                                            <p:cTn id="16" dur="2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10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07407E-6 L 0.28033 0.00232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10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</TotalTime>
  <Words>144</Words>
  <Application>Microsoft Office PowerPoint</Application>
  <PresentationFormat>شاشة عريضة</PresentationFormat>
  <Paragraphs>49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920</cp:revision>
  <dcterms:created xsi:type="dcterms:W3CDTF">2020-10-10T04:32:51Z</dcterms:created>
  <dcterms:modified xsi:type="dcterms:W3CDTF">2021-01-20T13:55:43Z</dcterms:modified>
</cp:coreProperties>
</file>