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740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54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75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8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553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53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1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58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80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42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89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58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705599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7620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أحــــــل المــــســألــــة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619999" y="43542"/>
            <a:ext cx="1447801" cy="870857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2- 5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909935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يصل الطالب بخط بين حلقة الصيد وبطة واحدة ، ثم يرسم في المكان المخصص</a:t>
            </a:r>
            <a:r>
              <a:rPr lang="en-US" sz="2400" b="1" dirty="0" smtClean="0">
                <a:solidFill>
                  <a:srgbClr val="FF0000"/>
                </a:solidFill>
              </a:rPr>
              <a:t>O </a:t>
            </a:r>
            <a:r>
              <a:rPr lang="ar-SA" sz="2400" b="1" dirty="0" smtClean="0">
                <a:solidFill>
                  <a:srgbClr val="FF0000"/>
                </a:solidFill>
              </a:rPr>
              <a:t> تمثل كل بطة تم صيدها ، ثم اسأله ما عدد البطات التي تم صيدها 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13" y="4419600"/>
            <a:ext cx="668806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996717" y="3046979"/>
            <a:ext cx="1203683" cy="204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352801" y="2919639"/>
            <a:ext cx="800099" cy="254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2618921"/>
            <a:ext cx="342292" cy="601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93246" y="2618922"/>
            <a:ext cx="83654" cy="405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391228"/>
            <a:ext cx="0" cy="860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848100" y="5359400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Oval 29"/>
          <p:cNvSpPr/>
          <p:nvPr/>
        </p:nvSpPr>
        <p:spPr>
          <a:xfrm>
            <a:off x="5943600" y="5334000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Oval 30"/>
          <p:cNvSpPr/>
          <p:nvPr/>
        </p:nvSpPr>
        <p:spPr>
          <a:xfrm>
            <a:off x="4914900" y="4608286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6781800" y="4680857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Oval 32"/>
          <p:cNvSpPr/>
          <p:nvPr/>
        </p:nvSpPr>
        <p:spPr>
          <a:xfrm>
            <a:off x="3073400" y="4724400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17" y="4608286"/>
            <a:ext cx="495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ardrop 8"/>
          <p:cNvSpPr/>
          <p:nvPr/>
        </p:nvSpPr>
        <p:spPr>
          <a:xfrm>
            <a:off x="0" y="43542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7620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أحــــــل المــــســألــــة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619999" y="43542"/>
            <a:ext cx="1447801" cy="870857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2- 5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284" y="909935"/>
            <a:ext cx="7543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يصل الطالب بخط بين حلقة الصيد وبطة واحدة ، ثم يرسم في المكان المخصص</a:t>
            </a:r>
            <a:r>
              <a:rPr lang="en-US" sz="2400" b="1" dirty="0" smtClean="0">
                <a:solidFill>
                  <a:srgbClr val="FF0000"/>
                </a:solidFill>
              </a:rPr>
              <a:t>O </a:t>
            </a:r>
            <a:r>
              <a:rPr lang="ar-SA" sz="2400" b="1" dirty="0" smtClean="0">
                <a:solidFill>
                  <a:srgbClr val="FF0000"/>
                </a:solidFill>
              </a:rPr>
              <a:t> تمثل كل بطة لم يتم صيدها ، واسأله ما عدد البطات التي لم تم صيدها ؟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10264"/>
            <a:ext cx="7162800" cy="41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flipH="1">
            <a:off x="5257800" y="2667000"/>
            <a:ext cx="251792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0845" y="2630714"/>
            <a:ext cx="0" cy="188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592702" y="2761343"/>
            <a:ext cx="1189866" cy="2104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47592" y="4894943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6028692" y="4894943"/>
            <a:ext cx="762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15" y="4668382"/>
            <a:ext cx="509370" cy="101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ardrop 8"/>
          <p:cNvSpPr/>
          <p:nvPr/>
        </p:nvSpPr>
        <p:spPr>
          <a:xfrm>
            <a:off x="0" y="43542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77</Words>
  <Application>Microsoft Office PowerPoint</Application>
  <PresentationFormat>عرض على الشاشة (3:4)‏</PresentationFormat>
  <Paragraphs>18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11</cp:revision>
  <dcterms:created xsi:type="dcterms:W3CDTF">2015-10-06T14:56:54Z</dcterms:created>
  <dcterms:modified xsi:type="dcterms:W3CDTF">2017-05-19T18:31:56Z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