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custDataLst>
    <p:tags r:id="rId4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7400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5540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6757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8864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5533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27530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613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858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180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1421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0899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5865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81200"/>
            <a:ext cx="6705599" cy="2714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7620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أحــــــل المــــســألــــة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619999" y="43542"/>
            <a:ext cx="1447801" cy="870857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2- 5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909935"/>
            <a:ext cx="75438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يصل الطالب بخط بين حلقة الصيد وبطة واحدة ، ثم يرسم في المكان المخصص</a:t>
            </a:r>
            <a:r>
              <a:rPr lang="en-US" sz="2400" b="1" dirty="0" smtClean="0">
                <a:solidFill>
                  <a:srgbClr val="FF0000"/>
                </a:solidFill>
              </a:rPr>
              <a:t>O </a:t>
            </a:r>
            <a:r>
              <a:rPr lang="ar-SA" sz="2400" b="1" dirty="0" smtClean="0">
                <a:solidFill>
                  <a:srgbClr val="FF0000"/>
                </a:solidFill>
              </a:rPr>
              <a:t> تمثل كل بطة تم صيدها ، ثم اسأله ما عدد البطات التي تم صيدها ؟</a:t>
            </a:r>
            <a:endParaRPr lang="ar-SA" sz="2400" b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13" y="4419600"/>
            <a:ext cx="6688065" cy="187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1996717" y="3046979"/>
            <a:ext cx="1203683" cy="204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3352801" y="2919639"/>
            <a:ext cx="800099" cy="25468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19600" y="2618921"/>
            <a:ext cx="342292" cy="6014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593246" y="2618922"/>
            <a:ext cx="83654" cy="40503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629400" y="2391228"/>
            <a:ext cx="0" cy="8604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3848100" y="5359400"/>
            <a:ext cx="762000" cy="787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Oval 29"/>
          <p:cNvSpPr/>
          <p:nvPr/>
        </p:nvSpPr>
        <p:spPr>
          <a:xfrm>
            <a:off x="5943600" y="5334000"/>
            <a:ext cx="762000" cy="787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Oval 30"/>
          <p:cNvSpPr/>
          <p:nvPr/>
        </p:nvSpPr>
        <p:spPr>
          <a:xfrm>
            <a:off x="4914900" y="4608286"/>
            <a:ext cx="762000" cy="787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2" name="Oval 31"/>
          <p:cNvSpPr/>
          <p:nvPr/>
        </p:nvSpPr>
        <p:spPr>
          <a:xfrm>
            <a:off x="6781800" y="4680857"/>
            <a:ext cx="762000" cy="787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Oval 32"/>
          <p:cNvSpPr/>
          <p:nvPr/>
        </p:nvSpPr>
        <p:spPr>
          <a:xfrm>
            <a:off x="3073400" y="4724400"/>
            <a:ext cx="762000" cy="787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417" y="4608286"/>
            <a:ext cx="4953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ardrop 8"/>
          <p:cNvSpPr/>
          <p:nvPr/>
        </p:nvSpPr>
        <p:spPr>
          <a:xfrm>
            <a:off x="0" y="43542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38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72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27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smtClean="0">
                <a:ln>
                  <a:solidFill>
                    <a:srgbClr val="7030A0"/>
                  </a:solidFill>
                </a:ln>
              </a:rPr>
              <a:t>2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7620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أحــــــل المــــســألــــة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619999" y="43542"/>
            <a:ext cx="1447801" cy="870857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2- 5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8284" y="909935"/>
            <a:ext cx="75438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يصل الطالب بخط بين حلقة الصيد وبطة واحدة ، ثم يرسم في المكان المخصص</a:t>
            </a:r>
            <a:r>
              <a:rPr lang="en-US" sz="2400" b="1" dirty="0" smtClean="0">
                <a:solidFill>
                  <a:srgbClr val="FF0000"/>
                </a:solidFill>
              </a:rPr>
              <a:t>O </a:t>
            </a:r>
            <a:r>
              <a:rPr lang="ar-SA" sz="2400" b="1" dirty="0" smtClean="0">
                <a:solidFill>
                  <a:srgbClr val="FF0000"/>
                </a:solidFill>
              </a:rPr>
              <a:t> تمثل كل بطة لم يتم صيدها ، واسأله ما عدد البطات التي لم تم صيدها ؟</a:t>
            </a:r>
            <a:endParaRPr lang="ar-SA" sz="2400" b="1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110264"/>
            <a:ext cx="7162800" cy="415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Straight Connector 9"/>
          <p:cNvCxnSpPr/>
          <p:nvPr/>
        </p:nvCxnSpPr>
        <p:spPr>
          <a:xfrm flipH="1">
            <a:off x="5257800" y="2667000"/>
            <a:ext cx="251792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410845" y="2630714"/>
            <a:ext cx="0" cy="18868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2592702" y="2761343"/>
            <a:ext cx="1189866" cy="2104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747592" y="4894943"/>
            <a:ext cx="762000" cy="787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Oval 15"/>
          <p:cNvSpPr/>
          <p:nvPr/>
        </p:nvSpPr>
        <p:spPr>
          <a:xfrm>
            <a:off x="6028692" y="4894943"/>
            <a:ext cx="762000" cy="787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715" y="4668382"/>
            <a:ext cx="509370" cy="1013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ardrop 8"/>
          <p:cNvSpPr/>
          <p:nvPr/>
        </p:nvSpPr>
        <p:spPr>
          <a:xfrm>
            <a:off x="0" y="43542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39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26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15" grpId="0" animBg="1"/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726</TotalTime>
  <Words>77</Words>
  <Application>Microsoft Office PowerPoint</Application>
  <PresentationFormat>عرض على الشاشة (3:4)‏</PresentationFormat>
  <Paragraphs>18</Paragraphs>
  <Slides>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نسق Office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User</cp:lastModifiedBy>
  <cp:revision>11</cp:revision>
  <dcterms:created xsi:type="dcterms:W3CDTF">2015-10-06T14:56:54Z</dcterms:created>
  <dcterms:modified xsi:type="dcterms:W3CDTF">2017-05-19T18:31:56Z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