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1671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637630" y="4545257"/>
            <a:ext cx="313941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صلي بين مجموعة (أ) بما يناسبها مع المجموعة (ب):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01199"/>
            <a:ext cx="6519066" cy="257749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270813" y="7206175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7187609"/>
            <a:ext cx="6519066" cy="16925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 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59142" y="359336"/>
              <a:ext cx="4256512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(5)  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  <a:r>
                <a:rPr lang="ar-SA" sz="1400" b="1" dirty="0">
                  <a:solidFill>
                    <a:schemeClr val="tx1"/>
                  </a:solidFill>
                </a:rPr>
                <a:t>الثاني الابتدائي مادة الرياضيات  الفترةالرابعة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022846"/>
              </p:ext>
            </p:extLst>
          </p:nvPr>
        </p:nvGraphicFramePr>
        <p:xfrm>
          <a:off x="227865" y="2414369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101461"/>
              </p:ext>
            </p:extLst>
          </p:nvPr>
        </p:nvGraphicFramePr>
        <p:xfrm>
          <a:off x="227865" y="4582633"/>
          <a:ext cx="320113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4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10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تمييز الأشكال الهندسية المستوية (المربع-المستطيل-المثلث-الدائرة-شبة المنحرف—السداسي) ووصفهاحسب عدد أضلاعها ورؤوسها)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482948"/>
              </p:ext>
            </p:extLst>
          </p:nvPr>
        </p:nvGraphicFramePr>
        <p:xfrm>
          <a:off x="206963" y="7175530"/>
          <a:ext cx="3461808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8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1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9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10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المقارنة بين شكلين مستويين وبين مجسمين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رقممه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1920182" y="4949787"/>
            <a:ext cx="474835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 (أ)                        (ب)</a:t>
            </a:r>
          </a:p>
          <a:p>
            <a:r>
              <a:rPr lang="ar-SA" dirty="0"/>
              <a:t>مثلث   </a:t>
            </a:r>
          </a:p>
          <a:p>
            <a:r>
              <a:rPr lang="ar-SA" dirty="0"/>
              <a:t>مربع</a:t>
            </a:r>
          </a:p>
          <a:p>
            <a:r>
              <a:rPr lang="ar-SA" dirty="0"/>
              <a:t>دائرة</a:t>
            </a:r>
          </a:p>
          <a:p>
            <a:r>
              <a:rPr lang="ar-SA" dirty="0"/>
              <a:t>متوازي أضلاع      </a:t>
            </a:r>
          </a:p>
          <a:p>
            <a:r>
              <a:rPr lang="ar-SA" dirty="0"/>
              <a:t>شبة منحرف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</a:t>
            </a:r>
            <a:r>
              <a:rPr lang="ar-SA" sz="1400" b="1" u="sng" dirty="0"/>
              <a:t>أكملي :</a:t>
            </a:r>
          </a:p>
          <a:p>
            <a:r>
              <a:rPr lang="ar-SA" dirty="0"/>
              <a:t>     </a:t>
            </a:r>
          </a:p>
        </p:txBody>
      </p:sp>
      <p:sp>
        <p:nvSpPr>
          <p:cNvPr id="40" name="مربع نص 39"/>
          <p:cNvSpPr txBox="1"/>
          <p:nvPr/>
        </p:nvSpPr>
        <p:spPr>
          <a:xfrm>
            <a:off x="3112888" y="7477932"/>
            <a:ext cx="3490452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                                                    </a:t>
            </a: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     المجسمان هما ................و .......................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شكلان متشابهان  لان لكل واحد منهما له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.............</a:t>
            </a:r>
            <a:r>
              <a:rPr lang="ar-SA" sz="1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أوجة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و..................</a:t>
            </a:r>
            <a:r>
              <a:rPr lang="ar-SA" sz="1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حرفآ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و.................رؤوس </a:t>
            </a:r>
          </a:p>
        </p:txBody>
      </p:sp>
      <p:sp>
        <p:nvSpPr>
          <p:cNvPr id="8" name="مخطط انسيابي: رابط 7"/>
          <p:cNvSpPr/>
          <p:nvPr/>
        </p:nvSpPr>
        <p:spPr>
          <a:xfrm>
            <a:off x="4413248" y="5964689"/>
            <a:ext cx="377543" cy="39075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توازي أضلاع 10"/>
          <p:cNvSpPr/>
          <p:nvPr/>
        </p:nvSpPr>
        <p:spPr>
          <a:xfrm>
            <a:off x="4287383" y="6449574"/>
            <a:ext cx="629271" cy="224483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شبه منحرف 11"/>
          <p:cNvSpPr/>
          <p:nvPr/>
        </p:nvSpPr>
        <p:spPr>
          <a:xfrm>
            <a:off x="4246811" y="5670975"/>
            <a:ext cx="672070" cy="242815"/>
          </a:xfrm>
          <a:prstGeom prst="trapezoi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4457700" y="5340350"/>
            <a:ext cx="310580" cy="27378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20" name="مكعب 19"/>
          <p:cNvSpPr/>
          <p:nvPr/>
        </p:nvSpPr>
        <p:spPr>
          <a:xfrm>
            <a:off x="5567951" y="7577148"/>
            <a:ext cx="549196" cy="55069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مثلث متساوي الساقين 49"/>
          <p:cNvSpPr/>
          <p:nvPr/>
        </p:nvSpPr>
        <p:spPr>
          <a:xfrm>
            <a:off x="4307000" y="6763735"/>
            <a:ext cx="503408" cy="265817"/>
          </a:xfrm>
          <a:prstGeom prst="triangle">
            <a:avLst>
              <a:gd name="adj" fmla="val 4657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مكعب 50"/>
          <p:cNvSpPr/>
          <p:nvPr/>
        </p:nvSpPr>
        <p:spPr>
          <a:xfrm>
            <a:off x="4015247" y="7690108"/>
            <a:ext cx="1216152" cy="407919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"/>
          <p:cNvSpPr txBox="1"/>
          <p:nvPr/>
        </p:nvSpPr>
        <p:spPr>
          <a:xfrm>
            <a:off x="2137880" y="2568072"/>
            <a:ext cx="455073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لضفدع أربعة أرجل ،ولضفدعان ثماني أرجل .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فكم رجلآ لثلاثة ضفادع 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الفهم :</a:t>
            </a:r>
            <a:r>
              <a:rPr lang="ar-SA" sz="14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</a:t>
            </a: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لمعطيات 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الضفدع له ........أرجل ،والضفدعان لهما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.......أرجل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</a:t>
            </a:r>
            <a:r>
              <a:rPr lang="ar-SA" sz="12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كم....................................؟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اخطط : استعمل انشاء.........................</a:t>
            </a:r>
            <a:endParaRPr lang="ar-SA" sz="1200" dirty="0">
              <a:solidFill>
                <a:prstClr val="black"/>
              </a:solidFill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latin typeface="Times New Roman"/>
                <a:ea typeface="Times New Roman"/>
                <a:cs typeface="Microsoft Sans Serif"/>
              </a:rPr>
              <a:t>الحل :</a:t>
            </a:r>
          </a:p>
          <a:p>
            <a:pPr lvl="0" defTabSz="457200">
              <a:tabLst>
                <a:tab pos="1248410" algn="l"/>
              </a:tabLst>
            </a:pPr>
            <a:endParaRPr lang="ar-SA" sz="1400" dirty="0"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1416" y="3932212"/>
            <a:ext cx="2698750" cy="57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36821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326340" y="45020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893752" y="4212351"/>
            <a:ext cx="28531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</a:t>
            </a:r>
          </a:p>
          <a:p>
            <a:r>
              <a:rPr lang="ar-SA" sz="1200" b="1" u="sng" dirty="0">
                <a:solidFill>
                  <a:prstClr val="black"/>
                </a:solidFill>
              </a:rPr>
              <a:t>أحوط الشكل الذي مساحتة أكبر :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52383" y="4168239"/>
            <a:ext cx="6519066" cy="39521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23203" y="8317827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67564"/>
              </p:ext>
            </p:extLst>
          </p:nvPr>
        </p:nvGraphicFramePr>
        <p:xfrm>
          <a:off x="252383" y="4174678"/>
          <a:ext cx="3201707" cy="1143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المقارنة بين مساحات أشكال مختلفة وترتيبها 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4470212" y="1326286"/>
            <a:ext cx="2103525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200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قيسي طول القلم مستعملة وحدة القياس </a:t>
            </a: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r>
              <a:rPr lang="ar-SA" sz="1400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القياس ...................</a:t>
            </a:r>
            <a:r>
              <a:rPr lang="ar-SA" sz="1400" kern="0" dirty="0" err="1">
                <a:solidFill>
                  <a:sysClr val="windowText" lastClr="000000"/>
                </a:solidFill>
                <a:latin typeface="Times New Roman"/>
                <a:ea typeface="Times New Roman"/>
              </a:rPr>
              <a:t>تقريبآ</a:t>
            </a:r>
            <a:endParaRPr lang="ar-SA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endParaRPr lang="ar-SA" sz="1100" b="1" kern="0" dirty="0">
              <a:latin typeface="Microsoft Sans Serif" pitchFamily="34" charset="0"/>
              <a:ea typeface="Times New Roman"/>
              <a:cs typeface="Microsoft Sans Serif" pitchFamily="34" charset="0"/>
              <a:sym typeface="Wingdings" pitchFamily="2" charset="2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397916"/>
              </p:ext>
            </p:extLst>
          </p:nvPr>
        </p:nvGraphicFramePr>
        <p:xfrm>
          <a:off x="227865" y="323907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قياس الطول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وتقديرة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بإستعمال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(وحدات غير قياسية ،مسطرة السنتمترات)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4" name="Picture 6" descr="C:\Users\Hmaed\AppData\Local\Microsoft\Windows\INetCache\IE\CS815EIS\pencil-15539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196">
            <a:off x="4679049" y="259177"/>
            <a:ext cx="1121207" cy="170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Hmaed\AppData\Local\Microsoft\Windows\INetCache\IE\9ZKKQ9GC\PngMedium-Paper-Clip-14208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135" y="1434007"/>
            <a:ext cx="602357" cy="29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/>
          <p:nvPr/>
        </p:nvCxnSpPr>
        <p:spPr>
          <a:xfrm flipH="1">
            <a:off x="1465179" y="2171369"/>
            <a:ext cx="506725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6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4571213" y="1719111"/>
            <a:ext cx="1010686" cy="152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رابط كسهم مستقيم 4"/>
          <p:cNvCxnSpPr>
            <a:cxnSpLocks/>
          </p:cNvCxnSpPr>
          <p:nvPr/>
        </p:nvCxnSpPr>
        <p:spPr>
          <a:xfrm>
            <a:off x="4219447" y="2690250"/>
            <a:ext cx="177163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314700" y="2845612"/>
            <a:ext cx="3213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r>
              <a:rPr lang="ar-SA" dirty="0"/>
              <a:t>القياس ....................</a:t>
            </a:r>
            <a:r>
              <a:rPr lang="ar-SA" dirty="0" err="1"/>
              <a:t>سنتمترآ</a:t>
            </a:r>
            <a:r>
              <a:rPr lang="ar-SA" dirty="0"/>
              <a:t> </a:t>
            </a:r>
            <a:r>
              <a:rPr lang="ar-SA" dirty="0" err="1"/>
              <a:t>تقريبآ</a:t>
            </a:r>
            <a:endParaRPr lang="ar-SA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5061559" y="6144328"/>
            <a:ext cx="146706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                    </a:t>
            </a:r>
          </a:p>
        </p:txBody>
      </p:sp>
      <p:sp>
        <p:nvSpPr>
          <p:cNvPr id="20" name="شبه منحرف 19"/>
          <p:cNvSpPr/>
          <p:nvPr/>
        </p:nvSpPr>
        <p:spPr>
          <a:xfrm>
            <a:off x="3194050" y="5541186"/>
            <a:ext cx="906358" cy="405733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4" name="شبه منحرف 23"/>
          <p:cNvSpPr/>
          <p:nvPr/>
        </p:nvSpPr>
        <p:spPr>
          <a:xfrm>
            <a:off x="4359784" y="5362463"/>
            <a:ext cx="1433543" cy="584456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به منحرف 23"/>
          <p:cNvSpPr/>
          <p:nvPr/>
        </p:nvSpPr>
        <p:spPr>
          <a:xfrm>
            <a:off x="5991086" y="5611777"/>
            <a:ext cx="655999" cy="344779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04" y="6476756"/>
            <a:ext cx="2001095" cy="124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</TotalTime>
  <Words>380</Words>
  <Application>Microsoft Office PowerPoint</Application>
  <PresentationFormat>On-screen Show (4:3)</PresentationFormat>
  <Paragraphs>110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Microsoft Sans Serif</vt:lpstr>
      <vt:lpstr>Times New Roman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89</cp:revision>
  <dcterms:created xsi:type="dcterms:W3CDTF">2016-10-19T21:09:54Z</dcterms:created>
  <dcterms:modified xsi:type="dcterms:W3CDTF">2017-04-26T20:32:54Z</dcterms:modified>
</cp:coreProperties>
</file>