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60" r:id="rId3"/>
    <p:sldId id="262" r:id="rId4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56" d="100"/>
          <a:sy n="56" d="100"/>
        </p:scale>
        <p:origin x="1980" y="6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198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015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496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133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935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862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352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44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6628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0521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46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21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227865" y="2415478"/>
            <a:ext cx="6519066" cy="216715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5347035" y="2415478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3637630" y="4545257"/>
            <a:ext cx="313941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</a:t>
            </a:r>
            <a:r>
              <a:rPr lang="ar-SA" sz="1200" b="1" u="sng" dirty="0"/>
              <a:t>: صلي بين مجموعة (أ) بما يناسبها مع المجموعة (ب):</a:t>
            </a:r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227865" y="4601199"/>
            <a:ext cx="6519066" cy="257749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5270813" y="7206175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الثالث  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207170" y="7187609"/>
            <a:ext cx="6519066" cy="16925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203041" y="91600"/>
            <a:ext cx="7003966" cy="2228613"/>
            <a:chOff x="-203041" y="91600"/>
            <a:chExt cx="7003966" cy="2228613"/>
          </a:xfrm>
        </p:grpSpPr>
        <p:pic>
          <p:nvPicPr>
            <p:cNvPr id="2060" name="Picture 12" descr="نتيجة بحث الصور عن الرياضيات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1" b="34061"/>
            <a:stretch/>
          </p:blipFill>
          <p:spPr bwMode="auto">
            <a:xfrm>
              <a:off x="1481870" y="629334"/>
              <a:ext cx="4251289" cy="684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نتيجة بحث الصور عن ‪train clipart‬‏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7" y="493647"/>
              <a:ext cx="3073652" cy="153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3258768" y="536473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4961638" y="526811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مستطيل 2"/>
            <p:cNvSpPr/>
            <p:nvPr/>
          </p:nvSpPr>
          <p:spPr>
            <a:xfrm>
              <a:off x="3193431" y="1240901"/>
              <a:ext cx="3409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3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۱   ۲   ۳  ٤  ٥   ٦</a:t>
              </a:r>
              <a:endParaRPr lang="ar-SA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مستطيل 4"/>
            <p:cNvSpPr/>
            <p:nvPr/>
          </p:nvSpPr>
          <p:spPr>
            <a:xfrm>
              <a:off x="1401644" y="1240900"/>
              <a:ext cx="17331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SA" sz="3600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٧   ۸   ۹</a:t>
              </a:r>
              <a:endParaRPr lang="ar-SA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 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3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مستطيل مستدير الزوايا 31"/>
            <p:cNvSpPr/>
            <p:nvPr/>
          </p:nvSpPr>
          <p:spPr>
            <a:xfrm>
              <a:off x="1359142" y="359336"/>
              <a:ext cx="4256512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نموذج رقم (5)  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</a:t>
              </a:r>
              <a:r>
                <a:rPr lang="ar-SA" sz="1400" dirty="0">
                  <a:solidFill>
                    <a:schemeClr val="tx1"/>
                  </a:solidFill>
                </a:rPr>
                <a:t>.</a:t>
              </a:r>
              <a:r>
                <a:rPr lang="ar-SA" sz="1400" b="1" dirty="0">
                  <a:solidFill>
                    <a:schemeClr val="tx1"/>
                  </a:solidFill>
                </a:rPr>
                <a:t>الثاني الابتدائي مادة الرياضيات  الفترةالرابعة </a:t>
              </a:r>
              <a:endParaRPr lang="ar-SA" sz="1400" dirty="0">
                <a:solidFill>
                  <a:schemeClr val="tx1"/>
                </a:solidFill>
              </a:endParaRP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aphicFrame>
        <p:nvGraphicFramePr>
          <p:cNvPr id="27" name="جدول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022846"/>
              </p:ext>
            </p:extLst>
          </p:nvPr>
        </p:nvGraphicFramePr>
        <p:xfrm>
          <a:off x="227865" y="2414369"/>
          <a:ext cx="3014705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حل المسائل الرياضية باستعمال  استراتيجيات ومهارات مناسبة مع اتباع الخطوات الاربعة</a:t>
                      </a:r>
                      <a:endParaRPr kumimoji="0" lang="x-none" sz="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101461"/>
              </p:ext>
            </p:extLst>
          </p:nvPr>
        </p:nvGraphicFramePr>
        <p:xfrm>
          <a:off x="227865" y="4582633"/>
          <a:ext cx="3201135" cy="1249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0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4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2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10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71755" marR="71755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تمييز الأشكال الهندسية المستوية (المربع-المستطيل-المثلث-الدائرة-شبة المنحرف—السداسي) ووصفهاحسب عدد أضلاعها ورؤوسها)</a:t>
                      </a:r>
                      <a:endParaRPr kumimoji="0" lang="x-none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482948"/>
              </p:ext>
            </p:extLst>
          </p:nvPr>
        </p:nvGraphicFramePr>
        <p:xfrm>
          <a:off x="206963" y="7175530"/>
          <a:ext cx="3461808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38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9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1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المقارنة بين شكلين مستويين وبين مجسمين </a:t>
                      </a:r>
                      <a:endParaRPr kumimoji="0" lang="x-none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رقممه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53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مربع نص 6"/>
          <p:cNvSpPr txBox="1"/>
          <p:nvPr/>
        </p:nvSpPr>
        <p:spPr>
          <a:xfrm>
            <a:off x="1920182" y="4949787"/>
            <a:ext cx="4748351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 (أ)                        (ب)</a:t>
            </a:r>
          </a:p>
          <a:p>
            <a:r>
              <a:rPr lang="ar-SA" dirty="0"/>
              <a:t>مثلث   </a:t>
            </a:r>
          </a:p>
          <a:p>
            <a:r>
              <a:rPr lang="ar-SA" dirty="0"/>
              <a:t>مربع</a:t>
            </a:r>
          </a:p>
          <a:p>
            <a:r>
              <a:rPr lang="ar-SA" dirty="0"/>
              <a:t>دائرة</a:t>
            </a:r>
          </a:p>
          <a:p>
            <a:r>
              <a:rPr lang="ar-SA" dirty="0"/>
              <a:t>متوازي أضلاع      </a:t>
            </a:r>
          </a:p>
          <a:p>
            <a:r>
              <a:rPr lang="ar-SA" dirty="0"/>
              <a:t>شبة منحرف 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</a:t>
            </a:r>
            <a:r>
              <a:rPr lang="ar-SA" sz="1400" b="1" u="sng" dirty="0"/>
              <a:t>أكملي :</a:t>
            </a:r>
          </a:p>
          <a:p>
            <a:r>
              <a:rPr lang="ar-SA" dirty="0"/>
              <a:t>     </a:t>
            </a:r>
          </a:p>
        </p:txBody>
      </p:sp>
      <p:sp>
        <p:nvSpPr>
          <p:cNvPr id="40" name="مربع نص 39"/>
          <p:cNvSpPr txBox="1"/>
          <p:nvPr/>
        </p:nvSpPr>
        <p:spPr>
          <a:xfrm>
            <a:off x="3112888" y="7477932"/>
            <a:ext cx="3490452" cy="13665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r>
              <a:rPr lang="ar-SA" sz="1200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Microsoft Sans Serif"/>
              </a:rPr>
              <a:t> </a:t>
            </a: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1200" dirty="0">
              <a:solidFill>
                <a:schemeClr val="accent5">
                  <a:lumMod val="75000"/>
                </a:schemeClr>
              </a:solidFill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r>
              <a:rPr lang="ar-SA" sz="12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Times New Roman"/>
                <a:cs typeface="Microsoft Sans Serif"/>
              </a:rPr>
              <a:t>                                                     </a:t>
            </a:r>
            <a:endParaRPr lang="ar-SA" sz="1200" dirty="0">
              <a:solidFill>
                <a:schemeClr val="accent5">
                  <a:lumMod val="75000"/>
                </a:schemeClr>
              </a:solidFill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r>
              <a:rPr lang="ar-SA" sz="1200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Microsoft Sans Serif"/>
              </a:rPr>
              <a:t>      المجسمان هما ................و .......................</a:t>
            </a: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r>
              <a:rPr lang="ar-SA" sz="1200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Microsoft Sans Serif"/>
              </a:rPr>
              <a:t>شكلان متشابهان  لان لكل واحد منهما له </a:t>
            </a: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r>
              <a:rPr lang="ar-SA" sz="12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Times New Roman"/>
                <a:cs typeface="Microsoft Sans Serif"/>
              </a:rPr>
              <a:t>.............</a:t>
            </a:r>
            <a:r>
              <a:rPr lang="ar-SA" sz="120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Times New Roman"/>
                <a:cs typeface="Microsoft Sans Serif"/>
              </a:rPr>
              <a:t>أوجة</a:t>
            </a:r>
            <a:r>
              <a:rPr lang="ar-SA" sz="12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Times New Roman"/>
                <a:cs typeface="Microsoft Sans Serif"/>
              </a:rPr>
              <a:t> و..................</a:t>
            </a:r>
            <a:r>
              <a:rPr lang="ar-SA" sz="120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Times New Roman"/>
                <a:cs typeface="Microsoft Sans Serif"/>
              </a:rPr>
              <a:t>حرفآ</a:t>
            </a:r>
            <a:r>
              <a:rPr lang="ar-SA" sz="12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Times New Roman"/>
                <a:cs typeface="Microsoft Sans Serif"/>
              </a:rPr>
              <a:t> و.................رؤوس </a:t>
            </a:r>
          </a:p>
        </p:txBody>
      </p:sp>
      <p:sp>
        <p:nvSpPr>
          <p:cNvPr id="8" name="مخطط انسيابي: رابط 7"/>
          <p:cNvSpPr/>
          <p:nvPr/>
        </p:nvSpPr>
        <p:spPr>
          <a:xfrm>
            <a:off x="4413248" y="5964689"/>
            <a:ext cx="377543" cy="390750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توازي أضلاع 10"/>
          <p:cNvSpPr/>
          <p:nvPr/>
        </p:nvSpPr>
        <p:spPr>
          <a:xfrm>
            <a:off x="4287383" y="6449574"/>
            <a:ext cx="629271" cy="224483"/>
          </a:xfrm>
          <a:prstGeom prst="parallelogram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شبه منحرف 11"/>
          <p:cNvSpPr/>
          <p:nvPr/>
        </p:nvSpPr>
        <p:spPr>
          <a:xfrm>
            <a:off x="4246811" y="5670975"/>
            <a:ext cx="672070" cy="242815"/>
          </a:xfrm>
          <a:prstGeom prst="trapezoid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/>
          <p:cNvSpPr/>
          <p:nvPr/>
        </p:nvSpPr>
        <p:spPr>
          <a:xfrm>
            <a:off x="4457700" y="5340350"/>
            <a:ext cx="310580" cy="27378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b="1" dirty="0"/>
          </a:p>
        </p:txBody>
      </p:sp>
      <p:sp>
        <p:nvSpPr>
          <p:cNvPr id="20" name="مكعب 19"/>
          <p:cNvSpPr/>
          <p:nvPr/>
        </p:nvSpPr>
        <p:spPr>
          <a:xfrm>
            <a:off x="5567951" y="7577148"/>
            <a:ext cx="549196" cy="550690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0" name="مثلث متساوي الساقين 49"/>
          <p:cNvSpPr/>
          <p:nvPr/>
        </p:nvSpPr>
        <p:spPr>
          <a:xfrm>
            <a:off x="4307000" y="6763735"/>
            <a:ext cx="503408" cy="265817"/>
          </a:xfrm>
          <a:prstGeom prst="triangle">
            <a:avLst>
              <a:gd name="adj" fmla="val 46575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1" name="مكعب 50"/>
          <p:cNvSpPr/>
          <p:nvPr/>
        </p:nvSpPr>
        <p:spPr>
          <a:xfrm>
            <a:off x="4015247" y="7690108"/>
            <a:ext cx="1216152" cy="407919"/>
          </a:xfrm>
          <a:prstGeom prst="cub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مربع نص 3"/>
          <p:cNvSpPr txBox="1"/>
          <p:nvPr/>
        </p:nvSpPr>
        <p:spPr>
          <a:xfrm>
            <a:off x="2137880" y="2568072"/>
            <a:ext cx="4550735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defTabSz="457200">
              <a:tabLst>
                <a:tab pos="1248410" algn="l"/>
              </a:tabLst>
            </a:pPr>
            <a:r>
              <a:rPr lang="ar-SA" sz="1400" dirty="0">
                <a:solidFill>
                  <a:prstClr val="black"/>
                </a:solidFill>
                <a:latin typeface="Times New Roman"/>
                <a:ea typeface="Times New Roman"/>
                <a:cs typeface="Microsoft Sans Serif"/>
              </a:rPr>
              <a:t>لضفدع أربعة أرجل ،ولضفدعان ثماني أرجل .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400" dirty="0">
                <a:solidFill>
                  <a:prstClr val="black"/>
                </a:solidFill>
                <a:latin typeface="Times New Roman"/>
                <a:ea typeface="Times New Roman"/>
                <a:cs typeface="Microsoft Sans Serif"/>
              </a:rPr>
              <a:t>فكم رجلآ لثلاثة ضفادع ؟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400" dirty="0">
                <a:solidFill>
                  <a:prstClr val="black"/>
                </a:solidFill>
                <a:latin typeface="Times New Roman"/>
                <a:ea typeface="Times New Roman"/>
                <a:cs typeface="Microsoft Sans Serif"/>
              </a:rPr>
              <a:t>الفهم :</a:t>
            </a:r>
            <a:r>
              <a:rPr lang="ar-SA" sz="1400" dirty="0">
                <a:solidFill>
                  <a:srgbClr val="FF0000"/>
                </a:solidFill>
                <a:latin typeface="Times New Roman"/>
                <a:ea typeface="Times New Roman"/>
                <a:cs typeface="Microsoft Sans Serif"/>
              </a:rPr>
              <a:t>ا</a:t>
            </a:r>
            <a:r>
              <a:rPr lang="ar-SA" sz="1200" u="sng" dirty="0">
                <a:solidFill>
                  <a:srgbClr val="FF0000"/>
                </a:solidFill>
                <a:latin typeface="Times New Roman"/>
                <a:ea typeface="Times New Roman"/>
                <a:cs typeface="Microsoft Sans Serif"/>
              </a:rPr>
              <a:t>لمعطيات : </a:t>
            </a:r>
            <a:r>
              <a:rPr lang="ar-SA" sz="1200" dirty="0">
                <a:latin typeface="Times New Roman"/>
                <a:ea typeface="Times New Roman"/>
                <a:cs typeface="Microsoft Sans Serif"/>
              </a:rPr>
              <a:t>الضفدع له ........أرجل ،والضفدعان لهما 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200" dirty="0">
                <a:latin typeface="Times New Roman"/>
                <a:ea typeface="Times New Roman"/>
                <a:cs typeface="Microsoft Sans Serif"/>
              </a:rPr>
              <a:t>.......أرجل 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200" u="sng" dirty="0">
                <a:solidFill>
                  <a:srgbClr val="FF0000"/>
                </a:solidFill>
                <a:latin typeface="Times New Roman"/>
                <a:ea typeface="Times New Roman"/>
                <a:cs typeface="Microsoft Sans Serif"/>
              </a:rPr>
              <a:t>المطلوب </a:t>
            </a:r>
            <a:r>
              <a:rPr lang="ar-SA" sz="1200" dirty="0">
                <a:solidFill>
                  <a:srgbClr val="FF0000"/>
                </a:solidFill>
                <a:latin typeface="Times New Roman"/>
                <a:ea typeface="Times New Roman"/>
                <a:cs typeface="Microsoft Sans Serif"/>
              </a:rPr>
              <a:t>: </a:t>
            </a:r>
            <a:r>
              <a:rPr lang="ar-SA" sz="1200" dirty="0">
                <a:latin typeface="Times New Roman"/>
                <a:ea typeface="Times New Roman"/>
                <a:cs typeface="Microsoft Sans Serif"/>
              </a:rPr>
              <a:t>كم....................................؟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200" dirty="0">
                <a:latin typeface="Times New Roman"/>
                <a:ea typeface="Times New Roman"/>
                <a:cs typeface="Microsoft Sans Serif"/>
              </a:rPr>
              <a:t>اخطط : استعمل انشاء.........................</a:t>
            </a:r>
            <a:endParaRPr lang="ar-SA" sz="1200" dirty="0">
              <a:solidFill>
                <a:prstClr val="black"/>
              </a:solidFill>
              <a:latin typeface="Times New Roman"/>
              <a:ea typeface="Times New Roman"/>
              <a:cs typeface="Microsoft Sans Serif"/>
            </a:endParaRPr>
          </a:p>
          <a:p>
            <a:pPr lvl="0" defTabSz="457200">
              <a:tabLst>
                <a:tab pos="1248410" algn="l"/>
              </a:tabLst>
            </a:pPr>
            <a:r>
              <a:rPr lang="ar-SA" sz="1400" dirty="0">
                <a:latin typeface="Times New Roman"/>
                <a:ea typeface="Times New Roman"/>
                <a:cs typeface="Microsoft Sans Serif"/>
              </a:rPr>
              <a:t>الحل :</a:t>
            </a:r>
          </a:p>
          <a:p>
            <a:pPr lvl="0" defTabSz="457200">
              <a:tabLst>
                <a:tab pos="1248410" algn="l"/>
              </a:tabLst>
            </a:pPr>
            <a:endParaRPr lang="ar-SA" sz="1400" dirty="0">
              <a:latin typeface="Times New Roman"/>
              <a:ea typeface="Times New Roman"/>
              <a:cs typeface="Microsoft Sans Serif"/>
            </a:endParaRPr>
          </a:p>
          <a:p>
            <a:pPr lvl="0" defTabSz="457200">
              <a:tabLst>
                <a:tab pos="1248410" algn="l"/>
              </a:tabLst>
            </a:pPr>
            <a:endParaRPr lang="en-US" sz="1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1416" y="3932212"/>
            <a:ext cx="2698750" cy="57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50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227865" y="330297"/>
            <a:ext cx="6519066" cy="368214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5326340" y="450201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prstClr val="black"/>
                </a:solidFill>
              </a:rPr>
              <a:t>السؤال الرابع: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3893752" y="4212351"/>
            <a:ext cx="285317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prstClr val="black"/>
                </a:solidFill>
              </a:rPr>
              <a:t>السؤال الخامس :</a:t>
            </a:r>
          </a:p>
          <a:p>
            <a:r>
              <a:rPr lang="ar-SA" sz="1200" b="1" u="sng" dirty="0">
                <a:solidFill>
                  <a:prstClr val="black"/>
                </a:solidFill>
              </a:rPr>
              <a:t>أحوط الشكل الذي مساحتة أكبر :</a:t>
            </a:r>
            <a:r>
              <a:rPr lang="ar-SA" sz="1200" b="1" dirty="0">
                <a:solidFill>
                  <a:prstClr val="black"/>
                </a:solidFill>
              </a:rPr>
              <a:t> </a:t>
            </a:r>
            <a:endParaRPr lang="ar-SA" sz="1200" b="1" u="sng" dirty="0">
              <a:solidFill>
                <a:prstClr val="black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252383" y="4168239"/>
            <a:ext cx="6519066" cy="395217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123203" y="8317827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>
                <a:solidFill>
                  <a:prstClr val="black"/>
                </a:solidFill>
              </a:rPr>
              <a:t>تمنياتي لك بالتوفيق                                                                                                                معلمة المادة :</a:t>
            </a:r>
          </a:p>
        </p:txBody>
      </p:sp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767564"/>
              </p:ext>
            </p:extLst>
          </p:nvPr>
        </p:nvGraphicFramePr>
        <p:xfrm>
          <a:off x="252383" y="4174678"/>
          <a:ext cx="3201707" cy="1143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97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5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2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3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68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71755" marR="71755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المقارنة بين مساحات أشكال مختلفة وترتيبها 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71755" marR="71755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46"/>
          <p:cNvSpPr>
            <a:spLocks noChangeArrowheads="1"/>
          </p:cNvSpPr>
          <p:nvPr/>
        </p:nvSpPr>
        <p:spPr bwMode="auto">
          <a:xfrm>
            <a:off x="4470212" y="1326286"/>
            <a:ext cx="2103525" cy="112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073275" algn="l"/>
              </a:tabLst>
            </a:pPr>
            <a:r>
              <a:rPr lang="ar-SA" sz="1200" kern="0" dirty="0">
                <a:solidFill>
                  <a:sysClr val="windowText" lastClr="000000"/>
                </a:solidFill>
                <a:latin typeface="Times New Roman"/>
                <a:ea typeface="Times New Roman"/>
                <a:cs typeface="Microsoft Sans Serif"/>
              </a:rPr>
              <a:t>قيسي طول القلم مستعملة وحدة القياس </a:t>
            </a:r>
          </a:p>
          <a:p>
            <a:endParaRPr lang="ar-SA" sz="1600" b="1" kern="0" dirty="0">
              <a:solidFill>
                <a:sysClr val="windowText" lastClr="000000"/>
              </a:solidFill>
              <a:latin typeface="Times New Roman"/>
              <a:ea typeface="Times New Roman"/>
              <a:cs typeface="Microsoft Sans Serif"/>
            </a:endParaRPr>
          </a:p>
          <a:p>
            <a:r>
              <a:rPr lang="ar-SA" sz="1400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القياس ...................</a:t>
            </a:r>
            <a:r>
              <a:rPr lang="ar-SA" sz="1400" kern="0" dirty="0" err="1">
                <a:solidFill>
                  <a:sysClr val="windowText" lastClr="000000"/>
                </a:solidFill>
                <a:latin typeface="Times New Roman"/>
                <a:ea typeface="Times New Roman"/>
              </a:rPr>
              <a:t>تقريبآ</a:t>
            </a:r>
            <a:endParaRPr lang="ar-SA" sz="1400" kern="0" dirty="0">
              <a:solidFill>
                <a:sysClr val="windowText" lastClr="000000"/>
              </a:solidFill>
              <a:latin typeface="Times New Roman"/>
              <a:ea typeface="Times New Roman"/>
            </a:endParaRPr>
          </a:p>
          <a:p>
            <a:endParaRPr lang="ar-SA" sz="1100" b="1" kern="0" dirty="0">
              <a:latin typeface="Microsoft Sans Serif" pitchFamily="34" charset="0"/>
              <a:ea typeface="Times New Roman"/>
              <a:cs typeface="Microsoft Sans Serif" pitchFamily="34" charset="0"/>
              <a:sym typeface="Wingdings" pitchFamily="2" charset="2"/>
            </a:endParaRPr>
          </a:p>
          <a:p>
            <a:endParaRPr lang="en-US" sz="1400" kern="0" dirty="0">
              <a:solidFill>
                <a:sysClr val="windowText" lastClr="000000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79" name="جدول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397916"/>
              </p:ext>
            </p:extLst>
          </p:nvPr>
        </p:nvGraphicFramePr>
        <p:xfrm>
          <a:off x="227865" y="323907"/>
          <a:ext cx="3370358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3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0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3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قياس الطول </a:t>
                      </a:r>
                      <a:r>
                        <a:rPr kumimoji="0" lang="ar-SA" sz="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وتقديرة</a:t>
                      </a: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بإستعمال</a:t>
                      </a: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(وحدات غير قياسية ،مسطرة السنتمترات) </a:t>
                      </a:r>
                      <a:endParaRPr kumimoji="0" lang="x-none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054" name="Picture 6" descr="C:\Users\Hmaed\AppData\Local\Microsoft\Windows\INetCache\IE\CS815EIS\pencil-15539-larg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84196">
            <a:off x="4679049" y="259177"/>
            <a:ext cx="1121207" cy="170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Hmaed\AppData\Local\Microsoft\Windows\INetCache\IE\9ZKKQ9GC\PngMedium-Paper-Clip-14208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135" y="1434007"/>
            <a:ext cx="602357" cy="29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رابط مستقيم 2"/>
          <p:cNvCxnSpPr/>
          <p:nvPr/>
        </p:nvCxnSpPr>
        <p:spPr>
          <a:xfrm flipH="1">
            <a:off x="1465179" y="2171369"/>
            <a:ext cx="506725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56" name="Picture 8" descr="C:\Users\Hmaed\AppData\Local\Microsoft\Windows\INetCache\IE\LWE564QB\thumb-pencil-0-15539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91955">
            <a:off x="4571213" y="1719111"/>
            <a:ext cx="1010686" cy="152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رابط كسهم مستقيم 4"/>
          <p:cNvCxnSpPr>
            <a:cxnSpLocks/>
          </p:cNvCxnSpPr>
          <p:nvPr/>
        </p:nvCxnSpPr>
        <p:spPr>
          <a:xfrm>
            <a:off x="4219447" y="2690250"/>
            <a:ext cx="177163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مستطيل 10"/>
          <p:cNvSpPr/>
          <p:nvPr/>
        </p:nvSpPr>
        <p:spPr>
          <a:xfrm>
            <a:off x="3314700" y="2845612"/>
            <a:ext cx="32139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قيسي طول هذا القلم بالسنتمترات </a:t>
            </a:r>
          </a:p>
          <a:p>
            <a:r>
              <a:rPr lang="ar-SA" dirty="0"/>
              <a:t>القياس ....................</a:t>
            </a:r>
            <a:r>
              <a:rPr lang="ar-SA" dirty="0" err="1"/>
              <a:t>سنتمترآ</a:t>
            </a:r>
            <a:r>
              <a:rPr lang="ar-SA" dirty="0"/>
              <a:t> </a:t>
            </a:r>
            <a:r>
              <a:rPr lang="ar-SA" dirty="0" err="1"/>
              <a:t>تقريبآ</a:t>
            </a:r>
            <a:endParaRPr lang="ar-SA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5061559" y="6144328"/>
            <a:ext cx="146706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/>
              <a:t>                    </a:t>
            </a:r>
          </a:p>
        </p:txBody>
      </p:sp>
      <p:sp>
        <p:nvSpPr>
          <p:cNvPr id="20" name="شبه منحرف 19"/>
          <p:cNvSpPr/>
          <p:nvPr/>
        </p:nvSpPr>
        <p:spPr>
          <a:xfrm>
            <a:off x="3194050" y="5541186"/>
            <a:ext cx="906358" cy="405733"/>
          </a:xfrm>
          <a:prstGeom prst="trapezoi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4" name="شبه منحرف 23"/>
          <p:cNvSpPr/>
          <p:nvPr/>
        </p:nvSpPr>
        <p:spPr>
          <a:xfrm>
            <a:off x="4359784" y="5362463"/>
            <a:ext cx="1433543" cy="584456"/>
          </a:xfrm>
          <a:prstGeom prst="trapezoi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شبه منحرف 23"/>
          <p:cNvSpPr/>
          <p:nvPr/>
        </p:nvSpPr>
        <p:spPr>
          <a:xfrm>
            <a:off x="5991086" y="5611777"/>
            <a:ext cx="655999" cy="344779"/>
          </a:xfrm>
          <a:prstGeom prst="trapezoi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04" y="6476756"/>
            <a:ext cx="2001095" cy="124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03072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2473</TotalTime>
  <Words>380</Words>
  <Application>Microsoft Office PowerPoint</Application>
  <PresentationFormat>On-screen Show (4:3)</PresentationFormat>
  <Paragraphs>110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Arial</vt:lpstr>
      <vt:lpstr>Calibri</vt:lpstr>
      <vt:lpstr>Calibri Light</vt:lpstr>
      <vt:lpstr>Microsoft Sans Serif</vt:lpstr>
      <vt:lpstr>Times New Roman</vt:lpstr>
      <vt:lpstr>Wingdings</vt:lpstr>
      <vt:lpstr>نسق Office</vt:lpstr>
      <vt:lpstr>1_نسق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Reem Alnasser</cp:lastModifiedBy>
  <cp:revision>89</cp:revision>
  <dcterms:created xsi:type="dcterms:W3CDTF">2016-10-19T21:09:54Z</dcterms:created>
  <dcterms:modified xsi:type="dcterms:W3CDTF">2017-04-26T20:32:54Z</dcterms:modified>
</cp:coreProperties>
</file>