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AFC5"/>
    <a:srgbClr val="0B93A5"/>
    <a:srgbClr val="0FCDE7"/>
    <a:srgbClr val="3ADCF2"/>
    <a:srgbClr val="585858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57" autoAdjust="0"/>
  </p:normalViewPr>
  <p:slideViewPr>
    <p:cSldViewPr snapToGrid="0">
      <p:cViewPr varScale="1">
        <p:scale>
          <a:sx n="60" d="100"/>
          <a:sy n="60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35E6B-5102-4980-BDB9-40247B9339EE}" type="datetimeFigureOut">
              <a:rPr lang="en-IN" smtClean="0"/>
              <a:t>24-05-2017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E7574-73BD-46E4-95FE-00EB5B281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875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Lorem ipsum </a:t>
            </a:r>
            <a:r>
              <a:rPr lang="en-IN" dirty="0" err="1"/>
              <a:t>dolor</a:t>
            </a:r>
            <a:r>
              <a:rPr lang="en-IN" dirty="0"/>
              <a:t> sit </a:t>
            </a:r>
            <a:r>
              <a:rPr lang="en-IN" dirty="0" err="1"/>
              <a:t>amet</a:t>
            </a:r>
            <a:r>
              <a:rPr lang="en-IN" dirty="0"/>
              <a:t>, </a:t>
            </a:r>
            <a:r>
              <a:rPr lang="en-IN" dirty="0" err="1"/>
              <a:t>consectetur</a:t>
            </a:r>
            <a:r>
              <a:rPr lang="en-IN" dirty="0"/>
              <a:t> </a:t>
            </a:r>
            <a:r>
              <a:rPr lang="en-IN" dirty="0" err="1"/>
              <a:t>adipiscing</a:t>
            </a:r>
            <a:r>
              <a:rPr lang="en-IN" dirty="0"/>
              <a:t> </a:t>
            </a:r>
            <a:r>
              <a:rPr lang="en-IN" dirty="0" err="1"/>
              <a:t>elit</a:t>
            </a:r>
            <a:r>
              <a:rPr lang="en-IN" dirty="0"/>
              <a:t>, </a:t>
            </a:r>
            <a:r>
              <a:rPr lang="en-IN" dirty="0" err="1"/>
              <a:t>sed</a:t>
            </a:r>
            <a:r>
              <a:rPr lang="en-IN" dirty="0"/>
              <a:t> do </a:t>
            </a:r>
            <a:r>
              <a:rPr lang="en-IN" dirty="0" err="1"/>
              <a:t>eiusmod</a:t>
            </a:r>
            <a:r>
              <a:rPr lang="en-IN" dirty="0"/>
              <a:t> </a:t>
            </a:r>
            <a:r>
              <a:rPr lang="en-IN" dirty="0" err="1"/>
              <a:t>tempor</a:t>
            </a:r>
            <a:r>
              <a:rPr lang="en-IN" dirty="0"/>
              <a:t> </a:t>
            </a:r>
            <a:r>
              <a:rPr lang="en-IN" dirty="0" err="1"/>
              <a:t>incididunt</a:t>
            </a:r>
            <a:r>
              <a:rPr lang="en-IN" dirty="0"/>
              <a:t>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labore</a:t>
            </a:r>
            <a:r>
              <a:rPr lang="en-IN" dirty="0"/>
              <a:t> et </a:t>
            </a:r>
            <a:r>
              <a:rPr lang="en-IN" dirty="0" err="1"/>
              <a:t>dolore</a:t>
            </a:r>
            <a:r>
              <a:rPr lang="en-IN" dirty="0"/>
              <a:t> magna </a:t>
            </a:r>
            <a:r>
              <a:rPr lang="en-IN" dirty="0" err="1"/>
              <a:t>aliqua</a:t>
            </a:r>
            <a:r>
              <a:rPr lang="en-IN" dirty="0"/>
              <a:t>.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enim</a:t>
            </a:r>
            <a:r>
              <a:rPr lang="en-IN" dirty="0"/>
              <a:t> ad minim </a:t>
            </a:r>
            <a:r>
              <a:rPr lang="en-IN" dirty="0" err="1"/>
              <a:t>veniam</a:t>
            </a:r>
            <a:r>
              <a:rPr lang="en-IN" dirty="0"/>
              <a:t>, </a:t>
            </a:r>
            <a:r>
              <a:rPr lang="en-IN" dirty="0" err="1"/>
              <a:t>quis</a:t>
            </a:r>
            <a:r>
              <a:rPr lang="en-IN" dirty="0"/>
              <a:t> </a:t>
            </a:r>
            <a:r>
              <a:rPr lang="en-IN" dirty="0" err="1"/>
              <a:t>nostrud</a:t>
            </a:r>
            <a:r>
              <a:rPr lang="en-IN" dirty="0"/>
              <a:t> exercitation </a:t>
            </a:r>
            <a:r>
              <a:rPr lang="en-IN" dirty="0" err="1"/>
              <a:t>ullamco</a:t>
            </a:r>
            <a:r>
              <a:rPr lang="en-IN" dirty="0"/>
              <a:t> </a:t>
            </a:r>
            <a:r>
              <a:rPr lang="en-IN" dirty="0" err="1"/>
              <a:t>laboris</a:t>
            </a:r>
            <a:r>
              <a:rPr lang="en-IN" dirty="0"/>
              <a:t> nisi </a:t>
            </a:r>
            <a:r>
              <a:rPr lang="en-IN" dirty="0" err="1"/>
              <a:t>ut</a:t>
            </a:r>
            <a:r>
              <a:rPr lang="en-IN" dirty="0"/>
              <a:t> </a:t>
            </a:r>
            <a:r>
              <a:rPr lang="en-IN" dirty="0" err="1"/>
              <a:t>aliquip</a:t>
            </a:r>
            <a:r>
              <a:rPr lang="en-IN" dirty="0"/>
              <a:t> ex </a:t>
            </a:r>
            <a:r>
              <a:rPr lang="en-IN" dirty="0" err="1"/>
              <a:t>ea</a:t>
            </a:r>
            <a:r>
              <a:rPr lang="en-IN" dirty="0"/>
              <a:t> </a:t>
            </a:r>
            <a:r>
              <a:rPr lang="en-IN" dirty="0" err="1"/>
              <a:t>commodo</a:t>
            </a:r>
            <a:r>
              <a:rPr lang="en-IN" dirty="0"/>
              <a:t> </a:t>
            </a:r>
            <a:r>
              <a:rPr lang="en-IN" dirty="0" err="1"/>
              <a:t>consequat</a:t>
            </a:r>
            <a:r>
              <a:rPr lang="en-IN" dirty="0"/>
              <a:t>.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E7574-73BD-46E4-95FE-00EB5B2818EC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339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7AE4-B48A-4EA1-A7DD-D081E3648A11}" type="datetimeFigureOut">
              <a:rPr lang="en-IN" smtClean="0"/>
              <a:t>24-05-2017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698A-56A9-4972-988E-1B8C18F10C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790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7AE4-B48A-4EA1-A7DD-D081E3648A11}" type="datetimeFigureOut">
              <a:rPr lang="en-IN" smtClean="0"/>
              <a:t>24-05-2017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698A-56A9-4972-988E-1B8C18F10C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643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7AE4-B48A-4EA1-A7DD-D081E3648A11}" type="datetimeFigureOut">
              <a:rPr lang="en-IN" smtClean="0"/>
              <a:t>24-05-2017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698A-56A9-4972-988E-1B8C18F10C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84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7AE4-B48A-4EA1-A7DD-D081E3648A11}" type="datetimeFigureOut">
              <a:rPr lang="en-IN" smtClean="0"/>
              <a:t>24-05-2017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698A-56A9-4972-988E-1B8C18F10C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725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7AE4-B48A-4EA1-A7DD-D081E3648A11}" type="datetimeFigureOut">
              <a:rPr lang="en-IN" smtClean="0"/>
              <a:t>24-05-2017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698A-56A9-4972-988E-1B8C18F10C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379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7AE4-B48A-4EA1-A7DD-D081E3648A11}" type="datetimeFigureOut">
              <a:rPr lang="en-IN" smtClean="0"/>
              <a:t>24-05-2017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698A-56A9-4972-988E-1B8C18F10C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472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7AE4-B48A-4EA1-A7DD-D081E3648A11}" type="datetimeFigureOut">
              <a:rPr lang="en-IN" smtClean="0"/>
              <a:t>24-05-2017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698A-56A9-4972-988E-1B8C18F10C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06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7AE4-B48A-4EA1-A7DD-D081E3648A11}" type="datetimeFigureOut">
              <a:rPr lang="en-IN" smtClean="0"/>
              <a:t>24-05-2017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698A-56A9-4972-988E-1B8C18F10C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96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7AE4-B48A-4EA1-A7DD-D081E3648A11}" type="datetimeFigureOut">
              <a:rPr lang="en-IN" smtClean="0"/>
              <a:t>24-05-2017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698A-56A9-4972-988E-1B8C18F10C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354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7AE4-B48A-4EA1-A7DD-D081E3648A11}" type="datetimeFigureOut">
              <a:rPr lang="en-IN" smtClean="0"/>
              <a:t>24-05-2017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698A-56A9-4972-988E-1B8C18F10C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632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7AE4-B48A-4EA1-A7DD-D081E3648A11}" type="datetimeFigureOut">
              <a:rPr lang="en-IN" smtClean="0"/>
              <a:t>24-05-2017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698A-56A9-4972-988E-1B8C18F10C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786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07AE4-B48A-4EA1-A7DD-D081E3648A11}" type="datetimeFigureOut">
              <a:rPr lang="en-IN" smtClean="0"/>
              <a:t>24-05-2017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6698A-56A9-4972-988E-1B8C18F10C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382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914" y="-145143"/>
            <a:ext cx="12496800" cy="7141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-39914" y="-145143"/>
            <a:ext cx="12496800" cy="714102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9" name="Group 18"/>
          <p:cNvGrpSpPr/>
          <p:nvPr/>
        </p:nvGrpSpPr>
        <p:grpSpPr>
          <a:xfrm>
            <a:off x="2900105" y="726938"/>
            <a:ext cx="6391791" cy="5404124"/>
            <a:chOff x="3300334" y="327689"/>
            <a:chExt cx="6391791" cy="5404124"/>
          </a:xfrm>
        </p:grpSpPr>
        <p:sp>
          <p:nvSpPr>
            <p:cNvPr id="6" name="Rectangle 5"/>
            <p:cNvSpPr/>
            <p:nvPr/>
          </p:nvSpPr>
          <p:spPr>
            <a:xfrm rot="2700000">
              <a:off x="5231567" y="719528"/>
              <a:ext cx="2518348" cy="2518348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/>
            <p:cNvSpPr/>
            <p:nvPr/>
          </p:nvSpPr>
          <p:spPr>
            <a:xfrm rot="2700000">
              <a:off x="3300334" y="2337750"/>
              <a:ext cx="2518348" cy="2518348"/>
            </a:xfrm>
            <a:prstGeom prst="rect">
              <a:avLst/>
            </a:prstGeom>
            <a:blipFill dpi="0" rotWithShape="0">
              <a:blip r:embed="rId4"/>
              <a:srcRect/>
              <a:stretch>
                <a:fillRect r="-12000" b="-63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ectangle 7"/>
            <p:cNvSpPr/>
            <p:nvPr/>
          </p:nvSpPr>
          <p:spPr>
            <a:xfrm rot="2700000">
              <a:off x="7173777" y="2337750"/>
              <a:ext cx="2518348" cy="2518348"/>
            </a:xfrm>
            <a:prstGeom prst="rect">
              <a:avLst/>
            </a:prstGeom>
            <a:blipFill dpi="0" rotWithShape="0">
              <a:blip r:embed="rId5"/>
              <a:srcRect/>
              <a:stretch>
                <a:fillRect l="-46000" t="-8000" r="-11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/>
            <p:cNvSpPr/>
            <p:nvPr/>
          </p:nvSpPr>
          <p:spPr>
            <a:xfrm rot="2700000">
              <a:off x="5956229" y="2455768"/>
              <a:ext cx="1080000" cy="1080000"/>
            </a:xfrm>
            <a:prstGeom prst="rect">
              <a:avLst/>
            </a:prstGeom>
            <a:solidFill>
              <a:srgbClr val="5858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62433" y="327689"/>
              <a:ext cx="12566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6000" dirty="0">
                  <a:gradFill>
                    <a:gsLst>
                      <a:gs pos="0">
                        <a:srgbClr val="3ADCF2"/>
                      </a:gs>
                      <a:gs pos="43000">
                        <a:srgbClr val="0FCDE7"/>
                      </a:gs>
                      <a:gs pos="73000">
                        <a:srgbClr val="0DAFC5"/>
                      </a:gs>
                      <a:gs pos="100000">
                        <a:srgbClr val="0B93A5"/>
                      </a:gs>
                    </a:gsLst>
                    <a:lin ang="5400000" scaled="1"/>
                  </a:gra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7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92177" y="1252690"/>
              <a:ext cx="1597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spc="3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EVENT</a:t>
              </a:r>
            </a:p>
            <a:p>
              <a:pPr algn="ctr"/>
              <a:r>
                <a:rPr lang="en-IN" sz="1200" spc="3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UNFOLDING</a:t>
              </a:r>
            </a:p>
          </p:txBody>
        </p:sp>
        <p:pic>
          <p:nvPicPr>
            <p:cNvPr id="13" name="Graphic 12" descr="Handshake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39030" y="2542590"/>
              <a:ext cx="914400" cy="9144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041344" y="1816183"/>
              <a:ext cx="290977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900" spc="3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AMET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73370" y="3820771"/>
              <a:ext cx="45719" cy="86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Oval 15"/>
            <p:cNvSpPr/>
            <p:nvPr/>
          </p:nvSpPr>
          <p:spPr>
            <a:xfrm>
              <a:off x="6426572" y="4722495"/>
              <a:ext cx="128337" cy="1283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91626" y="4888556"/>
              <a:ext cx="1809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spc="3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ADD TEXT HERE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85759" y="5147038"/>
              <a:ext cx="33752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800" spc="300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LOREM IPSUM DOLOR SIT AMET, CONSECTETUR ADIPISCING ELIT, SED DO EIUSMOD TEMPOR INCIDIDUNT UT LABORE ET DOLORE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360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72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Open Sans Extrabold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Pankaj Sharma</dc:creator>
  <cp:lastModifiedBy>Pankaj Sharma</cp:lastModifiedBy>
  <cp:revision>4</cp:revision>
  <dcterms:created xsi:type="dcterms:W3CDTF">2017-04-29T18:41:35Z</dcterms:created>
  <dcterms:modified xsi:type="dcterms:W3CDTF">2017-05-24T17:09:38Z</dcterms:modified>
</cp:coreProperties>
</file>