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10" r:id="rId2"/>
    <p:sldId id="398" r:id="rId3"/>
    <p:sldId id="407" r:id="rId4"/>
    <p:sldId id="335" r:id="rId5"/>
    <p:sldId id="415" r:id="rId6"/>
    <p:sldId id="411" r:id="rId7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238">
          <p15:clr>
            <a:srgbClr val="A4A3A4"/>
          </p15:clr>
        </p15:guide>
        <p15:guide id="4" pos="388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FF"/>
    <a:srgbClr val="D60093"/>
    <a:srgbClr val="00CC99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8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534" y="108"/>
      </p:cViewPr>
      <p:guideLst>
        <p:guide orient="horz" pos="2183"/>
        <p:guide pos="3840"/>
        <p:guide orient="horz" pos="2238"/>
        <p:guide pos="38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07/06/1442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07/06/1442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07/06/1442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07/06/1442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10865153" y="2810269"/>
            <a:ext cx="8374735" cy="1265254"/>
            <a:chOff x="9198889" y="2670931"/>
            <a:chExt cx="8374735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1897131" y="3085163"/>
              <a:ext cx="56764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ديني الإسلام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818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112" y="2846753"/>
            <a:ext cx="1333927" cy="119918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33987" y="1526310"/>
            <a:ext cx="2748179" cy="1302273"/>
            <a:chOff x="433987" y="1526310"/>
            <a:chExt cx="2748179" cy="1302273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433987" y="1526310"/>
              <a:ext cx="2748179" cy="1302273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470880" y="1526310"/>
              <a:ext cx="690479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الوحدة2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42297" y="2057848"/>
              <a:ext cx="1432743" cy="752837"/>
              <a:chOff x="3553936" y="5515639"/>
              <a:chExt cx="1432743" cy="752837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47967" y="5515639"/>
                <a:ext cx="1143498" cy="33855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الرابع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53936" y="5868366"/>
                <a:ext cx="1432743" cy="40011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20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ديني الإسلام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4" name="Group 41">
            <a:extLst>
              <a:ext uri="{FF2B5EF4-FFF2-40B4-BE49-F238E27FC236}">
                <a16:creationId xmlns:a16="http://schemas.microsoft.com/office/drawing/2014/main" id="{E380B30C-7162-4C4B-BE1A-AE73915856A4}"/>
              </a:ext>
            </a:extLst>
          </p:cNvPr>
          <p:cNvGrpSpPr/>
          <p:nvPr/>
        </p:nvGrpSpPr>
        <p:grpSpPr>
          <a:xfrm>
            <a:off x="5700172" y="2227125"/>
            <a:ext cx="1934913" cy="1919694"/>
            <a:chOff x="4135754" y="2355521"/>
            <a:chExt cx="1934913" cy="1919694"/>
          </a:xfrm>
        </p:grpSpPr>
        <p:sp>
          <p:nvSpPr>
            <p:cNvPr id="85" name="Freeform: Shape 11">
              <a:extLst>
                <a:ext uri="{FF2B5EF4-FFF2-40B4-BE49-F238E27FC236}">
                  <a16:creationId xmlns:a16="http://schemas.microsoft.com/office/drawing/2014/main" id="{CCCC4CAF-8436-41A1-933B-C394924F1021}"/>
                </a:ext>
              </a:extLst>
            </p:cNvPr>
            <p:cNvSpPr/>
            <p:nvPr/>
          </p:nvSpPr>
          <p:spPr>
            <a:xfrm flipH="1" flipV="1">
              <a:off x="4135754" y="2355521"/>
              <a:ext cx="1934913" cy="1919694"/>
            </a:xfrm>
            <a:custGeom>
              <a:avLst/>
              <a:gdLst>
                <a:gd name="connsiteX0" fmla="*/ 246797 w 1934913"/>
                <a:gd name="connsiteY0" fmla="*/ 0 h 1919694"/>
                <a:gd name="connsiteX1" fmla="*/ 1597282 w 1934913"/>
                <a:gd name="connsiteY1" fmla="*/ 0 h 1919694"/>
                <a:gd name="connsiteX2" fmla="*/ 1934913 w 1934913"/>
                <a:gd name="connsiteY2" fmla="*/ 337631 h 1919694"/>
                <a:gd name="connsiteX3" fmla="*/ 1934913 w 1934913"/>
                <a:gd name="connsiteY3" fmla="*/ 1688116 h 1919694"/>
                <a:gd name="connsiteX4" fmla="*/ 1877251 w 1934913"/>
                <a:gd name="connsiteY4" fmla="*/ 1876889 h 1919694"/>
                <a:gd name="connsiteX5" fmla="*/ 1841934 w 1934913"/>
                <a:gd name="connsiteY5" fmla="*/ 1919694 h 1919694"/>
                <a:gd name="connsiteX6" fmla="*/ 0 w 1934913"/>
                <a:gd name="connsiteY6" fmla="*/ 108654 h 1919694"/>
                <a:gd name="connsiteX7" fmla="*/ 8056 w 1934913"/>
                <a:gd name="connsiteY7" fmla="*/ 98890 h 1919694"/>
                <a:gd name="connsiteX8" fmla="*/ 246797 w 1934913"/>
                <a:gd name="connsiteY8" fmla="*/ 0 h 1919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4913" h="1919694">
                  <a:moveTo>
                    <a:pt x="246797" y="0"/>
                  </a:moveTo>
                  <a:lnTo>
                    <a:pt x="1597282" y="0"/>
                  </a:lnTo>
                  <a:cubicBezTo>
                    <a:pt x="1783750" y="0"/>
                    <a:pt x="1934913" y="151163"/>
                    <a:pt x="1934913" y="337631"/>
                  </a:cubicBezTo>
                  <a:lnTo>
                    <a:pt x="1934913" y="1688116"/>
                  </a:lnTo>
                  <a:cubicBezTo>
                    <a:pt x="1934913" y="1758042"/>
                    <a:pt x="1913656" y="1823002"/>
                    <a:pt x="1877251" y="1876889"/>
                  </a:cubicBezTo>
                  <a:lnTo>
                    <a:pt x="1841934" y="1919694"/>
                  </a:lnTo>
                  <a:lnTo>
                    <a:pt x="0" y="108654"/>
                  </a:lnTo>
                  <a:lnTo>
                    <a:pt x="8056" y="98890"/>
                  </a:lnTo>
                  <a:cubicBezTo>
                    <a:pt x="69155" y="37791"/>
                    <a:pt x="153563" y="0"/>
                    <a:pt x="246797" y="0"/>
                  </a:cubicBezTo>
                  <a:close/>
                </a:path>
              </a:pathLst>
            </a:custGeom>
            <a:gradFill flip="none" rotWithShape="1">
              <a:gsLst>
                <a:gs pos="14000">
                  <a:srgbClr val="CC3300"/>
                </a:gs>
                <a:gs pos="100000">
                  <a:srgbClr val="FF9900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15">
              <a:extLst>
                <a:ext uri="{FF2B5EF4-FFF2-40B4-BE49-F238E27FC236}">
                  <a16:creationId xmlns:a16="http://schemas.microsoft.com/office/drawing/2014/main" id="{9EC7738D-1023-4070-B328-E97F153D199B}"/>
                </a:ext>
              </a:extLst>
            </p:cNvPr>
            <p:cNvSpPr txBox="1"/>
            <p:nvPr/>
          </p:nvSpPr>
          <p:spPr>
            <a:xfrm>
              <a:off x="4413746" y="3316051"/>
              <a:ext cx="47160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2</a:t>
              </a:r>
            </a:p>
          </p:txBody>
        </p:sp>
      </p:grpSp>
      <p:sp>
        <p:nvSpPr>
          <p:cNvPr id="90" name="Rectangle 48">
            <a:extLst>
              <a:ext uri="{FF2B5EF4-FFF2-40B4-BE49-F238E27FC236}">
                <a16:creationId xmlns:a16="http://schemas.microsoft.com/office/drawing/2014/main" id="{7446D7FF-38FE-4E31-A621-65196B351876}"/>
              </a:ext>
            </a:extLst>
          </p:cNvPr>
          <p:cNvSpPr/>
          <p:nvPr/>
        </p:nvSpPr>
        <p:spPr>
          <a:xfrm rot="18870927" flipV="1">
            <a:off x="6699601" y="-264979"/>
            <a:ext cx="656083" cy="8321040"/>
          </a:xfrm>
          <a:prstGeom prst="rect">
            <a:avLst/>
          </a:prstGeom>
          <a:gradFill>
            <a:gsLst>
              <a:gs pos="94000">
                <a:schemeClr val="tx1">
                  <a:alpha val="48000"/>
                </a:schemeClr>
              </a:gs>
              <a:gs pos="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3">
            <a:extLst>
              <a:ext uri="{FF2B5EF4-FFF2-40B4-BE49-F238E27FC236}">
                <a16:creationId xmlns:a16="http://schemas.microsoft.com/office/drawing/2014/main" id="{301D6A75-1EF7-4476-B638-F22F53EEB1F2}"/>
              </a:ext>
            </a:extLst>
          </p:cNvPr>
          <p:cNvSpPr/>
          <p:nvPr/>
        </p:nvSpPr>
        <p:spPr>
          <a:xfrm rot="18870927" flipH="1">
            <a:off x="7220310" y="-532107"/>
            <a:ext cx="45719" cy="83210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88900" dist="76200" dir="8100000" algn="tr" rotWithShape="0">
              <a:prstClr val="black">
                <a:alpha val="4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2" name="Group 39">
            <a:extLst>
              <a:ext uri="{FF2B5EF4-FFF2-40B4-BE49-F238E27FC236}">
                <a16:creationId xmlns:a16="http://schemas.microsoft.com/office/drawing/2014/main" id="{23E83405-B511-4690-842F-088BBA39BB1E}"/>
              </a:ext>
            </a:extLst>
          </p:cNvPr>
          <p:cNvGrpSpPr/>
          <p:nvPr/>
        </p:nvGrpSpPr>
        <p:grpSpPr>
          <a:xfrm>
            <a:off x="4868367" y="1225441"/>
            <a:ext cx="1934913" cy="1919694"/>
            <a:chOff x="3303949" y="1353837"/>
            <a:chExt cx="1934913" cy="1919694"/>
          </a:xfrm>
        </p:grpSpPr>
        <p:sp>
          <p:nvSpPr>
            <p:cNvPr id="93" name="Freeform: Shape 8">
              <a:extLst>
                <a:ext uri="{FF2B5EF4-FFF2-40B4-BE49-F238E27FC236}">
                  <a16:creationId xmlns:a16="http://schemas.microsoft.com/office/drawing/2014/main" id="{7C3B6268-FDDA-498B-A356-C01B1048F77F}"/>
                </a:ext>
              </a:extLst>
            </p:cNvPr>
            <p:cNvSpPr/>
            <p:nvPr/>
          </p:nvSpPr>
          <p:spPr>
            <a:xfrm>
              <a:off x="3303949" y="1353837"/>
              <a:ext cx="1934913" cy="1919694"/>
            </a:xfrm>
            <a:custGeom>
              <a:avLst/>
              <a:gdLst>
                <a:gd name="connsiteX0" fmla="*/ 246797 w 1934913"/>
                <a:gd name="connsiteY0" fmla="*/ 0 h 1919694"/>
                <a:gd name="connsiteX1" fmla="*/ 1597282 w 1934913"/>
                <a:gd name="connsiteY1" fmla="*/ 0 h 1919694"/>
                <a:gd name="connsiteX2" fmla="*/ 1934913 w 1934913"/>
                <a:gd name="connsiteY2" fmla="*/ 337631 h 1919694"/>
                <a:gd name="connsiteX3" fmla="*/ 1934913 w 1934913"/>
                <a:gd name="connsiteY3" fmla="*/ 1688116 h 1919694"/>
                <a:gd name="connsiteX4" fmla="*/ 1877251 w 1934913"/>
                <a:gd name="connsiteY4" fmla="*/ 1876889 h 1919694"/>
                <a:gd name="connsiteX5" fmla="*/ 1841934 w 1934913"/>
                <a:gd name="connsiteY5" fmla="*/ 1919694 h 1919694"/>
                <a:gd name="connsiteX6" fmla="*/ 0 w 1934913"/>
                <a:gd name="connsiteY6" fmla="*/ 108654 h 1919694"/>
                <a:gd name="connsiteX7" fmla="*/ 8056 w 1934913"/>
                <a:gd name="connsiteY7" fmla="*/ 98890 h 1919694"/>
                <a:gd name="connsiteX8" fmla="*/ 246797 w 1934913"/>
                <a:gd name="connsiteY8" fmla="*/ 0 h 1919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4913" h="1919694">
                  <a:moveTo>
                    <a:pt x="246797" y="0"/>
                  </a:moveTo>
                  <a:lnTo>
                    <a:pt x="1597282" y="0"/>
                  </a:lnTo>
                  <a:cubicBezTo>
                    <a:pt x="1783750" y="0"/>
                    <a:pt x="1934913" y="151163"/>
                    <a:pt x="1934913" y="337631"/>
                  </a:cubicBezTo>
                  <a:lnTo>
                    <a:pt x="1934913" y="1688116"/>
                  </a:lnTo>
                  <a:cubicBezTo>
                    <a:pt x="1934913" y="1758042"/>
                    <a:pt x="1913656" y="1823002"/>
                    <a:pt x="1877251" y="1876889"/>
                  </a:cubicBezTo>
                  <a:lnTo>
                    <a:pt x="1841934" y="1919694"/>
                  </a:lnTo>
                  <a:lnTo>
                    <a:pt x="0" y="108654"/>
                  </a:lnTo>
                  <a:lnTo>
                    <a:pt x="8056" y="98890"/>
                  </a:lnTo>
                  <a:cubicBezTo>
                    <a:pt x="69155" y="37791"/>
                    <a:pt x="153563" y="0"/>
                    <a:pt x="246797" y="0"/>
                  </a:cubicBezTo>
                  <a:close/>
                </a:path>
              </a:pathLst>
            </a:custGeom>
            <a:gradFill flip="none" rotWithShape="1">
              <a:gsLst>
                <a:gs pos="14000">
                  <a:srgbClr val="000066"/>
                </a:gs>
                <a:gs pos="100000">
                  <a:srgbClr val="3333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TextBox 14">
              <a:extLst>
                <a:ext uri="{FF2B5EF4-FFF2-40B4-BE49-F238E27FC236}">
                  <a16:creationId xmlns:a16="http://schemas.microsoft.com/office/drawing/2014/main" id="{7F49AEB2-191C-4D1D-AE45-7B24710AE096}"/>
                </a:ext>
              </a:extLst>
            </p:cNvPr>
            <p:cNvSpPr txBox="1"/>
            <p:nvPr/>
          </p:nvSpPr>
          <p:spPr>
            <a:xfrm>
              <a:off x="4135754" y="1605798"/>
              <a:ext cx="47160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</p:grpSp>
      <p:grpSp>
        <p:nvGrpSpPr>
          <p:cNvPr id="95" name="Group 40">
            <a:extLst>
              <a:ext uri="{FF2B5EF4-FFF2-40B4-BE49-F238E27FC236}">
                <a16:creationId xmlns:a16="http://schemas.microsoft.com/office/drawing/2014/main" id="{83AB22DA-2787-4542-88A1-C8686F537610}"/>
              </a:ext>
            </a:extLst>
          </p:cNvPr>
          <p:cNvGrpSpPr/>
          <p:nvPr/>
        </p:nvGrpSpPr>
        <p:grpSpPr>
          <a:xfrm>
            <a:off x="6737968" y="3057792"/>
            <a:ext cx="1934913" cy="1919694"/>
            <a:chOff x="5173550" y="3172540"/>
            <a:chExt cx="1934913" cy="1919694"/>
          </a:xfrm>
        </p:grpSpPr>
        <p:sp>
          <p:nvSpPr>
            <p:cNvPr id="96" name="Freeform: Shape 13">
              <a:extLst>
                <a:ext uri="{FF2B5EF4-FFF2-40B4-BE49-F238E27FC236}">
                  <a16:creationId xmlns:a16="http://schemas.microsoft.com/office/drawing/2014/main" id="{9268F8E4-966A-477C-A89A-F24AF71FE678}"/>
                </a:ext>
              </a:extLst>
            </p:cNvPr>
            <p:cNvSpPr/>
            <p:nvPr/>
          </p:nvSpPr>
          <p:spPr>
            <a:xfrm>
              <a:off x="5173550" y="3172540"/>
              <a:ext cx="1934913" cy="1919694"/>
            </a:xfrm>
            <a:custGeom>
              <a:avLst/>
              <a:gdLst>
                <a:gd name="connsiteX0" fmla="*/ 246797 w 1934913"/>
                <a:gd name="connsiteY0" fmla="*/ 0 h 1919694"/>
                <a:gd name="connsiteX1" fmla="*/ 1597282 w 1934913"/>
                <a:gd name="connsiteY1" fmla="*/ 0 h 1919694"/>
                <a:gd name="connsiteX2" fmla="*/ 1934913 w 1934913"/>
                <a:gd name="connsiteY2" fmla="*/ 337631 h 1919694"/>
                <a:gd name="connsiteX3" fmla="*/ 1934913 w 1934913"/>
                <a:gd name="connsiteY3" fmla="*/ 1688116 h 1919694"/>
                <a:gd name="connsiteX4" fmla="*/ 1877251 w 1934913"/>
                <a:gd name="connsiteY4" fmla="*/ 1876889 h 1919694"/>
                <a:gd name="connsiteX5" fmla="*/ 1841934 w 1934913"/>
                <a:gd name="connsiteY5" fmla="*/ 1919694 h 1919694"/>
                <a:gd name="connsiteX6" fmla="*/ 0 w 1934913"/>
                <a:gd name="connsiteY6" fmla="*/ 108654 h 1919694"/>
                <a:gd name="connsiteX7" fmla="*/ 8056 w 1934913"/>
                <a:gd name="connsiteY7" fmla="*/ 98890 h 1919694"/>
                <a:gd name="connsiteX8" fmla="*/ 246797 w 1934913"/>
                <a:gd name="connsiteY8" fmla="*/ 0 h 1919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4913" h="1919694">
                  <a:moveTo>
                    <a:pt x="246797" y="0"/>
                  </a:moveTo>
                  <a:lnTo>
                    <a:pt x="1597282" y="0"/>
                  </a:lnTo>
                  <a:cubicBezTo>
                    <a:pt x="1783750" y="0"/>
                    <a:pt x="1934913" y="151163"/>
                    <a:pt x="1934913" y="337631"/>
                  </a:cubicBezTo>
                  <a:lnTo>
                    <a:pt x="1934913" y="1688116"/>
                  </a:lnTo>
                  <a:cubicBezTo>
                    <a:pt x="1934913" y="1758042"/>
                    <a:pt x="1913656" y="1823002"/>
                    <a:pt x="1877251" y="1876889"/>
                  </a:cubicBezTo>
                  <a:lnTo>
                    <a:pt x="1841934" y="1919694"/>
                  </a:lnTo>
                  <a:lnTo>
                    <a:pt x="0" y="108654"/>
                  </a:lnTo>
                  <a:lnTo>
                    <a:pt x="8056" y="98890"/>
                  </a:lnTo>
                  <a:cubicBezTo>
                    <a:pt x="69155" y="37791"/>
                    <a:pt x="153563" y="0"/>
                    <a:pt x="246797" y="0"/>
                  </a:cubicBezTo>
                  <a:close/>
                </a:path>
              </a:pathLst>
            </a:custGeom>
            <a:gradFill flip="none" rotWithShape="1">
              <a:gsLst>
                <a:gs pos="14000">
                  <a:srgbClr val="CC0066"/>
                </a:gs>
                <a:gs pos="100000">
                  <a:srgbClr val="FF339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TextBox 16">
              <a:extLst>
                <a:ext uri="{FF2B5EF4-FFF2-40B4-BE49-F238E27FC236}">
                  <a16:creationId xmlns:a16="http://schemas.microsoft.com/office/drawing/2014/main" id="{1F4C6B02-DD9F-42C7-A531-D718CE9B2281}"/>
                </a:ext>
              </a:extLst>
            </p:cNvPr>
            <p:cNvSpPr txBox="1"/>
            <p:nvPr/>
          </p:nvSpPr>
          <p:spPr>
            <a:xfrm>
              <a:off x="6096000" y="3397704"/>
              <a:ext cx="47160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3</a:t>
              </a:r>
            </a:p>
          </p:txBody>
        </p:sp>
      </p:grpSp>
      <p:grpSp>
        <p:nvGrpSpPr>
          <p:cNvPr id="98" name="Group 43">
            <a:extLst>
              <a:ext uri="{FF2B5EF4-FFF2-40B4-BE49-F238E27FC236}">
                <a16:creationId xmlns:a16="http://schemas.microsoft.com/office/drawing/2014/main" id="{B9C6B249-582D-44E0-BAF9-38D0E868C62F}"/>
              </a:ext>
            </a:extLst>
          </p:cNvPr>
          <p:cNvGrpSpPr/>
          <p:nvPr/>
        </p:nvGrpSpPr>
        <p:grpSpPr>
          <a:xfrm>
            <a:off x="7156689" y="483070"/>
            <a:ext cx="3526379" cy="1708713"/>
            <a:chOff x="5592271" y="611466"/>
            <a:chExt cx="3526379" cy="1708713"/>
          </a:xfrm>
        </p:grpSpPr>
        <p:grpSp>
          <p:nvGrpSpPr>
            <p:cNvPr id="99" name="Group 20">
              <a:extLst>
                <a:ext uri="{FF2B5EF4-FFF2-40B4-BE49-F238E27FC236}">
                  <a16:creationId xmlns:a16="http://schemas.microsoft.com/office/drawing/2014/main" id="{D8DF186A-D332-4EFC-94AF-E880F63BAB5F}"/>
                </a:ext>
              </a:extLst>
            </p:cNvPr>
            <p:cNvGrpSpPr/>
            <p:nvPr/>
          </p:nvGrpSpPr>
          <p:grpSpPr>
            <a:xfrm>
              <a:off x="5592271" y="611466"/>
              <a:ext cx="2492055" cy="1584893"/>
              <a:chOff x="5592271" y="611466"/>
              <a:chExt cx="2492055" cy="1584893"/>
            </a:xfrm>
          </p:grpSpPr>
          <p:sp>
            <p:nvSpPr>
              <p:cNvPr id="101" name="TextBox 18">
                <a:extLst>
                  <a:ext uri="{FF2B5EF4-FFF2-40B4-BE49-F238E27FC236}">
                    <a16:creationId xmlns:a16="http://schemas.microsoft.com/office/drawing/2014/main" id="{B0AF0E39-1507-4E05-BC55-4078E4DA1E5D}"/>
                  </a:ext>
                </a:extLst>
              </p:cNvPr>
              <p:cNvSpPr txBox="1"/>
              <p:nvPr/>
            </p:nvSpPr>
            <p:spPr>
              <a:xfrm>
                <a:off x="5678750" y="611466"/>
                <a:ext cx="240557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2800" b="1" dirty="0">
                    <a:solidFill>
                      <a:srgbClr val="000066"/>
                    </a:solidFill>
                    <a:latin typeface="Century Gothic" panose="020B0502020202020204" pitchFamily="34" charset="0"/>
                  </a:rPr>
                  <a:t>الإسلامُ هو:</a:t>
                </a:r>
              </a:p>
            </p:txBody>
          </p:sp>
          <p:sp>
            <p:nvSpPr>
              <p:cNvPr id="102" name="TextBox 19">
                <a:extLst>
                  <a:ext uri="{FF2B5EF4-FFF2-40B4-BE49-F238E27FC236}">
                    <a16:creationId xmlns:a16="http://schemas.microsoft.com/office/drawing/2014/main" id="{91D0F14F-C3BE-4007-A7D7-BFE047F8F559}"/>
                  </a:ext>
                </a:extLst>
              </p:cNvPr>
              <p:cNvSpPr txBox="1"/>
              <p:nvPr/>
            </p:nvSpPr>
            <p:spPr>
              <a:xfrm>
                <a:off x="5592271" y="1673139"/>
                <a:ext cx="225083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2800" b="1" dirty="0">
                    <a:solidFill>
                      <a:schemeClr val="accent1"/>
                    </a:solidFill>
                  </a:rPr>
                  <a:t>تَوحِيدُ اللهِ</a:t>
                </a:r>
                <a:endParaRPr lang="en-US" sz="2800" b="1" dirty="0">
                  <a:solidFill>
                    <a:schemeClr val="accent1"/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100" name="Graphic 22">
              <a:extLst>
                <a:ext uri="{FF2B5EF4-FFF2-40B4-BE49-F238E27FC236}">
                  <a16:creationId xmlns:a16="http://schemas.microsoft.com/office/drawing/2014/main" id="{2E27CAA6-3493-46DA-987B-40CC7CD781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08482" y="1052452"/>
              <a:ext cx="1410168" cy="1267727"/>
            </a:xfrm>
            <a:prstGeom prst="rect">
              <a:avLst/>
            </a:prstGeom>
          </p:spPr>
        </p:pic>
      </p:grpSp>
      <p:grpSp>
        <p:nvGrpSpPr>
          <p:cNvPr id="103" name="Group 45">
            <a:extLst>
              <a:ext uri="{FF2B5EF4-FFF2-40B4-BE49-F238E27FC236}">
                <a16:creationId xmlns:a16="http://schemas.microsoft.com/office/drawing/2014/main" id="{51BB4C06-9486-492D-8C85-BD101062C8B7}"/>
              </a:ext>
            </a:extLst>
          </p:cNvPr>
          <p:cNvGrpSpPr/>
          <p:nvPr/>
        </p:nvGrpSpPr>
        <p:grpSpPr>
          <a:xfrm>
            <a:off x="8672881" y="3282956"/>
            <a:ext cx="2802988" cy="649687"/>
            <a:chOff x="7108463" y="3411352"/>
            <a:chExt cx="2802988" cy="649687"/>
          </a:xfrm>
        </p:grpSpPr>
        <p:grpSp>
          <p:nvGrpSpPr>
            <p:cNvPr id="104" name="Group 29">
              <a:extLst>
                <a:ext uri="{FF2B5EF4-FFF2-40B4-BE49-F238E27FC236}">
                  <a16:creationId xmlns:a16="http://schemas.microsoft.com/office/drawing/2014/main" id="{AEE628C3-F7C4-48C6-89CF-4199A6EF5945}"/>
                </a:ext>
              </a:extLst>
            </p:cNvPr>
            <p:cNvGrpSpPr/>
            <p:nvPr/>
          </p:nvGrpSpPr>
          <p:grpSpPr>
            <a:xfrm>
              <a:off x="7108463" y="3464095"/>
              <a:ext cx="2802988" cy="537379"/>
              <a:chOff x="5523430" y="1445147"/>
              <a:chExt cx="2802988" cy="537379"/>
            </a:xfrm>
          </p:grpSpPr>
          <p:sp>
            <p:nvSpPr>
              <p:cNvPr id="106" name="TextBox 30">
                <a:extLst>
                  <a:ext uri="{FF2B5EF4-FFF2-40B4-BE49-F238E27FC236}">
                    <a16:creationId xmlns:a16="http://schemas.microsoft.com/office/drawing/2014/main" id="{85FE64B0-ED94-417C-A3F2-BF8016DEAD94}"/>
                  </a:ext>
                </a:extLst>
              </p:cNvPr>
              <p:cNvSpPr txBox="1"/>
              <p:nvPr/>
            </p:nvSpPr>
            <p:spPr>
              <a:xfrm>
                <a:off x="5523430" y="1445147"/>
                <a:ext cx="280298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SY" sz="2800" b="1" dirty="0">
                    <a:solidFill>
                      <a:srgbClr val="CC0066"/>
                    </a:solidFill>
                    <a:latin typeface="Century Gothic" panose="020B0502020202020204" pitchFamily="34" charset="0"/>
                  </a:rPr>
                  <a:t>وتَرْكُ مَعْصيَتِهِ</a:t>
                </a:r>
                <a:endParaRPr lang="en-US" sz="2800" b="1" dirty="0">
                  <a:solidFill>
                    <a:srgbClr val="FF3399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07" name="TextBox 31">
                <a:extLst>
                  <a:ext uri="{FF2B5EF4-FFF2-40B4-BE49-F238E27FC236}">
                    <a16:creationId xmlns:a16="http://schemas.microsoft.com/office/drawing/2014/main" id="{20F0374E-A21C-4E50-AA31-D889CDEDE2AE}"/>
                  </a:ext>
                </a:extLst>
              </p:cNvPr>
              <p:cNvSpPr txBox="1"/>
              <p:nvPr/>
            </p:nvSpPr>
            <p:spPr>
              <a:xfrm>
                <a:off x="5549859" y="1855568"/>
                <a:ext cx="2476633" cy="1269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sz="105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105" name="Graphic 24">
              <a:extLst>
                <a:ext uri="{FF2B5EF4-FFF2-40B4-BE49-F238E27FC236}">
                  <a16:creationId xmlns:a16="http://schemas.microsoft.com/office/drawing/2014/main" id="{ECC646EB-31E4-4023-A8B9-1B36B47599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65457" y="3411352"/>
              <a:ext cx="722686" cy="649687"/>
            </a:xfrm>
            <a:prstGeom prst="rect">
              <a:avLst/>
            </a:prstGeom>
          </p:spPr>
        </p:pic>
      </p:grpSp>
      <p:grpSp>
        <p:nvGrpSpPr>
          <p:cNvPr id="108" name="Group 44">
            <a:extLst>
              <a:ext uri="{FF2B5EF4-FFF2-40B4-BE49-F238E27FC236}">
                <a16:creationId xmlns:a16="http://schemas.microsoft.com/office/drawing/2014/main" id="{5C42711A-AFD3-4AD0-8BD3-2E7CE71BE097}"/>
              </a:ext>
            </a:extLst>
          </p:cNvPr>
          <p:cNvGrpSpPr/>
          <p:nvPr/>
        </p:nvGrpSpPr>
        <p:grpSpPr>
          <a:xfrm>
            <a:off x="1943127" y="1857334"/>
            <a:ext cx="3775638" cy="1267343"/>
            <a:chOff x="378709" y="1985730"/>
            <a:chExt cx="3775638" cy="1267343"/>
          </a:xfrm>
        </p:grpSpPr>
        <p:grpSp>
          <p:nvGrpSpPr>
            <p:cNvPr id="109" name="Group 35">
              <a:extLst>
                <a:ext uri="{FF2B5EF4-FFF2-40B4-BE49-F238E27FC236}">
                  <a16:creationId xmlns:a16="http://schemas.microsoft.com/office/drawing/2014/main" id="{00D31B45-9B92-4529-A454-1E461FFCE21D}"/>
                </a:ext>
              </a:extLst>
            </p:cNvPr>
            <p:cNvGrpSpPr/>
            <p:nvPr/>
          </p:nvGrpSpPr>
          <p:grpSpPr>
            <a:xfrm>
              <a:off x="378709" y="2595063"/>
              <a:ext cx="3775638" cy="560831"/>
              <a:chOff x="378709" y="2595063"/>
              <a:chExt cx="3775638" cy="560831"/>
            </a:xfrm>
          </p:grpSpPr>
          <p:sp>
            <p:nvSpPr>
              <p:cNvPr id="111" name="TextBox 33">
                <a:extLst>
                  <a:ext uri="{FF2B5EF4-FFF2-40B4-BE49-F238E27FC236}">
                    <a16:creationId xmlns:a16="http://schemas.microsoft.com/office/drawing/2014/main" id="{5DA2A712-F373-4E26-AEBB-E93884792BF4}"/>
                  </a:ext>
                </a:extLst>
              </p:cNvPr>
              <p:cNvSpPr txBox="1"/>
              <p:nvPr/>
            </p:nvSpPr>
            <p:spPr>
              <a:xfrm>
                <a:off x="1748771" y="2595063"/>
                <a:ext cx="240557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sz="2800" b="1" dirty="0">
                    <a:solidFill>
                      <a:srgbClr val="CC3300"/>
                    </a:solidFill>
                    <a:latin typeface="Century Gothic" panose="020B0502020202020204" pitchFamily="34" charset="0"/>
                  </a:rPr>
                  <a:t>وطَاعَتُهُ</a:t>
                </a:r>
                <a:endParaRPr lang="en-US" sz="1600" b="1" dirty="0">
                  <a:solidFill>
                    <a:srgbClr val="FF99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12" name="TextBox 34">
                <a:extLst>
                  <a:ext uri="{FF2B5EF4-FFF2-40B4-BE49-F238E27FC236}">
                    <a16:creationId xmlns:a16="http://schemas.microsoft.com/office/drawing/2014/main" id="{11FFB5EC-2FEB-4C12-A27F-FBF72F212AED}"/>
                  </a:ext>
                </a:extLst>
              </p:cNvPr>
              <p:cNvSpPr txBox="1"/>
              <p:nvPr/>
            </p:nvSpPr>
            <p:spPr>
              <a:xfrm>
                <a:off x="378709" y="2901978"/>
                <a:ext cx="3775637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endParaRPr lang="en-US" sz="105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110" name="Graphic 26">
              <a:extLst>
                <a:ext uri="{FF2B5EF4-FFF2-40B4-BE49-F238E27FC236}">
                  <a16:creationId xmlns:a16="http://schemas.microsoft.com/office/drawing/2014/main" id="{943EA632-D7A0-4250-BF44-3F64F4458F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5647" y="1985730"/>
              <a:ext cx="1435305" cy="1267343"/>
            </a:xfrm>
            <a:prstGeom prst="rect">
              <a:avLst/>
            </a:prstGeom>
          </p:spPr>
        </p:pic>
      </p:grpSp>
      <p:sp>
        <p:nvSpPr>
          <p:cNvPr id="118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1943127" y="-1"/>
            <a:ext cx="93082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دِينِيَ الإسلامُ</a:t>
            </a:r>
            <a:endParaRPr lang="en-US" sz="32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659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29365"/>
            <a:ext cx="2786743" cy="1371175"/>
            <a:chOff x="538318" y="1529365"/>
            <a:chExt cx="2658769" cy="109731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08385" y="15833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2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51689" y="2008525"/>
              <a:ext cx="1432743" cy="546380"/>
              <a:chOff x="3563328" y="5466316"/>
              <a:chExt cx="1432743" cy="546380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66316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الرابع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63328" y="5692500"/>
                <a:ext cx="1432743" cy="3201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20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ديني الإسلام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1950643" y="0"/>
            <a:ext cx="93082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نشاط    </a:t>
            </a:r>
            <a:r>
              <a:rPr lang="ar-SY" sz="3200" b="1" dirty="0">
                <a:latin typeface="Century Gothic" panose="020B0502020202020204" pitchFamily="34" charset="0"/>
              </a:rPr>
              <a:t>أ</a:t>
            </a:r>
            <a:r>
              <a:rPr lang="ar-SY" sz="2400" b="1" dirty="0">
                <a:latin typeface="Century Gothic" panose="020B0502020202020204" pitchFamily="34" charset="0"/>
              </a:rPr>
              <a:t>ربط كل عبارة من العمودِ ( </a:t>
            </a:r>
            <a:r>
              <a:rPr lang="ar-SY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أ</a:t>
            </a:r>
            <a:r>
              <a:rPr lang="ar-SY" sz="2400" b="1" dirty="0">
                <a:latin typeface="Century Gothic" panose="020B0502020202020204" pitchFamily="34" charset="0"/>
              </a:rPr>
              <a:t>)بما يُناسِبُها في العمودِ (</a:t>
            </a:r>
            <a:r>
              <a:rPr lang="ar-SY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ب</a:t>
            </a:r>
            <a:r>
              <a:rPr lang="ar-SY" sz="2400" b="1" dirty="0">
                <a:latin typeface="Century Gothic" panose="020B0502020202020204" pitchFamily="34" charset="0"/>
              </a:rPr>
              <a:t>):؟ </a:t>
            </a:r>
            <a:endParaRPr lang="ar-SY" sz="3200" b="1" dirty="0">
              <a:latin typeface="Century Gothic" panose="020B0502020202020204" pitchFamily="34" charset="0"/>
            </a:endParaRPr>
          </a:p>
        </p:txBody>
      </p:sp>
      <p:pic>
        <p:nvPicPr>
          <p:cNvPr id="84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915" y="3353426"/>
            <a:ext cx="2835536" cy="2123159"/>
          </a:xfrm>
          <a:prstGeom prst="rect">
            <a:avLst/>
          </a:prstGeom>
        </p:spPr>
      </p:pic>
      <p:pic>
        <p:nvPicPr>
          <p:cNvPr id="85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226" y="3337258"/>
            <a:ext cx="2835536" cy="2346650"/>
          </a:xfrm>
          <a:prstGeom prst="rect">
            <a:avLst/>
          </a:prstGeom>
        </p:spPr>
      </p:pic>
      <p:sp>
        <p:nvSpPr>
          <p:cNvPr id="87" name="Freeform: Shape 35">
            <a:extLst>
              <a:ext uri="{FF2B5EF4-FFF2-40B4-BE49-F238E27FC236}">
                <a16:creationId xmlns:a16="http://schemas.microsoft.com/office/drawing/2014/main" id="{5BA72DE1-54B3-4883-8290-12997977F9EB}"/>
              </a:ext>
            </a:extLst>
          </p:cNvPr>
          <p:cNvSpPr/>
          <p:nvPr/>
        </p:nvSpPr>
        <p:spPr>
          <a:xfrm rot="19532172" flipV="1">
            <a:off x="6545016" y="3992685"/>
            <a:ext cx="1355730" cy="1530392"/>
          </a:xfrm>
          <a:custGeom>
            <a:avLst/>
            <a:gdLst>
              <a:gd name="connsiteX0" fmla="*/ 1355730 w 1355730"/>
              <a:gd name="connsiteY0" fmla="*/ 45524 h 1530392"/>
              <a:gd name="connsiteX1" fmla="*/ 888855 w 1355730"/>
              <a:gd name="connsiteY1" fmla="*/ 110793 h 1530392"/>
              <a:gd name="connsiteX2" fmla="*/ 736223 w 1355730"/>
              <a:gd name="connsiteY2" fmla="*/ 1008240 h 1530392"/>
              <a:gd name="connsiteX3" fmla="*/ 206501 w 1355730"/>
              <a:gd name="connsiteY3" fmla="*/ 1301951 h 1530392"/>
              <a:gd name="connsiteX4" fmla="*/ 0 w 1355730"/>
              <a:gd name="connsiteY4" fmla="*/ 1530392 h 1530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55730" h="1530392" extrusionOk="0">
                <a:moveTo>
                  <a:pt x="1355730" y="45524"/>
                </a:moveTo>
                <a:cubicBezTo>
                  <a:pt x="1207911" y="62537"/>
                  <a:pt x="989857" y="57904"/>
                  <a:pt x="888855" y="110793"/>
                </a:cubicBezTo>
                <a:cubicBezTo>
                  <a:pt x="708168" y="362873"/>
                  <a:pt x="822129" y="888837"/>
                  <a:pt x="736223" y="1008240"/>
                </a:cubicBezTo>
                <a:cubicBezTo>
                  <a:pt x="545838" y="1297724"/>
                  <a:pt x="384438" y="1097749"/>
                  <a:pt x="206501" y="1301951"/>
                </a:cubicBezTo>
                <a:cubicBezTo>
                  <a:pt x="40602" y="1381356"/>
                  <a:pt x="48285" y="1498499"/>
                  <a:pt x="0" y="1530392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1766017333">
                  <a:custGeom>
                    <a:avLst/>
                    <a:gdLst>
                      <a:gd name="connsiteX0" fmla="*/ 1900754 w 1900754"/>
                      <a:gd name="connsiteY0" fmla="*/ 39248 h 1319408"/>
                      <a:gd name="connsiteX1" fmla="*/ 1246189 w 1900754"/>
                      <a:gd name="connsiteY1" fmla="*/ 95519 h 1319408"/>
                      <a:gd name="connsiteX2" fmla="*/ 1032197 w 1900754"/>
                      <a:gd name="connsiteY2" fmla="*/ 869242 h 1319408"/>
                      <a:gd name="connsiteX3" fmla="*/ 289518 w 1900754"/>
                      <a:gd name="connsiteY3" fmla="*/ 1122461 h 1319408"/>
                      <a:gd name="connsiteX4" fmla="*/ 0 w 1900754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900754" h="1319408" extrusionOk="0">
                        <a:moveTo>
                          <a:pt x="1900754" y="39248"/>
                        </a:moveTo>
                        <a:cubicBezTo>
                          <a:pt x="1686733" y="48764"/>
                          <a:pt x="1388051" y="45165"/>
                          <a:pt x="1246189" y="95519"/>
                        </a:cubicBezTo>
                        <a:cubicBezTo>
                          <a:pt x="1027442" y="295212"/>
                          <a:pt x="1156216" y="762311"/>
                          <a:pt x="1032197" y="869242"/>
                        </a:cubicBezTo>
                        <a:cubicBezTo>
                          <a:pt x="806412" y="1097169"/>
                          <a:pt x="497777" y="987993"/>
                          <a:pt x="289518" y="1122461"/>
                        </a:cubicBezTo>
                        <a:cubicBezTo>
                          <a:pt x="81003" y="1192816"/>
                          <a:pt x="62564" y="1276775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0" name="Freeform: Shape 34">
            <a:extLst>
              <a:ext uri="{FF2B5EF4-FFF2-40B4-BE49-F238E27FC236}">
                <a16:creationId xmlns:a16="http://schemas.microsoft.com/office/drawing/2014/main" id="{8E8A3D2E-4E5A-45CA-8893-96C042F0ECEA}"/>
              </a:ext>
            </a:extLst>
          </p:cNvPr>
          <p:cNvSpPr/>
          <p:nvPr/>
        </p:nvSpPr>
        <p:spPr>
          <a:xfrm rot="663480">
            <a:off x="6358797" y="4028289"/>
            <a:ext cx="1682118" cy="1495632"/>
          </a:xfrm>
          <a:custGeom>
            <a:avLst/>
            <a:gdLst>
              <a:gd name="connsiteX0" fmla="*/ 1682118 w 1682118"/>
              <a:gd name="connsiteY0" fmla="*/ 44490 h 1495632"/>
              <a:gd name="connsiteX1" fmla="*/ 1102845 w 1682118"/>
              <a:gd name="connsiteY1" fmla="*/ 108276 h 1495632"/>
              <a:gd name="connsiteX2" fmla="*/ 913468 w 1682118"/>
              <a:gd name="connsiteY2" fmla="*/ 985340 h 1495632"/>
              <a:gd name="connsiteX3" fmla="*/ 256216 w 1682118"/>
              <a:gd name="connsiteY3" fmla="*/ 1272380 h 1495632"/>
              <a:gd name="connsiteX4" fmla="*/ 0 w 1682118"/>
              <a:gd name="connsiteY4" fmla="*/ 1495632 h 1495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2118" h="1495632" extrusionOk="0">
                <a:moveTo>
                  <a:pt x="1682118" y="44490"/>
                </a:moveTo>
                <a:cubicBezTo>
                  <a:pt x="1482769" y="30414"/>
                  <a:pt x="1229415" y="-1791"/>
                  <a:pt x="1102845" y="108276"/>
                </a:cubicBezTo>
                <a:cubicBezTo>
                  <a:pt x="924471" y="306770"/>
                  <a:pt x="1033717" y="829135"/>
                  <a:pt x="913468" y="985340"/>
                </a:cubicBezTo>
                <a:cubicBezTo>
                  <a:pt x="738929" y="1207968"/>
                  <a:pt x="423522" y="1162616"/>
                  <a:pt x="256216" y="1272380"/>
                </a:cubicBezTo>
                <a:cubicBezTo>
                  <a:pt x="80127" y="1354374"/>
                  <a:pt x="53817" y="1435318"/>
                  <a:pt x="0" y="1495632"/>
                </a:cubicBezTo>
              </a:path>
            </a:pathLst>
          </a:custGeom>
          <a:noFill/>
          <a:ln w="38100">
            <a:solidFill>
              <a:srgbClr val="00B050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1766017333">
                  <a:custGeom>
                    <a:avLst/>
                    <a:gdLst>
                      <a:gd name="connsiteX0" fmla="*/ 2124222 w 2124222"/>
                      <a:gd name="connsiteY0" fmla="*/ 39248 h 1319408"/>
                      <a:gd name="connsiteX1" fmla="*/ 1392702 w 2124222"/>
                      <a:gd name="connsiteY1" fmla="*/ 95519 h 1319408"/>
                      <a:gd name="connsiteX2" fmla="*/ 1153551 w 2124222"/>
                      <a:gd name="connsiteY2" fmla="*/ 869242 h 1319408"/>
                      <a:gd name="connsiteX3" fmla="*/ 323557 w 2124222"/>
                      <a:gd name="connsiteY3" fmla="*/ 1122461 h 1319408"/>
                      <a:gd name="connsiteX4" fmla="*/ 0 w 2124222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124222" h="1319408">
                        <a:moveTo>
                          <a:pt x="2124222" y="39248"/>
                        </a:moveTo>
                        <a:cubicBezTo>
                          <a:pt x="1839351" y="-1783"/>
                          <a:pt x="1554481" y="-42813"/>
                          <a:pt x="1392702" y="95519"/>
                        </a:cubicBezTo>
                        <a:cubicBezTo>
                          <a:pt x="1230923" y="233851"/>
                          <a:pt x="1331742" y="698085"/>
                          <a:pt x="1153551" y="869242"/>
                        </a:cubicBezTo>
                        <a:cubicBezTo>
                          <a:pt x="975360" y="1040399"/>
                          <a:pt x="515815" y="1047433"/>
                          <a:pt x="323557" y="1122461"/>
                        </a:cubicBezTo>
                        <a:cubicBezTo>
                          <a:pt x="131299" y="1197489"/>
                          <a:pt x="65649" y="1258448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622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  <p:bldP spid="9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عنصر نائب للمحتوى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BC46FC53-38E4-45A1-B437-611B7FB49FE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39925" y="1327150"/>
            <a:ext cx="10120313" cy="5414963"/>
          </a:xfrm>
        </p:spPr>
      </p:pic>
      <p:sp>
        <p:nvSpPr>
          <p:cNvPr id="5123" name="عنوان 1">
            <a:extLst>
              <a:ext uri="{FF2B5EF4-FFF2-40B4-BE49-F238E27FC236}">
                <a16:creationId xmlns:a16="http://schemas.microsoft.com/office/drawing/2014/main" id="{4286BD3F-C7E5-4E7E-970A-E0C2919D54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1588"/>
            <a:ext cx="7148513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SA" altLang="en-US" sz="7200" b="1">
                <a:latin typeface="Calibri Light" panose="020F0302020204030204" pitchFamily="34" charset="0"/>
                <a:cs typeface="Times New Roman" panose="02020603050405020304" pitchFamily="18" charset="0"/>
              </a:rPr>
              <a:t>تجدنا  في جوجل</a:t>
            </a:r>
            <a:endParaRPr lang="en-US" altLang="en-US" sz="7200" b="1">
              <a:latin typeface="Calibri Light" panose="020F0302020204030204" pitchFamily="34" charset="0"/>
            </a:endParaRPr>
          </a:p>
        </p:txBody>
      </p:sp>
      <p:grpSp>
        <p:nvGrpSpPr>
          <p:cNvPr id="5124" name="مجموعة 1">
            <a:extLst>
              <a:ext uri="{FF2B5EF4-FFF2-40B4-BE49-F238E27FC236}">
                <a16:creationId xmlns:a16="http://schemas.microsoft.com/office/drawing/2014/main" id="{A144FF54-5E01-4483-A5D1-7BEBBC0CC763}"/>
              </a:ext>
            </a:extLst>
          </p:cNvPr>
          <p:cNvGrpSpPr>
            <a:grpSpLocks/>
          </p:cNvGrpSpPr>
          <p:nvPr/>
        </p:nvGrpSpPr>
        <p:grpSpPr bwMode="auto">
          <a:xfrm>
            <a:off x="1104900" y="468313"/>
            <a:ext cx="3149600" cy="858837"/>
            <a:chOff x="3491684" y="207150"/>
            <a:chExt cx="3149600" cy="858981"/>
          </a:xfrm>
        </p:grpSpPr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6EC8B62A-E0B0-45C6-822A-6218A8B245D6}"/>
                </a:ext>
              </a:extLst>
            </p:cNvPr>
            <p:cNvSpPr/>
            <p:nvPr/>
          </p:nvSpPr>
          <p:spPr>
            <a:xfrm>
              <a:off x="3491684" y="207150"/>
              <a:ext cx="3149600" cy="858981"/>
            </a:xfrm>
            <a:prstGeom prst="rect">
              <a:avLst/>
            </a:prstGeom>
            <a:solidFill>
              <a:srgbClr val="0563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5126" name="صورة 2" descr="صورة تحتوي على نص, قصاصة فنية&#10;&#10;تم إنشاء الوصف تلقائياً">
              <a:extLst>
                <a:ext uri="{FF2B5EF4-FFF2-40B4-BE49-F238E27FC236}">
                  <a16:creationId xmlns:a16="http://schemas.microsoft.com/office/drawing/2014/main" id="{E837D0C7-F6B7-419A-A48C-A384185BAE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0456" y="238846"/>
              <a:ext cx="2932055" cy="795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29365"/>
            <a:ext cx="2786743" cy="1371175"/>
            <a:chOff x="538318" y="1529365"/>
            <a:chExt cx="2658769" cy="109731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08385" y="15833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2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51689" y="2008525"/>
              <a:ext cx="1432743" cy="546380"/>
              <a:chOff x="3563328" y="5466316"/>
              <a:chExt cx="1432743" cy="546380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66316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الرابع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63328" y="5692500"/>
                <a:ext cx="1432743" cy="3201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20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ديني الإسلام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5060384" y="-1"/>
            <a:ext cx="7076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3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الأسئلة </a:t>
            </a:r>
            <a:r>
              <a:rPr lang="ar-SY" sz="36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:     </a:t>
            </a:r>
            <a:r>
              <a:rPr lang="ar-SY" sz="3600" b="1" dirty="0">
                <a:latin typeface="Century Gothic" panose="020B0502020202020204" pitchFamily="34" charset="0"/>
              </a:rPr>
              <a:t>-</a:t>
            </a:r>
            <a:r>
              <a:rPr lang="ar-SY" sz="36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 </a:t>
            </a:r>
            <a:r>
              <a:rPr lang="ar-SY" sz="2800" b="1" dirty="0">
                <a:latin typeface="Century Gothic" panose="020B0502020202020204" pitchFamily="34" charset="0"/>
              </a:rPr>
              <a:t>أكمل الفراغ ؟ </a:t>
            </a:r>
            <a:endParaRPr lang="ar-SY" sz="3600" b="1" dirty="0">
              <a:latin typeface="Century Gothic" panose="020B0502020202020204" pitchFamily="34" charset="0"/>
            </a:endParaRPr>
          </a:p>
        </p:txBody>
      </p:sp>
      <p:sp>
        <p:nvSpPr>
          <p:cNvPr id="84" name="Rectangle 62">
            <a:extLst>
              <a:ext uri="{FF2B5EF4-FFF2-40B4-BE49-F238E27FC236}">
                <a16:creationId xmlns:a16="http://schemas.microsoft.com/office/drawing/2014/main" id="{51BDBC00-902C-43B2-9211-D5D373D311D6}"/>
              </a:ext>
            </a:extLst>
          </p:cNvPr>
          <p:cNvSpPr/>
          <p:nvPr/>
        </p:nvSpPr>
        <p:spPr>
          <a:xfrm rot="439804">
            <a:off x="6872647" y="2445585"/>
            <a:ext cx="3869635" cy="1020417"/>
          </a:xfrm>
          <a:prstGeom prst="rect">
            <a:avLst/>
          </a:prstGeom>
          <a:gradFill flip="none" rotWithShape="1">
            <a:gsLst>
              <a:gs pos="0">
                <a:srgbClr val="E6E7E9">
                  <a:alpha val="0"/>
                </a:srgbClr>
              </a:gs>
              <a:gs pos="100000">
                <a:schemeClr val="tx1">
                  <a:alpha val="45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5" name="Group 35">
            <a:extLst>
              <a:ext uri="{FF2B5EF4-FFF2-40B4-BE49-F238E27FC236}">
                <a16:creationId xmlns:a16="http://schemas.microsoft.com/office/drawing/2014/main" id="{9BC1CC6D-89A1-4BD8-BDBC-FFCE9D2505EF}"/>
              </a:ext>
            </a:extLst>
          </p:cNvPr>
          <p:cNvGrpSpPr/>
          <p:nvPr/>
        </p:nvGrpSpPr>
        <p:grpSpPr>
          <a:xfrm>
            <a:off x="3435793" y="1958282"/>
            <a:ext cx="4639653" cy="1226820"/>
            <a:chOff x="5225262" y="1364860"/>
            <a:chExt cx="4102780" cy="1226820"/>
          </a:xfrm>
        </p:grpSpPr>
        <p:grpSp>
          <p:nvGrpSpPr>
            <p:cNvPr id="86" name="Group 30">
              <a:extLst>
                <a:ext uri="{FF2B5EF4-FFF2-40B4-BE49-F238E27FC236}">
                  <a16:creationId xmlns:a16="http://schemas.microsoft.com/office/drawing/2014/main" id="{CF36CEEB-F102-4CE4-B011-F4B32BDF6656}"/>
                </a:ext>
              </a:extLst>
            </p:cNvPr>
            <p:cNvGrpSpPr/>
            <p:nvPr/>
          </p:nvGrpSpPr>
          <p:grpSpPr>
            <a:xfrm>
              <a:off x="5413659" y="1364860"/>
              <a:ext cx="3914383" cy="1226820"/>
              <a:chOff x="3119461" y="2798299"/>
              <a:chExt cx="3914383" cy="1226820"/>
            </a:xfrm>
          </p:grpSpPr>
          <p:sp>
            <p:nvSpPr>
              <p:cNvPr id="90" name="Rectangle: Top Corners Rounded 26">
                <a:extLst>
                  <a:ext uri="{FF2B5EF4-FFF2-40B4-BE49-F238E27FC236}">
                    <a16:creationId xmlns:a16="http://schemas.microsoft.com/office/drawing/2014/main" id="{44DCA4D6-F538-4D73-97F3-2DF6990033B3}"/>
                  </a:ext>
                </a:extLst>
              </p:cNvPr>
              <p:cNvSpPr/>
              <p:nvPr/>
            </p:nvSpPr>
            <p:spPr>
              <a:xfrm rot="5400000">
                <a:off x="4469981" y="1447779"/>
                <a:ext cx="1213343" cy="3914383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Freeform: Shape 29">
                <a:extLst>
                  <a:ext uri="{FF2B5EF4-FFF2-40B4-BE49-F238E27FC236}">
                    <a16:creationId xmlns:a16="http://schemas.microsoft.com/office/drawing/2014/main" id="{37F7FAC6-EE9C-4FF0-9191-AE7BCE7F064B}"/>
                  </a:ext>
                </a:extLst>
              </p:cNvPr>
              <p:cNvSpPr/>
              <p:nvPr/>
            </p:nvSpPr>
            <p:spPr>
              <a:xfrm rot="5400000">
                <a:off x="6200922" y="3192198"/>
                <a:ext cx="1213343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7" name="TextBox 31">
              <a:extLst>
                <a:ext uri="{FF2B5EF4-FFF2-40B4-BE49-F238E27FC236}">
                  <a16:creationId xmlns:a16="http://schemas.microsoft.com/office/drawing/2014/main" id="{BC1EDB35-9F85-4F12-9B6B-A565FEFC5F96}"/>
                </a:ext>
              </a:extLst>
            </p:cNvPr>
            <p:cNvSpPr txBox="1"/>
            <p:nvPr/>
          </p:nvSpPr>
          <p:spPr>
            <a:xfrm>
              <a:off x="8875868" y="1642793"/>
              <a:ext cx="4427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  <p:sp>
          <p:nvSpPr>
            <p:cNvPr id="88" name="TextBox 33">
              <a:extLst>
                <a:ext uri="{FF2B5EF4-FFF2-40B4-BE49-F238E27FC236}">
                  <a16:creationId xmlns:a16="http://schemas.microsoft.com/office/drawing/2014/main" id="{2EAA11E9-AB02-4892-BADA-1DE43E97962F}"/>
                </a:ext>
              </a:extLst>
            </p:cNvPr>
            <p:cNvSpPr txBox="1"/>
            <p:nvPr/>
          </p:nvSpPr>
          <p:spPr>
            <a:xfrm>
              <a:off x="6673966" y="1421721"/>
              <a:ext cx="25672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الإسلام هو:</a:t>
              </a:r>
              <a:endParaRPr lang="en-US" sz="2400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9" name="TextBox 34">
              <a:extLst>
                <a:ext uri="{FF2B5EF4-FFF2-40B4-BE49-F238E27FC236}">
                  <a16:creationId xmlns:a16="http://schemas.microsoft.com/office/drawing/2014/main" id="{F96DAB3D-BEC2-4D61-8D81-18DCA98418CA}"/>
                </a:ext>
              </a:extLst>
            </p:cNvPr>
            <p:cNvSpPr txBox="1"/>
            <p:nvPr/>
          </p:nvSpPr>
          <p:spPr>
            <a:xfrm>
              <a:off x="5225262" y="1767472"/>
              <a:ext cx="36502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solidFill>
                    <a:srgbClr val="23A6E8"/>
                  </a:solidFill>
                  <a:latin typeface="Century Gothic" panose="020B0502020202020204" pitchFamily="34" charset="0"/>
                </a:rPr>
                <a:t>توحيد الله و طاعته و ترك معصيته</a:t>
              </a:r>
              <a:endParaRPr lang="en-US" sz="2400" b="1" dirty="0">
                <a:solidFill>
                  <a:srgbClr val="23A6E8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CF9EDF0F-C82A-48B3-9399-93E30D6B48F6}"/>
              </a:ext>
            </a:extLst>
          </p:cNvPr>
          <p:cNvGrpSpPr/>
          <p:nvPr/>
        </p:nvGrpSpPr>
        <p:grpSpPr>
          <a:xfrm>
            <a:off x="3432504" y="1801488"/>
            <a:ext cx="4145323" cy="1589648"/>
            <a:chOff x="1543242" y="699188"/>
            <a:chExt cx="4145323" cy="1589648"/>
          </a:xfrm>
        </p:grpSpPr>
        <p:sp>
          <p:nvSpPr>
            <p:cNvPr id="93" name="Freeform: Shape 25">
              <a:extLst>
                <a:ext uri="{FF2B5EF4-FFF2-40B4-BE49-F238E27FC236}">
                  <a16:creationId xmlns:a16="http://schemas.microsoft.com/office/drawing/2014/main" id="{28D15D18-648A-42E4-BF22-01898E8B0AC0}"/>
                </a:ext>
              </a:extLst>
            </p:cNvPr>
            <p:cNvSpPr/>
            <p:nvPr/>
          </p:nvSpPr>
          <p:spPr>
            <a:xfrm rot="16200000">
              <a:off x="4522709" y="1122979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4" name="Group 61">
              <a:extLst>
                <a:ext uri="{FF2B5EF4-FFF2-40B4-BE49-F238E27FC236}">
                  <a16:creationId xmlns:a16="http://schemas.microsoft.com/office/drawing/2014/main" id="{34A22F80-88B5-42CC-B09D-C7930205BCCA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561514"/>
              <a:chOff x="777702" y="1039430"/>
              <a:chExt cx="3914382" cy="1561514"/>
            </a:xfrm>
          </p:grpSpPr>
          <p:sp>
            <p:nvSpPr>
              <p:cNvPr id="95" name="Freeform: Shape 9">
                <a:extLst>
                  <a:ext uri="{FF2B5EF4-FFF2-40B4-BE49-F238E27FC236}">
                    <a16:creationId xmlns:a16="http://schemas.microsoft.com/office/drawing/2014/main" id="{8A9B883D-EF96-429C-A314-F138863FD1A4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Freeform: Shape 8">
                <a:extLst>
                  <a:ext uri="{FF2B5EF4-FFF2-40B4-BE49-F238E27FC236}">
                    <a16:creationId xmlns:a16="http://schemas.microsoft.com/office/drawing/2014/main" id="{C328BB9E-BA83-4487-A40C-3640C9EA6DB8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7" name="Left Bracket 12">
                <a:extLst>
                  <a:ext uri="{FF2B5EF4-FFF2-40B4-BE49-F238E27FC236}">
                    <a16:creationId xmlns:a16="http://schemas.microsoft.com/office/drawing/2014/main" id="{9A036B36-32C2-451B-BCB8-E0DF87143723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TextBox 36">
                <a:extLst>
                  <a:ext uri="{FF2B5EF4-FFF2-40B4-BE49-F238E27FC236}">
                    <a16:creationId xmlns:a16="http://schemas.microsoft.com/office/drawing/2014/main" id="{936A1819-B2E6-4463-837D-56D1EEC9E752}"/>
                  </a:ext>
                </a:extLst>
              </p:cNvPr>
              <p:cNvSpPr txBox="1"/>
              <p:nvPr/>
            </p:nvSpPr>
            <p:spPr>
              <a:xfrm>
                <a:off x="1050138" y="1440843"/>
                <a:ext cx="31894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32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ما الإسلام ؟</a:t>
                </a:r>
                <a:endParaRPr lang="en-US" sz="3200" b="1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4558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42" presetClass="path" presetSubtype="0" accel="50000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4.07407E-6 L 0.28033 0.00232 " pathEditMode="relative" rAng="0" ptsTypes="AA" p14:bounceEnd="50000">
                                          <p:cBhvr>
                                            <p:cTn id="16" dur="2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010" y="11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22" presetClass="entr" presetSubtype="8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9" dur="500"/>
                                            <p:tgtEl>
                                              <p:spTgt spid="8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4.07407E-6 L 0.28033 0.00232 " pathEditMode="relative" rAng="0" ptsTypes="AA">
                                          <p:cBhvr>
                                            <p:cTn id="16" dur="2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010" y="11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22" presetClass="entr" presetSubtype="8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9" dur="500"/>
                                            <p:tgtEl>
                                              <p:spTgt spid="8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4" grpId="0" animBg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5193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2032</TotalTime>
  <Words>73</Words>
  <Application>Microsoft Office PowerPoint</Application>
  <PresentationFormat>شاشة عريضة</PresentationFormat>
  <Paragraphs>28</Paragraphs>
  <Slides>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Century Gothic</vt:lpstr>
      <vt:lpstr>Cooper Black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حمود حاتم الناصر</cp:lastModifiedBy>
  <cp:revision>867</cp:revision>
  <dcterms:created xsi:type="dcterms:W3CDTF">2020-10-10T04:32:51Z</dcterms:created>
  <dcterms:modified xsi:type="dcterms:W3CDTF">2021-01-20T13:53:47Z</dcterms:modified>
</cp:coreProperties>
</file>