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398" r:id="rId3"/>
    <p:sldId id="407" r:id="rId4"/>
    <p:sldId id="335" r:id="rId5"/>
    <p:sldId id="415" r:id="rId6"/>
    <p:sldId id="411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38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34" y="108"/>
      </p:cViewPr>
      <p:guideLst>
        <p:guide orient="horz" pos="2183"/>
        <p:guide pos="3840"/>
        <p:guide orient="horz" pos="2238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865153" y="2810269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085163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ديني الإسلام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42297" y="2057848"/>
              <a:ext cx="1432743" cy="752837"/>
              <a:chOff x="3553936" y="5515639"/>
              <a:chExt cx="1432743" cy="75283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47967" y="5515639"/>
                <a:ext cx="1143498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الرابع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53936" y="5868366"/>
                <a:ext cx="1432743" cy="4001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ديني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84" name="Group 41">
            <a:extLst>
              <a:ext uri="{FF2B5EF4-FFF2-40B4-BE49-F238E27FC236}">
                <a16:creationId xmlns:a16="http://schemas.microsoft.com/office/drawing/2014/main" id="{E380B30C-7162-4C4B-BE1A-AE73915856A4}"/>
              </a:ext>
            </a:extLst>
          </p:cNvPr>
          <p:cNvGrpSpPr/>
          <p:nvPr/>
        </p:nvGrpSpPr>
        <p:grpSpPr>
          <a:xfrm>
            <a:off x="5700172" y="2227125"/>
            <a:ext cx="1934913" cy="1919694"/>
            <a:chOff x="4135754" y="2355521"/>
            <a:chExt cx="1934913" cy="1919694"/>
          </a:xfrm>
        </p:grpSpPr>
        <p:sp>
          <p:nvSpPr>
            <p:cNvPr id="85" name="Freeform: Shape 11">
              <a:extLst>
                <a:ext uri="{FF2B5EF4-FFF2-40B4-BE49-F238E27FC236}">
                  <a16:creationId xmlns:a16="http://schemas.microsoft.com/office/drawing/2014/main" id="{CCCC4CAF-8436-41A1-933B-C394924F1021}"/>
                </a:ext>
              </a:extLst>
            </p:cNvPr>
            <p:cNvSpPr/>
            <p:nvPr/>
          </p:nvSpPr>
          <p:spPr>
            <a:xfrm flipH="1" flipV="1">
              <a:off x="4135754" y="2355521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15">
              <a:extLst>
                <a:ext uri="{FF2B5EF4-FFF2-40B4-BE49-F238E27FC236}">
                  <a16:creationId xmlns:a16="http://schemas.microsoft.com/office/drawing/2014/main" id="{9EC7738D-1023-4070-B328-E97F153D199B}"/>
                </a:ext>
              </a:extLst>
            </p:cNvPr>
            <p:cNvSpPr txBox="1"/>
            <p:nvPr/>
          </p:nvSpPr>
          <p:spPr>
            <a:xfrm>
              <a:off x="4413746" y="3316051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sp>
        <p:nvSpPr>
          <p:cNvPr id="90" name="Rectangle 48">
            <a:extLst>
              <a:ext uri="{FF2B5EF4-FFF2-40B4-BE49-F238E27FC236}">
                <a16:creationId xmlns:a16="http://schemas.microsoft.com/office/drawing/2014/main" id="{7446D7FF-38FE-4E31-A621-65196B351876}"/>
              </a:ext>
            </a:extLst>
          </p:cNvPr>
          <p:cNvSpPr/>
          <p:nvPr/>
        </p:nvSpPr>
        <p:spPr>
          <a:xfrm rot="18870927" flipV="1">
            <a:off x="6699601" y="-264979"/>
            <a:ext cx="656083" cy="8321040"/>
          </a:xfrm>
          <a:prstGeom prst="rect">
            <a:avLst/>
          </a:prstGeom>
          <a:gradFill>
            <a:gsLst>
              <a:gs pos="94000">
                <a:schemeClr val="tx1">
                  <a:alpha val="48000"/>
                </a:schemeClr>
              </a:gs>
              <a:gs pos="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3">
            <a:extLst>
              <a:ext uri="{FF2B5EF4-FFF2-40B4-BE49-F238E27FC236}">
                <a16:creationId xmlns:a16="http://schemas.microsoft.com/office/drawing/2014/main" id="{301D6A75-1EF7-4476-B638-F22F53EEB1F2}"/>
              </a:ext>
            </a:extLst>
          </p:cNvPr>
          <p:cNvSpPr/>
          <p:nvPr/>
        </p:nvSpPr>
        <p:spPr>
          <a:xfrm rot="18870927" flipH="1">
            <a:off x="7220310" y="-532107"/>
            <a:ext cx="45719" cy="83210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76200" dir="8100000" algn="tr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39">
            <a:extLst>
              <a:ext uri="{FF2B5EF4-FFF2-40B4-BE49-F238E27FC236}">
                <a16:creationId xmlns:a16="http://schemas.microsoft.com/office/drawing/2014/main" id="{23E83405-B511-4690-842F-088BBA39BB1E}"/>
              </a:ext>
            </a:extLst>
          </p:cNvPr>
          <p:cNvGrpSpPr/>
          <p:nvPr/>
        </p:nvGrpSpPr>
        <p:grpSpPr>
          <a:xfrm>
            <a:off x="4868367" y="1225441"/>
            <a:ext cx="1934913" cy="1919694"/>
            <a:chOff x="3303949" y="1353837"/>
            <a:chExt cx="1934913" cy="1919694"/>
          </a:xfrm>
        </p:grpSpPr>
        <p:sp>
          <p:nvSpPr>
            <p:cNvPr id="93" name="Freeform: Shape 8">
              <a:extLst>
                <a:ext uri="{FF2B5EF4-FFF2-40B4-BE49-F238E27FC236}">
                  <a16:creationId xmlns:a16="http://schemas.microsoft.com/office/drawing/2014/main" id="{7C3B6268-FDDA-498B-A356-C01B1048F77F}"/>
                </a:ext>
              </a:extLst>
            </p:cNvPr>
            <p:cNvSpPr/>
            <p:nvPr/>
          </p:nvSpPr>
          <p:spPr>
            <a:xfrm>
              <a:off x="3303949" y="1353837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000066"/>
                </a:gs>
                <a:gs pos="100000">
                  <a:srgbClr val="3333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14">
              <a:extLst>
                <a:ext uri="{FF2B5EF4-FFF2-40B4-BE49-F238E27FC236}">
                  <a16:creationId xmlns:a16="http://schemas.microsoft.com/office/drawing/2014/main" id="{7F49AEB2-191C-4D1D-AE45-7B24710AE096}"/>
                </a:ext>
              </a:extLst>
            </p:cNvPr>
            <p:cNvSpPr txBox="1"/>
            <p:nvPr/>
          </p:nvSpPr>
          <p:spPr>
            <a:xfrm>
              <a:off x="4135754" y="1605798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95" name="Group 40">
            <a:extLst>
              <a:ext uri="{FF2B5EF4-FFF2-40B4-BE49-F238E27FC236}">
                <a16:creationId xmlns:a16="http://schemas.microsoft.com/office/drawing/2014/main" id="{83AB22DA-2787-4542-88A1-C8686F537610}"/>
              </a:ext>
            </a:extLst>
          </p:cNvPr>
          <p:cNvGrpSpPr/>
          <p:nvPr/>
        </p:nvGrpSpPr>
        <p:grpSpPr>
          <a:xfrm>
            <a:off x="6737968" y="3057792"/>
            <a:ext cx="1934913" cy="1919694"/>
            <a:chOff x="5173550" y="3172540"/>
            <a:chExt cx="1934913" cy="1919694"/>
          </a:xfrm>
        </p:grpSpPr>
        <p:sp>
          <p:nvSpPr>
            <p:cNvPr id="96" name="Freeform: Shape 13">
              <a:extLst>
                <a:ext uri="{FF2B5EF4-FFF2-40B4-BE49-F238E27FC236}">
                  <a16:creationId xmlns:a16="http://schemas.microsoft.com/office/drawing/2014/main" id="{9268F8E4-966A-477C-A89A-F24AF71FE678}"/>
                </a:ext>
              </a:extLst>
            </p:cNvPr>
            <p:cNvSpPr/>
            <p:nvPr/>
          </p:nvSpPr>
          <p:spPr>
            <a:xfrm>
              <a:off x="5173550" y="3172540"/>
              <a:ext cx="1934913" cy="1919694"/>
            </a:xfrm>
            <a:custGeom>
              <a:avLst/>
              <a:gdLst>
                <a:gd name="connsiteX0" fmla="*/ 246797 w 1934913"/>
                <a:gd name="connsiteY0" fmla="*/ 0 h 1919694"/>
                <a:gd name="connsiteX1" fmla="*/ 1597282 w 1934913"/>
                <a:gd name="connsiteY1" fmla="*/ 0 h 1919694"/>
                <a:gd name="connsiteX2" fmla="*/ 1934913 w 1934913"/>
                <a:gd name="connsiteY2" fmla="*/ 337631 h 1919694"/>
                <a:gd name="connsiteX3" fmla="*/ 1934913 w 1934913"/>
                <a:gd name="connsiteY3" fmla="*/ 1688116 h 1919694"/>
                <a:gd name="connsiteX4" fmla="*/ 1877251 w 1934913"/>
                <a:gd name="connsiteY4" fmla="*/ 1876889 h 1919694"/>
                <a:gd name="connsiteX5" fmla="*/ 1841934 w 1934913"/>
                <a:gd name="connsiteY5" fmla="*/ 1919694 h 1919694"/>
                <a:gd name="connsiteX6" fmla="*/ 0 w 1934913"/>
                <a:gd name="connsiteY6" fmla="*/ 108654 h 1919694"/>
                <a:gd name="connsiteX7" fmla="*/ 8056 w 1934913"/>
                <a:gd name="connsiteY7" fmla="*/ 98890 h 1919694"/>
                <a:gd name="connsiteX8" fmla="*/ 246797 w 1934913"/>
                <a:gd name="connsiteY8" fmla="*/ 0 h 1919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4913" h="1919694">
                  <a:moveTo>
                    <a:pt x="246797" y="0"/>
                  </a:moveTo>
                  <a:lnTo>
                    <a:pt x="1597282" y="0"/>
                  </a:lnTo>
                  <a:cubicBezTo>
                    <a:pt x="1783750" y="0"/>
                    <a:pt x="1934913" y="151163"/>
                    <a:pt x="1934913" y="337631"/>
                  </a:cubicBezTo>
                  <a:lnTo>
                    <a:pt x="1934913" y="1688116"/>
                  </a:lnTo>
                  <a:cubicBezTo>
                    <a:pt x="1934913" y="1758042"/>
                    <a:pt x="1913656" y="1823002"/>
                    <a:pt x="1877251" y="1876889"/>
                  </a:cubicBezTo>
                  <a:lnTo>
                    <a:pt x="1841934" y="1919694"/>
                  </a:lnTo>
                  <a:lnTo>
                    <a:pt x="0" y="108654"/>
                  </a:lnTo>
                  <a:lnTo>
                    <a:pt x="8056" y="98890"/>
                  </a:lnTo>
                  <a:cubicBezTo>
                    <a:pt x="69155" y="37791"/>
                    <a:pt x="153563" y="0"/>
                    <a:pt x="246797" y="0"/>
                  </a:cubicBezTo>
                  <a:close/>
                </a:path>
              </a:pathLst>
            </a:custGeom>
            <a:gradFill flip="none" rotWithShape="1">
              <a:gsLst>
                <a:gs pos="14000">
                  <a:srgbClr val="CC0066"/>
                </a:gs>
                <a:gs pos="100000">
                  <a:srgbClr val="FF339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16">
              <a:extLst>
                <a:ext uri="{FF2B5EF4-FFF2-40B4-BE49-F238E27FC236}">
                  <a16:creationId xmlns:a16="http://schemas.microsoft.com/office/drawing/2014/main" id="{1F4C6B02-DD9F-42C7-A531-D718CE9B2281}"/>
                </a:ext>
              </a:extLst>
            </p:cNvPr>
            <p:cNvSpPr txBox="1"/>
            <p:nvPr/>
          </p:nvSpPr>
          <p:spPr>
            <a:xfrm>
              <a:off x="6096000" y="3397704"/>
              <a:ext cx="47160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98" name="Group 43">
            <a:extLst>
              <a:ext uri="{FF2B5EF4-FFF2-40B4-BE49-F238E27FC236}">
                <a16:creationId xmlns:a16="http://schemas.microsoft.com/office/drawing/2014/main" id="{B9C6B249-582D-44E0-BAF9-38D0E868C62F}"/>
              </a:ext>
            </a:extLst>
          </p:cNvPr>
          <p:cNvGrpSpPr/>
          <p:nvPr/>
        </p:nvGrpSpPr>
        <p:grpSpPr>
          <a:xfrm>
            <a:off x="7156689" y="483070"/>
            <a:ext cx="3526379" cy="1708713"/>
            <a:chOff x="5592271" y="611466"/>
            <a:chExt cx="3526379" cy="1708713"/>
          </a:xfrm>
        </p:grpSpPr>
        <p:grpSp>
          <p:nvGrpSpPr>
            <p:cNvPr id="99" name="Group 20">
              <a:extLst>
                <a:ext uri="{FF2B5EF4-FFF2-40B4-BE49-F238E27FC236}">
                  <a16:creationId xmlns:a16="http://schemas.microsoft.com/office/drawing/2014/main" id="{D8DF186A-D332-4EFC-94AF-E880F63BAB5F}"/>
                </a:ext>
              </a:extLst>
            </p:cNvPr>
            <p:cNvGrpSpPr/>
            <p:nvPr/>
          </p:nvGrpSpPr>
          <p:grpSpPr>
            <a:xfrm>
              <a:off x="5592271" y="611466"/>
              <a:ext cx="2492055" cy="1584893"/>
              <a:chOff x="5592271" y="611466"/>
              <a:chExt cx="2492055" cy="1584893"/>
            </a:xfrm>
          </p:grpSpPr>
          <p:sp>
            <p:nvSpPr>
              <p:cNvPr id="101" name="TextBox 18">
                <a:extLst>
                  <a:ext uri="{FF2B5EF4-FFF2-40B4-BE49-F238E27FC236}">
                    <a16:creationId xmlns:a16="http://schemas.microsoft.com/office/drawing/2014/main" id="{B0AF0E39-1507-4E05-BC55-4078E4DA1E5D}"/>
                  </a:ext>
                </a:extLst>
              </p:cNvPr>
              <p:cNvSpPr txBox="1"/>
              <p:nvPr/>
            </p:nvSpPr>
            <p:spPr>
              <a:xfrm>
                <a:off x="5678750" y="611466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000066"/>
                    </a:solidFill>
                    <a:latin typeface="Century Gothic" panose="020B0502020202020204" pitchFamily="34" charset="0"/>
                  </a:rPr>
                  <a:t>الإسلامُ هو:</a:t>
                </a:r>
              </a:p>
            </p:txBody>
          </p:sp>
          <p:sp>
            <p:nvSpPr>
              <p:cNvPr id="102" name="TextBox 19">
                <a:extLst>
                  <a:ext uri="{FF2B5EF4-FFF2-40B4-BE49-F238E27FC236}">
                    <a16:creationId xmlns:a16="http://schemas.microsoft.com/office/drawing/2014/main" id="{91D0F14F-C3BE-4007-A7D7-BFE047F8F559}"/>
                  </a:ext>
                </a:extLst>
              </p:cNvPr>
              <p:cNvSpPr txBox="1"/>
              <p:nvPr/>
            </p:nvSpPr>
            <p:spPr>
              <a:xfrm>
                <a:off x="5592271" y="1673139"/>
                <a:ext cx="22508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chemeClr val="accent1"/>
                    </a:solidFill>
                  </a:rPr>
                  <a:t>تَوحِيدُ اللهِ</a:t>
                </a:r>
                <a:endParaRPr lang="en-US" sz="2800" b="1" dirty="0">
                  <a:solidFill>
                    <a:schemeClr val="accent1"/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0" name="Graphic 22">
              <a:extLst>
                <a:ext uri="{FF2B5EF4-FFF2-40B4-BE49-F238E27FC236}">
                  <a16:creationId xmlns:a16="http://schemas.microsoft.com/office/drawing/2014/main" id="{2E27CAA6-3493-46DA-987B-40CC7CD78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8482" y="1052452"/>
              <a:ext cx="1410168" cy="1267727"/>
            </a:xfrm>
            <a:prstGeom prst="rect">
              <a:avLst/>
            </a:prstGeom>
          </p:spPr>
        </p:pic>
      </p:grpSp>
      <p:grpSp>
        <p:nvGrpSpPr>
          <p:cNvPr id="103" name="Group 45">
            <a:extLst>
              <a:ext uri="{FF2B5EF4-FFF2-40B4-BE49-F238E27FC236}">
                <a16:creationId xmlns:a16="http://schemas.microsoft.com/office/drawing/2014/main" id="{51BB4C06-9486-492D-8C85-BD101062C8B7}"/>
              </a:ext>
            </a:extLst>
          </p:cNvPr>
          <p:cNvGrpSpPr/>
          <p:nvPr/>
        </p:nvGrpSpPr>
        <p:grpSpPr>
          <a:xfrm>
            <a:off x="8672881" y="3282956"/>
            <a:ext cx="2802988" cy="649687"/>
            <a:chOff x="7108463" y="3411352"/>
            <a:chExt cx="2802988" cy="649687"/>
          </a:xfrm>
        </p:grpSpPr>
        <p:grpSp>
          <p:nvGrpSpPr>
            <p:cNvPr id="104" name="Group 29">
              <a:extLst>
                <a:ext uri="{FF2B5EF4-FFF2-40B4-BE49-F238E27FC236}">
                  <a16:creationId xmlns:a16="http://schemas.microsoft.com/office/drawing/2014/main" id="{AEE628C3-F7C4-48C6-89CF-4199A6EF5945}"/>
                </a:ext>
              </a:extLst>
            </p:cNvPr>
            <p:cNvGrpSpPr/>
            <p:nvPr/>
          </p:nvGrpSpPr>
          <p:grpSpPr>
            <a:xfrm>
              <a:off x="7108463" y="3464095"/>
              <a:ext cx="2802988" cy="537379"/>
              <a:chOff x="5523430" y="1445147"/>
              <a:chExt cx="2802988" cy="537379"/>
            </a:xfrm>
          </p:grpSpPr>
          <p:sp>
            <p:nvSpPr>
              <p:cNvPr id="106" name="TextBox 30">
                <a:extLst>
                  <a:ext uri="{FF2B5EF4-FFF2-40B4-BE49-F238E27FC236}">
                    <a16:creationId xmlns:a16="http://schemas.microsoft.com/office/drawing/2014/main" id="{85FE64B0-ED94-417C-A3F2-BF8016DEAD94}"/>
                  </a:ext>
                </a:extLst>
              </p:cNvPr>
              <p:cNvSpPr txBox="1"/>
              <p:nvPr/>
            </p:nvSpPr>
            <p:spPr>
              <a:xfrm>
                <a:off x="5523430" y="1445147"/>
                <a:ext cx="28029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SY" sz="2800" b="1" dirty="0">
                    <a:solidFill>
                      <a:srgbClr val="CC0066"/>
                    </a:solidFill>
                    <a:latin typeface="Century Gothic" panose="020B0502020202020204" pitchFamily="34" charset="0"/>
                  </a:rPr>
                  <a:t>وتَرْكُ مَعْصيَتِهِ</a:t>
                </a:r>
                <a:endParaRPr lang="en-US" sz="2800" b="1" dirty="0">
                  <a:solidFill>
                    <a:srgbClr val="FF3399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7" name="TextBox 31">
                <a:extLst>
                  <a:ext uri="{FF2B5EF4-FFF2-40B4-BE49-F238E27FC236}">
                    <a16:creationId xmlns:a16="http://schemas.microsoft.com/office/drawing/2014/main" id="{20F0374E-A21C-4E50-AA31-D889CDEDE2AE}"/>
                  </a:ext>
                </a:extLst>
              </p:cNvPr>
              <p:cNvSpPr txBox="1"/>
              <p:nvPr/>
            </p:nvSpPr>
            <p:spPr>
              <a:xfrm>
                <a:off x="5549859" y="1855568"/>
                <a:ext cx="2476633" cy="126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05" name="Graphic 24">
              <a:extLst>
                <a:ext uri="{FF2B5EF4-FFF2-40B4-BE49-F238E27FC236}">
                  <a16:creationId xmlns:a16="http://schemas.microsoft.com/office/drawing/2014/main" id="{ECC646EB-31E4-4023-A8B9-1B36B4759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65457" y="3411352"/>
              <a:ext cx="722686" cy="649687"/>
            </a:xfrm>
            <a:prstGeom prst="rect">
              <a:avLst/>
            </a:prstGeom>
          </p:spPr>
        </p:pic>
      </p:grpSp>
      <p:grpSp>
        <p:nvGrpSpPr>
          <p:cNvPr id="108" name="Group 44">
            <a:extLst>
              <a:ext uri="{FF2B5EF4-FFF2-40B4-BE49-F238E27FC236}">
                <a16:creationId xmlns:a16="http://schemas.microsoft.com/office/drawing/2014/main" id="{5C42711A-AFD3-4AD0-8BD3-2E7CE71BE097}"/>
              </a:ext>
            </a:extLst>
          </p:cNvPr>
          <p:cNvGrpSpPr/>
          <p:nvPr/>
        </p:nvGrpSpPr>
        <p:grpSpPr>
          <a:xfrm>
            <a:off x="1943127" y="1857334"/>
            <a:ext cx="3775638" cy="1267343"/>
            <a:chOff x="378709" y="1985730"/>
            <a:chExt cx="3775638" cy="1267343"/>
          </a:xfrm>
        </p:grpSpPr>
        <p:grpSp>
          <p:nvGrpSpPr>
            <p:cNvPr id="109" name="Group 35">
              <a:extLst>
                <a:ext uri="{FF2B5EF4-FFF2-40B4-BE49-F238E27FC236}">
                  <a16:creationId xmlns:a16="http://schemas.microsoft.com/office/drawing/2014/main" id="{00D31B45-9B92-4529-A454-1E461FFCE21D}"/>
                </a:ext>
              </a:extLst>
            </p:cNvPr>
            <p:cNvGrpSpPr/>
            <p:nvPr/>
          </p:nvGrpSpPr>
          <p:grpSpPr>
            <a:xfrm>
              <a:off x="378709" y="2595063"/>
              <a:ext cx="3775638" cy="560831"/>
              <a:chOff x="378709" y="2595063"/>
              <a:chExt cx="3775638" cy="560831"/>
            </a:xfrm>
          </p:grpSpPr>
          <p:sp>
            <p:nvSpPr>
              <p:cNvPr id="111" name="TextBox 33">
                <a:extLst>
                  <a:ext uri="{FF2B5EF4-FFF2-40B4-BE49-F238E27FC236}">
                    <a16:creationId xmlns:a16="http://schemas.microsoft.com/office/drawing/2014/main" id="{5DA2A712-F373-4E26-AEBB-E93884792BF4}"/>
                  </a:ext>
                </a:extLst>
              </p:cNvPr>
              <p:cNvSpPr txBox="1"/>
              <p:nvPr/>
            </p:nvSpPr>
            <p:spPr>
              <a:xfrm>
                <a:off x="1748771" y="2595063"/>
                <a:ext cx="24055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800" b="1" dirty="0">
                    <a:solidFill>
                      <a:srgbClr val="CC3300"/>
                    </a:solidFill>
                    <a:latin typeface="Century Gothic" panose="020B0502020202020204" pitchFamily="34" charset="0"/>
                  </a:rPr>
                  <a:t>وطَاعَتُهُ</a:t>
                </a:r>
                <a:endParaRPr lang="en-US" sz="1600" b="1" dirty="0">
                  <a:solidFill>
                    <a:srgbClr val="FF99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12" name="TextBox 34">
                <a:extLst>
                  <a:ext uri="{FF2B5EF4-FFF2-40B4-BE49-F238E27FC236}">
                    <a16:creationId xmlns:a16="http://schemas.microsoft.com/office/drawing/2014/main" id="{11FFB5EC-2FEB-4C12-A27F-FBF72F212AED}"/>
                  </a:ext>
                </a:extLst>
              </p:cNvPr>
              <p:cNvSpPr txBox="1"/>
              <p:nvPr/>
            </p:nvSpPr>
            <p:spPr>
              <a:xfrm>
                <a:off x="378709" y="2901978"/>
                <a:ext cx="3775637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US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110" name="Graphic 26">
              <a:extLst>
                <a:ext uri="{FF2B5EF4-FFF2-40B4-BE49-F238E27FC236}">
                  <a16:creationId xmlns:a16="http://schemas.microsoft.com/office/drawing/2014/main" id="{943EA632-D7A0-4250-BF44-3F64F4458F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5647" y="1985730"/>
              <a:ext cx="1435305" cy="1267343"/>
            </a:xfrm>
            <a:prstGeom prst="rect">
              <a:avLst/>
            </a:prstGeom>
          </p:spPr>
        </p:pic>
      </p:grp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943127" y="-1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دِينِيَ الإسلامُ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5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الرابع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ديني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1950643" y="0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نشاط    </a:t>
            </a:r>
            <a:r>
              <a:rPr lang="ar-SY" sz="3200" b="1" dirty="0">
                <a:latin typeface="Century Gothic" panose="020B0502020202020204" pitchFamily="34" charset="0"/>
              </a:rPr>
              <a:t>أ</a:t>
            </a:r>
            <a:r>
              <a:rPr lang="ar-SY" sz="2400" b="1" dirty="0">
                <a:latin typeface="Century Gothic" panose="020B0502020202020204" pitchFamily="34" charset="0"/>
              </a:rPr>
              <a:t>ربط كل عبارة من العمودِ ( </a:t>
            </a:r>
            <a:r>
              <a:rPr lang="ar-S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أ</a:t>
            </a:r>
            <a:r>
              <a:rPr lang="ar-SY" sz="2400" b="1" dirty="0">
                <a:latin typeface="Century Gothic" panose="020B0502020202020204" pitchFamily="34" charset="0"/>
              </a:rPr>
              <a:t>)بما يُناسِبُها في العمودِ (</a:t>
            </a:r>
            <a:r>
              <a:rPr lang="ar-S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ب</a:t>
            </a:r>
            <a:r>
              <a:rPr lang="ar-SY" sz="2400" b="1" dirty="0">
                <a:latin typeface="Century Gothic" panose="020B0502020202020204" pitchFamily="34" charset="0"/>
              </a:rPr>
              <a:t>):؟ </a:t>
            </a:r>
            <a:endParaRPr lang="ar-SY" sz="3200" b="1" dirty="0">
              <a:latin typeface="Century Gothic" panose="020B0502020202020204" pitchFamily="34" charset="0"/>
            </a:endParaRPr>
          </a:p>
        </p:txBody>
      </p:sp>
      <p:pic>
        <p:nvPicPr>
          <p:cNvPr id="84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915" y="3353426"/>
            <a:ext cx="2835536" cy="2123159"/>
          </a:xfrm>
          <a:prstGeom prst="rect">
            <a:avLst/>
          </a:prstGeom>
        </p:spPr>
      </p:pic>
      <p:pic>
        <p:nvPicPr>
          <p:cNvPr id="85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226" y="3337258"/>
            <a:ext cx="2835536" cy="2346650"/>
          </a:xfrm>
          <a:prstGeom prst="rect">
            <a:avLst/>
          </a:prstGeom>
        </p:spPr>
      </p:pic>
      <p:sp>
        <p:nvSpPr>
          <p:cNvPr id="87" name="Freeform: Shape 35">
            <a:extLst>
              <a:ext uri="{FF2B5EF4-FFF2-40B4-BE49-F238E27FC236}">
                <a16:creationId xmlns:a16="http://schemas.microsoft.com/office/drawing/2014/main" id="{5BA72DE1-54B3-4883-8290-12997977F9EB}"/>
              </a:ext>
            </a:extLst>
          </p:cNvPr>
          <p:cNvSpPr/>
          <p:nvPr/>
        </p:nvSpPr>
        <p:spPr>
          <a:xfrm rot="19532172" flipV="1">
            <a:off x="6545016" y="3992685"/>
            <a:ext cx="1355730" cy="1530392"/>
          </a:xfrm>
          <a:custGeom>
            <a:avLst/>
            <a:gdLst>
              <a:gd name="connsiteX0" fmla="*/ 1355730 w 1355730"/>
              <a:gd name="connsiteY0" fmla="*/ 45524 h 1530392"/>
              <a:gd name="connsiteX1" fmla="*/ 888855 w 1355730"/>
              <a:gd name="connsiteY1" fmla="*/ 110793 h 1530392"/>
              <a:gd name="connsiteX2" fmla="*/ 736223 w 1355730"/>
              <a:gd name="connsiteY2" fmla="*/ 1008240 h 1530392"/>
              <a:gd name="connsiteX3" fmla="*/ 206501 w 1355730"/>
              <a:gd name="connsiteY3" fmla="*/ 1301951 h 1530392"/>
              <a:gd name="connsiteX4" fmla="*/ 0 w 1355730"/>
              <a:gd name="connsiteY4" fmla="*/ 1530392 h 1530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5730" h="1530392" extrusionOk="0">
                <a:moveTo>
                  <a:pt x="1355730" y="45524"/>
                </a:moveTo>
                <a:cubicBezTo>
                  <a:pt x="1207911" y="62537"/>
                  <a:pt x="989857" y="57904"/>
                  <a:pt x="888855" y="110793"/>
                </a:cubicBezTo>
                <a:cubicBezTo>
                  <a:pt x="708168" y="362873"/>
                  <a:pt x="822129" y="888837"/>
                  <a:pt x="736223" y="1008240"/>
                </a:cubicBezTo>
                <a:cubicBezTo>
                  <a:pt x="545838" y="1297724"/>
                  <a:pt x="384438" y="1097749"/>
                  <a:pt x="206501" y="1301951"/>
                </a:cubicBezTo>
                <a:cubicBezTo>
                  <a:pt x="40602" y="1381356"/>
                  <a:pt x="48285" y="1498499"/>
                  <a:pt x="0" y="15303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1900754 w 1900754"/>
                      <a:gd name="connsiteY0" fmla="*/ 39248 h 1319408"/>
                      <a:gd name="connsiteX1" fmla="*/ 1246189 w 1900754"/>
                      <a:gd name="connsiteY1" fmla="*/ 95519 h 1319408"/>
                      <a:gd name="connsiteX2" fmla="*/ 1032197 w 1900754"/>
                      <a:gd name="connsiteY2" fmla="*/ 869242 h 1319408"/>
                      <a:gd name="connsiteX3" fmla="*/ 289518 w 1900754"/>
                      <a:gd name="connsiteY3" fmla="*/ 1122461 h 1319408"/>
                      <a:gd name="connsiteX4" fmla="*/ 0 w 1900754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00754" h="1319408" extrusionOk="0">
                        <a:moveTo>
                          <a:pt x="1900754" y="39248"/>
                        </a:moveTo>
                        <a:cubicBezTo>
                          <a:pt x="1686733" y="48764"/>
                          <a:pt x="1388051" y="45165"/>
                          <a:pt x="1246189" y="95519"/>
                        </a:cubicBezTo>
                        <a:cubicBezTo>
                          <a:pt x="1027442" y="295212"/>
                          <a:pt x="1156216" y="762311"/>
                          <a:pt x="1032197" y="869242"/>
                        </a:cubicBezTo>
                        <a:cubicBezTo>
                          <a:pt x="806412" y="1097169"/>
                          <a:pt x="497777" y="987993"/>
                          <a:pt x="289518" y="1122461"/>
                        </a:cubicBezTo>
                        <a:cubicBezTo>
                          <a:pt x="81003" y="1192816"/>
                          <a:pt x="62564" y="1276775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Freeform: Shape 34">
            <a:extLst>
              <a:ext uri="{FF2B5EF4-FFF2-40B4-BE49-F238E27FC236}">
                <a16:creationId xmlns:a16="http://schemas.microsoft.com/office/drawing/2014/main" id="{8E8A3D2E-4E5A-45CA-8893-96C042F0ECEA}"/>
              </a:ext>
            </a:extLst>
          </p:cNvPr>
          <p:cNvSpPr/>
          <p:nvPr/>
        </p:nvSpPr>
        <p:spPr>
          <a:xfrm rot="663480">
            <a:off x="6358797" y="4028289"/>
            <a:ext cx="1682118" cy="1495632"/>
          </a:xfrm>
          <a:custGeom>
            <a:avLst/>
            <a:gdLst>
              <a:gd name="connsiteX0" fmla="*/ 1682118 w 1682118"/>
              <a:gd name="connsiteY0" fmla="*/ 44490 h 1495632"/>
              <a:gd name="connsiteX1" fmla="*/ 1102845 w 1682118"/>
              <a:gd name="connsiteY1" fmla="*/ 108276 h 1495632"/>
              <a:gd name="connsiteX2" fmla="*/ 913468 w 1682118"/>
              <a:gd name="connsiteY2" fmla="*/ 985340 h 1495632"/>
              <a:gd name="connsiteX3" fmla="*/ 256216 w 1682118"/>
              <a:gd name="connsiteY3" fmla="*/ 1272380 h 1495632"/>
              <a:gd name="connsiteX4" fmla="*/ 0 w 1682118"/>
              <a:gd name="connsiteY4" fmla="*/ 1495632 h 149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118" h="1495632" extrusionOk="0">
                <a:moveTo>
                  <a:pt x="1682118" y="44490"/>
                </a:moveTo>
                <a:cubicBezTo>
                  <a:pt x="1482769" y="30414"/>
                  <a:pt x="1229415" y="-1791"/>
                  <a:pt x="1102845" y="108276"/>
                </a:cubicBezTo>
                <a:cubicBezTo>
                  <a:pt x="924471" y="306770"/>
                  <a:pt x="1033717" y="829135"/>
                  <a:pt x="913468" y="985340"/>
                </a:cubicBezTo>
                <a:cubicBezTo>
                  <a:pt x="738929" y="1207968"/>
                  <a:pt x="423522" y="1162616"/>
                  <a:pt x="256216" y="1272380"/>
                </a:cubicBezTo>
                <a:cubicBezTo>
                  <a:pt x="80127" y="1354374"/>
                  <a:pt x="53817" y="1435318"/>
                  <a:pt x="0" y="1495632"/>
                </a:cubicBezTo>
              </a:path>
            </a:pathLst>
          </a:custGeom>
          <a:noFill/>
          <a:ln w="38100">
            <a:solidFill>
              <a:srgbClr val="00B05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2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C46FC53-38E4-45A1-B437-611B7FB49F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4286BD3F-C7E5-4E7E-970A-E0C2919D5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A144FF54-5E01-4483-A5D1-7BEBBC0CC763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6EC8B62A-E0B0-45C6-822A-6218A8B245D6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E837D0C7-F6B7-419A-A48C-A384185BA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432743" cy="546380"/>
              <a:chOff x="3563328" y="5466316"/>
              <a:chExt cx="1432743" cy="5463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الرابع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432743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ديني الإسلام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060384" y="-1"/>
            <a:ext cx="7076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الأسئلة </a:t>
            </a:r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:     </a:t>
            </a:r>
            <a:r>
              <a:rPr lang="ar-SY" sz="3600" b="1" dirty="0">
                <a:latin typeface="Century Gothic" panose="020B0502020202020204" pitchFamily="34" charset="0"/>
              </a:rPr>
              <a:t>-</a:t>
            </a:r>
            <a:r>
              <a:rPr lang="ar-SY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ar-SY" sz="2800" b="1" dirty="0">
                <a:latin typeface="Century Gothic" panose="020B0502020202020204" pitchFamily="34" charset="0"/>
              </a:rPr>
              <a:t>أكمل الفراغ ؟ 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84" name="Rectangle 62">
            <a:extLst>
              <a:ext uri="{FF2B5EF4-FFF2-40B4-BE49-F238E27FC236}">
                <a16:creationId xmlns:a16="http://schemas.microsoft.com/office/drawing/2014/main" id="{51BDBC00-902C-43B2-9211-D5D373D311D6}"/>
              </a:ext>
            </a:extLst>
          </p:cNvPr>
          <p:cNvSpPr/>
          <p:nvPr/>
        </p:nvSpPr>
        <p:spPr>
          <a:xfrm rot="439804">
            <a:off x="6872647" y="2445585"/>
            <a:ext cx="3869635" cy="1020417"/>
          </a:xfrm>
          <a:prstGeom prst="rect">
            <a:avLst/>
          </a:prstGeom>
          <a:gradFill flip="none" rotWithShape="1">
            <a:gsLst>
              <a:gs pos="0">
                <a:srgbClr val="E6E7E9">
                  <a:alpha val="0"/>
                </a:srgbClr>
              </a:gs>
              <a:gs pos="100000">
                <a:schemeClr val="tx1">
                  <a:alpha val="45000"/>
                </a:schemeClr>
              </a:gs>
            </a:gsLst>
            <a:lin ang="2700000" scaled="1"/>
            <a:tileRect/>
          </a:gradFill>
          <a:ln>
            <a:noFill/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35">
            <a:extLst>
              <a:ext uri="{FF2B5EF4-FFF2-40B4-BE49-F238E27FC236}">
                <a16:creationId xmlns:a16="http://schemas.microsoft.com/office/drawing/2014/main" id="{9BC1CC6D-89A1-4BD8-BDBC-FFCE9D2505EF}"/>
              </a:ext>
            </a:extLst>
          </p:cNvPr>
          <p:cNvGrpSpPr/>
          <p:nvPr/>
        </p:nvGrpSpPr>
        <p:grpSpPr>
          <a:xfrm>
            <a:off x="3435793" y="1958282"/>
            <a:ext cx="4639653" cy="1226820"/>
            <a:chOff x="5225262" y="1364860"/>
            <a:chExt cx="4102780" cy="1226820"/>
          </a:xfrm>
        </p:grpSpPr>
        <p:grpSp>
          <p:nvGrpSpPr>
            <p:cNvPr id="86" name="Group 30">
              <a:extLst>
                <a:ext uri="{FF2B5EF4-FFF2-40B4-BE49-F238E27FC236}">
                  <a16:creationId xmlns:a16="http://schemas.microsoft.com/office/drawing/2014/main" id="{CF36CEEB-F102-4CE4-B011-F4B32BDF6656}"/>
                </a:ext>
              </a:extLst>
            </p:cNvPr>
            <p:cNvGrpSpPr/>
            <p:nvPr/>
          </p:nvGrpSpPr>
          <p:grpSpPr>
            <a:xfrm>
              <a:off x="5413659" y="1364860"/>
              <a:ext cx="3914383" cy="1226820"/>
              <a:chOff x="3119461" y="2798299"/>
              <a:chExt cx="3914383" cy="1226820"/>
            </a:xfrm>
          </p:grpSpPr>
          <p:sp>
            <p:nvSpPr>
              <p:cNvPr id="90" name="Rectangle: Top Corners Rounded 26">
                <a:extLst>
                  <a:ext uri="{FF2B5EF4-FFF2-40B4-BE49-F238E27FC236}">
                    <a16:creationId xmlns:a16="http://schemas.microsoft.com/office/drawing/2014/main" id="{44DCA4D6-F538-4D73-97F3-2DF6990033B3}"/>
                  </a:ext>
                </a:extLst>
              </p:cNvPr>
              <p:cNvSpPr/>
              <p:nvPr/>
            </p:nvSpPr>
            <p:spPr>
              <a:xfrm rot="5400000">
                <a:off x="4469981" y="1447779"/>
                <a:ext cx="1213343" cy="3914383"/>
              </a:xfrm>
              <a:prstGeom prst="round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: Shape 29">
                <a:extLst>
                  <a:ext uri="{FF2B5EF4-FFF2-40B4-BE49-F238E27FC236}">
                    <a16:creationId xmlns:a16="http://schemas.microsoft.com/office/drawing/2014/main" id="{37F7FAC6-EE9C-4FF0-9191-AE7BCE7F064B}"/>
                  </a:ext>
                </a:extLst>
              </p:cNvPr>
              <p:cNvSpPr/>
              <p:nvPr/>
            </p:nvSpPr>
            <p:spPr>
              <a:xfrm rot="5400000">
                <a:off x="6200922" y="3192198"/>
                <a:ext cx="1213343" cy="452500"/>
              </a:xfrm>
              <a:custGeom>
                <a:avLst/>
                <a:gdLst>
                  <a:gd name="connsiteX0" fmla="*/ 0 w 1213343"/>
                  <a:gd name="connsiteY0" fmla="*/ 452500 h 452500"/>
                  <a:gd name="connsiteX1" fmla="*/ 0 w 1213343"/>
                  <a:gd name="connsiteY1" fmla="*/ 202228 h 452500"/>
                  <a:gd name="connsiteX2" fmla="*/ 202228 w 1213343"/>
                  <a:gd name="connsiteY2" fmla="*/ 0 h 452500"/>
                  <a:gd name="connsiteX3" fmla="*/ 1011115 w 1213343"/>
                  <a:gd name="connsiteY3" fmla="*/ 0 h 452500"/>
                  <a:gd name="connsiteX4" fmla="*/ 1213343 w 1213343"/>
                  <a:gd name="connsiteY4" fmla="*/ 202228 h 452500"/>
                  <a:gd name="connsiteX5" fmla="*/ 1213343 w 1213343"/>
                  <a:gd name="connsiteY5" fmla="*/ 452500 h 452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3343" h="452500">
                    <a:moveTo>
                      <a:pt x="0" y="452500"/>
                    </a:moveTo>
                    <a:lnTo>
                      <a:pt x="0" y="202228"/>
                    </a:lnTo>
                    <a:cubicBezTo>
                      <a:pt x="0" y="90541"/>
                      <a:pt x="90541" y="0"/>
                      <a:pt x="202228" y="0"/>
                    </a:cubicBezTo>
                    <a:lnTo>
                      <a:pt x="1011115" y="0"/>
                    </a:lnTo>
                    <a:cubicBezTo>
                      <a:pt x="1122802" y="0"/>
                      <a:pt x="1213343" y="90541"/>
                      <a:pt x="1213343" y="202228"/>
                    </a:cubicBezTo>
                    <a:lnTo>
                      <a:pt x="1213343" y="452500"/>
                    </a:lnTo>
                    <a:close/>
                  </a:path>
                </a:pathLst>
              </a:custGeom>
              <a:solidFill>
                <a:srgbClr val="0066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31">
              <a:extLst>
                <a:ext uri="{FF2B5EF4-FFF2-40B4-BE49-F238E27FC236}">
                  <a16:creationId xmlns:a16="http://schemas.microsoft.com/office/drawing/2014/main" id="{BC1EDB35-9F85-4F12-9B6B-A565FEFC5F96}"/>
                </a:ext>
              </a:extLst>
            </p:cNvPr>
            <p:cNvSpPr txBox="1"/>
            <p:nvPr/>
          </p:nvSpPr>
          <p:spPr>
            <a:xfrm>
              <a:off x="8875868" y="1642793"/>
              <a:ext cx="4427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88" name="TextBox 33">
              <a:extLst>
                <a:ext uri="{FF2B5EF4-FFF2-40B4-BE49-F238E27FC236}">
                  <a16:creationId xmlns:a16="http://schemas.microsoft.com/office/drawing/2014/main" id="{2EAA11E9-AB02-4892-BADA-1DE43E97962F}"/>
                </a:ext>
              </a:extLst>
            </p:cNvPr>
            <p:cNvSpPr txBox="1"/>
            <p:nvPr/>
          </p:nvSpPr>
          <p:spPr>
            <a:xfrm>
              <a:off x="6673966" y="1421721"/>
              <a:ext cx="2567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الإسلام هو:</a:t>
              </a:r>
              <a:endParaRPr lang="en-US" sz="24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9" name="TextBox 34">
              <a:extLst>
                <a:ext uri="{FF2B5EF4-FFF2-40B4-BE49-F238E27FC236}">
                  <a16:creationId xmlns:a16="http://schemas.microsoft.com/office/drawing/2014/main" id="{F96DAB3D-BEC2-4D61-8D81-18DCA98418CA}"/>
                </a:ext>
              </a:extLst>
            </p:cNvPr>
            <p:cNvSpPr txBox="1"/>
            <p:nvPr/>
          </p:nvSpPr>
          <p:spPr>
            <a:xfrm>
              <a:off x="5225262" y="1767472"/>
              <a:ext cx="36502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23A6E8"/>
                  </a:solidFill>
                  <a:latin typeface="Century Gothic" panose="020B0502020202020204" pitchFamily="34" charset="0"/>
                </a:rPr>
                <a:t>توحيد الله و طاعته و ترك معصيته</a:t>
              </a:r>
              <a:endParaRPr lang="en-US" sz="2400" b="1" dirty="0">
                <a:solidFill>
                  <a:srgbClr val="23A6E8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F9EDF0F-C82A-48B3-9399-93E30D6B48F6}"/>
              </a:ext>
            </a:extLst>
          </p:cNvPr>
          <p:cNvGrpSpPr/>
          <p:nvPr/>
        </p:nvGrpSpPr>
        <p:grpSpPr>
          <a:xfrm>
            <a:off x="3432504" y="1801488"/>
            <a:ext cx="4145323" cy="1589648"/>
            <a:chOff x="1543242" y="699188"/>
            <a:chExt cx="4145323" cy="1589648"/>
          </a:xfrm>
        </p:grpSpPr>
        <p:sp>
          <p:nvSpPr>
            <p:cNvPr id="93" name="Freeform: Shape 25">
              <a:extLst>
                <a:ext uri="{FF2B5EF4-FFF2-40B4-BE49-F238E27FC236}">
                  <a16:creationId xmlns:a16="http://schemas.microsoft.com/office/drawing/2014/main" id="{28D15D18-648A-42E4-BF22-01898E8B0AC0}"/>
                </a:ext>
              </a:extLst>
            </p:cNvPr>
            <p:cNvSpPr/>
            <p:nvPr/>
          </p:nvSpPr>
          <p:spPr>
            <a:xfrm rot="16200000">
              <a:off x="4522709" y="1122979"/>
              <a:ext cx="1561514" cy="770199"/>
            </a:xfrm>
            <a:custGeom>
              <a:avLst/>
              <a:gdLst>
                <a:gd name="connsiteX0" fmla="*/ 1561514 w 1561514"/>
                <a:gd name="connsiteY0" fmla="*/ 0 h 641295"/>
                <a:gd name="connsiteX1" fmla="*/ 1561514 w 1561514"/>
                <a:gd name="connsiteY1" fmla="*/ 641295 h 641295"/>
                <a:gd name="connsiteX2" fmla="*/ 1090247 w 1561514"/>
                <a:gd name="connsiteY2" fmla="*/ 641295 h 641295"/>
                <a:gd name="connsiteX3" fmla="*/ 1083959 w 1561514"/>
                <a:gd name="connsiteY3" fmla="*/ 578925 h 641295"/>
                <a:gd name="connsiteX4" fmla="*/ 780757 w 1561514"/>
                <a:gd name="connsiteY4" fmla="*/ 331808 h 641295"/>
                <a:gd name="connsiteX5" fmla="*/ 477555 w 1561514"/>
                <a:gd name="connsiteY5" fmla="*/ 578925 h 641295"/>
                <a:gd name="connsiteX6" fmla="*/ 471267 w 1561514"/>
                <a:gd name="connsiteY6" fmla="*/ 641295 h 641295"/>
                <a:gd name="connsiteX7" fmla="*/ 0 w 1561514"/>
                <a:gd name="connsiteY7" fmla="*/ 641295 h 641295"/>
                <a:gd name="connsiteX8" fmla="*/ 0 w 1561514"/>
                <a:gd name="connsiteY8" fmla="*/ 0 h 6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1514" h="641295">
                  <a:moveTo>
                    <a:pt x="1561514" y="0"/>
                  </a:moveTo>
                  <a:lnTo>
                    <a:pt x="1561514" y="641295"/>
                  </a:lnTo>
                  <a:lnTo>
                    <a:pt x="1090247" y="641295"/>
                  </a:lnTo>
                  <a:lnTo>
                    <a:pt x="1083959" y="578925"/>
                  </a:lnTo>
                  <a:cubicBezTo>
                    <a:pt x="1055100" y="437896"/>
                    <a:pt x="930318" y="331808"/>
                    <a:pt x="780757" y="331808"/>
                  </a:cubicBezTo>
                  <a:cubicBezTo>
                    <a:pt x="631196" y="331808"/>
                    <a:pt x="506413" y="437896"/>
                    <a:pt x="477555" y="578925"/>
                  </a:cubicBezTo>
                  <a:lnTo>
                    <a:pt x="471267" y="641295"/>
                  </a:lnTo>
                  <a:lnTo>
                    <a:pt x="0" y="6412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22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61">
              <a:extLst>
                <a:ext uri="{FF2B5EF4-FFF2-40B4-BE49-F238E27FC236}">
                  <a16:creationId xmlns:a16="http://schemas.microsoft.com/office/drawing/2014/main" id="{34A22F80-88B5-42CC-B09D-C7930205BCCA}"/>
                </a:ext>
              </a:extLst>
            </p:cNvPr>
            <p:cNvGrpSpPr/>
            <p:nvPr/>
          </p:nvGrpSpPr>
          <p:grpSpPr>
            <a:xfrm>
              <a:off x="1543242" y="699188"/>
              <a:ext cx="3914382" cy="1561514"/>
              <a:chOff x="777702" y="1039430"/>
              <a:chExt cx="3914382" cy="1561514"/>
            </a:xfrm>
          </p:grpSpPr>
          <p:sp>
            <p:nvSpPr>
              <p:cNvPr id="95" name="Freeform: Shape 9">
                <a:extLst>
                  <a:ext uri="{FF2B5EF4-FFF2-40B4-BE49-F238E27FC236}">
                    <a16:creationId xmlns:a16="http://schemas.microsoft.com/office/drawing/2014/main" id="{8A9B883D-EF96-429C-A314-F138863FD1A4}"/>
                  </a:ext>
                </a:extLst>
              </p:cNvPr>
              <p:cNvSpPr/>
              <p:nvPr/>
            </p:nvSpPr>
            <p:spPr>
              <a:xfrm rot="16200000">
                <a:off x="1954136" y="-137004"/>
                <a:ext cx="1561514" cy="3914382"/>
              </a:xfrm>
              <a:custGeom>
                <a:avLst/>
                <a:gdLst>
                  <a:gd name="connsiteX0" fmla="*/ 1561514 w 1561514"/>
                  <a:gd name="connsiteY0" fmla="*/ 260258 h 3914382"/>
                  <a:gd name="connsiteX1" fmla="*/ 1561514 w 1561514"/>
                  <a:gd name="connsiteY1" fmla="*/ 3914382 h 3914382"/>
                  <a:gd name="connsiteX2" fmla="*/ 1090247 w 1561514"/>
                  <a:gd name="connsiteY2" fmla="*/ 3914382 h 3914382"/>
                  <a:gd name="connsiteX3" fmla="*/ 1083959 w 1561514"/>
                  <a:gd name="connsiteY3" fmla="*/ 3852012 h 3914382"/>
                  <a:gd name="connsiteX4" fmla="*/ 780757 w 1561514"/>
                  <a:gd name="connsiteY4" fmla="*/ 3604895 h 3914382"/>
                  <a:gd name="connsiteX5" fmla="*/ 477555 w 1561514"/>
                  <a:gd name="connsiteY5" fmla="*/ 3852012 h 3914382"/>
                  <a:gd name="connsiteX6" fmla="*/ 471267 w 1561514"/>
                  <a:gd name="connsiteY6" fmla="*/ 3914382 h 3914382"/>
                  <a:gd name="connsiteX7" fmla="*/ 0 w 1561514"/>
                  <a:gd name="connsiteY7" fmla="*/ 3914382 h 3914382"/>
                  <a:gd name="connsiteX8" fmla="*/ 0 w 1561514"/>
                  <a:gd name="connsiteY8" fmla="*/ 260258 h 3914382"/>
                  <a:gd name="connsiteX9" fmla="*/ 260258 w 1561514"/>
                  <a:gd name="connsiteY9" fmla="*/ 0 h 3914382"/>
                  <a:gd name="connsiteX10" fmla="*/ 1301256 w 1561514"/>
                  <a:gd name="connsiteY10" fmla="*/ 0 h 3914382"/>
                  <a:gd name="connsiteX11" fmla="*/ 1561514 w 1561514"/>
                  <a:gd name="connsiteY11" fmla="*/ 260258 h 3914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61514" h="3914382">
                    <a:moveTo>
                      <a:pt x="1561514" y="260258"/>
                    </a:moveTo>
                    <a:lnTo>
                      <a:pt x="1561514" y="3914382"/>
                    </a:lnTo>
                    <a:lnTo>
                      <a:pt x="1090247" y="3914382"/>
                    </a:lnTo>
                    <a:lnTo>
                      <a:pt x="1083959" y="3852012"/>
                    </a:lnTo>
                    <a:cubicBezTo>
                      <a:pt x="1055100" y="3710983"/>
                      <a:pt x="930318" y="3604895"/>
                      <a:pt x="780757" y="3604895"/>
                    </a:cubicBezTo>
                    <a:cubicBezTo>
                      <a:pt x="631196" y="3604895"/>
                      <a:pt x="506413" y="3710983"/>
                      <a:pt x="477555" y="3852012"/>
                    </a:cubicBezTo>
                    <a:lnTo>
                      <a:pt x="471267" y="3914382"/>
                    </a:lnTo>
                    <a:lnTo>
                      <a:pt x="0" y="3914382"/>
                    </a:lnTo>
                    <a:lnTo>
                      <a:pt x="0" y="260258"/>
                    </a:lnTo>
                    <a:cubicBezTo>
                      <a:pt x="0" y="116521"/>
                      <a:pt x="116521" y="0"/>
                      <a:pt x="260258" y="0"/>
                    </a:cubicBezTo>
                    <a:lnTo>
                      <a:pt x="1301256" y="0"/>
                    </a:lnTo>
                    <a:cubicBezTo>
                      <a:pt x="1444993" y="0"/>
                      <a:pt x="1561514" y="116521"/>
                      <a:pt x="1561514" y="26025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3A6E8"/>
                  </a:gs>
                  <a:gs pos="100000">
                    <a:srgbClr val="0066CC"/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8">
                <a:extLst>
                  <a:ext uri="{FF2B5EF4-FFF2-40B4-BE49-F238E27FC236}">
                    <a16:creationId xmlns:a16="http://schemas.microsoft.com/office/drawing/2014/main" id="{C328BB9E-BA83-4487-A40C-3640C9EA6DB8}"/>
                  </a:ext>
                </a:extLst>
              </p:cNvPr>
              <p:cNvSpPr/>
              <p:nvPr/>
            </p:nvSpPr>
            <p:spPr>
              <a:xfrm rot="16200000">
                <a:off x="2224374" y="-16821"/>
                <a:ext cx="1261403" cy="3674013"/>
              </a:xfrm>
              <a:custGeom>
                <a:avLst/>
                <a:gdLst>
                  <a:gd name="connsiteX0" fmla="*/ 1261403 w 1261403"/>
                  <a:gd name="connsiteY0" fmla="*/ 210238 h 3674013"/>
                  <a:gd name="connsiteX1" fmla="*/ 1261403 w 1261403"/>
                  <a:gd name="connsiteY1" fmla="*/ 3674013 h 3674013"/>
                  <a:gd name="connsiteX2" fmla="*/ 940190 w 1261403"/>
                  <a:gd name="connsiteY2" fmla="*/ 3674013 h 3674013"/>
                  <a:gd name="connsiteX3" fmla="*/ 933902 w 1261403"/>
                  <a:gd name="connsiteY3" fmla="*/ 3611645 h 3674013"/>
                  <a:gd name="connsiteX4" fmla="*/ 630700 w 1261403"/>
                  <a:gd name="connsiteY4" fmla="*/ 3364528 h 3674013"/>
                  <a:gd name="connsiteX5" fmla="*/ 327498 w 1261403"/>
                  <a:gd name="connsiteY5" fmla="*/ 3611645 h 3674013"/>
                  <a:gd name="connsiteX6" fmla="*/ 321211 w 1261403"/>
                  <a:gd name="connsiteY6" fmla="*/ 3674013 h 3674013"/>
                  <a:gd name="connsiteX7" fmla="*/ 0 w 1261403"/>
                  <a:gd name="connsiteY7" fmla="*/ 3674013 h 3674013"/>
                  <a:gd name="connsiteX8" fmla="*/ 0 w 1261403"/>
                  <a:gd name="connsiteY8" fmla="*/ 210238 h 3674013"/>
                  <a:gd name="connsiteX9" fmla="*/ 210238 w 1261403"/>
                  <a:gd name="connsiteY9" fmla="*/ 0 h 3674013"/>
                  <a:gd name="connsiteX10" fmla="*/ 1051165 w 1261403"/>
                  <a:gd name="connsiteY10" fmla="*/ 0 h 3674013"/>
                  <a:gd name="connsiteX11" fmla="*/ 1261403 w 1261403"/>
                  <a:gd name="connsiteY11" fmla="*/ 210238 h 367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1403" h="3674013">
                    <a:moveTo>
                      <a:pt x="1261403" y="210238"/>
                    </a:moveTo>
                    <a:lnTo>
                      <a:pt x="1261403" y="3674013"/>
                    </a:lnTo>
                    <a:lnTo>
                      <a:pt x="940190" y="3674013"/>
                    </a:lnTo>
                    <a:lnTo>
                      <a:pt x="933902" y="3611645"/>
                    </a:lnTo>
                    <a:cubicBezTo>
                      <a:pt x="905044" y="3470616"/>
                      <a:pt x="780261" y="3364528"/>
                      <a:pt x="630700" y="3364528"/>
                    </a:cubicBezTo>
                    <a:cubicBezTo>
                      <a:pt x="481139" y="3364528"/>
                      <a:pt x="356357" y="3470616"/>
                      <a:pt x="327498" y="3611645"/>
                    </a:cubicBezTo>
                    <a:lnTo>
                      <a:pt x="321211" y="3674013"/>
                    </a:lnTo>
                    <a:lnTo>
                      <a:pt x="0" y="3674013"/>
                    </a:lnTo>
                    <a:lnTo>
                      <a:pt x="0" y="210238"/>
                    </a:lnTo>
                    <a:cubicBezTo>
                      <a:pt x="0" y="94127"/>
                      <a:pt x="94127" y="0"/>
                      <a:pt x="210238" y="0"/>
                    </a:cubicBezTo>
                    <a:lnTo>
                      <a:pt x="1051165" y="0"/>
                    </a:lnTo>
                    <a:cubicBezTo>
                      <a:pt x="1167276" y="0"/>
                      <a:pt x="1261403" y="94127"/>
                      <a:pt x="1261403" y="210238"/>
                    </a:cubicBezTo>
                    <a:close/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Left Bracket 12">
                <a:extLst>
                  <a:ext uri="{FF2B5EF4-FFF2-40B4-BE49-F238E27FC236}">
                    <a16:creationId xmlns:a16="http://schemas.microsoft.com/office/drawing/2014/main" id="{9A036B36-32C2-451B-BCB8-E0DF87143723}"/>
                  </a:ext>
                </a:extLst>
              </p:cNvPr>
              <p:cNvSpPr/>
              <p:nvPr/>
            </p:nvSpPr>
            <p:spPr>
              <a:xfrm>
                <a:off x="903184" y="1092183"/>
                <a:ext cx="3788898" cy="1434903"/>
              </a:xfrm>
              <a:custGeom>
                <a:avLst/>
                <a:gdLst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  <a:gd name="connsiteX4" fmla="*/ 3674013 w 3674013"/>
                  <a:gd name="connsiteY4" fmla="*/ 1434903 h 1434903"/>
                  <a:gd name="connsiteX0" fmla="*/ 3674013 w 3674013"/>
                  <a:gd name="connsiteY0" fmla="*/ 1434903 h 1434903"/>
                  <a:gd name="connsiteX1" fmla="*/ 0 w 3674013"/>
                  <a:gd name="connsiteY1" fmla="*/ 1392688 h 1434903"/>
                  <a:gd name="connsiteX2" fmla="*/ 0 w 3674013"/>
                  <a:gd name="connsiteY2" fmla="*/ 42215 h 1434903"/>
                  <a:gd name="connsiteX3" fmla="*/ 3674013 w 3674013"/>
                  <a:gd name="connsiteY3" fmla="*/ 0 h 1434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4013" h="1434903" stroke="0" extrusionOk="0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  <a:lnTo>
                      <a:pt x="3674013" y="1434903"/>
                    </a:lnTo>
                    <a:close/>
                  </a:path>
                  <a:path w="3674013" h="1434903" fill="none">
                    <a:moveTo>
                      <a:pt x="3674013" y="1434903"/>
                    </a:moveTo>
                    <a:cubicBezTo>
                      <a:pt x="1644912" y="1434903"/>
                      <a:pt x="0" y="1416003"/>
                      <a:pt x="0" y="1392688"/>
                    </a:cubicBezTo>
                    <a:lnTo>
                      <a:pt x="0" y="42215"/>
                    </a:lnTo>
                    <a:cubicBezTo>
                      <a:pt x="0" y="18900"/>
                      <a:pt x="1644912" y="0"/>
                      <a:pt x="3674013" y="0"/>
                    </a:cubicBezTo>
                  </a:path>
                </a:pathLst>
              </a:custGeom>
              <a:ln w="952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TextBox 36">
                <a:extLst>
                  <a:ext uri="{FF2B5EF4-FFF2-40B4-BE49-F238E27FC236}">
                    <a16:creationId xmlns:a16="http://schemas.microsoft.com/office/drawing/2014/main" id="{936A1819-B2E6-4463-837D-56D1EEC9E752}"/>
                  </a:ext>
                </a:extLst>
              </p:cNvPr>
              <p:cNvSpPr txBox="1"/>
              <p:nvPr/>
            </p:nvSpPr>
            <p:spPr>
              <a:xfrm>
                <a:off x="1050138" y="1440843"/>
                <a:ext cx="318944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ما الإسلام ؟</a:t>
                </a:r>
                <a:endParaRPr lang="en-US" sz="32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55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 p14:bounceEnd="50000">
                                          <p:cBhvr>
                                            <p:cTn id="16" dur="2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375E-6 -4.07407E-6 L 0.28033 0.00232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10" y="11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7" presetID="22" presetClass="entr" presetSubtype="8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4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73</Words>
  <Application>Microsoft Office PowerPoint</Application>
  <PresentationFormat>شاشة عريضة</PresentationFormat>
  <Paragraphs>28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Cooper Black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867</cp:revision>
  <dcterms:created xsi:type="dcterms:W3CDTF">2020-10-10T04:32:51Z</dcterms:created>
  <dcterms:modified xsi:type="dcterms:W3CDTF">2021-01-20T13:53:47Z</dcterms:modified>
</cp:coreProperties>
</file>