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01" r:id="rId3"/>
    <p:sldId id="261" r:id="rId4"/>
    <p:sldId id="256" r:id="rId5"/>
    <p:sldId id="257" r:id="rId6"/>
    <p:sldId id="269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300" r:id="rId17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280" autoAdjust="0"/>
  </p:normalViewPr>
  <p:slideViewPr>
    <p:cSldViewPr snapToGrid="0" showGuides="1">
      <p:cViewPr varScale="1">
        <p:scale>
          <a:sx n="101" d="100"/>
          <a:sy n="101" d="100"/>
        </p:scale>
        <p:origin x="174" y="3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0D28-3E13-4DF2-AC95-4511735E3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0C888-8CC2-4FAA-B8EC-33788CCDB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603-9D68-4EDB-8EC0-94687075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6178B-D094-496E-A4FC-0B539C28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4E8E6-7A35-44AE-BE02-11540974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6659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CBA4-D17C-4BDF-9D64-B2B4E836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54E03-2BE5-4CE5-830D-53A94706C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11B57-55BA-45B9-A7C3-179C70C2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5E36B-4918-4F9B-980C-DF53BB4E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4AD4-CBB7-44B0-8DE9-C100894D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158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5CE4B-AC52-4F1B-B0F6-D6A56A726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51ED6-1304-4F20-A681-47E8A2192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4C15C-58A3-46A6-A6F9-9D12F67F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5CC03-2AF4-4DCF-A754-8AD884A5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1A58-DB8B-4621-82D8-80C4FBEF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41610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30B25-D917-4E7F-8055-0E56DC1A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DF63-D767-45AF-950A-AE374DF3E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B4D1E-8FE8-40CA-84ED-2F876931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EA3F-67F4-4004-AD99-92E84D74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D31F9-5EC8-4879-A088-843E75C9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7355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D432-98E5-42EA-BF73-C3E84D0C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D6F5A-0126-4171-8669-9A9667FF8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1D640-A95E-449E-B3A0-72F83AB9C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0D782-E501-460D-B606-AD1E9E8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343F-88AA-44C8-BF87-344E0803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98144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DA57-06F0-49AB-B4CC-FF37AD21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EB21-D915-4197-81B2-AB9B2FCF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06FDC-98CC-44D2-8966-4B82C37E4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075CC-D071-4FC6-BA75-CA86E17B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A3109-2CCB-43D4-BF7A-BB5CB990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10A78-B8E7-4307-AFB3-BE85CCBC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7282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8B44-E746-414F-8E7B-9ABF7EC8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40E79-E902-44FC-A14C-9CD5FDEF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77FD7-2DAF-499F-9313-150921EF4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BAD89-5AE6-4BFF-9A18-0291FA2F1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F0BF8-C158-44F1-AB87-BB9AD2358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B777A-0667-4CE9-8542-877D6C32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69322-603A-4C92-B7E3-AE72B343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6AFC8-0496-486D-81AD-77476294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4340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F371-33E5-4000-B3E2-ECB71F1F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59166-ECD1-4683-BFEB-73CCF3F0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68361-3FF5-495E-ACF0-AEABA6E6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2C35D-28B7-485D-975B-E866FCEE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3137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E53A7-633F-4361-8784-BA1744F1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B882F-B81E-46B4-B42F-9E074575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1C881-7158-4368-BF25-4A6584E4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5618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7BB6-69E9-4F87-95BA-28C19B7F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1E69F-D095-4A50-A6DD-D17FA6EF2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80217-CAFD-4E02-9DBF-5A2DD10A8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F2797-93AC-49E8-BE9D-9AB177B1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C4CFA-986F-44C3-87C8-7102C87D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7D938-B309-4905-AB66-C13E119A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69540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D839-27B0-48E6-BCD0-EDBF2791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1D638-295B-4C97-9FFD-688E08958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1C950-8101-4CDB-BC5B-B7FAC20A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849C3-E1D8-4F41-8E67-7D0E5B64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053D9-F264-4741-B9EE-42E2DCB1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B3BDE-4ECE-4004-BE10-CDDD85DE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1593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BCA33F-2E22-4D5C-8356-2A8820C0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C5E67-F4DD-4C0C-9D45-D33B3DBB1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C423-457C-434B-B1F3-88BB2D6D0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90622-9903-4359-80B3-BA33CFA69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368F9-1BBC-4D56-A035-C74302F93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523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ulul.onlin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85828" y="3111551"/>
              <a:ext cx="3175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الصحاري الحارة والباردة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895341AA-A983-42BA-8562-6E8A6AAE3F9C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BB46C68-FD95-4ADD-8297-872AED99B8A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B06E7FC-FAED-476F-8B4A-D745DA9540F6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824F009-969B-431B-8BFE-292FB1F0897F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</a:rPr>
                <a:t>نشاط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0672C97-F4F0-42A5-8793-BEAB0B7EC1F7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90431A5-EB5C-41B4-B612-1ECC2B9630DE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89B960B-A0DB-42FD-870F-376B0A49F54E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6AE5D3E-9E17-407B-9059-08FAA6C835E8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F90CA17-EDBE-489B-86ED-6A59A35C858E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1545CB57-918F-4A73-9612-F61444D14BCB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DE78D70-9E6A-4F21-919C-5D1DE9F559A0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E11017A-6F42-40A7-B0C7-35DD42A4FA58}"/>
              </a:ext>
            </a:extLst>
          </p:cNvPr>
          <p:cNvSpPr txBox="1"/>
          <p:nvPr/>
        </p:nvSpPr>
        <p:spPr>
          <a:xfrm>
            <a:off x="5459573" y="1570399"/>
            <a:ext cx="6113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dirty="0">
                <a:solidFill>
                  <a:schemeClr val="bg2">
                    <a:lumMod val="50000"/>
                  </a:schemeClr>
                </a:solidFill>
              </a:rPr>
              <a:t>كيف تحافظ الحيوانات على بقائها في الموطن الصحراوي؟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191406C-1A00-48D5-9130-17934ADB655C}"/>
              </a:ext>
            </a:extLst>
          </p:cNvPr>
          <p:cNvSpPr txBox="1"/>
          <p:nvPr/>
        </p:nvSpPr>
        <p:spPr>
          <a:xfrm>
            <a:off x="5455950" y="2246450"/>
            <a:ext cx="62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dirty="0">
                <a:latin typeface="Century Gothic" panose="020B0502020202020204" pitchFamily="34" charset="0"/>
              </a:rPr>
              <a:t>ارسم بيئة صحراوية و أوضح فيها بعض النباتات و الحيوانات التي تعيش في هذه البيئة  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27D27C-AA37-4573-AADD-7016FE5300E9}"/>
              </a:ext>
            </a:extLst>
          </p:cNvPr>
          <p:cNvGrpSpPr/>
          <p:nvPr/>
        </p:nvGrpSpPr>
        <p:grpSpPr>
          <a:xfrm>
            <a:off x="2362693" y="-1398513"/>
            <a:ext cx="3413133" cy="6861153"/>
            <a:chOff x="3493477" y="-4867196"/>
            <a:chExt cx="5205046" cy="1095494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308C3EE-3C31-44CE-86F8-7BBC2D47F80D}"/>
                </a:ext>
              </a:extLst>
            </p:cNvPr>
            <p:cNvSpPr/>
            <p:nvPr/>
          </p:nvSpPr>
          <p:spPr>
            <a:xfrm>
              <a:off x="3493477" y="2166424"/>
              <a:ext cx="5205046" cy="3921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B31683B-90D7-476F-906B-2732F1916B06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51" name="Trapezoid 7">
                <a:extLst>
                  <a:ext uri="{FF2B5EF4-FFF2-40B4-BE49-F238E27FC236}">
                    <a16:creationId xmlns:a16="http://schemas.microsoft.com/office/drawing/2014/main" id="{0F601798-68B1-4656-B844-6BBBB745404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rapezoid 51">
                <a:extLst>
                  <a:ext uri="{FF2B5EF4-FFF2-40B4-BE49-F238E27FC236}">
                    <a16:creationId xmlns:a16="http://schemas.microsoft.com/office/drawing/2014/main" id="{0BF7DC12-7975-439B-8652-30B9E009E2B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rapezoid 7">
                <a:extLst>
                  <a:ext uri="{FF2B5EF4-FFF2-40B4-BE49-F238E27FC236}">
                    <a16:creationId xmlns:a16="http://schemas.microsoft.com/office/drawing/2014/main" id="{58DE6460-7B15-4F9E-AC18-CE94AFFD27E5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3A8955B-A2FB-4411-9DB8-F8AF88B64690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48" name="Trapezoid 7">
                <a:extLst>
                  <a:ext uri="{FF2B5EF4-FFF2-40B4-BE49-F238E27FC236}">
                    <a16:creationId xmlns:a16="http://schemas.microsoft.com/office/drawing/2014/main" id="{667CDAAB-1EAD-4AD6-80BC-056CB0E0BFF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rapezoid 48">
                <a:extLst>
                  <a:ext uri="{FF2B5EF4-FFF2-40B4-BE49-F238E27FC236}">
                    <a16:creationId xmlns:a16="http://schemas.microsoft.com/office/drawing/2014/main" id="{FEDD3E67-D4E3-4ABC-824B-B3F5F634D343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rapezoid 7">
                <a:extLst>
                  <a:ext uri="{FF2B5EF4-FFF2-40B4-BE49-F238E27FC236}">
                    <a16:creationId xmlns:a16="http://schemas.microsoft.com/office/drawing/2014/main" id="{2FBCA168-49C7-4BF1-9FDD-7BE0DB2CB550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A22D6E9-3520-4CAC-9AB6-129220CCD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7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B0D85F8-CD2F-4FC7-91D9-99CF8CC688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3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36DDE91F-4365-4163-98AF-6AC516AAD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778" r="90000">
                        <a14:foregroundMark x1="39667" y1="40889" x2="39667" y2="40889"/>
                        <a14:foregroundMark x1="45111" y1="45111" x2="35000" y2="40000"/>
                        <a14:foregroundMark x1="54889" y1="89556" x2="55889" y2="89556"/>
                        <a14:foregroundMark x1="23111" y1="89556" x2="27333" y2="90333"/>
                        <a14:foregroundMark x1="8778" y1="74333" x2="9333" y2="77889"/>
                        <a14:foregroundMark x1="21444" y1="31778" x2="19556" y2="31556"/>
                        <a14:foregroundMark x1="18444" y1="52111" x2="18222" y2="52444"/>
                        <a14:foregroundMark x1="18222" y1="57333" x2="18222" y2="57333"/>
                        <a14:foregroundMark x1="66333" y1="55889" x2="66333" y2="55889"/>
                        <a14:foregroundMark x1="66333" y1="60778" x2="66333" y2="60778"/>
                        <a14:foregroundMark x1="66333" y1="65222" x2="66333" y2="65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9333" y="2603209"/>
            <a:ext cx="3077476" cy="30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5697076" y="-950879"/>
            <a:ext cx="3147090" cy="3495821"/>
            <a:chOff x="3493477" y="0"/>
            <a:chExt cx="5205046" cy="5781821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615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/>
            <p:nvPr/>
          </p:nvCxnSpPr>
          <p:spPr>
            <a:xfrm flipV="1">
              <a:off x="4027715" y="0"/>
              <a:ext cx="0" cy="1817702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/>
            <p:nvPr/>
          </p:nvCxnSpPr>
          <p:spPr>
            <a:xfrm flipV="1">
              <a:off x="8148024" y="0"/>
              <a:ext cx="0" cy="1817702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</a:rPr>
                <a:t>حيوانات الصَّحْرَاءُ الْحَارَّةُ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653593" y="4038813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6C191BBF-1C5D-4368-80AC-73557559541B}"/>
              </a:ext>
            </a:extLst>
          </p:cNvPr>
          <p:cNvSpPr/>
          <p:nvPr/>
        </p:nvSpPr>
        <p:spPr>
          <a:xfrm>
            <a:off x="1926170" y="6064003"/>
            <a:ext cx="2799009" cy="82737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3000"/>
                </a:schemeClr>
              </a:gs>
              <a:gs pos="100000">
                <a:schemeClr val="bg1">
                  <a:alpha val="12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4E3ADEE-26CB-4187-87CB-F741403A749F}"/>
              </a:ext>
            </a:extLst>
          </p:cNvPr>
          <p:cNvGrpSpPr/>
          <p:nvPr/>
        </p:nvGrpSpPr>
        <p:grpSpPr>
          <a:xfrm>
            <a:off x="497529" y="4643158"/>
            <a:ext cx="2423622" cy="1856546"/>
            <a:chOff x="839647" y="2298308"/>
            <a:chExt cx="4023485" cy="3082075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CD4FBC1-5DD0-41FE-872F-CC7A5696D2C6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38B962E-4D18-4062-90C3-5F5895028EE5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71933FC2-5303-413B-957A-17A67B3646ED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Isosceles Triangle 249">
                <a:extLst>
                  <a:ext uri="{FF2B5EF4-FFF2-40B4-BE49-F238E27FC236}">
                    <a16:creationId xmlns:a16="http://schemas.microsoft.com/office/drawing/2014/main" id="{5B3A6B8B-E712-4F1F-9A31-69E656B1CE57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Isosceles Triangle 250">
                <a:extLst>
                  <a:ext uri="{FF2B5EF4-FFF2-40B4-BE49-F238E27FC236}">
                    <a16:creationId xmlns:a16="http://schemas.microsoft.com/office/drawing/2014/main" id="{3FE5317E-AE1C-43A3-9130-7CED970329B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4" name="Rectangle 12">
              <a:extLst>
                <a:ext uri="{FF2B5EF4-FFF2-40B4-BE49-F238E27FC236}">
                  <a16:creationId xmlns:a16="http://schemas.microsoft.com/office/drawing/2014/main" id="{8432B928-0B0D-467F-9185-F327ABFA1148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12">
              <a:extLst>
                <a:ext uri="{FF2B5EF4-FFF2-40B4-BE49-F238E27FC236}">
                  <a16:creationId xmlns:a16="http://schemas.microsoft.com/office/drawing/2014/main" id="{A4B79E46-1C03-42FA-B856-3D87818E00D1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12">
              <a:extLst>
                <a:ext uri="{FF2B5EF4-FFF2-40B4-BE49-F238E27FC236}">
                  <a16:creationId xmlns:a16="http://schemas.microsoft.com/office/drawing/2014/main" id="{C384D401-268E-4299-85DC-D60BFD7C130D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12">
              <a:extLst>
                <a:ext uri="{FF2B5EF4-FFF2-40B4-BE49-F238E27FC236}">
                  <a16:creationId xmlns:a16="http://schemas.microsoft.com/office/drawing/2014/main" id="{FAE7C5DB-C1E8-452F-99DC-8AD2408E9CB8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2" name="Trapezoid 17">
            <a:extLst>
              <a:ext uri="{FF2B5EF4-FFF2-40B4-BE49-F238E27FC236}">
                <a16:creationId xmlns:a16="http://schemas.microsoft.com/office/drawing/2014/main" id="{EC5F9133-6F90-4D10-AB51-6586CE5576DC}"/>
              </a:ext>
            </a:extLst>
          </p:cNvPr>
          <p:cNvSpPr/>
          <p:nvPr/>
        </p:nvSpPr>
        <p:spPr>
          <a:xfrm flipV="1">
            <a:off x="263900" y="2958907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3" name="Graphic 252">
            <a:extLst>
              <a:ext uri="{FF2B5EF4-FFF2-40B4-BE49-F238E27FC236}">
                <a16:creationId xmlns:a16="http://schemas.microsoft.com/office/drawing/2014/main" id="{24A2248D-52D9-41FD-AD91-792AEB769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1" r="53265"/>
          <a:stretch/>
        </p:blipFill>
        <p:spPr>
          <a:xfrm>
            <a:off x="999529" y="3344054"/>
            <a:ext cx="1594868" cy="1021048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5796B0C-93C4-407D-B07D-19012A01C529}"/>
              </a:ext>
            </a:extLst>
          </p:cNvPr>
          <p:cNvGrpSpPr/>
          <p:nvPr/>
        </p:nvGrpSpPr>
        <p:grpSpPr>
          <a:xfrm>
            <a:off x="3512837" y="4679197"/>
            <a:ext cx="2423622" cy="1856546"/>
            <a:chOff x="839647" y="2298308"/>
            <a:chExt cx="4023485" cy="3082075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E638F3A-B80F-4F20-BAA9-A88BC54900A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3A5A6FAA-B2C0-4BAA-A412-0265FB56E9CC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DD57589-41E8-4B2D-A06F-A89C7A209F4F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FFD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Isosceles Triangle 264">
                <a:extLst>
                  <a:ext uri="{FF2B5EF4-FFF2-40B4-BE49-F238E27FC236}">
                    <a16:creationId xmlns:a16="http://schemas.microsoft.com/office/drawing/2014/main" id="{D725B5CD-C426-44DF-A722-185FFBA2263F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Isosceles Triangle 265">
                <a:extLst>
                  <a:ext uri="{FF2B5EF4-FFF2-40B4-BE49-F238E27FC236}">
                    <a16:creationId xmlns:a16="http://schemas.microsoft.com/office/drawing/2014/main" id="{A64502BE-A2A8-4332-A64D-E6F9D14D186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FFE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Rectangle 12">
              <a:extLst>
                <a:ext uri="{FF2B5EF4-FFF2-40B4-BE49-F238E27FC236}">
                  <a16:creationId xmlns:a16="http://schemas.microsoft.com/office/drawing/2014/main" id="{CC6C72A2-B478-4677-AB03-D8FE3D846B85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12">
              <a:extLst>
                <a:ext uri="{FF2B5EF4-FFF2-40B4-BE49-F238E27FC236}">
                  <a16:creationId xmlns:a16="http://schemas.microsoft.com/office/drawing/2014/main" id="{D7A210B3-C0D2-4C7A-BA01-3466356442FE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12">
              <a:extLst>
                <a:ext uri="{FF2B5EF4-FFF2-40B4-BE49-F238E27FC236}">
                  <a16:creationId xmlns:a16="http://schemas.microsoft.com/office/drawing/2014/main" id="{68A9FC0F-2C18-4B53-9217-714FC5AA87CC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12">
              <a:extLst>
                <a:ext uri="{FF2B5EF4-FFF2-40B4-BE49-F238E27FC236}">
                  <a16:creationId xmlns:a16="http://schemas.microsoft.com/office/drawing/2014/main" id="{A0F21B23-B7C6-488B-ABA9-0B6886E62889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7" name="Trapezoid 17">
            <a:extLst>
              <a:ext uri="{FF2B5EF4-FFF2-40B4-BE49-F238E27FC236}">
                <a16:creationId xmlns:a16="http://schemas.microsoft.com/office/drawing/2014/main" id="{5FA94AB3-44FD-4C45-B606-ED3E4FD3669D}"/>
              </a:ext>
            </a:extLst>
          </p:cNvPr>
          <p:cNvSpPr/>
          <p:nvPr/>
        </p:nvSpPr>
        <p:spPr>
          <a:xfrm flipV="1">
            <a:off x="3276350" y="2955629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8" name="Graphic 267">
            <a:extLst>
              <a:ext uri="{FF2B5EF4-FFF2-40B4-BE49-F238E27FC236}">
                <a16:creationId xmlns:a16="http://schemas.microsoft.com/office/drawing/2014/main" id="{C312E04C-C136-401D-9751-A6335643C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2057" r="52262" b="50247"/>
          <a:stretch/>
        </p:blipFill>
        <p:spPr>
          <a:xfrm>
            <a:off x="4069898" y="3339697"/>
            <a:ext cx="1477328" cy="930127"/>
          </a:xfrm>
          <a:prstGeom prst="rect">
            <a:avLst/>
          </a:prstGeom>
        </p:spPr>
      </p:pic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E6B717C-8484-4A38-AB2D-085F78680754}"/>
              </a:ext>
            </a:extLst>
          </p:cNvPr>
          <p:cNvGrpSpPr/>
          <p:nvPr/>
        </p:nvGrpSpPr>
        <p:grpSpPr>
          <a:xfrm>
            <a:off x="6528145" y="4715236"/>
            <a:ext cx="2423622" cy="1856546"/>
            <a:chOff x="839647" y="2298308"/>
            <a:chExt cx="4023485" cy="3082075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96137C1-F614-4653-B6C0-1FE9845DCA2C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34BC3480-B6CD-4FDF-9033-B61E2AD8820C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7C4618F-5F1F-4E21-B2F6-AF85F96C027F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Isosceles Triangle 279">
                <a:extLst>
                  <a:ext uri="{FF2B5EF4-FFF2-40B4-BE49-F238E27FC236}">
                    <a16:creationId xmlns:a16="http://schemas.microsoft.com/office/drawing/2014/main" id="{1371BC7B-D57D-46DB-A4E9-DC38608F33F1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Isosceles Triangle 280">
                <a:extLst>
                  <a:ext uri="{FF2B5EF4-FFF2-40B4-BE49-F238E27FC236}">
                    <a16:creationId xmlns:a16="http://schemas.microsoft.com/office/drawing/2014/main" id="{0806C5C6-CF03-4AD2-91BB-3AD413B9194D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4" name="Rectangle 12">
              <a:extLst>
                <a:ext uri="{FF2B5EF4-FFF2-40B4-BE49-F238E27FC236}">
                  <a16:creationId xmlns:a16="http://schemas.microsoft.com/office/drawing/2014/main" id="{2D5B31C2-BE1D-4A3D-AFDB-0CC9060CF2C3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12">
              <a:extLst>
                <a:ext uri="{FF2B5EF4-FFF2-40B4-BE49-F238E27FC236}">
                  <a16:creationId xmlns:a16="http://schemas.microsoft.com/office/drawing/2014/main" id="{252C6233-2BB9-40C3-B3B9-AF53499F336F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12">
              <a:extLst>
                <a:ext uri="{FF2B5EF4-FFF2-40B4-BE49-F238E27FC236}">
                  <a16:creationId xmlns:a16="http://schemas.microsoft.com/office/drawing/2014/main" id="{573B575F-8F98-4178-B339-1BEF10F5F8CC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12">
              <a:extLst>
                <a:ext uri="{FF2B5EF4-FFF2-40B4-BE49-F238E27FC236}">
                  <a16:creationId xmlns:a16="http://schemas.microsoft.com/office/drawing/2014/main" id="{E04ACBF5-83F6-42C2-B2D2-A76EAE64F6B1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2" name="Trapezoid 17">
            <a:extLst>
              <a:ext uri="{FF2B5EF4-FFF2-40B4-BE49-F238E27FC236}">
                <a16:creationId xmlns:a16="http://schemas.microsoft.com/office/drawing/2014/main" id="{16A71C9F-0AC7-4ABA-A485-59502CF7C056}"/>
              </a:ext>
            </a:extLst>
          </p:cNvPr>
          <p:cNvSpPr/>
          <p:nvPr/>
        </p:nvSpPr>
        <p:spPr>
          <a:xfrm flipV="1">
            <a:off x="6303220" y="2963162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3" name="Graphic 282">
            <a:extLst>
              <a:ext uri="{FF2B5EF4-FFF2-40B4-BE49-F238E27FC236}">
                <a16:creationId xmlns:a16="http://schemas.microsoft.com/office/drawing/2014/main" id="{C6C101CC-8DD7-4A44-8122-C9C36AF66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1" b="50622"/>
          <a:stretch/>
        </p:blipFill>
        <p:spPr>
          <a:xfrm>
            <a:off x="7058193" y="3327656"/>
            <a:ext cx="1513683" cy="935665"/>
          </a:xfrm>
          <a:prstGeom prst="rect">
            <a:avLst/>
          </a:prstGeom>
        </p:spPr>
      </p:pic>
      <p:grpSp>
        <p:nvGrpSpPr>
          <p:cNvPr id="287" name="Group 286">
            <a:extLst>
              <a:ext uri="{FF2B5EF4-FFF2-40B4-BE49-F238E27FC236}">
                <a16:creationId xmlns:a16="http://schemas.microsoft.com/office/drawing/2014/main" id="{18AE37D6-EA61-4651-9769-60ABE0E2B228}"/>
              </a:ext>
            </a:extLst>
          </p:cNvPr>
          <p:cNvGrpSpPr/>
          <p:nvPr/>
        </p:nvGrpSpPr>
        <p:grpSpPr>
          <a:xfrm>
            <a:off x="9543453" y="4751275"/>
            <a:ext cx="2423622" cy="1856546"/>
            <a:chOff x="839647" y="2298308"/>
            <a:chExt cx="4023485" cy="3082075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D2BC6561-6F02-4F10-BDEB-BC7AD3758FA9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3C80B74-E81F-4800-9F2A-05C06404877D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176EF098-1172-4DBC-B222-B0C40DAA5D4A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Isosceles Triangle 294">
                <a:extLst>
                  <a:ext uri="{FF2B5EF4-FFF2-40B4-BE49-F238E27FC236}">
                    <a16:creationId xmlns:a16="http://schemas.microsoft.com/office/drawing/2014/main" id="{9AC80490-3639-43F3-BBD0-35863109DC95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Isosceles Triangle 295">
                <a:extLst>
                  <a:ext uri="{FF2B5EF4-FFF2-40B4-BE49-F238E27FC236}">
                    <a16:creationId xmlns:a16="http://schemas.microsoft.com/office/drawing/2014/main" id="{286BA7CB-ECBE-4B8E-B1AF-78788D67CC07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9" name="Rectangle 12">
              <a:extLst>
                <a:ext uri="{FF2B5EF4-FFF2-40B4-BE49-F238E27FC236}">
                  <a16:creationId xmlns:a16="http://schemas.microsoft.com/office/drawing/2014/main" id="{8EADB887-BFCD-47CE-91A1-89CEA06AEBB6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12">
              <a:extLst>
                <a:ext uri="{FF2B5EF4-FFF2-40B4-BE49-F238E27FC236}">
                  <a16:creationId xmlns:a16="http://schemas.microsoft.com/office/drawing/2014/main" id="{EC0AB976-8EB0-407B-BC32-14A6BC60F3A8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12">
              <a:extLst>
                <a:ext uri="{FF2B5EF4-FFF2-40B4-BE49-F238E27FC236}">
                  <a16:creationId xmlns:a16="http://schemas.microsoft.com/office/drawing/2014/main" id="{8145D183-B3A1-4038-8CE1-6725E638D4A1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12">
              <a:extLst>
                <a:ext uri="{FF2B5EF4-FFF2-40B4-BE49-F238E27FC236}">
                  <a16:creationId xmlns:a16="http://schemas.microsoft.com/office/drawing/2014/main" id="{40375431-B754-43A4-A9E4-E2F69DA48E65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Trapezoid 17">
            <a:extLst>
              <a:ext uri="{FF2B5EF4-FFF2-40B4-BE49-F238E27FC236}">
                <a16:creationId xmlns:a16="http://schemas.microsoft.com/office/drawing/2014/main" id="{086B7BB5-2EE0-4961-AB89-3A8EACA3AD9A}"/>
              </a:ext>
            </a:extLst>
          </p:cNvPr>
          <p:cNvSpPr/>
          <p:nvPr/>
        </p:nvSpPr>
        <p:spPr>
          <a:xfrm flipV="1">
            <a:off x="9224371" y="2972639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00CC99">
                  <a:alpha val="0"/>
                </a:srgbClr>
              </a:gs>
              <a:gs pos="0">
                <a:srgbClr val="00CC99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Graphic 297">
            <a:extLst>
              <a:ext uri="{FF2B5EF4-FFF2-40B4-BE49-F238E27FC236}">
                <a16:creationId xmlns:a16="http://schemas.microsoft.com/office/drawing/2014/main" id="{4B8DFD11-2C09-4E02-B12C-D58B44DA4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8" t="53336"/>
          <a:stretch/>
        </p:blipFill>
        <p:spPr>
          <a:xfrm>
            <a:off x="9939660" y="3327656"/>
            <a:ext cx="1605921" cy="930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7"/>
          <a:stretch/>
        </p:blipFill>
        <p:spPr>
          <a:xfrm>
            <a:off x="5891844" y="575923"/>
            <a:ext cx="2760712" cy="18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3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2" grpId="0" animBg="1"/>
      <p:bldP spid="267" grpId="0" animBg="1"/>
      <p:bldP spid="282" grpId="0" animBg="1"/>
      <p:bldP spid="29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1824361" y="0"/>
            <a:ext cx="2677427" cy="5394092"/>
            <a:chOff x="3493477" y="-4321087"/>
            <a:chExt cx="5205046" cy="9801707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314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7" y="-4321087"/>
              <a:ext cx="0" cy="6138791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3" y="-4321087"/>
              <a:ext cx="0" cy="6138789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ما الصَّحْراءُ الْبَارِدَةُ؟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2158B9-876B-4BB3-9741-23D1B3366456}"/>
              </a:ext>
            </a:extLst>
          </p:cNvPr>
          <p:cNvSpPr txBox="1"/>
          <p:nvPr/>
        </p:nvSpPr>
        <p:spPr>
          <a:xfrm>
            <a:off x="3620176" y="1681142"/>
            <a:ext cx="847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dirty="0"/>
              <a:t>لَيْسَتْ كُلُّ الصَّحَارِي حَارَّةً. فَالْمِنْطَقَة الْقُطْبِيَّةُ صَحْراءُ، لَكِنَّهَا بارِدَةٌ جافَّةٌ، </a:t>
            </a:r>
          </a:p>
          <a:p>
            <a:pPr algn="r"/>
            <a:r>
              <a:rPr lang="ar-SY" sz="2400" dirty="0"/>
              <a:t>وتَقَعُ بِالْقُرْبِ مِنَ الْقُطْبِ الشَّمَالِيِّ. 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913"/>
          <a:stretch/>
        </p:blipFill>
        <p:spPr>
          <a:xfrm>
            <a:off x="1990062" y="3747182"/>
            <a:ext cx="2366218" cy="15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0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rapezoid 17">
            <a:extLst>
              <a:ext uri="{FF2B5EF4-FFF2-40B4-BE49-F238E27FC236}">
                <a16:creationId xmlns:a16="http://schemas.microsoft.com/office/drawing/2014/main" id="{59F2BA36-241C-490E-875A-FB5400ED3E12}"/>
              </a:ext>
            </a:extLst>
          </p:cNvPr>
          <p:cNvSpPr/>
          <p:nvPr/>
        </p:nvSpPr>
        <p:spPr>
          <a:xfrm flipV="1">
            <a:off x="2787177" y="3299611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rapezoid 17">
            <a:extLst>
              <a:ext uri="{FF2B5EF4-FFF2-40B4-BE49-F238E27FC236}">
                <a16:creationId xmlns:a16="http://schemas.microsoft.com/office/drawing/2014/main" id="{05FD7075-C752-4533-BF61-D603DF958E3B}"/>
              </a:ext>
            </a:extLst>
          </p:cNvPr>
          <p:cNvSpPr/>
          <p:nvPr/>
        </p:nvSpPr>
        <p:spPr>
          <a:xfrm flipV="1">
            <a:off x="5750520" y="3276204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1890029" y="-698584"/>
            <a:ext cx="2677427" cy="4127584"/>
            <a:chOff x="3493477" y="-2130828"/>
            <a:chExt cx="5205046" cy="7500312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203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6" y="-1626712"/>
              <a:ext cx="0" cy="3444413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4" y="-2130828"/>
              <a:ext cx="0" cy="394853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نَّباتَاتِ الصَّحْرَاءُ الْبَارِدَةُ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05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1249" r="531" b="5505"/>
          <a:stretch/>
        </p:blipFill>
        <p:spPr>
          <a:xfrm>
            <a:off x="2027941" y="1847798"/>
            <a:ext cx="2366218" cy="145260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5DE63E66-E892-4AF9-90FD-5FDE1C521F7B}"/>
              </a:ext>
            </a:extLst>
          </p:cNvPr>
          <p:cNvSpPr txBox="1"/>
          <p:nvPr/>
        </p:nvSpPr>
        <p:spPr>
          <a:xfrm>
            <a:off x="4640688" y="1137735"/>
            <a:ext cx="757884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SY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400" dirty="0"/>
              <a:t>نَبَاتَاتُ الْمِنْطَقَةِ الْقُطْبِيَّةِ صَغيرَةٌ وَقَصيرَةٌ، تَنْمُو قَريبَةً مِنْ سَطْحِ الأَرْضِ لِتَحْتَمِيَ مِنَ الرِّياحِ الْبارِدَةِ.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/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400" dirty="0"/>
              <a:t>وَلِهَذِهِ النَّباتاتِ أَوْراقٌ صَغيرَةٌ، وَجُذورٌ سَطْحِيَّةٌ؛ لأَنَّ التُّرْبَةَ تَبْقَى مُتَجَمِّدَةً تَحْتَ السَّطْحِ طَوَالَ السَّنَةِ. لاَ تُوجَدُ أَشْجارٌ طَويلَةٌ في الْمِنْطَقَةِ الْقُطْبِيَّةِ.</a:t>
            </a:r>
          </a:p>
          <a:p>
            <a:pPr algn="r"/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033A1CB-C1C6-4D0A-9802-4D84DD6B47F1}"/>
              </a:ext>
            </a:extLst>
          </p:cNvPr>
          <p:cNvGrpSpPr/>
          <p:nvPr/>
        </p:nvGrpSpPr>
        <p:grpSpPr>
          <a:xfrm>
            <a:off x="485496" y="5014221"/>
            <a:ext cx="2423622" cy="1856546"/>
            <a:chOff x="839647" y="2298308"/>
            <a:chExt cx="4023485" cy="308207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31785BB-140C-41A4-A838-9D21FA5A595D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5D0C28C-A32E-4DE3-9BBA-D086E47EC14F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D16B2B4-4130-4A67-B176-A864BB18F2F9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75884AA3-B544-4F02-8666-1C0435730319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86DA9DAD-25D7-4D98-ACAB-87E4DB21B2C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2">
              <a:extLst>
                <a:ext uri="{FF2B5EF4-FFF2-40B4-BE49-F238E27FC236}">
                  <a16:creationId xmlns:a16="http://schemas.microsoft.com/office/drawing/2014/main" id="{119CC76D-9F7C-44D6-B551-D06F72BC7D8D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2">
              <a:extLst>
                <a:ext uri="{FF2B5EF4-FFF2-40B4-BE49-F238E27FC236}">
                  <a16:creationId xmlns:a16="http://schemas.microsoft.com/office/drawing/2014/main" id="{FE380184-2794-4758-B2F6-3BDE66D905C4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2">
              <a:extLst>
                <a:ext uri="{FF2B5EF4-FFF2-40B4-BE49-F238E27FC236}">
                  <a16:creationId xmlns:a16="http://schemas.microsoft.com/office/drawing/2014/main" id="{6A7B295D-F39C-459A-886F-F508EB547E05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2">
              <a:extLst>
                <a:ext uri="{FF2B5EF4-FFF2-40B4-BE49-F238E27FC236}">
                  <a16:creationId xmlns:a16="http://schemas.microsoft.com/office/drawing/2014/main" id="{1C8AA8E1-F979-432A-BAB8-706ACE42223A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Trapezoid 17">
            <a:extLst>
              <a:ext uri="{FF2B5EF4-FFF2-40B4-BE49-F238E27FC236}">
                <a16:creationId xmlns:a16="http://schemas.microsoft.com/office/drawing/2014/main" id="{B2FCD909-5E53-4B33-90E6-7EC6A345FA5A}"/>
              </a:ext>
            </a:extLst>
          </p:cNvPr>
          <p:cNvSpPr/>
          <p:nvPr/>
        </p:nvSpPr>
        <p:spPr>
          <a:xfrm flipV="1">
            <a:off x="260571" y="3292957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991921F9-9FB7-4FD7-92D5-9842CE2F7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679" y="3618351"/>
            <a:ext cx="1753343" cy="1167753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B3FED94-D9DF-4D4D-8105-A14292E42C88}"/>
              </a:ext>
            </a:extLst>
          </p:cNvPr>
          <p:cNvGrpSpPr/>
          <p:nvPr/>
        </p:nvGrpSpPr>
        <p:grpSpPr>
          <a:xfrm>
            <a:off x="3043648" y="5006169"/>
            <a:ext cx="2423622" cy="1856546"/>
            <a:chOff x="839647" y="2298308"/>
            <a:chExt cx="4023485" cy="3082075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890B98D-6889-41C3-9541-88DB08F56443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8FDD7F4-3599-4642-8425-3BC96461C78F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6666DF0-F078-4798-A543-9A7F620A2098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B05D177B-58F7-4647-B836-426816EDDA05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Isosceles Triangle 123">
                <a:extLst>
                  <a:ext uri="{FF2B5EF4-FFF2-40B4-BE49-F238E27FC236}">
                    <a16:creationId xmlns:a16="http://schemas.microsoft.com/office/drawing/2014/main" id="{BFBA1D40-4393-4DEB-9997-0E2436CF690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Rectangle 12">
              <a:extLst>
                <a:ext uri="{FF2B5EF4-FFF2-40B4-BE49-F238E27FC236}">
                  <a16:creationId xmlns:a16="http://schemas.microsoft.com/office/drawing/2014/main" id="{045A4D47-6F5A-4532-ADF1-83EC0A306205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2">
              <a:extLst>
                <a:ext uri="{FF2B5EF4-FFF2-40B4-BE49-F238E27FC236}">
                  <a16:creationId xmlns:a16="http://schemas.microsoft.com/office/drawing/2014/main" id="{14E551FD-D84D-40B8-B5E6-E8FDAE7191E6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2">
              <a:extLst>
                <a:ext uri="{FF2B5EF4-FFF2-40B4-BE49-F238E27FC236}">
                  <a16:creationId xmlns:a16="http://schemas.microsoft.com/office/drawing/2014/main" id="{FEF192C8-4A9E-400B-851D-AA12DE361938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2">
              <a:extLst>
                <a:ext uri="{FF2B5EF4-FFF2-40B4-BE49-F238E27FC236}">
                  <a16:creationId xmlns:a16="http://schemas.microsoft.com/office/drawing/2014/main" id="{843D19D5-5864-477D-8DAD-F92CBE970BE3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Graphic 124">
            <a:extLst>
              <a:ext uri="{FF2B5EF4-FFF2-40B4-BE49-F238E27FC236}">
                <a16:creationId xmlns:a16="http://schemas.microsoft.com/office/drawing/2014/main" id="{CD0790D9-52B9-4467-8FB9-C340C5B81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631" y="3613676"/>
            <a:ext cx="1619465" cy="1168849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BDBFA8-C209-4C8D-B717-8B015C77C5D9}"/>
              </a:ext>
            </a:extLst>
          </p:cNvPr>
          <p:cNvGrpSpPr/>
          <p:nvPr/>
        </p:nvGrpSpPr>
        <p:grpSpPr>
          <a:xfrm>
            <a:off x="5973332" y="4984160"/>
            <a:ext cx="2423622" cy="1856546"/>
            <a:chOff x="839647" y="2298308"/>
            <a:chExt cx="4023485" cy="3082075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D51EA57-0DBD-4BB8-9C02-7FB78CA5C03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DAA9DA-3DD3-4CC4-BAB1-1E03857245BA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3BBB7845-5CB3-4107-98CB-93BBDBEE7FEB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Isosceles Triangle 144">
                <a:extLst>
                  <a:ext uri="{FF2B5EF4-FFF2-40B4-BE49-F238E27FC236}">
                    <a16:creationId xmlns:a16="http://schemas.microsoft.com/office/drawing/2014/main" id="{CDD1F13B-5298-4836-8990-ABB220872B44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E30CA770-8113-407F-A2E5-AD647D50FCD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Rectangle 12">
              <a:extLst>
                <a:ext uri="{FF2B5EF4-FFF2-40B4-BE49-F238E27FC236}">
                  <a16:creationId xmlns:a16="http://schemas.microsoft.com/office/drawing/2014/main" id="{4E2FE276-CEFC-4996-8D35-6E6A607ECC74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2">
              <a:extLst>
                <a:ext uri="{FF2B5EF4-FFF2-40B4-BE49-F238E27FC236}">
                  <a16:creationId xmlns:a16="http://schemas.microsoft.com/office/drawing/2014/main" id="{B7408496-6B0B-4250-BC07-B3BBD221A18A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2">
              <a:extLst>
                <a:ext uri="{FF2B5EF4-FFF2-40B4-BE49-F238E27FC236}">
                  <a16:creationId xmlns:a16="http://schemas.microsoft.com/office/drawing/2014/main" id="{DDEBB3A6-F7C8-4DD0-A1B7-81D523C08758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2">
              <a:extLst>
                <a:ext uri="{FF2B5EF4-FFF2-40B4-BE49-F238E27FC236}">
                  <a16:creationId xmlns:a16="http://schemas.microsoft.com/office/drawing/2014/main" id="{9B75C16F-C8A3-4457-9A89-01029944248C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CA0C3E70-E01C-4EA9-BFC8-ABDF247D7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9280" y="3566506"/>
            <a:ext cx="1636048" cy="11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1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41" grpId="0"/>
      <p:bldP spid="80" grpId="0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7199384" y="-928954"/>
            <a:ext cx="2906861" cy="3228972"/>
            <a:chOff x="3493477" y="0"/>
            <a:chExt cx="5205046" cy="5781821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615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/>
            <p:nvPr/>
          </p:nvCxnSpPr>
          <p:spPr>
            <a:xfrm flipV="1">
              <a:off x="4027715" y="0"/>
              <a:ext cx="0" cy="1817702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/>
            <p:nvPr/>
          </p:nvCxnSpPr>
          <p:spPr>
            <a:xfrm flipV="1">
              <a:off x="8148024" y="0"/>
              <a:ext cx="0" cy="1817702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</a:rPr>
                <a:t>حيوانات الصَّحْرَاءُ الْبَارِدَةُ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06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b="1015"/>
          <a:stretch/>
        </p:blipFill>
        <p:spPr>
          <a:xfrm>
            <a:off x="7388203" y="484572"/>
            <a:ext cx="2549977" cy="1665471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BFB09E02-986C-4E72-A768-E87954B429A7}"/>
              </a:ext>
            </a:extLst>
          </p:cNvPr>
          <p:cNvGrpSpPr/>
          <p:nvPr/>
        </p:nvGrpSpPr>
        <p:grpSpPr>
          <a:xfrm>
            <a:off x="366214" y="4470935"/>
            <a:ext cx="2423622" cy="1856546"/>
            <a:chOff x="839647" y="2298308"/>
            <a:chExt cx="4023485" cy="3082075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5CFAE11-6BF3-4696-A23B-DAF2359495BA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6C4E986-99B7-472A-9A72-767FA99C47F4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CC6F62C-326A-47D3-9471-105F89456AD9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Isosceles Triangle 97">
                <a:extLst>
                  <a:ext uri="{FF2B5EF4-FFF2-40B4-BE49-F238E27FC236}">
                    <a16:creationId xmlns:a16="http://schemas.microsoft.com/office/drawing/2014/main" id="{7DF8256C-90A2-412A-A095-8959C7524E3E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Isosceles Triangle 98">
                <a:extLst>
                  <a:ext uri="{FF2B5EF4-FFF2-40B4-BE49-F238E27FC236}">
                    <a16:creationId xmlns:a16="http://schemas.microsoft.com/office/drawing/2014/main" id="{6CC75718-C632-4231-9B05-3C53E3441440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6" name="Rectangle 12">
              <a:extLst>
                <a:ext uri="{FF2B5EF4-FFF2-40B4-BE49-F238E27FC236}">
                  <a16:creationId xmlns:a16="http://schemas.microsoft.com/office/drawing/2014/main" id="{7AFE3F3B-641B-4C75-84A9-F7C5C37D3D1A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12">
              <a:extLst>
                <a:ext uri="{FF2B5EF4-FFF2-40B4-BE49-F238E27FC236}">
                  <a16:creationId xmlns:a16="http://schemas.microsoft.com/office/drawing/2014/main" id="{91577A89-17D9-48E9-83E5-ABC7BE107381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12">
              <a:extLst>
                <a:ext uri="{FF2B5EF4-FFF2-40B4-BE49-F238E27FC236}">
                  <a16:creationId xmlns:a16="http://schemas.microsoft.com/office/drawing/2014/main" id="{A75CA034-2DC0-4501-9754-9785354DD6C1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12">
              <a:extLst>
                <a:ext uri="{FF2B5EF4-FFF2-40B4-BE49-F238E27FC236}">
                  <a16:creationId xmlns:a16="http://schemas.microsoft.com/office/drawing/2014/main" id="{C9B831ED-39F1-4657-85B4-B959B6646324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Trapezoid 17">
            <a:extLst>
              <a:ext uri="{FF2B5EF4-FFF2-40B4-BE49-F238E27FC236}">
                <a16:creationId xmlns:a16="http://schemas.microsoft.com/office/drawing/2014/main" id="{FE302DB9-E81E-4BA8-B924-9EDFA5508553}"/>
              </a:ext>
            </a:extLst>
          </p:cNvPr>
          <p:cNvSpPr/>
          <p:nvPr/>
        </p:nvSpPr>
        <p:spPr>
          <a:xfrm flipV="1">
            <a:off x="141289" y="2749671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A3AFBE92-027D-47D0-8B6D-087FD20DC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55" y="2799149"/>
            <a:ext cx="1788121" cy="1504801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9F56628-DED4-4800-AC05-2BB08915FA96}"/>
              </a:ext>
            </a:extLst>
          </p:cNvPr>
          <p:cNvSpPr txBox="1"/>
          <p:nvPr/>
        </p:nvSpPr>
        <p:spPr>
          <a:xfrm>
            <a:off x="599361" y="6396335"/>
            <a:ext cx="216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>
                <a:latin typeface="Century Gothic" panose="020B0502020202020204" pitchFamily="34" charset="0"/>
              </a:rPr>
              <a:t>الثَّعالِبُ الْقُطْبِيَّةُ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F25CC2A-5450-4596-B81F-DA9FA9D3EF95}"/>
              </a:ext>
            </a:extLst>
          </p:cNvPr>
          <p:cNvGrpSpPr/>
          <p:nvPr/>
        </p:nvGrpSpPr>
        <p:grpSpPr>
          <a:xfrm>
            <a:off x="3381522" y="4506974"/>
            <a:ext cx="2423622" cy="1856546"/>
            <a:chOff x="839647" y="2298308"/>
            <a:chExt cx="4023485" cy="3082075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758ADD2-AF51-460B-912D-725EC8200BBF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0E51D2E-2B1F-41F6-A62A-13C6EDE3DFBB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48F6752-86F6-4CE1-98AF-C096ED9339B2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FFD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Isosceles Triangle 112">
                <a:extLst>
                  <a:ext uri="{FF2B5EF4-FFF2-40B4-BE49-F238E27FC236}">
                    <a16:creationId xmlns:a16="http://schemas.microsoft.com/office/drawing/2014/main" id="{72061F58-9EDC-40B1-A488-351E368102F1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Isosceles Triangle 113">
                <a:extLst>
                  <a:ext uri="{FF2B5EF4-FFF2-40B4-BE49-F238E27FC236}">
                    <a16:creationId xmlns:a16="http://schemas.microsoft.com/office/drawing/2014/main" id="{727421DF-B538-44B2-98D4-179B1CB24167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FFE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Rectangle 12">
              <a:extLst>
                <a:ext uri="{FF2B5EF4-FFF2-40B4-BE49-F238E27FC236}">
                  <a16:creationId xmlns:a16="http://schemas.microsoft.com/office/drawing/2014/main" id="{25272EE7-9DB6-4F06-97BB-B86D1C9EA094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2">
              <a:extLst>
                <a:ext uri="{FF2B5EF4-FFF2-40B4-BE49-F238E27FC236}">
                  <a16:creationId xmlns:a16="http://schemas.microsoft.com/office/drawing/2014/main" id="{7E51F1C3-A6B2-43AE-8230-BE045D4D0483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2">
              <a:extLst>
                <a:ext uri="{FF2B5EF4-FFF2-40B4-BE49-F238E27FC236}">
                  <a16:creationId xmlns:a16="http://schemas.microsoft.com/office/drawing/2014/main" id="{7C14425E-7439-451D-A52D-6E2F80455170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2">
              <a:extLst>
                <a:ext uri="{FF2B5EF4-FFF2-40B4-BE49-F238E27FC236}">
                  <a16:creationId xmlns:a16="http://schemas.microsoft.com/office/drawing/2014/main" id="{20A9617E-B17A-417B-A6A0-C7F4F5959ECF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Trapezoid 17">
            <a:extLst>
              <a:ext uri="{FF2B5EF4-FFF2-40B4-BE49-F238E27FC236}">
                <a16:creationId xmlns:a16="http://schemas.microsoft.com/office/drawing/2014/main" id="{BABC82FD-631F-444B-BDD4-8EEBD77C8DA8}"/>
              </a:ext>
            </a:extLst>
          </p:cNvPr>
          <p:cNvSpPr/>
          <p:nvPr/>
        </p:nvSpPr>
        <p:spPr>
          <a:xfrm flipV="1">
            <a:off x="3129584" y="2744972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Graphic 115">
            <a:extLst>
              <a:ext uri="{FF2B5EF4-FFF2-40B4-BE49-F238E27FC236}">
                <a16:creationId xmlns:a16="http://schemas.microsoft.com/office/drawing/2014/main" id="{E20CEF1E-F74F-427E-8166-4823BC0ED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277" y="2799149"/>
            <a:ext cx="2025681" cy="1448861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24730A42-EEF9-4422-9B72-CB0A8D91A5FB}"/>
              </a:ext>
            </a:extLst>
          </p:cNvPr>
          <p:cNvSpPr txBox="1"/>
          <p:nvPr/>
        </p:nvSpPr>
        <p:spPr>
          <a:xfrm>
            <a:off x="3720604" y="6393448"/>
            <a:ext cx="216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>
                <a:latin typeface="Century Gothic" panose="020B0502020202020204" pitchFamily="34" charset="0"/>
              </a:rPr>
              <a:t>غَزَالُ الرَّنَّةِ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F5459D9-0490-4D9C-BDFC-E3AF0AAA3ED0}"/>
              </a:ext>
            </a:extLst>
          </p:cNvPr>
          <p:cNvGrpSpPr/>
          <p:nvPr/>
        </p:nvGrpSpPr>
        <p:grpSpPr>
          <a:xfrm>
            <a:off x="6396830" y="4543013"/>
            <a:ext cx="2423622" cy="1856546"/>
            <a:chOff x="839647" y="2298308"/>
            <a:chExt cx="4023485" cy="308207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726B3BA-235C-4DD9-9840-D1123A4DF56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01F337E-63BA-4732-9474-8276E1EE0F60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6CEE2EF-ED3F-453C-8549-A3AE568C69E3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1930FD8D-240A-4FBE-9F60-BFDF748078A8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4A4A673F-2711-4EEF-8A57-82DF62B48B4E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Rectangle 12">
              <a:extLst>
                <a:ext uri="{FF2B5EF4-FFF2-40B4-BE49-F238E27FC236}">
                  <a16:creationId xmlns:a16="http://schemas.microsoft.com/office/drawing/2014/main" id="{5A0E3239-2F6C-4B3A-8595-FD6817697961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">
              <a:extLst>
                <a:ext uri="{FF2B5EF4-FFF2-40B4-BE49-F238E27FC236}">
                  <a16:creationId xmlns:a16="http://schemas.microsoft.com/office/drawing/2014/main" id="{72B07C48-C2BD-42C2-9BAF-9A22177B1A9E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">
              <a:extLst>
                <a:ext uri="{FF2B5EF4-FFF2-40B4-BE49-F238E27FC236}">
                  <a16:creationId xmlns:a16="http://schemas.microsoft.com/office/drawing/2014/main" id="{19DBC5F0-860A-4E6C-AC04-5B4DFFBDFF81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">
              <a:extLst>
                <a:ext uri="{FF2B5EF4-FFF2-40B4-BE49-F238E27FC236}">
                  <a16:creationId xmlns:a16="http://schemas.microsoft.com/office/drawing/2014/main" id="{D80E6A71-A1F7-4808-998D-80291783D1DD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0" name="Trapezoid 17">
            <a:extLst>
              <a:ext uri="{FF2B5EF4-FFF2-40B4-BE49-F238E27FC236}">
                <a16:creationId xmlns:a16="http://schemas.microsoft.com/office/drawing/2014/main" id="{DA456BB7-0DD8-46A9-AE13-6D12C68E44A8}"/>
              </a:ext>
            </a:extLst>
          </p:cNvPr>
          <p:cNvSpPr/>
          <p:nvPr/>
        </p:nvSpPr>
        <p:spPr>
          <a:xfrm flipV="1">
            <a:off x="6171905" y="2790939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D6A25B5A-3DD4-4791-B781-CCF16EA9F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382" y="2837408"/>
            <a:ext cx="1629964" cy="1413536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88C1B880-E73F-4D72-9F8F-374C947A7AE7}"/>
              </a:ext>
            </a:extLst>
          </p:cNvPr>
          <p:cNvSpPr txBox="1"/>
          <p:nvPr/>
        </p:nvSpPr>
        <p:spPr>
          <a:xfrm>
            <a:off x="6735912" y="6393447"/>
            <a:ext cx="2168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400" b="1" dirty="0">
                <a:latin typeface="Century Gothic" panose="020B0502020202020204" pitchFamily="34" charset="0"/>
              </a:rPr>
              <a:t>الدُّبُّ الْقُطْبِيُّ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CCE87FF-25DD-4EDD-8543-27F0A95176FA}"/>
              </a:ext>
            </a:extLst>
          </p:cNvPr>
          <p:cNvSpPr txBox="1"/>
          <p:nvPr/>
        </p:nvSpPr>
        <p:spPr>
          <a:xfrm>
            <a:off x="3496345" y="2372640"/>
            <a:ext cx="836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400" dirty="0"/>
              <a:t>لِلدِّبَبَةِ وَالثَّعالِبِ الْقُطْبِيَّةِ فَرْوٌ أَبْيَضُ سَمِيكٌ، يَمْنَحُها الدِّفْءَ،وَيُساعِدُها عَلى الاخْتِبَاءِ</a:t>
            </a:r>
          </a:p>
        </p:txBody>
      </p:sp>
    </p:spTree>
    <p:extLst>
      <p:ext uri="{BB962C8B-B14F-4D97-AF65-F5344CB8AC3E}">
        <p14:creationId xmlns:p14="http://schemas.microsoft.com/office/powerpoint/2010/main" val="193757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00" grpId="0" animBg="1"/>
      <p:bldP spid="103" grpId="0"/>
      <p:bldP spid="115" grpId="0" animBg="1"/>
      <p:bldP spid="118" grpId="0"/>
      <p:bldP spid="130" grpId="0" animBg="1"/>
      <p:bldP spid="133" grpId="0"/>
      <p:bldP spid="1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249F10B-8C98-44E1-B484-7C1E21578442}"/>
              </a:ext>
            </a:extLst>
          </p:cNvPr>
          <p:cNvGrpSpPr/>
          <p:nvPr/>
        </p:nvGrpSpPr>
        <p:grpSpPr>
          <a:xfrm>
            <a:off x="2270583" y="-512622"/>
            <a:ext cx="2657347" cy="7448433"/>
            <a:chOff x="2270583" y="-512622"/>
            <a:chExt cx="2657347" cy="7448433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598DC6C-F572-4E73-9710-D1573031EF9D}"/>
                </a:ext>
              </a:extLst>
            </p:cNvPr>
            <p:cNvGrpSpPr/>
            <p:nvPr/>
          </p:nvGrpSpPr>
          <p:grpSpPr>
            <a:xfrm>
              <a:off x="3337543" y="-512622"/>
              <a:ext cx="444882" cy="5070663"/>
              <a:chOff x="3715658" y="-4321087"/>
              <a:chExt cx="624114" cy="6649065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939F8DA-B62F-43CD-9420-34110B5C60C9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08" name="Trapezoid 7">
                  <a:extLst>
                    <a:ext uri="{FF2B5EF4-FFF2-40B4-BE49-F238E27FC236}">
                      <a16:creationId xmlns:a16="http://schemas.microsoft.com/office/drawing/2014/main" id="{A633AE70-2C0B-4444-9FE4-C1925DA25002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Trapezoid 108">
                  <a:extLst>
                    <a:ext uri="{FF2B5EF4-FFF2-40B4-BE49-F238E27FC236}">
                      <a16:creationId xmlns:a16="http://schemas.microsoft.com/office/drawing/2014/main" id="{21924A3C-BE49-4AB5-9783-20845829137F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Trapezoid 7">
                  <a:extLst>
                    <a:ext uri="{FF2B5EF4-FFF2-40B4-BE49-F238E27FC236}">
                      <a16:creationId xmlns:a16="http://schemas.microsoft.com/office/drawing/2014/main" id="{3A1BD81D-8D3A-4F52-90C3-9B21877D453A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8B5544CA-B773-491B-B567-CD8F6F05AC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717" y="-4321087"/>
                <a:ext cx="0" cy="613879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E5ADE6-ECFA-48A4-A869-AFB9EE943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83" y="4198682"/>
              <a:ext cx="2657347" cy="273712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3C07F6-71B4-446D-9187-00C285707F5D}"/>
              </a:ext>
            </a:extLst>
          </p:cNvPr>
          <p:cNvGrpSpPr/>
          <p:nvPr/>
        </p:nvGrpSpPr>
        <p:grpSpPr>
          <a:xfrm>
            <a:off x="4163601" y="-2514421"/>
            <a:ext cx="2368906" cy="7478086"/>
            <a:chOff x="4163601" y="-2514421"/>
            <a:chExt cx="2368906" cy="747808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48E83AF-E444-472C-B1B7-29A0F831A01E}"/>
                </a:ext>
              </a:extLst>
            </p:cNvPr>
            <p:cNvGrpSpPr/>
            <p:nvPr/>
          </p:nvGrpSpPr>
          <p:grpSpPr>
            <a:xfrm>
              <a:off x="5125613" y="-2514421"/>
              <a:ext cx="444882" cy="5070663"/>
              <a:chOff x="3715658" y="-4321087"/>
              <a:chExt cx="624114" cy="664906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AE38D2D-4C15-48CD-B2F3-CCFCB245587A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96" name="Trapezoid 7">
                  <a:extLst>
                    <a:ext uri="{FF2B5EF4-FFF2-40B4-BE49-F238E27FC236}">
                      <a16:creationId xmlns:a16="http://schemas.microsoft.com/office/drawing/2014/main" id="{2B66B8CE-F80E-47E7-AB7A-1E33B50C20E9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Trapezoid 96">
                  <a:extLst>
                    <a:ext uri="{FF2B5EF4-FFF2-40B4-BE49-F238E27FC236}">
                      <a16:creationId xmlns:a16="http://schemas.microsoft.com/office/drawing/2014/main" id="{45EE696F-551A-435D-B807-9B2061BB802E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Trapezoid 7">
                  <a:extLst>
                    <a:ext uri="{FF2B5EF4-FFF2-40B4-BE49-F238E27FC236}">
                      <a16:creationId xmlns:a16="http://schemas.microsoft.com/office/drawing/2014/main" id="{97A98077-739F-484D-95F3-E623E9CF36A0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DED283F-35B6-4F32-B9AE-18FD0C9FDF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717" y="-4321087"/>
                <a:ext cx="0" cy="613879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6239BA-A1A4-420F-A86B-1E8E745F6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6"/>
            <a:stretch/>
          </p:blipFill>
          <p:spPr>
            <a:xfrm>
              <a:off x="4163601" y="2354613"/>
              <a:ext cx="2368906" cy="260905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70910-5683-4B91-A15C-247ABAD9FB45}"/>
              </a:ext>
            </a:extLst>
          </p:cNvPr>
          <p:cNvGrpSpPr/>
          <p:nvPr/>
        </p:nvGrpSpPr>
        <p:grpSpPr>
          <a:xfrm>
            <a:off x="1430268" y="-3162253"/>
            <a:ext cx="2497784" cy="7404353"/>
            <a:chOff x="1430268" y="-3162253"/>
            <a:chExt cx="2497784" cy="740435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E565569-6796-4C53-B0B3-9BF7C2AE40BB}"/>
                </a:ext>
              </a:extLst>
            </p:cNvPr>
            <p:cNvGrpSpPr/>
            <p:nvPr/>
          </p:nvGrpSpPr>
          <p:grpSpPr>
            <a:xfrm>
              <a:off x="2592075" y="-3162253"/>
              <a:ext cx="444882" cy="5070663"/>
              <a:chOff x="3715658" y="-4321087"/>
              <a:chExt cx="624114" cy="6649065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ED1FAE2-0617-4A4A-A840-BE5057C14BDF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49" name="Trapezoid 7">
                  <a:extLst>
                    <a:ext uri="{FF2B5EF4-FFF2-40B4-BE49-F238E27FC236}">
                      <a16:creationId xmlns:a16="http://schemas.microsoft.com/office/drawing/2014/main" id="{B2A78BB4-CBA8-4D77-9B4E-71FE4FC20C51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rapezoid 49">
                  <a:extLst>
                    <a:ext uri="{FF2B5EF4-FFF2-40B4-BE49-F238E27FC236}">
                      <a16:creationId xmlns:a16="http://schemas.microsoft.com/office/drawing/2014/main" id="{5E79CF06-8A31-4227-8EB6-E6BA64D75516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rapezoid 7">
                  <a:extLst>
                    <a:ext uri="{FF2B5EF4-FFF2-40B4-BE49-F238E27FC236}">
                      <a16:creationId xmlns:a16="http://schemas.microsoft.com/office/drawing/2014/main" id="{4DAAD915-C6C3-43A9-916B-3F2B252BD145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48E1F1E-8818-4F35-81CA-BA60603C98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717" y="-4321087"/>
                <a:ext cx="0" cy="6138791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8B8084-7E16-4D03-A757-8C9DB0206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0268" y="1744316"/>
              <a:ext cx="2497784" cy="24977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A9CA4D-4CBB-402B-A6C5-3EF70145284E}"/>
              </a:ext>
            </a:extLst>
          </p:cNvPr>
          <p:cNvGrpSpPr/>
          <p:nvPr/>
        </p:nvGrpSpPr>
        <p:grpSpPr>
          <a:xfrm>
            <a:off x="-201964" y="-1798580"/>
            <a:ext cx="2715004" cy="8228374"/>
            <a:chOff x="-201964" y="-1798580"/>
            <a:chExt cx="2715004" cy="822837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412E360-FA83-4328-9956-44310A11529B}"/>
                </a:ext>
              </a:extLst>
            </p:cNvPr>
            <p:cNvGrpSpPr/>
            <p:nvPr/>
          </p:nvGrpSpPr>
          <p:grpSpPr>
            <a:xfrm>
              <a:off x="933097" y="-1798580"/>
              <a:ext cx="444882" cy="5847900"/>
              <a:chOff x="3715658" y="-5340263"/>
              <a:chExt cx="624114" cy="7668241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FEF93DCE-6129-499A-81F4-D94A233A0E57}"/>
                  </a:ext>
                </a:extLst>
              </p:cNvPr>
              <p:cNvGrpSpPr/>
              <p:nvPr/>
            </p:nvGrpSpPr>
            <p:grpSpPr>
              <a:xfrm>
                <a:off x="3715658" y="1817702"/>
                <a:ext cx="624114" cy="510276"/>
                <a:chOff x="3715658" y="1817702"/>
                <a:chExt cx="624114" cy="510276"/>
              </a:xfrm>
            </p:grpSpPr>
            <p:sp>
              <p:nvSpPr>
                <p:cNvPr id="102" name="Trapezoid 7">
                  <a:extLst>
                    <a:ext uri="{FF2B5EF4-FFF2-40B4-BE49-F238E27FC236}">
                      <a16:creationId xmlns:a16="http://schemas.microsoft.com/office/drawing/2014/main" id="{B1A42416-8773-452A-BBA0-FC6ECBE3960E}"/>
                    </a:ext>
                  </a:extLst>
                </p:cNvPr>
                <p:cNvSpPr/>
                <p:nvPr/>
              </p:nvSpPr>
              <p:spPr>
                <a:xfrm flipV="1">
                  <a:off x="3753108" y="1844861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4F4F4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rapezoid 102">
                  <a:extLst>
                    <a:ext uri="{FF2B5EF4-FFF2-40B4-BE49-F238E27FC236}">
                      <a16:creationId xmlns:a16="http://schemas.microsoft.com/office/drawing/2014/main" id="{AB198D03-5C6D-4C49-9878-8E318A0AB846}"/>
                    </a:ext>
                  </a:extLst>
                </p:cNvPr>
                <p:cNvSpPr/>
                <p:nvPr/>
              </p:nvSpPr>
              <p:spPr>
                <a:xfrm flipV="1">
                  <a:off x="3715658" y="2004870"/>
                  <a:ext cx="624114" cy="323108"/>
                </a:xfrm>
                <a:prstGeom prst="trapezoid">
                  <a:avLst>
                    <a:gd name="adj" fmla="val 17308"/>
                  </a:avLst>
                </a:prstGeom>
                <a:solidFill>
                  <a:srgbClr val="020202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Trapezoid 7">
                  <a:extLst>
                    <a:ext uri="{FF2B5EF4-FFF2-40B4-BE49-F238E27FC236}">
                      <a16:creationId xmlns:a16="http://schemas.microsoft.com/office/drawing/2014/main" id="{2A4FBD20-CD9E-47F5-B240-DD1C0BD5C0B8}"/>
                    </a:ext>
                  </a:extLst>
                </p:cNvPr>
                <p:cNvSpPr/>
                <p:nvPr/>
              </p:nvSpPr>
              <p:spPr>
                <a:xfrm flipV="1">
                  <a:off x="3815607" y="1817702"/>
                  <a:ext cx="461666" cy="267945"/>
                </a:xfrm>
                <a:custGeom>
                  <a:avLst/>
                  <a:gdLst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23108"/>
                    <a:gd name="connsiteX1" fmla="*/ 55924 w 624114"/>
                    <a:gd name="connsiteY1" fmla="*/ 0 h 323108"/>
                    <a:gd name="connsiteX2" fmla="*/ 568190 w 624114"/>
                    <a:gd name="connsiteY2" fmla="*/ 0 h 323108"/>
                    <a:gd name="connsiteX3" fmla="*/ 624114 w 624114"/>
                    <a:gd name="connsiteY3" fmla="*/ 323108 h 323108"/>
                    <a:gd name="connsiteX4" fmla="*/ 0 w 624114"/>
                    <a:gd name="connsiteY4" fmla="*/ 323108 h 323108"/>
                    <a:gd name="connsiteX0" fmla="*/ 0 w 624114"/>
                    <a:gd name="connsiteY0" fmla="*/ 323108 h 381347"/>
                    <a:gd name="connsiteX1" fmla="*/ 55924 w 624114"/>
                    <a:gd name="connsiteY1" fmla="*/ 0 h 381347"/>
                    <a:gd name="connsiteX2" fmla="*/ 568190 w 624114"/>
                    <a:gd name="connsiteY2" fmla="*/ 0 h 381347"/>
                    <a:gd name="connsiteX3" fmla="*/ 624114 w 624114"/>
                    <a:gd name="connsiteY3" fmla="*/ 323108 h 381347"/>
                    <a:gd name="connsiteX4" fmla="*/ 0 w 624114"/>
                    <a:gd name="connsiteY4" fmla="*/ 323108 h 381347"/>
                    <a:gd name="connsiteX0" fmla="*/ 0 w 624114"/>
                    <a:gd name="connsiteY0" fmla="*/ 323108 h 401047"/>
                    <a:gd name="connsiteX1" fmla="*/ 55924 w 624114"/>
                    <a:gd name="connsiteY1" fmla="*/ 0 h 401047"/>
                    <a:gd name="connsiteX2" fmla="*/ 568190 w 624114"/>
                    <a:gd name="connsiteY2" fmla="*/ 0 h 401047"/>
                    <a:gd name="connsiteX3" fmla="*/ 624114 w 624114"/>
                    <a:gd name="connsiteY3" fmla="*/ 323108 h 401047"/>
                    <a:gd name="connsiteX4" fmla="*/ 0 w 624114"/>
                    <a:gd name="connsiteY4" fmla="*/ 323108 h 401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4114" h="401047">
                      <a:moveTo>
                        <a:pt x="0" y="323108"/>
                      </a:moveTo>
                      <a:cubicBezTo>
                        <a:pt x="209560" y="185259"/>
                        <a:pt x="37283" y="107703"/>
                        <a:pt x="55924" y="0"/>
                      </a:cubicBezTo>
                      <a:lnTo>
                        <a:pt x="568190" y="0"/>
                      </a:lnTo>
                      <a:cubicBezTo>
                        <a:pt x="586831" y="107703"/>
                        <a:pt x="454748" y="175211"/>
                        <a:pt x="624114" y="323108"/>
                      </a:cubicBezTo>
                      <a:cubicBezTo>
                        <a:pt x="317446" y="454147"/>
                        <a:pt x="214614" y="395907"/>
                        <a:pt x="0" y="323108"/>
                      </a:cubicBezTo>
                      <a:close/>
                    </a:path>
                  </a:pathLst>
                </a:custGeom>
                <a:noFill/>
                <a:ln w="19050">
                  <a:solidFill>
                    <a:srgbClr val="3F3F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B012413D-3E1F-42A6-A6E7-3896E4BB36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716" y="-5340263"/>
                <a:ext cx="0" cy="7157968"/>
              </a:xfrm>
              <a:prstGeom prst="line">
                <a:avLst/>
              </a:prstGeom>
              <a:ln w="12700">
                <a:solidFill>
                  <a:srgbClr val="02020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A12B8A-ADB3-4C4E-8D7D-6F51DE629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1964" y="3429000"/>
              <a:ext cx="2715004" cy="3000794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5341AA-A983-42BA-8562-6E8A6AAE3F9C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BB46C68-FD95-4ADD-8297-872AED99B8A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B06E7FC-FAED-476F-8B4A-D745DA9540F6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824F009-969B-431B-8BFE-292FB1F0897F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</a:rPr>
                <a:t>نشاط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0672C97-F4F0-42A5-8793-BEAB0B7EC1F7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90431A5-EB5C-41B4-B612-1ECC2B9630DE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89B960B-A0DB-42FD-870F-376B0A49F54E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6AE5D3E-9E17-407B-9059-08FAA6C835E8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F90CA17-EDBE-489B-86ED-6A59A35C858E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1545CB57-918F-4A73-9612-F61444D14BCB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DE78D70-9E6A-4F21-919C-5D1DE9F559A0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972F49-DC40-41D0-A972-28943481F325}"/>
              </a:ext>
            </a:extLst>
          </p:cNvPr>
          <p:cNvSpPr txBox="1"/>
          <p:nvPr/>
        </p:nvSpPr>
        <p:spPr>
          <a:xfrm>
            <a:off x="8208729" y="913127"/>
            <a:ext cx="322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أفكر وأتحدث :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E11017A-6F42-40A7-B0C7-35DD42A4FA58}"/>
              </a:ext>
            </a:extLst>
          </p:cNvPr>
          <p:cNvSpPr txBox="1"/>
          <p:nvPr/>
        </p:nvSpPr>
        <p:spPr>
          <a:xfrm>
            <a:off x="5764296" y="1486568"/>
            <a:ext cx="5658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bg2">
                    <a:lumMod val="50000"/>
                  </a:schemeClr>
                </a:solidFill>
              </a:rPr>
              <a:t>أصنف،أعمل  قائمة بأسماء حيوانات من الصحراء الحارة و أخرى من الصحراء الباردة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bg2">
                    <a:lumMod val="50000"/>
                  </a:schemeClr>
                </a:solidFill>
              </a:rPr>
              <a:t>ما النباتات التي تعيش في الصحراء الحارة ؟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4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400" dirty="0">
                <a:solidFill>
                  <a:schemeClr val="bg2">
                    <a:lumMod val="50000"/>
                  </a:schemeClr>
                </a:solidFill>
              </a:rPr>
              <a:t>ارسم و اكتب فيما تتشابه الصحراء الحارة و المنطقة القطبية ؟ و فيم تختلفان ؟  </a:t>
            </a:r>
          </a:p>
        </p:txBody>
      </p:sp>
    </p:spTree>
    <p:extLst>
      <p:ext uri="{BB962C8B-B14F-4D97-AF65-F5344CB8AC3E}">
        <p14:creationId xmlns:p14="http://schemas.microsoft.com/office/powerpoint/2010/main" val="31125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BFC5EC9-B011-4F7F-A9A2-CF3FC704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73" y="0"/>
            <a:ext cx="2997457" cy="299745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42CA7-2236-42F3-B93C-E0D8517FF5D4}"/>
              </a:ext>
            </a:extLst>
          </p:cNvPr>
          <p:cNvSpPr txBox="1"/>
          <p:nvPr/>
        </p:nvSpPr>
        <p:spPr>
          <a:xfrm>
            <a:off x="1141208" y="2900834"/>
            <a:ext cx="8624454" cy="1569660"/>
          </a:xfrm>
          <a:prstGeom prst="rect">
            <a:avLst/>
          </a:prstGeom>
          <a:solidFill>
            <a:srgbClr val="80A895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تم تصميم الدرس بواسطة : </a:t>
            </a:r>
          </a:p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موقع حلول </a:t>
            </a:r>
            <a:r>
              <a:rPr lang="en-US" sz="4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hulul.online</a:t>
            </a:r>
            <a:endParaRPr lang="en-US" sz="6600" b="1" dirty="0">
              <a:latin typeface="Calibri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89069C-5529-4A34-9056-DE8CCFB2E79C}"/>
              </a:ext>
            </a:extLst>
          </p:cNvPr>
          <p:cNvSpPr txBox="1"/>
          <p:nvPr/>
        </p:nvSpPr>
        <p:spPr>
          <a:xfrm>
            <a:off x="1138412" y="4561854"/>
            <a:ext cx="8624454" cy="830997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قناة </a:t>
            </a:r>
            <a:r>
              <a:rPr lang="ar-SA" sz="4800" b="1" dirty="0" err="1">
                <a:solidFill>
                  <a:schemeClr val="accent6">
                    <a:lumMod val="50000"/>
                  </a:schemeClr>
                </a:solidFill>
              </a:rPr>
              <a:t>تليجرام</a:t>
            </a:r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n-US" sz="4800" b="1" dirty="0" err="1">
                <a:solidFill>
                  <a:srgbClr val="3F3D4A"/>
                </a:solidFill>
              </a:rPr>
              <a:t>hulul_online</a:t>
            </a:r>
            <a:r>
              <a:rPr lang="ar-SA" sz="3200" b="1" dirty="0">
                <a:solidFill>
                  <a:srgbClr val="3F3D4A"/>
                </a:solidFill>
              </a:rPr>
              <a:t>@</a:t>
            </a:r>
            <a:endParaRPr lang="en-US" sz="6600" b="1" dirty="0">
              <a:solidFill>
                <a:srgbClr val="3F3D4A"/>
              </a:solidFill>
              <a:latin typeface="Calibri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38F87A5-2E2F-4675-898B-082395821913}"/>
              </a:ext>
            </a:extLst>
          </p:cNvPr>
          <p:cNvSpPr txBox="1"/>
          <p:nvPr/>
        </p:nvSpPr>
        <p:spPr>
          <a:xfrm>
            <a:off x="1138412" y="5484211"/>
            <a:ext cx="8624454" cy="461665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لا نحلل حذف الحقوق</a:t>
            </a:r>
            <a:endParaRPr lang="en-US" sz="3600" b="1" dirty="0">
              <a:solidFill>
                <a:srgbClr val="3F3D4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677604E-00D4-4553-9003-C8BA8E8D77E4}"/>
              </a:ext>
            </a:extLst>
          </p:cNvPr>
          <p:cNvGrpSpPr/>
          <p:nvPr/>
        </p:nvGrpSpPr>
        <p:grpSpPr>
          <a:xfrm>
            <a:off x="3750625" y="996693"/>
            <a:ext cx="4690753" cy="4774219"/>
            <a:chOff x="3750624" y="996692"/>
            <a:chExt cx="4690753" cy="477421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9C4469C-F368-457E-A2DA-934902AA6036}"/>
                </a:ext>
              </a:extLst>
            </p:cNvPr>
            <p:cNvSpPr/>
            <p:nvPr/>
          </p:nvSpPr>
          <p:spPr>
            <a:xfrm>
              <a:off x="3750624" y="1080158"/>
              <a:ext cx="4690753" cy="4690753"/>
            </a:xfrm>
            <a:prstGeom prst="ellipse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Arrow: Chevron 85">
              <a:extLst>
                <a:ext uri="{FF2B5EF4-FFF2-40B4-BE49-F238E27FC236}">
                  <a16:creationId xmlns:a16="http://schemas.microsoft.com/office/drawing/2014/main" id="{59A8CB0B-2E5B-4C91-9DE6-B342F3AC57F1}"/>
                </a:ext>
              </a:extLst>
            </p:cNvPr>
            <p:cNvSpPr/>
            <p:nvPr/>
          </p:nvSpPr>
          <p:spPr>
            <a:xfrm rot="20870200">
              <a:off x="5407530" y="996692"/>
              <a:ext cx="284769" cy="306661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Arrow: Chevron 86">
              <a:extLst>
                <a:ext uri="{FF2B5EF4-FFF2-40B4-BE49-F238E27FC236}">
                  <a16:creationId xmlns:a16="http://schemas.microsoft.com/office/drawing/2014/main" id="{7838E0C2-FF34-4063-9665-D8DB9B2C04DA}"/>
                </a:ext>
              </a:extLst>
            </p:cNvPr>
            <p:cNvSpPr/>
            <p:nvPr/>
          </p:nvSpPr>
          <p:spPr>
            <a:xfrm rot="20870200">
              <a:off x="5176294" y="1047529"/>
              <a:ext cx="284769" cy="306661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B4DC1F6-2E99-4B3F-91FB-20851F49EAAC}"/>
              </a:ext>
            </a:extLst>
          </p:cNvPr>
          <p:cNvSpPr/>
          <p:nvPr/>
        </p:nvSpPr>
        <p:spPr>
          <a:xfrm rot="5400000">
            <a:off x="5363983" y="1939791"/>
            <a:ext cx="1447283" cy="1451423"/>
          </a:xfrm>
          <a:custGeom>
            <a:avLst/>
            <a:gdLst>
              <a:gd name="connsiteX0" fmla="*/ 0 w 1846659"/>
              <a:gd name="connsiteY0" fmla="*/ 915284 h 1851942"/>
              <a:gd name="connsiteX1" fmla="*/ 228486 w 1846659"/>
              <a:gd name="connsiteY1" fmla="*/ 12923 h 1851942"/>
              <a:gd name="connsiteX2" fmla="*/ 236337 w 1846659"/>
              <a:gd name="connsiteY2" fmla="*/ 0 h 1851942"/>
              <a:gd name="connsiteX3" fmla="*/ 1846659 w 1846659"/>
              <a:gd name="connsiteY3" fmla="*/ 929720 h 1851942"/>
              <a:gd name="connsiteX4" fmla="*/ 249323 w 1846659"/>
              <a:gd name="connsiteY4" fmla="*/ 1851942 h 1851942"/>
              <a:gd name="connsiteX5" fmla="*/ 228486 w 1846659"/>
              <a:gd name="connsiteY5" fmla="*/ 1817645 h 1851942"/>
              <a:gd name="connsiteX6" fmla="*/ 0 w 1846659"/>
              <a:gd name="connsiteY6" fmla="*/ 915284 h 18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6659" h="1851942">
                <a:moveTo>
                  <a:pt x="0" y="915284"/>
                </a:moveTo>
                <a:cubicBezTo>
                  <a:pt x="0" y="588557"/>
                  <a:pt x="82771" y="281161"/>
                  <a:pt x="228486" y="12923"/>
                </a:cubicBezTo>
                <a:lnTo>
                  <a:pt x="236337" y="0"/>
                </a:lnTo>
                <a:lnTo>
                  <a:pt x="1846659" y="929720"/>
                </a:lnTo>
                <a:lnTo>
                  <a:pt x="249323" y="1851942"/>
                </a:lnTo>
                <a:lnTo>
                  <a:pt x="228486" y="1817645"/>
                </a:lnTo>
                <a:cubicBezTo>
                  <a:pt x="82771" y="1549406"/>
                  <a:pt x="0" y="1242011"/>
                  <a:pt x="0" y="915284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ABCFE34-92D9-4DDF-81BA-2D85D9378D13}"/>
              </a:ext>
            </a:extLst>
          </p:cNvPr>
          <p:cNvSpPr/>
          <p:nvPr/>
        </p:nvSpPr>
        <p:spPr>
          <a:xfrm rot="5400000">
            <a:off x="6240685" y="2059966"/>
            <a:ext cx="1241379" cy="1433775"/>
          </a:xfrm>
          <a:custGeom>
            <a:avLst/>
            <a:gdLst>
              <a:gd name="connsiteX0" fmla="*/ 0 w 1583937"/>
              <a:gd name="connsiteY0" fmla="*/ 914938 h 1829424"/>
              <a:gd name="connsiteX1" fmla="*/ 49873 w 1583937"/>
              <a:gd name="connsiteY1" fmla="*/ 832844 h 1829424"/>
              <a:gd name="connsiteX2" fmla="*/ 1426098 w 1583937"/>
              <a:gd name="connsiteY2" fmla="*/ 7971 h 1829424"/>
              <a:gd name="connsiteX3" fmla="*/ 1583937 w 1583937"/>
              <a:gd name="connsiteY3" fmla="*/ 0 h 1829424"/>
              <a:gd name="connsiteX4" fmla="*/ 1583937 w 1583937"/>
              <a:gd name="connsiteY4" fmla="*/ 1829424 h 1829424"/>
              <a:gd name="connsiteX5" fmla="*/ 0 w 1583937"/>
              <a:gd name="connsiteY5" fmla="*/ 914938 h 182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3937" h="1829424">
                <a:moveTo>
                  <a:pt x="0" y="914938"/>
                </a:moveTo>
                <a:lnTo>
                  <a:pt x="49873" y="832844"/>
                </a:lnTo>
                <a:cubicBezTo>
                  <a:pt x="356055" y="379634"/>
                  <a:pt x="853336" y="66138"/>
                  <a:pt x="1426098" y="7971"/>
                </a:cubicBezTo>
                <a:lnTo>
                  <a:pt x="1583937" y="0"/>
                </a:lnTo>
                <a:lnTo>
                  <a:pt x="1583937" y="1829424"/>
                </a:lnTo>
                <a:lnTo>
                  <a:pt x="0" y="914938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D0C61AA-5BF9-47A2-BA46-84AED3C1C755}"/>
              </a:ext>
            </a:extLst>
          </p:cNvPr>
          <p:cNvSpPr/>
          <p:nvPr/>
        </p:nvSpPr>
        <p:spPr>
          <a:xfrm rot="5400000">
            <a:off x="4703712" y="2076368"/>
            <a:ext cx="1231203" cy="1411147"/>
          </a:xfrm>
          <a:custGeom>
            <a:avLst/>
            <a:gdLst>
              <a:gd name="connsiteX0" fmla="*/ 0 w 1570951"/>
              <a:gd name="connsiteY0" fmla="*/ 906989 h 1800551"/>
              <a:gd name="connsiteX1" fmla="*/ 1570951 w 1570951"/>
              <a:gd name="connsiteY1" fmla="*/ 0 h 1800551"/>
              <a:gd name="connsiteX2" fmla="*/ 1570951 w 1570951"/>
              <a:gd name="connsiteY2" fmla="*/ 1800551 h 1800551"/>
              <a:gd name="connsiteX3" fmla="*/ 1413112 w 1570951"/>
              <a:gd name="connsiteY3" fmla="*/ 1792581 h 1800551"/>
              <a:gd name="connsiteX4" fmla="*/ 36887 w 1570951"/>
              <a:gd name="connsiteY4" fmla="*/ 967708 h 1800551"/>
              <a:gd name="connsiteX5" fmla="*/ 0 w 1570951"/>
              <a:gd name="connsiteY5" fmla="*/ 906989 h 180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0951" h="1800551">
                <a:moveTo>
                  <a:pt x="0" y="906989"/>
                </a:moveTo>
                <a:lnTo>
                  <a:pt x="1570951" y="0"/>
                </a:lnTo>
                <a:lnTo>
                  <a:pt x="1570951" y="1800551"/>
                </a:lnTo>
                <a:lnTo>
                  <a:pt x="1413112" y="1792581"/>
                </a:lnTo>
                <a:cubicBezTo>
                  <a:pt x="840350" y="1734414"/>
                  <a:pt x="343069" y="1420917"/>
                  <a:pt x="36887" y="967708"/>
                </a:cubicBezTo>
                <a:lnTo>
                  <a:pt x="0" y="906989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0C4D081-D22A-4693-8DBA-CED789740EE1}"/>
              </a:ext>
            </a:extLst>
          </p:cNvPr>
          <p:cNvSpPr/>
          <p:nvPr/>
        </p:nvSpPr>
        <p:spPr>
          <a:xfrm rot="5400000">
            <a:off x="4709937" y="3357332"/>
            <a:ext cx="1241379" cy="1433773"/>
          </a:xfrm>
          <a:custGeom>
            <a:avLst/>
            <a:gdLst>
              <a:gd name="connsiteX0" fmla="*/ 0 w 1583937"/>
              <a:gd name="connsiteY0" fmla="*/ 1829422 h 1829422"/>
              <a:gd name="connsiteX1" fmla="*/ 0 w 1583937"/>
              <a:gd name="connsiteY1" fmla="*/ 0 h 1829422"/>
              <a:gd name="connsiteX2" fmla="*/ 1583937 w 1583937"/>
              <a:gd name="connsiteY2" fmla="*/ 914486 h 1829422"/>
              <a:gd name="connsiteX3" fmla="*/ 1534064 w 1583937"/>
              <a:gd name="connsiteY3" fmla="*/ 996579 h 1829422"/>
              <a:gd name="connsiteX4" fmla="*/ 157840 w 1583937"/>
              <a:gd name="connsiteY4" fmla="*/ 1821452 h 1829422"/>
              <a:gd name="connsiteX5" fmla="*/ 0 w 1583937"/>
              <a:gd name="connsiteY5" fmla="*/ 1829422 h 182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3937" h="1829422">
                <a:moveTo>
                  <a:pt x="0" y="1829422"/>
                </a:moveTo>
                <a:lnTo>
                  <a:pt x="0" y="0"/>
                </a:lnTo>
                <a:lnTo>
                  <a:pt x="1583937" y="914486"/>
                </a:lnTo>
                <a:lnTo>
                  <a:pt x="1534064" y="996579"/>
                </a:lnTo>
                <a:cubicBezTo>
                  <a:pt x="1227882" y="1449788"/>
                  <a:pt x="730602" y="1763285"/>
                  <a:pt x="157840" y="1821452"/>
                </a:cubicBezTo>
                <a:lnTo>
                  <a:pt x="0" y="1829422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749CD2-C32E-4FEC-8CD8-8FFD49544CC4}"/>
              </a:ext>
            </a:extLst>
          </p:cNvPr>
          <p:cNvSpPr/>
          <p:nvPr/>
        </p:nvSpPr>
        <p:spPr>
          <a:xfrm rot="5400000">
            <a:off x="6224284" y="3351107"/>
            <a:ext cx="1251557" cy="1456403"/>
          </a:xfrm>
          <a:custGeom>
            <a:avLst/>
            <a:gdLst>
              <a:gd name="connsiteX0" fmla="*/ 0 w 1596923"/>
              <a:gd name="connsiteY0" fmla="*/ 1858295 h 1858295"/>
              <a:gd name="connsiteX1" fmla="*/ 0 w 1596923"/>
              <a:gd name="connsiteY1" fmla="*/ 0 h 1858295"/>
              <a:gd name="connsiteX2" fmla="*/ 157840 w 1596923"/>
              <a:gd name="connsiteY2" fmla="*/ 7971 h 1858295"/>
              <a:gd name="connsiteX3" fmla="*/ 1534064 w 1596923"/>
              <a:gd name="connsiteY3" fmla="*/ 832844 h 1858295"/>
              <a:gd name="connsiteX4" fmla="*/ 1596923 w 1596923"/>
              <a:gd name="connsiteY4" fmla="*/ 936312 h 1858295"/>
              <a:gd name="connsiteX5" fmla="*/ 0 w 1596923"/>
              <a:gd name="connsiteY5" fmla="*/ 1858295 h 185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6923" h="1858295">
                <a:moveTo>
                  <a:pt x="0" y="1858295"/>
                </a:moveTo>
                <a:lnTo>
                  <a:pt x="0" y="0"/>
                </a:lnTo>
                <a:lnTo>
                  <a:pt x="157840" y="7971"/>
                </a:lnTo>
                <a:cubicBezTo>
                  <a:pt x="730602" y="66138"/>
                  <a:pt x="1227883" y="379634"/>
                  <a:pt x="1534064" y="832844"/>
                </a:cubicBezTo>
                <a:lnTo>
                  <a:pt x="1596923" y="936312"/>
                </a:lnTo>
                <a:lnTo>
                  <a:pt x="0" y="185829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EE1EB08-F3FB-4059-AB4D-0ABE025DED52}"/>
              </a:ext>
            </a:extLst>
          </p:cNvPr>
          <p:cNvSpPr/>
          <p:nvPr/>
        </p:nvSpPr>
        <p:spPr>
          <a:xfrm rot="5400000">
            <a:off x="5383392" y="3496393"/>
            <a:ext cx="1408091" cy="1417544"/>
          </a:xfrm>
          <a:custGeom>
            <a:avLst/>
            <a:gdLst>
              <a:gd name="connsiteX0" fmla="*/ 0 w 1796653"/>
              <a:gd name="connsiteY0" fmla="*/ 907866 h 1808714"/>
              <a:gd name="connsiteX1" fmla="*/ 1572470 w 1796653"/>
              <a:gd name="connsiteY1" fmla="*/ 0 h 1808714"/>
              <a:gd name="connsiteX2" fmla="*/ 1647884 w 1796653"/>
              <a:gd name="connsiteY2" fmla="*/ 156552 h 1808714"/>
              <a:gd name="connsiteX3" fmla="*/ 1796653 w 1796653"/>
              <a:gd name="connsiteY3" fmla="*/ 893430 h 1808714"/>
              <a:gd name="connsiteX4" fmla="*/ 1568167 w 1796653"/>
              <a:gd name="connsiteY4" fmla="*/ 1795791 h 1808714"/>
              <a:gd name="connsiteX5" fmla="*/ 1560316 w 1796653"/>
              <a:gd name="connsiteY5" fmla="*/ 1808714 h 1808714"/>
              <a:gd name="connsiteX6" fmla="*/ 0 w 1796653"/>
              <a:gd name="connsiteY6" fmla="*/ 907866 h 180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53" h="1808714">
                <a:moveTo>
                  <a:pt x="0" y="907866"/>
                </a:moveTo>
                <a:lnTo>
                  <a:pt x="1572470" y="0"/>
                </a:lnTo>
                <a:lnTo>
                  <a:pt x="1647884" y="156552"/>
                </a:lnTo>
                <a:cubicBezTo>
                  <a:pt x="1743680" y="383039"/>
                  <a:pt x="1796653" y="632048"/>
                  <a:pt x="1796653" y="893430"/>
                </a:cubicBezTo>
                <a:cubicBezTo>
                  <a:pt x="1796653" y="1220157"/>
                  <a:pt x="1713883" y="1527552"/>
                  <a:pt x="1568167" y="1795791"/>
                </a:cubicBezTo>
                <a:lnTo>
                  <a:pt x="1560316" y="1808714"/>
                </a:lnTo>
                <a:lnTo>
                  <a:pt x="0" y="907866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2FB7DE-063F-4771-9924-28E03C93B6B4}"/>
              </a:ext>
            </a:extLst>
          </p:cNvPr>
          <p:cNvSpPr/>
          <p:nvPr/>
        </p:nvSpPr>
        <p:spPr>
          <a:xfrm>
            <a:off x="4782155" y="2111689"/>
            <a:ext cx="2627691" cy="26276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708289F-6469-4730-BC6E-2F84DC3664D2}"/>
              </a:ext>
            </a:extLst>
          </p:cNvPr>
          <p:cNvGrpSpPr/>
          <p:nvPr/>
        </p:nvGrpSpPr>
        <p:grpSpPr>
          <a:xfrm>
            <a:off x="5135049" y="2464584"/>
            <a:ext cx="1921905" cy="1921905"/>
            <a:chOff x="3900056" y="1233056"/>
            <a:chExt cx="4391890" cy="4391890"/>
          </a:xfrm>
          <a:solidFill>
            <a:schemeClr val="bg1">
              <a:lumMod val="85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02EF74A-22D0-4A47-8E24-0449A1D6DC5F}"/>
                </a:ext>
              </a:extLst>
            </p:cNvPr>
            <p:cNvSpPr/>
            <p:nvPr/>
          </p:nvSpPr>
          <p:spPr>
            <a:xfrm>
              <a:off x="6061365" y="1233056"/>
              <a:ext cx="69273" cy="396603"/>
            </a:xfrm>
            <a:custGeom>
              <a:avLst/>
              <a:gdLst>
                <a:gd name="connsiteX0" fmla="*/ 0 w 69273"/>
                <a:gd name="connsiteY0" fmla="*/ 0 h 396603"/>
                <a:gd name="connsiteX1" fmla="*/ 69273 w 69273"/>
                <a:gd name="connsiteY1" fmla="*/ 0 h 396603"/>
                <a:gd name="connsiteX2" fmla="*/ 69273 w 69273"/>
                <a:gd name="connsiteY2" fmla="*/ 396603 h 396603"/>
                <a:gd name="connsiteX3" fmla="*/ 34636 w 69273"/>
                <a:gd name="connsiteY3" fmla="*/ 394854 h 396603"/>
                <a:gd name="connsiteX4" fmla="*/ 0 w 69273"/>
                <a:gd name="connsiteY4" fmla="*/ 396603 h 396603"/>
                <a:gd name="connsiteX5" fmla="*/ 0 w 69273"/>
                <a:gd name="connsiteY5" fmla="*/ 0 h 39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73" h="396603">
                  <a:moveTo>
                    <a:pt x="0" y="0"/>
                  </a:moveTo>
                  <a:lnTo>
                    <a:pt x="69273" y="0"/>
                  </a:lnTo>
                  <a:lnTo>
                    <a:pt x="69273" y="396603"/>
                  </a:lnTo>
                  <a:lnTo>
                    <a:pt x="34636" y="394854"/>
                  </a:lnTo>
                  <a:lnTo>
                    <a:pt x="0" y="39660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F359B7-0EC7-468B-B68E-525C36C85640}"/>
                </a:ext>
              </a:extLst>
            </p:cNvPr>
            <p:cNvSpPr/>
            <p:nvPr/>
          </p:nvSpPr>
          <p:spPr>
            <a:xfrm>
              <a:off x="5494192" y="1298916"/>
              <a:ext cx="169638" cy="400626"/>
            </a:xfrm>
            <a:custGeom>
              <a:avLst/>
              <a:gdLst>
                <a:gd name="connsiteX0" fmla="*/ 66913 w 169638"/>
                <a:gd name="connsiteY0" fmla="*/ 0 h 400626"/>
                <a:gd name="connsiteX1" fmla="*/ 169638 w 169638"/>
                <a:gd name="connsiteY1" fmla="*/ 383375 h 400626"/>
                <a:gd name="connsiteX2" fmla="*/ 102544 w 169638"/>
                <a:gd name="connsiteY2" fmla="*/ 400626 h 400626"/>
                <a:gd name="connsiteX3" fmla="*/ 0 w 169638"/>
                <a:gd name="connsiteY3" fmla="*/ 17929 h 400626"/>
                <a:gd name="connsiteX4" fmla="*/ 66913 w 169638"/>
                <a:gd name="connsiteY4" fmla="*/ 0 h 40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38" h="400626">
                  <a:moveTo>
                    <a:pt x="66913" y="0"/>
                  </a:moveTo>
                  <a:lnTo>
                    <a:pt x="169638" y="383375"/>
                  </a:lnTo>
                  <a:lnTo>
                    <a:pt x="102544" y="400626"/>
                  </a:lnTo>
                  <a:lnTo>
                    <a:pt x="0" y="17929"/>
                  </a:lnTo>
                  <a:lnTo>
                    <a:pt x="669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40190C-F1D2-4E25-8A6B-1D9009B6394D}"/>
                </a:ext>
              </a:extLst>
            </p:cNvPr>
            <p:cNvSpPr/>
            <p:nvPr/>
          </p:nvSpPr>
          <p:spPr>
            <a:xfrm>
              <a:off x="6528172" y="1298917"/>
              <a:ext cx="169638" cy="400627"/>
            </a:xfrm>
            <a:custGeom>
              <a:avLst/>
              <a:gdLst>
                <a:gd name="connsiteX0" fmla="*/ 102725 w 169638"/>
                <a:gd name="connsiteY0" fmla="*/ 0 h 400627"/>
                <a:gd name="connsiteX1" fmla="*/ 169638 w 169638"/>
                <a:gd name="connsiteY1" fmla="*/ 17929 h 400627"/>
                <a:gd name="connsiteX2" fmla="*/ 67095 w 169638"/>
                <a:gd name="connsiteY2" fmla="*/ 400627 h 400627"/>
                <a:gd name="connsiteX3" fmla="*/ 0 w 169638"/>
                <a:gd name="connsiteY3" fmla="*/ 383375 h 400627"/>
                <a:gd name="connsiteX4" fmla="*/ 102725 w 169638"/>
                <a:gd name="connsiteY4" fmla="*/ 0 h 40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38" h="400627">
                  <a:moveTo>
                    <a:pt x="102725" y="0"/>
                  </a:moveTo>
                  <a:lnTo>
                    <a:pt x="169638" y="17929"/>
                  </a:lnTo>
                  <a:lnTo>
                    <a:pt x="67095" y="400627"/>
                  </a:lnTo>
                  <a:lnTo>
                    <a:pt x="0" y="383375"/>
                  </a:lnTo>
                  <a:lnTo>
                    <a:pt x="10272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AD12D4-9A8E-4E3A-8D67-0FDC4A40681A}"/>
                </a:ext>
              </a:extLst>
            </p:cNvPr>
            <p:cNvSpPr/>
            <p:nvPr/>
          </p:nvSpPr>
          <p:spPr>
            <a:xfrm>
              <a:off x="4968033" y="1509939"/>
              <a:ext cx="257725" cy="378459"/>
            </a:xfrm>
            <a:custGeom>
              <a:avLst/>
              <a:gdLst>
                <a:gd name="connsiteX0" fmla="*/ 59992 w 257725"/>
                <a:gd name="connsiteY0" fmla="*/ 0 h 378459"/>
                <a:gd name="connsiteX1" fmla="*/ 257725 w 257725"/>
                <a:gd name="connsiteY1" fmla="*/ 342483 h 378459"/>
                <a:gd name="connsiteX2" fmla="*/ 198507 w 257725"/>
                <a:gd name="connsiteY2" fmla="*/ 378459 h 378459"/>
                <a:gd name="connsiteX3" fmla="*/ 0 w 257725"/>
                <a:gd name="connsiteY3" fmla="*/ 34636 h 378459"/>
                <a:gd name="connsiteX4" fmla="*/ 59992 w 257725"/>
                <a:gd name="connsiteY4" fmla="*/ 0 h 378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25" h="378459">
                  <a:moveTo>
                    <a:pt x="59992" y="0"/>
                  </a:moveTo>
                  <a:lnTo>
                    <a:pt x="257725" y="342483"/>
                  </a:lnTo>
                  <a:lnTo>
                    <a:pt x="198507" y="378459"/>
                  </a:lnTo>
                  <a:lnTo>
                    <a:pt x="0" y="34636"/>
                  </a:lnTo>
                  <a:lnTo>
                    <a:pt x="5999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EFE4C51-20FB-44D9-A178-809F533606B3}"/>
                </a:ext>
              </a:extLst>
            </p:cNvPr>
            <p:cNvSpPr/>
            <p:nvPr/>
          </p:nvSpPr>
          <p:spPr>
            <a:xfrm>
              <a:off x="6966244" y="1509938"/>
              <a:ext cx="257726" cy="378460"/>
            </a:xfrm>
            <a:custGeom>
              <a:avLst/>
              <a:gdLst>
                <a:gd name="connsiteX0" fmla="*/ 197733 w 257726"/>
                <a:gd name="connsiteY0" fmla="*/ 0 h 378460"/>
                <a:gd name="connsiteX1" fmla="*/ 257726 w 257726"/>
                <a:gd name="connsiteY1" fmla="*/ 34636 h 378460"/>
                <a:gd name="connsiteX2" fmla="*/ 59219 w 257726"/>
                <a:gd name="connsiteY2" fmla="*/ 378460 h 378460"/>
                <a:gd name="connsiteX3" fmla="*/ 0 w 257726"/>
                <a:gd name="connsiteY3" fmla="*/ 342484 h 378460"/>
                <a:gd name="connsiteX4" fmla="*/ 197733 w 257726"/>
                <a:gd name="connsiteY4" fmla="*/ 0 h 378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26" h="378460">
                  <a:moveTo>
                    <a:pt x="197733" y="0"/>
                  </a:moveTo>
                  <a:lnTo>
                    <a:pt x="257726" y="34636"/>
                  </a:lnTo>
                  <a:lnTo>
                    <a:pt x="59219" y="378460"/>
                  </a:lnTo>
                  <a:lnTo>
                    <a:pt x="0" y="342484"/>
                  </a:lnTo>
                  <a:lnTo>
                    <a:pt x="19773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C8AEEF-1599-4F18-98F2-FD488A4E1E94}"/>
                </a:ext>
              </a:extLst>
            </p:cNvPr>
            <p:cNvSpPr/>
            <p:nvPr/>
          </p:nvSpPr>
          <p:spPr>
            <a:xfrm>
              <a:off x="4518741" y="1851741"/>
              <a:ext cx="329356" cy="329356"/>
            </a:xfrm>
            <a:custGeom>
              <a:avLst/>
              <a:gdLst>
                <a:gd name="connsiteX0" fmla="*/ 48983 w 329356"/>
                <a:gd name="connsiteY0" fmla="*/ 0 h 329356"/>
                <a:gd name="connsiteX1" fmla="*/ 329356 w 329356"/>
                <a:gd name="connsiteY1" fmla="*/ 280373 h 329356"/>
                <a:gd name="connsiteX2" fmla="*/ 303695 w 329356"/>
                <a:gd name="connsiteY2" fmla="*/ 303695 h 329356"/>
                <a:gd name="connsiteX3" fmla="*/ 280373 w 329356"/>
                <a:gd name="connsiteY3" fmla="*/ 329356 h 329356"/>
                <a:gd name="connsiteX4" fmla="*/ 0 w 329356"/>
                <a:gd name="connsiteY4" fmla="*/ 48983 h 329356"/>
                <a:gd name="connsiteX5" fmla="*/ 48983 w 329356"/>
                <a:gd name="connsiteY5" fmla="*/ 0 h 32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356" h="329356">
                  <a:moveTo>
                    <a:pt x="48983" y="0"/>
                  </a:moveTo>
                  <a:lnTo>
                    <a:pt x="329356" y="280373"/>
                  </a:lnTo>
                  <a:lnTo>
                    <a:pt x="303695" y="303695"/>
                  </a:lnTo>
                  <a:lnTo>
                    <a:pt x="280373" y="329356"/>
                  </a:lnTo>
                  <a:lnTo>
                    <a:pt x="0" y="48983"/>
                  </a:lnTo>
                  <a:lnTo>
                    <a:pt x="4898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305DD0-1D71-40A0-B847-BAF52728921E}"/>
                </a:ext>
              </a:extLst>
            </p:cNvPr>
            <p:cNvSpPr/>
            <p:nvPr/>
          </p:nvSpPr>
          <p:spPr>
            <a:xfrm>
              <a:off x="7343904" y="1851742"/>
              <a:ext cx="329356" cy="329357"/>
            </a:xfrm>
            <a:custGeom>
              <a:avLst/>
              <a:gdLst>
                <a:gd name="connsiteX0" fmla="*/ 280373 w 329356"/>
                <a:gd name="connsiteY0" fmla="*/ 0 h 329357"/>
                <a:gd name="connsiteX1" fmla="*/ 329356 w 329356"/>
                <a:gd name="connsiteY1" fmla="*/ 48983 h 329357"/>
                <a:gd name="connsiteX2" fmla="*/ 48983 w 329356"/>
                <a:gd name="connsiteY2" fmla="*/ 329357 h 329357"/>
                <a:gd name="connsiteX3" fmla="*/ 25660 w 329356"/>
                <a:gd name="connsiteY3" fmla="*/ 303695 h 329357"/>
                <a:gd name="connsiteX4" fmla="*/ 0 w 329356"/>
                <a:gd name="connsiteY4" fmla="*/ 280374 h 329357"/>
                <a:gd name="connsiteX5" fmla="*/ 280373 w 329356"/>
                <a:gd name="connsiteY5" fmla="*/ 0 h 32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356" h="329357">
                  <a:moveTo>
                    <a:pt x="280373" y="0"/>
                  </a:moveTo>
                  <a:lnTo>
                    <a:pt x="329356" y="48983"/>
                  </a:lnTo>
                  <a:lnTo>
                    <a:pt x="48983" y="329357"/>
                  </a:lnTo>
                  <a:lnTo>
                    <a:pt x="25660" y="303695"/>
                  </a:lnTo>
                  <a:lnTo>
                    <a:pt x="0" y="280374"/>
                  </a:lnTo>
                  <a:lnTo>
                    <a:pt x="2803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EE4F2D4-C4AD-4F05-A9FC-7DC1E745739A}"/>
                </a:ext>
              </a:extLst>
            </p:cNvPr>
            <p:cNvSpPr/>
            <p:nvPr/>
          </p:nvSpPr>
          <p:spPr>
            <a:xfrm>
              <a:off x="4176939" y="2301033"/>
              <a:ext cx="378459" cy="257725"/>
            </a:xfrm>
            <a:custGeom>
              <a:avLst/>
              <a:gdLst>
                <a:gd name="connsiteX0" fmla="*/ 34636 w 378459"/>
                <a:gd name="connsiteY0" fmla="*/ 0 h 257725"/>
                <a:gd name="connsiteX1" fmla="*/ 378459 w 378459"/>
                <a:gd name="connsiteY1" fmla="*/ 198506 h 257725"/>
                <a:gd name="connsiteX2" fmla="*/ 342483 w 378459"/>
                <a:gd name="connsiteY2" fmla="*/ 257725 h 257725"/>
                <a:gd name="connsiteX3" fmla="*/ 0 w 378459"/>
                <a:gd name="connsiteY3" fmla="*/ 59992 h 257725"/>
                <a:gd name="connsiteX4" fmla="*/ 34636 w 378459"/>
                <a:gd name="connsiteY4" fmla="*/ 0 h 25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59" h="257725">
                  <a:moveTo>
                    <a:pt x="34636" y="0"/>
                  </a:moveTo>
                  <a:lnTo>
                    <a:pt x="378459" y="198506"/>
                  </a:lnTo>
                  <a:lnTo>
                    <a:pt x="342483" y="257725"/>
                  </a:lnTo>
                  <a:lnTo>
                    <a:pt x="0" y="59992"/>
                  </a:lnTo>
                  <a:lnTo>
                    <a:pt x="346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692B74B-9ADE-43A5-9345-4CA968308476}"/>
                </a:ext>
              </a:extLst>
            </p:cNvPr>
            <p:cNvSpPr/>
            <p:nvPr/>
          </p:nvSpPr>
          <p:spPr>
            <a:xfrm>
              <a:off x="7636604" y="2301032"/>
              <a:ext cx="378461" cy="257726"/>
            </a:xfrm>
            <a:custGeom>
              <a:avLst/>
              <a:gdLst>
                <a:gd name="connsiteX0" fmla="*/ 343824 w 378461"/>
                <a:gd name="connsiteY0" fmla="*/ 0 h 257726"/>
                <a:gd name="connsiteX1" fmla="*/ 378461 w 378461"/>
                <a:gd name="connsiteY1" fmla="*/ 59992 h 257726"/>
                <a:gd name="connsiteX2" fmla="*/ 35977 w 378461"/>
                <a:gd name="connsiteY2" fmla="*/ 257726 h 257726"/>
                <a:gd name="connsiteX3" fmla="*/ 0 w 378461"/>
                <a:gd name="connsiteY3" fmla="*/ 198507 h 257726"/>
                <a:gd name="connsiteX4" fmla="*/ 343824 w 378461"/>
                <a:gd name="connsiteY4" fmla="*/ 0 h 25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61" h="257726">
                  <a:moveTo>
                    <a:pt x="343824" y="0"/>
                  </a:moveTo>
                  <a:lnTo>
                    <a:pt x="378461" y="59992"/>
                  </a:lnTo>
                  <a:lnTo>
                    <a:pt x="35977" y="257726"/>
                  </a:lnTo>
                  <a:lnTo>
                    <a:pt x="0" y="198507"/>
                  </a:lnTo>
                  <a:lnTo>
                    <a:pt x="34382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2EEEC7-C115-4280-8BC4-19F756F3BAC1}"/>
                </a:ext>
              </a:extLst>
            </p:cNvPr>
            <p:cNvSpPr/>
            <p:nvPr/>
          </p:nvSpPr>
          <p:spPr>
            <a:xfrm>
              <a:off x="3965916" y="2827193"/>
              <a:ext cx="400626" cy="169637"/>
            </a:xfrm>
            <a:custGeom>
              <a:avLst/>
              <a:gdLst>
                <a:gd name="connsiteX0" fmla="*/ 17929 w 400626"/>
                <a:gd name="connsiteY0" fmla="*/ 0 h 169637"/>
                <a:gd name="connsiteX1" fmla="*/ 400626 w 400626"/>
                <a:gd name="connsiteY1" fmla="*/ 102544 h 169637"/>
                <a:gd name="connsiteX2" fmla="*/ 383375 w 400626"/>
                <a:gd name="connsiteY2" fmla="*/ 169637 h 169637"/>
                <a:gd name="connsiteX3" fmla="*/ 0 w 400626"/>
                <a:gd name="connsiteY3" fmla="*/ 66912 h 169637"/>
                <a:gd name="connsiteX4" fmla="*/ 17929 w 400626"/>
                <a:gd name="connsiteY4" fmla="*/ 0 h 16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626" h="169637">
                  <a:moveTo>
                    <a:pt x="17929" y="0"/>
                  </a:moveTo>
                  <a:lnTo>
                    <a:pt x="400626" y="102544"/>
                  </a:lnTo>
                  <a:lnTo>
                    <a:pt x="383375" y="169637"/>
                  </a:lnTo>
                  <a:lnTo>
                    <a:pt x="0" y="66912"/>
                  </a:lnTo>
                  <a:lnTo>
                    <a:pt x="1792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F1CDA5-D9A2-4D2E-B3C3-B34B15E686B6}"/>
                </a:ext>
              </a:extLst>
            </p:cNvPr>
            <p:cNvSpPr/>
            <p:nvPr/>
          </p:nvSpPr>
          <p:spPr>
            <a:xfrm>
              <a:off x="7825458" y="2827192"/>
              <a:ext cx="400628" cy="169638"/>
            </a:xfrm>
            <a:custGeom>
              <a:avLst/>
              <a:gdLst>
                <a:gd name="connsiteX0" fmla="*/ 382699 w 400628"/>
                <a:gd name="connsiteY0" fmla="*/ 0 h 169638"/>
                <a:gd name="connsiteX1" fmla="*/ 400628 w 400628"/>
                <a:gd name="connsiteY1" fmla="*/ 66912 h 169638"/>
                <a:gd name="connsiteX2" fmla="*/ 17252 w 400628"/>
                <a:gd name="connsiteY2" fmla="*/ 169638 h 169638"/>
                <a:gd name="connsiteX3" fmla="*/ 0 w 400628"/>
                <a:gd name="connsiteY3" fmla="*/ 102544 h 169638"/>
                <a:gd name="connsiteX4" fmla="*/ 382699 w 400628"/>
                <a:gd name="connsiteY4" fmla="*/ 0 h 16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628" h="169638">
                  <a:moveTo>
                    <a:pt x="382699" y="0"/>
                  </a:moveTo>
                  <a:lnTo>
                    <a:pt x="400628" y="66912"/>
                  </a:lnTo>
                  <a:lnTo>
                    <a:pt x="17252" y="169638"/>
                  </a:lnTo>
                  <a:lnTo>
                    <a:pt x="0" y="102544"/>
                  </a:lnTo>
                  <a:lnTo>
                    <a:pt x="38269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C78D0DC-B3CC-40B9-93F8-B16A88062387}"/>
                </a:ext>
              </a:extLst>
            </p:cNvPr>
            <p:cNvSpPr/>
            <p:nvPr/>
          </p:nvSpPr>
          <p:spPr>
            <a:xfrm>
              <a:off x="3900056" y="3394365"/>
              <a:ext cx="396603" cy="69273"/>
            </a:xfrm>
            <a:custGeom>
              <a:avLst/>
              <a:gdLst>
                <a:gd name="connsiteX0" fmla="*/ 0 w 396603"/>
                <a:gd name="connsiteY0" fmla="*/ 0 h 69273"/>
                <a:gd name="connsiteX1" fmla="*/ 396603 w 396603"/>
                <a:gd name="connsiteY1" fmla="*/ 0 h 69273"/>
                <a:gd name="connsiteX2" fmla="*/ 394854 w 396603"/>
                <a:gd name="connsiteY2" fmla="*/ 34636 h 69273"/>
                <a:gd name="connsiteX3" fmla="*/ 396603 w 396603"/>
                <a:gd name="connsiteY3" fmla="*/ 69273 h 69273"/>
                <a:gd name="connsiteX4" fmla="*/ 0 w 396603"/>
                <a:gd name="connsiteY4" fmla="*/ 69273 h 69273"/>
                <a:gd name="connsiteX5" fmla="*/ 0 w 396603"/>
                <a:gd name="connsiteY5" fmla="*/ 0 h 6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03" h="69273">
                  <a:moveTo>
                    <a:pt x="0" y="0"/>
                  </a:moveTo>
                  <a:lnTo>
                    <a:pt x="396603" y="0"/>
                  </a:lnTo>
                  <a:lnTo>
                    <a:pt x="394854" y="34636"/>
                  </a:lnTo>
                  <a:lnTo>
                    <a:pt x="396603" y="69273"/>
                  </a:lnTo>
                  <a:lnTo>
                    <a:pt x="0" y="692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6E2B607-38E1-444E-BC06-8BF73C2767A4}"/>
                </a:ext>
              </a:extLst>
            </p:cNvPr>
            <p:cNvSpPr/>
            <p:nvPr/>
          </p:nvSpPr>
          <p:spPr>
            <a:xfrm>
              <a:off x="7895342" y="3394365"/>
              <a:ext cx="396604" cy="69273"/>
            </a:xfrm>
            <a:custGeom>
              <a:avLst/>
              <a:gdLst>
                <a:gd name="connsiteX0" fmla="*/ 0 w 396604"/>
                <a:gd name="connsiteY0" fmla="*/ 0 h 69273"/>
                <a:gd name="connsiteX1" fmla="*/ 396604 w 396604"/>
                <a:gd name="connsiteY1" fmla="*/ 0 h 69273"/>
                <a:gd name="connsiteX2" fmla="*/ 396604 w 396604"/>
                <a:gd name="connsiteY2" fmla="*/ 69273 h 69273"/>
                <a:gd name="connsiteX3" fmla="*/ 0 w 396604"/>
                <a:gd name="connsiteY3" fmla="*/ 69273 h 69273"/>
                <a:gd name="connsiteX4" fmla="*/ 1749 w 396604"/>
                <a:gd name="connsiteY4" fmla="*/ 34636 h 69273"/>
                <a:gd name="connsiteX5" fmla="*/ 0 w 396604"/>
                <a:gd name="connsiteY5" fmla="*/ 0 h 6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6604" h="69273">
                  <a:moveTo>
                    <a:pt x="0" y="0"/>
                  </a:moveTo>
                  <a:lnTo>
                    <a:pt x="396604" y="0"/>
                  </a:lnTo>
                  <a:lnTo>
                    <a:pt x="396604" y="69273"/>
                  </a:lnTo>
                  <a:lnTo>
                    <a:pt x="0" y="69273"/>
                  </a:lnTo>
                  <a:lnTo>
                    <a:pt x="1749" y="3463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403F193-98D1-4F2F-9DC0-F1F67B9DDB4C}"/>
                </a:ext>
              </a:extLst>
            </p:cNvPr>
            <p:cNvSpPr/>
            <p:nvPr/>
          </p:nvSpPr>
          <p:spPr>
            <a:xfrm>
              <a:off x="7825458" y="3861173"/>
              <a:ext cx="400628" cy="169637"/>
            </a:xfrm>
            <a:custGeom>
              <a:avLst/>
              <a:gdLst>
                <a:gd name="connsiteX0" fmla="*/ 17251 w 400628"/>
                <a:gd name="connsiteY0" fmla="*/ 0 h 169637"/>
                <a:gd name="connsiteX1" fmla="*/ 400628 w 400628"/>
                <a:gd name="connsiteY1" fmla="*/ 102725 h 169637"/>
                <a:gd name="connsiteX2" fmla="*/ 382699 w 400628"/>
                <a:gd name="connsiteY2" fmla="*/ 169637 h 169637"/>
                <a:gd name="connsiteX3" fmla="*/ 0 w 400628"/>
                <a:gd name="connsiteY3" fmla="*/ 67093 h 169637"/>
                <a:gd name="connsiteX4" fmla="*/ 17251 w 400628"/>
                <a:gd name="connsiteY4" fmla="*/ 0 h 16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628" h="169637">
                  <a:moveTo>
                    <a:pt x="17251" y="0"/>
                  </a:moveTo>
                  <a:lnTo>
                    <a:pt x="400628" y="102725"/>
                  </a:lnTo>
                  <a:lnTo>
                    <a:pt x="382699" y="169637"/>
                  </a:lnTo>
                  <a:lnTo>
                    <a:pt x="0" y="67093"/>
                  </a:lnTo>
                  <a:lnTo>
                    <a:pt x="1725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4DBCEB1-DAA8-42CD-A7EE-9F3FFD59B878}"/>
                </a:ext>
              </a:extLst>
            </p:cNvPr>
            <p:cNvSpPr/>
            <p:nvPr/>
          </p:nvSpPr>
          <p:spPr>
            <a:xfrm>
              <a:off x="3965917" y="3861173"/>
              <a:ext cx="400627" cy="169637"/>
            </a:xfrm>
            <a:custGeom>
              <a:avLst/>
              <a:gdLst>
                <a:gd name="connsiteX0" fmla="*/ 383375 w 400627"/>
                <a:gd name="connsiteY0" fmla="*/ 0 h 169637"/>
                <a:gd name="connsiteX1" fmla="*/ 400627 w 400627"/>
                <a:gd name="connsiteY1" fmla="*/ 67094 h 169637"/>
                <a:gd name="connsiteX2" fmla="*/ 17929 w 400627"/>
                <a:gd name="connsiteY2" fmla="*/ 169637 h 169637"/>
                <a:gd name="connsiteX3" fmla="*/ 0 w 400627"/>
                <a:gd name="connsiteY3" fmla="*/ 102725 h 169637"/>
                <a:gd name="connsiteX4" fmla="*/ 383375 w 400627"/>
                <a:gd name="connsiteY4" fmla="*/ 0 h 16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627" h="169637">
                  <a:moveTo>
                    <a:pt x="383375" y="0"/>
                  </a:moveTo>
                  <a:lnTo>
                    <a:pt x="400627" y="67094"/>
                  </a:lnTo>
                  <a:lnTo>
                    <a:pt x="17929" y="169637"/>
                  </a:lnTo>
                  <a:lnTo>
                    <a:pt x="0" y="102725"/>
                  </a:lnTo>
                  <a:lnTo>
                    <a:pt x="38337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138AF7A-6B0E-40A4-B045-884B175C16AA}"/>
                </a:ext>
              </a:extLst>
            </p:cNvPr>
            <p:cNvSpPr/>
            <p:nvPr/>
          </p:nvSpPr>
          <p:spPr>
            <a:xfrm>
              <a:off x="7636604" y="4299244"/>
              <a:ext cx="378461" cy="257726"/>
            </a:xfrm>
            <a:custGeom>
              <a:avLst/>
              <a:gdLst>
                <a:gd name="connsiteX0" fmla="*/ 35976 w 378461"/>
                <a:gd name="connsiteY0" fmla="*/ 0 h 257726"/>
                <a:gd name="connsiteX1" fmla="*/ 378461 w 378461"/>
                <a:gd name="connsiteY1" fmla="*/ 197733 h 257726"/>
                <a:gd name="connsiteX2" fmla="*/ 343824 w 378461"/>
                <a:gd name="connsiteY2" fmla="*/ 257726 h 257726"/>
                <a:gd name="connsiteX3" fmla="*/ 0 w 378461"/>
                <a:gd name="connsiteY3" fmla="*/ 59219 h 257726"/>
                <a:gd name="connsiteX4" fmla="*/ 35976 w 378461"/>
                <a:gd name="connsiteY4" fmla="*/ 0 h 25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61" h="257726">
                  <a:moveTo>
                    <a:pt x="35976" y="0"/>
                  </a:moveTo>
                  <a:lnTo>
                    <a:pt x="378461" y="197733"/>
                  </a:lnTo>
                  <a:lnTo>
                    <a:pt x="343824" y="257726"/>
                  </a:lnTo>
                  <a:lnTo>
                    <a:pt x="0" y="59219"/>
                  </a:lnTo>
                  <a:lnTo>
                    <a:pt x="3597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02A66D1-22EA-4241-BEF5-592F0912C8BC}"/>
                </a:ext>
              </a:extLst>
            </p:cNvPr>
            <p:cNvSpPr/>
            <p:nvPr/>
          </p:nvSpPr>
          <p:spPr>
            <a:xfrm>
              <a:off x="4176938" y="4299244"/>
              <a:ext cx="378460" cy="257726"/>
            </a:xfrm>
            <a:custGeom>
              <a:avLst/>
              <a:gdLst>
                <a:gd name="connsiteX0" fmla="*/ 342484 w 378460"/>
                <a:gd name="connsiteY0" fmla="*/ 0 h 257726"/>
                <a:gd name="connsiteX1" fmla="*/ 378460 w 378460"/>
                <a:gd name="connsiteY1" fmla="*/ 59219 h 257726"/>
                <a:gd name="connsiteX2" fmla="*/ 34636 w 378460"/>
                <a:gd name="connsiteY2" fmla="*/ 257726 h 257726"/>
                <a:gd name="connsiteX3" fmla="*/ 0 w 378460"/>
                <a:gd name="connsiteY3" fmla="*/ 197733 h 257726"/>
                <a:gd name="connsiteX4" fmla="*/ 342484 w 378460"/>
                <a:gd name="connsiteY4" fmla="*/ 0 h 25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460" h="257726">
                  <a:moveTo>
                    <a:pt x="342484" y="0"/>
                  </a:moveTo>
                  <a:lnTo>
                    <a:pt x="378460" y="59219"/>
                  </a:lnTo>
                  <a:lnTo>
                    <a:pt x="34636" y="257726"/>
                  </a:lnTo>
                  <a:lnTo>
                    <a:pt x="0" y="197733"/>
                  </a:lnTo>
                  <a:lnTo>
                    <a:pt x="34248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537CF47-402C-4508-A94C-19C58B2E7B34}"/>
                </a:ext>
              </a:extLst>
            </p:cNvPr>
            <p:cNvSpPr/>
            <p:nvPr/>
          </p:nvSpPr>
          <p:spPr>
            <a:xfrm>
              <a:off x="7343904" y="4676904"/>
              <a:ext cx="329357" cy="329357"/>
            </a:xfrm>
            <a:custGeom>
              <a:avLst/>
              <a:gdLst>
                <a:gd name="connsiteX0" fmla="*/ 48983 w 329357"/>
                <a:gd name="connsiteY0" fmla="*/ 0 h 329357"/>
                <a:gd name="connsiteX1" fmla="*/ 329357 w 329357"/>
                <a:gd name="connsiteY1" fmla="*/ 280374 h 329357"/>
                <a:gd name="connsiteX2" fmla="*/ 280374 w 329357"/>
                <a:gd name="connsiteY2" fmla="*/ 329357 h 329357"/>
                <a:gd name="connsiteX3" fmla="*/ 0 w 329357"/>
                <a:gd name="connsiteY3" fmla="*/ 48983 h 329357"/>
                <a:gd name="connsiteX4" fmla="*/ 25661 w 329357"/>
                <a:gd name="connsiteY4" fmla="*/ 25661 h 329357"/>
                <a:gd name="connsiteX5" fmla="*/ 48983 w 329357"/>
                <a:gd name="connsiteY5" fmla="*/ 0 h 32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357" h="329357">
                  <a:moveTo>
                    <a:pt x="48983" y="0"/>
                  </a:moveTo>
                  <a:lnTo>
                    <a:pt x="329357" y="280374"/>
                  </a:lnTo>
                  <a:lnTo>
                    <a:pt x="280374" y="329357"/>
                  </a:lnTo>
                  <a:lnTo>
                    <a:pt x="0" y="48983"/>
                  </a:lnTo>
                  <a:lnTo>
                    <a:pt x="25661" y="25661"/>
                  </a:lnTo>
                  <a:lnTo>
                    <a:pt x="4898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C416815-8C62-454A-A308-BBC8ED0AC257}"/>
                </a:ext>
              </a:extLst>
            </p:cNvPr>
            <p:cNvSpPr/>
            <p:nvPr/>
          </p:nvSpPr>
          <p:spPr>
            <a:xfrm>
              <a:off x="4518742" y="4676904"/>
              <a:ext cx="329357" cy="329356"/>
            </a:xfrm>
            <a:custGeom>
              <a:avLst/>
              <a:gdLst>
                <a:gd name="connsiteX0" fmla="*/ 280374 w 329357"/>
                <a:gd name="connsiteY0" fmla="*/ 0 h 329356"/>
                <a:gd name="connsiteX1" fmla="*/ 303695 w 329357"/>
                <a:gd name="connsiteY1" fmla="*/ 25660 h 329356"/>
                <a:gd name="connsiteX2" fmla="*/ 329357 w 329357"/>
                <a:gd name="connsiteY2" fmla="*/ 48983 h 329356"/>
                <a:gd name="connsiteX3" fmla="*/ 48983 w 329357"/>
                <a:gd name="connsiteY3" fmla="*/ 329356 h 329356"/>
                <a:gd name="connsiteX4" fmla="*/ 0 w 329357"/>
                <a:gd name="connsiteY4" fmla="*/ 280373 h 329356"/>
                <a:gd name="connsiteX5" fmla="*/ 280374 w 329357"/>
                <a:gd name="connsiteY5" fmla="*/ 0 h 32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357" h="329356">
                  <a:moveTo>
                    <a:pt x="280374" y="0"/>
                  </a:moveTo>
                  <a:lnTo>
                    <a:pt x="303695" y="25660"/>
                  </a:lnTo>
                  <a:lnTo>
                    <a:pt x="329357" y="48983"/>
                  </a:lnTo>
                  <a:lnTo>
                    <a:pt x="48983" y="329356"/>
                  </a:lnTo>
                  <a:lnTo>
                    <a:pt x="0" y="280373"/>
                  </a:lnTo>
                  <a:lnTo>
                    <a:pt x="28037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3136869-9425-4862-8C46-F91D5F0B15D3}"/>
                </a:ext>
              </a:extLst>
            </p:cNvPr>
            <p:cNvSpPr/>
            <p:nvPr/>
          </p:nvSpPr>
          <p:spPr>
            <a:xfrm>
              <a:off x="6966244" y="4969604"/>
              <a:ext cx="257726" cy="378461"/>
            </a:xfrm>
            <a:custGeom>
              <a:avLst/>
              <a:gdLst>
                <a:gd name="connsiteX0" fmla="*/ 59219 w 257726"/>
                <a:gd name="connsiteY0" fmla="*/ 0 h 378461"/>
                <a:gd name="connsiteX1" fmla="*/ 257726 w 257726"/>
                <a:gd name="connsiteY1" fmla="*/ 343824 h 378461"/>
                <a:gd name="connsiteX2" fmla="*/ 197733 w 257726"/>
                <a:gd name="connsiteY2" fmla="*/ 378461 h 378461"/>
                <a:gd name="connsiteX3" fmla="*/ 0 w 257726"/>
                <a:gd name="connsiteY3" fmla="*/ 35976 h 378461"/>
                <a:gd name="connsiteX4" fmla="*/ 59219 w 257726"/>
                <a:gd name="connsiteY4" fmla="*/ 0 h 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26" h="378461">
                  <a:moveTo>
                    <a:pt x="59219" y="0"/>
                  </a:moveTo>
                  <a:lnTo>
                    <a:pt x="257726" y="343824"/>
                  </a:lnTo>
                  <a:lnTo>
                    <a:pt x="197733" y="378461"/>
                  </a:lnTo>
                  <a:lnTo>
                    <a:pt x="0" y="35976"/>
                  </a:lnTo>
                  <a:lnTo>
                    <a:pt x="5921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C07CC3F-86C1-4139-9C53-882A0C22F7C4}"/>
                </a:ext>
              </a:extLst>
            </p:cNvPr>
            <p:cNvSpPr/>
            <p:nvPr/>
          </p:nvSpPr>
          <p:spPr>
            <a:xfrm>
              <a:off x="4968032" y="4969604"/>
              <a:ext cx="257726" cy="378461"/>
            </a:xfrm>
            <a:custGeom>
              <a:avLst/>
              <a:gdLst>
                <a:gd name="connsiteX0" fmla="*/ 198507 w 257726"/>
                <a:gd name="connsiteY0" fmla="*/ 0 h 378461"/>
                <a:gd name="connsiteX1" fmla="*/ 257726 w 257726"/>
                <a:gd name="connsiteY1" fmla="*/ 35977 h 378461"/>
                <a:gd name="connsiteX2" fmla="*/ 59992 w 257726"/>
                <a:gd name="connsiteY2" fmla="*/ 378461 h 378461"/>
                <a:gd name="connsiteX3" fmla="*/ 0 w 257726"/>
                <a:gd name="connsiteY3" fmla="*/ 343824 h 378461"/>
                <a:gd name="connsiteX4" fmla="*/ 198507 w 257726"/>
                <a:gd name="connsiteY4" fmla="*/ 0 h 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26" h="378461">
                  <a:moveTo>
                    <a:pt x="198507" y="0"/>
                  </a:moveTo>
                  <a:lnTo>
                    <a:pt x="257726" y="35977"/>
                  </a:lnTo>
                  <a:lnTo>
                    <a:pt x="59992" y="378461"/>
                  </a:lnTo>
                  <a:lnTo>
                    <a:pt x="0" y="343824"/>
                  </a:lnTo>
                  <a:lnTo>
                    <a:pt x="198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36B30DA-D952-415F-A723-B07E8BCF8BC7}"/>
                </a:ext>
              </a:extLst>
            </p:cNvPr>
            <p:cNvSpPr/>
            <p:nvPr/>
          </p:nvSpPr>
          <p:spPr>
            <a:xfrm>
              <a:off x="6528172" y="5158458"/>
              <a:ext cx="169638" cy="400628"/>
            </a:xfrm>
            <a:custGeom>
              <a:avLst/>
              <a:gdLst>
                <a:gd name="connsiteX0" fmla="*/ 67094 w 169638"/>
                <a:gd name="connsiteY0" fmla="*/ 0 h 400628"/>
                <a:gd name="connsiteX1" fmla="*/ 169638 w 169638"/>
                <a:gd name="connsiteY1" fmla="*/ 382699 h 400628"/>
                <a:gd name="connsiteX2" fmla="*/ 102725 w 169638"/>
                <a:gd name="connsiteY2" fmla="*/ 400628 h 400628"/>
                <a:gd name="connsiteX3" fmla="*/ 0 w 169638"/>
                <a:gd name="connsiteY3" fmla="*/ 17251 h 400628"/>
                <a:gd name="connsiteX4" fmla="*/ 67094 w 169638"/>
                <a:gd name="connsiteY4" fmla="*/ 0 h 40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38" h="400628">
                  <a:moveTo>
                    <a:pt x="67094" y="0"/>
                  </a:moveTo>
                  <a:lnTo>
                    <a:pt x="169638" y="382699"/>
                  </a:lnTo>
                  <a:lnTo>
                    <a:pt x="102725" y="400628"/>
                  </a:lnTo>
                  <a:lnTo>
                    <a:pt x="0" y="17251"/>
                  </a:lnTo>
                  <a:lnTo>
                    <a:pt x="6709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D62A37-54A9-44B0-A55A-EB619294AF12}"/>
                </a:ext>
              </a:extLst>
            </p:cNvPr>
            <p:cNvSpPr/>
            <p:nvPr/>
          </p:nvSpPr>
          <p:spPr>
            <a:xfrm>
              <a:off x="5494193" y="5158458"/>
              <a:ext cx="169639" cy="400628"/>
            </a:xfrm>
            <a:custGeom>
              <a:avLst/>
              <a:gdLst>
                <a:gd name="connsiteX0" fmla="*/ 102544 w 169639"/>
                <a:gd name="connsiteY0" fmla="*/ 0 h 400628"/>
                <a:gd name="connsiteX1" fmla="*/ 169639 w 169639"/>
                <a:gd name="connsiteY1" fmla="*/ 17252 h 400628"/>
                <a:gd name="connsiteX2" fmla="*/ 66913 w 169639"/>
                <a:gd name="connsiteY2" fmla="*/ 400628 h 400628"/>
                <a:gd name="connsiteX3" fmla="*/ 0 w 169639"/>
                <a:gd name="connsiteY3" fmla="*/ 382699 h 400628"/>
                <a:gd name="connsiteX4" fmla="*/ 102544 w 169639"/>
                <a:gd name="connsiteY4" fmla="*/ 0 h 40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39" h="400628">
                  <a:moveTo>
                    <a:pt x="102544" y="0"/>
                  </a:moveTo>
                  <a:lnTo>
                    <a:pt x="169639" y="17252"/>
                  </a:lnTo>
                  <a:lnTo>
                    <a:pt x="66913" y="400628"/>
                  </a:lnTo>
                  <a:lnTo>
                    <a:pt x="0" y="382699"/>
                  </a:lnTo>
                  <a:lnTo>
                    <a:pt x="10254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89F661-AE02-4494-A23E-A8556B9DE8CB}"/>
                </a:ext>
              </a:extLst>
            </p:cNvPr>
            <p:cNvSpPr/>
            <p:nvPr/>
          </p:nvSpPr>
          <p:spPr>
            <a:xfrm>
              <a:off x="6061365" y="5228342"/>
              <a:ext cx="69273" cy="396604"/>
            </a:xfrm>
            <a:custGeom>
              <a:avLst/>
              <a:gdLst>
                <a:gd name="connsiteX0" fmla="*/ 69273 w 69273"/>
                <a:gd name="connsiteY0" fmla="*/ 0 h 396604"/>
                <a:gd name="connsiteX1" fmla="*/ 69273 w 69273"/>
                <a:gd name="connsiteY1" fmla="*/ 396604 h 396604"/>
                <a:gd name="connsiteX2" fmla="*/ 0 w 69273"/>
                <a:gd name="connsiteY2" fmla="*/ 396604 h 396604"/>
                <a:gd name="connsiteX3" fmla="*/ 0 w 69273"/>
                <a:gd name="connsiteY3" fmla="*/ 0 h 396604"/>
                <a:gd name="connsiteX4" fmla="*/ 34636 w 69273"/>
                <a:gd name="connsiteY4" fmla="*/ 1749 h 396604"/>
                <a:gd name="connsiteX5" fmla="*/ 69273 w 69273"/>
                <a:gd name="connsiteY5" fmla="*/ 0 h 39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273" h="396604">
                  <a:moveTo>
                    <a:pt x="69273" y="0"/>
                  </a:moveTo>
                  <a:lnTo>
                    <a:pt x="69273" y="396604"/>
                  </a:lnTo>
                  <a:lnTo>
                    <a:pt x="0" y="396604"/>
                  </a:lnTo>
                  <a:lnTo>
                    <a:pt x="0" y="0"/>
                  </a:lnTo>
                  <a:lnTo>
                    <a:pt x="34636" y="1749"/>
                  </a:lnTo>
                  <a:lnTo>
                    <a:pt x="692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F854C2B-F10E-410D-9D26-4FA3CEEC7508}"/>
              </a:ext>
            </a:extLst>
          </p:cNvPr>
          <p:cNvGrpSpPr/>
          <p:nvPr/>
        </p:nvGrpSpPr>
        <p:grpSpPr>
          <a:xfrm>
            <a:off x="4353647" y="1445010"/>
            <a:ext cx="3484708" cy="3961052"/>
            <a:chOff x="3886904" y="900587"/>
            <a:chExt cx="4446311" cy="505410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AD91300-0D08-4FFF-8B94-88F005987598}"/>
                </a:ext>
              </a:extLst>
            </p:cNvPr>
            <p:cNvSpPr/>
            <p:nvPr/>
          </p:nvSpPr>
          <p:spPr>
            <a:xfrm rot="1799661">
              <a:off x="7988094" y="2059030"/>
              <a:ext cx="259538" cy="372290"/>
            </a:xfrm>
            <a:custGeom>
              <a:avLst/>
              <a:gdLst>
                <a:gd name="connsiteX0" fmla="*/ 190848 w 259538"/>
                <a:gd name="connsiteY0" fmla="*/ 0 h 372290"/>
                <a:gd name="connsiteX1" fmla="*/ 259538 w 259538"/>
                <a:gd name="connsiteY1" fmla="*/ 41731 h 372290"/>
                <a:gd name="connsiteX2" fmla="*/ 68690 w 259538"/>
                <a:gd name="connsiteY2" fmla="*/ 372290 h 372290"/>
                <a:gd name="connsiteX3" fmla="*/ 0 w 259538"/>
                <a:gd name="connsiteY3" fmla="*/ 330559 h 372290"/>
                <a:gd name="connsiteX4" fmla="*/ 190848 w 259538"/>
                <a:gd name="connsiteY4" fmla="*/ 0 h 37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38" h="372290">
                  <a:moveTo>
                    <a:pt x="190848" y="0"/>
                  </a:moveTo>
                  <a:lnTo>
                    <a:pt x="259538" y="41731"/>
                  </a:lnTo>
                  <a:lnTo>
                    <a:pt x="68690" y="372290"/>
                  </a:lnTo>
                  <a:lnTo>
                    <a:pt x="0" y="330559"/>
                  </a:lnTo>
                  <a:lnTo>
                    <a:pt x="190848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0F8D09B-EEEF-47F3-85DF-FC284FB2E5AA}"/>
                </a:ext>
              </a:extLst>
            </p:cNvPr>
            <p:cNvSpPr/>
            <p:nvPr/>
          </p:nvSpPr>
          <p:spPr>
            <a:xfrm rot="1799661">
              <a:off x="5951939" y="900587"/>
              <a:ext cx="259539" cy="372290"/>
            </a:xfrm>
            <a:custGeom>
              <a:avLst/>
              <a:gdLst>
                <a:gd name="connsiteX0" fmla="*/ 68691 w 259539"/>
                <a:gd name="connsiteY0" fmla="*/ 0 h 372290"/>
                <a:gd name="connsiteX1" fmla="*/ 259539 w 259539"/>
                <a:gd name="connsiteY1" fmla="*/ 330559 h 372290"/>
                <a:gd name="connsiteX2" fmla="*/ 190848 w 259539"/>
                <a:gd name="connsiteY2" fmla="*/ 372290 h 372290"/>
                <a:gd name="connsiteX3" fmla="*/ 0 w 259539"/>
                <a:gd name="connsiteY3" fmla="*/ 41731 h 372290"/>
                <a:gd name="connsiteX4" fmla="*/ 68691 w 259539"/>
                <a:gd name="connsiteY4" fmla="*/ 0 h 37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39" h="372290">
                  <a:moveTo>
                    <a:pt x="68691" y="0"/>
                  </a:moveTo>
                  <a:lnTo>
                    <a:pt x="259539" y="330559"/>
                  </a:lnTo>
                  <a:lnTo>
                    <a:pt x="190848" y="372290"/>
                  </a:lnTo>
                  <a:lnTo>
                    <a:pt x="0" y="41731"/>
                  </a:lnTo>
                  <a:lnTo>
                    <a:pt x="68691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996D91A-4670-4B0A-939E-E91FDB483AA8}"/>
                </a:ext>
              </a:extLst>
            </p:cNvPr>
            <p:cNvSpPr/>
            <p:nvPr/>
          </p:nvSpPr>
          <p:spPr>
            <a:xfrm rot="1799661">
              <a:off x="3886904" y="2198994"/>
              <a:ext cx="408079" cy="80354"/>
            </a:xfrm>
            <a:custGeom>
              <a:avLst/>
              <a:gdLst>
                <a:gd name="connsiteX0" fmla="*/ 3449 w 408079"/>
                <a:gd name="connsiteY0" fmla="*/ 0 h 80354"/>
                <a:gd name="connsiteX1" fmla="*/ 408079 w 408079"/>
                <a:gd name="connsiteY1" fmla="*/ 1 h 80354"/>
                <a:gd name="connsiteX2" fmla="*/ 406050 w 408079"/>
                <a:gd name="connsiteY2" fmla="*/ 40179 h 80354"/>
                <a:gd name="connsiteX3" fmla="*/ 408079 w 408079"/>
                <a:gd name="connsiteY3" fmla="*/ 80354 h 80354"/>
                <a:gd name="connsiteX4" fmla="*/ 609 w 408079"/>
                <a:gd name="connsiteY4" fmla="*/ 80353 h 80354"/>
                <a:gd name="connsiteX5" fmla="*/ 0 w 408079"/>
                <a:gd name="connsiteY5" fmla="*/ 68300 h 80354"/>
                <a:gd name="connsiteX6" fmla="*/ 3449 w 408079"/>
                <a:gd name="connsiteY6" fmla="*/ 0 h 8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079" h="80354">
                  <a:moveTo>
                    <a:pt x="3449" y="0"/>
                  </a:moveTo>
                  <a:lnTo>
                    <a:pt x="408079" y="1"/>
                  </a:lnTo>
                  <a:lnTo>
                    <a:pt x="406050" y="40179"/>
                  </a:lnTo>
                  <a:lnTo>
                    <a:pt x="408079" y="80354"/>
                  </a:lnTo>
                  <a:lnTo>
                    <a:pt x="609" y="80353"/>
                  </a:lnTo>
                  <a:lnTo>
                    <a:pt x="0" y="68300"/>
                  </a:lnTo>
                  <a:lnTo>
                    <a:pt x="3449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30AA6F0-8610-4E67-832D-2B6191C8B258}"/>
                </a:ext>
              </a:extLst>
            </p:cNvPr>
            <p:cNvSpPr/>
            <p:nvPr/>
          </p:nvSpPr>
          <p:spPr>
            <a:xfrm rot="1799661">
              <a:off x="7925140" y="4529943"/>
              <a:ext cx="408075" cy="80353"/>
            </a:xfrm>
            <a:custGeom>
              <a:avLst/>
              <a:gdLst>
                <a:gd name="connsiteX0" fmla="*/ 0 w 408075"/>
                <a:gd name="connsiteY0" fmla="*/ 0 h 80353"/>
                <a:gd name="connsiteX1" fmla="*/ 404626 w 408075"/>
                <a:gd name="connsiteY1" fmla="*/ 0 h 80353"/>
                <a:gd name="connsiteX2" fmla="*/ 408075 w 408075"/>
                <a:gd name="connsiteY2" fmla="*/ 68297 h 80353"/>
                <a:gd name="connsiteX3" fmla="*/ 407466 w 408075"/>
                <a:gd name="connsiteY3" fmla="*/ 80353 h 80353"/>
                <a:gd name="connsiteX4" fmla="*/ 0 w 408075"/>
                <a:gd name="connsiteY4" fmla="*/ 80353 h 80353"/>
                <a:gd name="connsiteX5" fmla="*/ 2028 w 408075"/>
                <a:gd name="connsiteY5" fmla="*/ 40178 h 80353"/>
                <a:gd name="connsiteX6" fmla="*/ 0 w 408075"/>
                <a:gd name="connsiteY6" fmla="*/ 0 h 8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8075" h="80353">
                  <a:moveTo>
                    <a:pt x="0" y="0"/>
                  </a:moveTo>
                  <a:lnTo>
                    <a:pt x="404626" y="0"/>
                  </a:lnTo>
                  <a:lnTo>
                    <a:pt x="408075" y="68297"/>
                  </a:lnTo>
                  <a:lnTo>
                    <a:pt x="407466" y="80353"/>
                  </a:lnTo>
                  <a:lnTo>
                    <a:pt x="0" y="80353"/>
                  </a:lnTo>
                  <a:lnTo>
                    <a:pt x="2028" y="40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1B39AD2-0F12-4446-9B00-A8A3D9CB94BA}"/>
                </a:ext>
              </a:extLst>
            </p:cNvPr>
            <p:cNvSpPr/>
            <p:nvPr/>
          </p:nvSpPr>
          <p:spPr>
            <a:xfrm rot="1799661">
              <a:off x="3939648" y="4369173"/>
              <a:ext cx="283580" cy="413929"/>
            </a:xfrm>
            <a:custGeom>
              <a:avLst/>
              <a:gdLst>
                <a:gd name="connsiteX0" fmla="*/ 214889 w 283580"/>
                <a:gd name="connsiteY0" fmla="*/ 0 h 413929"/>
                <a:gd name="connsiteX1" fmla="*/ 283580 w 283580"/>
                <a:gd name="connsiteY1" fmla="*/ 41731 h 413929"/>
                <a:gd name="connsiteX2" fmla="*/ 68691 w 283580"/>
                <a:gd name="connsiteY2" fmla="*/ 413929 h 413929"/>
                <a:gd name="connsiteX3" fmla="*/ 0 w 283580"/>
                <a:gd name="connsiteY3" fmla="*/ 372198 h 413929"/>
                <a:gd name="connsiteX4" fmla="*/ 214889 w 283580"/>
                <a:gd name="connsiteY4" fmla="*/ 0 h 41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580" h="413929">
                  <a:moveTo>
                    <a:pt x="214889" y="0"/>
                  </a:moveTo>
                  <a:lnTo>
                    <a:pt x="283580" y="41731"/>
                  </a:lnTo>
                  <a:lnTo>
                    <a:pt x="68691" y="413929"/>
                  </a:lnTo>
                  <a:lnTo>
                    <a:pt x="0" y="372198"/>
                  </a:lnTo>
                  <a:lnTo>
                    <a:pt x="214889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1EEC223-75C7-4EA0-8FF7-22A1509D8E5A}"/>
                </a:ext>
              </a:extLst>
            </p:cNvPr>
            <p:cNvSpPr/>
            <p:nvPr/>
          </p:nvSpPr>
          <p:spPr>
            <a:xfrm rot="1799661">
              <a:off x="5939875" y="5540762"/>
              <a:ext cx="284118" cy="413927"/>
            </a:xfrm>
            <a:custGeom>
              <a:avLst/>
              <a:gdLst>
                <a:gd name="connsiteX0" fmla="*/ 69229 w 284118"/>
                <a:gd name="connsiteY0" fmla="*/ 0 h 413927"/>
                <a:gd name="connsiteX1" fmla="*/ 284118 w 284118"/>
                <a:gd name="connsiteY1" fmla="*/ 372196 h 413927"/>
                <a:gd name="connsiteX2" fmla="*/ 215427 w 284118"/>
                <a:gd name="connsiteY2" fmla="*/ 413927 h 413927"/>
                <a:gd name="connsiteX3" fmla="*/ 0 w 284118"/>
                <a:gd name="connsiteY3" fmla="*/ 40795 h 413927"/>
                <a:gd name="connsiteX4" fmla="*/ 10045 w 284118"/>
                <a:gd name="connsiteY4" fmla="*/ 35955 h 413927"/>
                <a:gd name="connsiteX5" fmla="*/ 69229 w 284118"/>
                <a:gd name="connsiteY5" fmla="*/ 0 h 413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118" h="413927">
                  <a:moveTo>
                    <a:pt x="69229" y="0"/>
                  </a:moveTo>
                  <a:lnTo>
                    <a:pt x="284118" y="372196"/>
                  </a:lnTo>
                  <a:lnTo>
                    <a:pt x="215427" y="413927"/>
                  </a:lnTo>
                  <a:lnTo>
                    <a:pt x="0" y="40795"/>
                  </a:lnTo>
                  <a:lnTo>
                    <a:pt x="10045" y="35955"/>
                  </a:lnTo>
                  <a:lnTo>
                    <a:pt x="69229" y="0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371804B-44DD-42A2-A4B4-6FE0B44FA3D3}"/>
              </a:ext>
            </a:extLst>
          </p:cNvPr>
          <p:cNvGrpSpPr/>
          <p:nvPr/>
        </p:nvGrpSpPr>
        <p:grpSpPr>
          <a:xfrm rot="19696411">
            <a:off x="4209150" y="1261350"/>
            <a:ext cx="3773703" cy="4328375"/>
            <a:chOff x="3702430" y="690414"/>
            <a:chExt cx="4815055" cy="5522787"/>
          </a:xfrm>
          <a:solidFill>
            <a:schemeClr val="bg1">
              <a:lumMod val="75000"/>
            </a:schemeClr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8E9AEDE-5AC9-4158-9F4B-512D4A172E9E}"/>
                </a:ext>
              </a:extLst>
            </p:cNvPr>
            <p:cNvSpPr/>
            <p:nvPr/>
          </p:nvSpPr>
          <p:spPr>
            <a:xfrm rot="1785184">
              <a:off x="8288041" y="1951557"/>
              <a:ext cx="192483" cy="254593"/>
            </a:xfrm>
            <a:custGeom>
              <a:avLst/>
              <a:gdLst>
                <a:gd name="connsiteX0" fmla="*/ 122895 w 192483"/>
                <a:gd name="connsiteY0" fmla="*/ 0 h 254593"/>
                <a:gd name="connsiteX1" fmla="*/ 192483 w 192483"/>
                <a:gd name="connsiteY1" fmla="*/ 40176 h 254593"/>
                <a:gd name="connsiteX2" fmla="*/ 68690 w 192483"/>
                <a:gd name="connsiteY2" fmla="*/ 254593 h 254593"/>
                <a:gd name="connsiteX3" fmla="*/ 0 w 192483"/>
                <a:gd name="connsiteY3" fmla="*/ 212862 h 254593"/>
                <a:gd name="connsiteX4" fmla="*/ 122895 w 192483"/>
                <a:gd name="connsiteY4" fmla="*/ 0 h 254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83" h="254593">
                  <a:moveTo>
                    <a:pt x="122895" y="0"/>
                  </a:moveTo>
                  <a:lnTo>
                    <a:pt x="192483" y="40176"/>
                  </a:lnTo>
                  <a:lnTo>
                    <a:pt x="68690" y="254593"/>
                  </a:lnTo>
                  <a:lnTo>
                    <a:pt x="0" y="212862"/>
                  </a:lnTo>
                  <a:lnTo>
                    <a:pt x="12289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C62F167-8398-4144-B66D-0D8E7319A7E5}"/>
                </a:ext>
              </a:extLst>
            </p:cNvPr>
            <p:cNvSpPr/>
            <p:nvPr/>
          </p:nvSpPr>
          <p:spPr>
            <a:xfrm rot="1785184">
              <a:off x="5985984" y="690414"/>
              <a:ext cx="168444" cy="212953"/>
            </a:xfrm>
            <a:custGeom>
              <a:avLst/>
              <a:gdLst>
                <a:gd name="connsiteX0" fmla="*/ 69589 w 168444"/>
                <a:gd name="connsiteY0" fmla="*/ 0 h 212953"/>
                <a:gd name="connsiteX1" fmla="*/ 168444 w 168444"/>
                <a:gd name="connsiteY1" fmla="*/ 171222 h 212953"/>
                <a:gd name="connsiteX2" fmla="*/ 99753 w 168444"/>
                <a:gd name="connsiteY2" fmla="*/ 212953 h 212953"/>
                <a:gd name="connsiteX3" fmla="*/ 0 w 168444"/>
                <a:gd name="connsiteY3" fmla="*/ 40176 h 212953"/>
                <a:gd name="connsiteX4" fmla="*/ 69589 w 168444"/>
                <a:gd name="connsiteY4" fmla="*/ 0 h 21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444" h="212953">
                  <a:moveTo>
                    <a:pt x="69589" y="0"/>
                  </a:moveTo>
                  <a:lnTo>
                    <a:pt x="168444" y="171222"/>
                  </a:lnTo>
                  <a:lnTo>
                    <a:pt x="99753" y="212953"/>
                  </a:lnTo>
                  <a:lnTo>
                    <a:pt x="0" y="40176"/>
                  </a:lnTo>
                  <a:lnTo>
                    <a:pt x="6958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32BBFB6-0B75-45CF-A676-5AF02D8B7E4D}"/>
                </a:ext>
              </a:extLst>
            </p:cNvPr>
            <p:cNvSpPr/>
            <p:nvPr/>
          </p:nvSpPr>
          <p:spPr>
            <a:xfrm rot="1785184">
              <a:off x="3702430" y="2052285"/>
              <a:ext cx="224148" cy="80353"/>
            </a:xfrm>
            <a:custGeom>
              <a:avLst/>
              <a:gdLst>
                <a:gd name="connsiteX0" fmla="*/ 0 w 224148"/>
                <a:gd name="connsiteY0" fmla="*/ 0 h 80353"/>
                <a:gd name="connsiteX1" fmla="*/ 224148 w 224148"/>
                <a:gd name="connsiteY1" fmla="*/ 0 h 80353"/>
                <a:gd name="connsiteX2" fmla="*/ 220699 w 224148"/>
                <a:gd name="connsiteY2" fmla="*/ 68300 h 80353"/>
                <a:gd name="connsiteX3" fmla="*/ 221308 w 224148"/>
                <a:gd name="connsiteY3" fmla="*/ 80353 h 80353"/>
                <a:gd name="connsiteX4" fmla="*/ 0 w 224148"/>
                <a:gd name="connsiteY4" fmla="*/ 80353 h 80353"/>
                <a:gd name="connsiteX5" fmla="*/ 0 w 224148"/>
                <a:gd name="connsiteY5" fmla="*/ 0 h 8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148" h="80353">
                  <a:moveTo>
                    <a:pt x="0" y="0"/>
                  </a:moveTo>
                  <a:lnTo>
                    <a:pt x="224148" y="0"/>
                  </a:lnTo>
                  <a:lnTo>
                    <a:pt x="220699" y="68300"/>
                  </a:lnTo>
                  <a:lnTo>
                    <a:pt x="221308" y="80353"/>
                  </a:lnTo>
                  <a:lnTo>
                    <a:pt x="0" y="803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88F285E-445F-4562-9C24-49DC32EE1EF5}"/>
                </a:ext>
              </a:extLst>
            </p:cNvPr>
            <p:cNvSpPr/>
            <p:nvPr/>
          </p:nvSpPr>
          <p:spPr>
            <a:xfrm rot="1785184">
              <a:off x="8293336" y="4676534"/>
              <a:ext cx="224149" cy="80353"/>
            </a:xfrm>
            <a:custGeom>
              <a:avLst/>
              <a:gdLst>
                <a:gd name="connsiteX0" fmla="*/ 0 w 224149"/>
                <a:gd name="connsiteY0" fmla="*/ 0 h 80353"/>
                <a:gd name="connsiteX1" fmla="*/ 224149 w 224149"/>
                <a:gd name="connsiteY1" fmla="*/ 0 h 80353"/>
                <a:gd name="connsiteX2" fmla="*/ 224149 w 224149"/>
                <a:gd name="connsiteY2" fmla="*/ 80353 h 80353"/>
                <a:gd name="connsiteX3" fmla="*/ 2840 w 224149"/>
                <a:gd name="connsiteY3" fmla="*/ 80353 h 80353"/>
                <a:gd name="connsiteX4" fmla="*/ 3449 w 224149"/>
                <a:gd name="connsiteY4" fmla="*/ 68297 h 80353"/>
                <a:gd name="connsiteX5" fmla="*/ 0 w 224149"/>
                <a:gd name="connsiteY5" fmla="*/ 0 h 80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149" h="80353">
                  <a:moveTo>
                    <a:pt x="0" y="0"/>
                  </a:moveTo>
                  <a:lnTo>
                    <a:pt x="224149" y="0"/>
                  </a:lnTo>
                  <a:lnTo>
                    <a:pt x="224149" y="80353"/>
                  </a:lnTo>
                  <a:lnTo>
                    <a:pt x="2840" y="80353"/>
                  </a:lnTo>
                  <a:lnTo>
                    <a:pt x="3449" y="6829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04D8FE2-0D5C-4164-BA3B-8B07682502C3}"/>
                </a:ext>
              </a:extLst>
            </p:cNvPr>
            <p:cNvSpPr/>
            <p:nvPr/>
          </p:nvSpPr>
          <p:spPr>
            <a:xfrm rot="1785184">
              <a:off x="3730644" y="4635953"/>
              <a:ext cx="168444" cy="212953"/>
            </a:xfrm>
            <a:custGeom>
              <a:avLst/>
              <a:gdLst>
                <a:gd name="connsiteX0" fmla="*/ 99753 w 168444"/>
                <a:gd name="connsiteY0" fmla="*/ 0 h 212953"/>
                <a:gd name="connsiteX1" fmla="*/ 168444 w 168444"/>
                <a:gd name="connsiteY1" fmla="*/ 41731 h 212953"/>
                <a:gd name="connsiteX2" fmla="*/ 69589 w 168444"/>
                <a:gd name="connsiteY2" fmla="*/ 212953 h 212953"/>
                <a:gd name="connsiteX3" fmla="*/ 0 w 168444"/>
                <a:gd name="connsiteY3" fmla="*/ 172777 h 212953"/>
                <a:gd name="connsiteX4" fmla="*/ 99753 w 168444"/>
                <a:gd name="connsiteY4" fmla="*/ 0 h 21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444" h="212953">
                  <a:moveTo>
                    <a:pt x="99753" y="0"/>
                  </a:moveTo>
                  <a:lnTo>
                    <a:pt x="168444" y="41731"/>
                  </a:lnTo>
                  <a:lnTo>
                    <a:pt x="69589" y="212953"/>
                  </a:lnTo>
                  <a:lnTo>
                    <a:pt x="0" y="172777"/>
                  </a:lnTo>
                  <a:lnTo>
                    <a:pt x="997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4226A5E-E40C-4C6C-99A9-C5CE7BB3D1DE}"/>
                </a:ext>
              </a:extLst>
            </p:cNvPr>
            <p:cNvSpPr/>
            <p:nvPr/>
          </p:nvSpPr>
          <p:spPr>
            <a:xfrm rot="1785184">
              <a:off x="5997537" y="5958606"/>
              <a:ext cx="192485" cy="254595"/>
            </a:xfrm>
            <a:custGeom>
              <a:avLst/>
              <a:gdLst>
                <a:gd name="connsiteX0" fmla="*/ 68691 w 192485"/>
                <a:gd name="connsiteY0" fmla="*/ 0 h 254595"/>
                <a:gd name="connsiteX1" fmla="*/ 192485 w 192485"/>
                <a:gd name="connsiteY1" fmla="*/ 214418 h 254595"/>
                <a:gd name="connsiteX2" fmla="*/ 122897 w 192485"/>
                <a:gd name="connsiteY2" fmla="*/ 254595 h 254595"/>
                <a:gd name="connsiteX3" fmla="*/ 0 w 192485"/>
                <a:gd name="connsiteY3" fmla="*/ 41731 h 254595"/>
                <a:gd name="connsiteX4" fmla="*/ 68691 w 192485"/>
                <a:gd name="connsiteY4" fmla="*/ 0 h 25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485" h="254595">
                  <a:moveTo>
                    <a:pt x="68691" y="0"/>
                  </a:moveTo>
                  <a:lnTo>
                    <a:pt x="192485" y="214418"/>
                  </a:lnTo>
                  <a:lnTo>
                    <a:pt x="122897" y="254595"/>
                  </a:lnTo>
                  <a:lnTo>
                    <a:pt x="0" y="41731"/>
                  </a:lnTo>
                  <a:lnTo>
                    <a:pt x="6869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B53B12-9AE6-468E-9605-6C9E9AC75F7A}"/>
              </a:ext>
            </a:extLst>
          </p:cNvPr>
          <p:cNvGrpSpPr/>
          <p:nvPr/>
        </p:nvGrpSpPr>
        <p:grpSpPr>
          <a:xfrm>
            <a:off x="5952645" y="927668"/>
            <a:ext cx="293171" cy="293171"/>
            <a:chOff x="1233055" y="436418"/>
            <a:chExt cx="374072" cy="37407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28E0939-5ACA-4AB2-A120-44FAD5E3C246}"/>
                </a:ext>
              </a:extLst>
            </p:cNvPr>
            <p:cNvSpPr/>
            <p:nvPr/>
          </p:nvSpPr>
          <p:spPr>
            <a:xfrm>
              <a:off x="1233055" y="436418"/>
              <a:ext cx="374072" cy="37407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A7471D9-A111-4C00-87AD-4632D84C7894}"/>
                </a:ext>
              </a:extLst>
            </p:cNvPr>
            <p:cNvSpPr/>
            <p:nvPr/>
          </p:nvSpPr>
          <p:spPr>
            <a:xfrm>
              <a:off x="1313338" y="516701"/>
              <a:ext cx="213506" cy="213506"/>
            </a:xfrm>
            <a:prstGeom prst="ellipse">
              <a:avLst/>
            </a:prstGeom>
            <a:solidFill>
              <a:srgbClr val="00B05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EA6E1E0-E677-4040-9E07-2EA1512BC25C}"/>
              </a:ext>
            </a:extLst>
          </p:cNvPr>
          <p:cNvGrpSpPr/>
          <p:nvPr/>
        </p:nvGrpSpPr>
        <p:grpSpPr>
          <a:xfrm>
            <a:off x="7950968" y="2093713"/>
            <a:ext cx="293171" cy="293171"/>
            <a:chOff x="1233055" y="436418"/>
            <a:chExt cx="374072" cy="374072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210EC0-485D-459D-A9CF-BC2CB6246C09}"/>
                </a:ext>
              </a:extLst>
            </p:cNvPr>
            <p:cNvSpPr/>
            <p:nvPr/>
          </p:nvSpPr>
          <p:spPr>
            <a:xfrm>
              <a:off x="1233055" y="436418"/>
              <a:ext cx="374072" cy="37407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2F4B1B6-E847-4FF4-9DE8-04AA2FEDBF28}"/>
                </a:ext>
              </a:extLst>
            </p:cNvPr>
            <p:cNvSpPr/>
            <p:nvPr/>
          </p:nvSpPr>
          <p:spPr>
            <a:xfrm>
              <a:off x="1313338" y="516701"/>
              <a:ext cx="213506" cy="213506"/>
            </a:xfrm>
            <a:prstGeom prst="ellipse">
              <a:avLst/>
            </a:prstGeom>
            <a:solidFill>
              <a:srgbClr val="0070C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8716BB4-1D00-4BBC-BC12-E7993B2050CE}"/>
              </a:ext>
            </a:extLst>
          </p:cNvPr>
          <p:cNvGrpSpPr/>
          <p:nvPr/>
        </p:nvGrpSpPr>
        <p:grpSpPr>
          <a:xfrm>
            <a:off x="8003080" y="4446209"/>
            <a:ext cx="293171" cy="293171"/>
            <a:chOff x="1233055" y="436418"/>
            <a:chExt cx="374072" cy="37407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3C01406-64B7-449D-9351-CAAD905DEE58}"/>
                </a:ext>
              </a:extLst>
            </p:cNvPr>
            <p:cNvSpPr/>
            <p:nvPr/>
          </p:nvSpPr>
          <p:spPr>
            <a:xfrm>
              <a:off x="1233055" y="436418"/>
              <a:ext cx="374072" cy="37407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3782712-1C03-4AA1-A6FD-F279FE2DAB0E}"/>
                </a:ext>
              </a:extLst>
            </p:cNvPr>
            <p:cNvSpPr/>
            <p:nvPr/>
          </p:nvSpPr>
          <p:spPr>
            <a:xfrm>
              <a:off x="1313338" y="516701"/>
              <a:ext cx="213506" cy="213506"/>
            </a:xfrm>
            <a:prstGeom prst="ellipse">
              <a:avLst/>
            </a:prstGeom>
            <a:solidFill>
              <a:srgbClr val="C000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078FF5C-7CB9-4613-8537-A6A60801126F}"/>
              </a:ext>
            </a:extLst>
          </p:cNvPr>
          <p:cNvGrpSpPr/>
          <p:nvPr/>
        </p:nvGrpSpPr>
        <p:grpSpPr>
          <a:xfrm>
            <a:off x="5952645" y="5606168"/>
            <a:ext cx="293171" cy="293171"/>
            <a:chOff x="1233055" y="436418"/>
            <a:chExt cx="374072" cy="37407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D6E31AE-33EF-4D3D-81CA-2671984813D8}"/>
                </a:ext>
              </a:extLst>
            </p:cNvPr>
            <p:cNvSpPr/>
            <p:nvPr/>
          </p:nvSpPr>
          <p:spPr>
            <a:xfrm>
              <a:off x="1233055" y="436418"/>
              <a:ext cx="374072" cy="37407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D8C1546-3B1C-482A-931B-50C386B140BE}"/>
                </a:ext>
              </a:extLst>
            </p:cNvPr>
            <p:cNvSpPr/>
            <p:nvPr/>
          </p:nvSpPr>
          <p:spPr>
            <a:xfrm>
              <a:off x="1313338" y="516701"/>
              <a:ext cx="213506" cy="213506"/>
            </a:xfrm>
            <a:prstGeom prst="ellipse">
              <a:avLst/>
            </a:prstGeom>
            <a:solidFill>
              <a:srgbClr val="7030A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D4059EA-CE16-48B6-9B2E-E6A8BECB27AF}"/>
              </a:ext>
            </a:extLst>
          </p:cNvPr>
          <p:cNvGrpSpPr/>
          <p:nvPr/>
        </p:nvGrpSpPr>
        <p:grpSpPr>
          <a:xfrm>
            <a:off x="3899156" y="4387852"/>
            <a:ext cx="293171" cy="293171"/>
            <a:chOff x="1233055" y="436418"/>
            <a:chExt cx="374072" cy="37407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31CF5DF-BC17-414E-8286-276E01F308B4}"/>
                </a:ext>
              </a:extLst>
            </p:cNvPr>
            <p:cNvSpPr/>
            <p:nvPr/>
          </p:nvSpPr>
          <p:spPr>
            <a:xfrm>
              <a:off x="1233055" y="436418"/>
              <a:ext cx="374072" cy="37407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963E253-343D-4AE7-B420-CA0FCAF15DB5}"/>
                </a:ext>
              </a:extLst>
            </p:cNvPr>
            <p:cNvSpPr/>
            <p:nvPr/>
          </p:nvSpPr>
          <p:spPr>
            <a:xfrm>
              <a:off x="1313338" y="516701"/>
              <a:ext cx="213506" cy="213506"/>
            </a:xfrm>
            <a:prstGeom prst="ellipse">
              <a:avLst/>
            </a:prstGeom>
            <a:solidFill>
              <a:srgbClr val="009999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1328347-8D13-4F20-84B3-750E4EE48892}"/>
              </a:ext>
            </a:extLst>
          </p:cNvPr>
          <p:cNvGrpSpPr/>
          <p:nvPr/>
        </p:nvGrpSpPr>
        <p:grpSpPr>
          <a:xfrm>
            <a:off x="3926328" y="2088397"/>
            <a:ext cx="293171" cy="293171"/>
            <a:chOff x="1233055" y="436418"/>
            <a:chExt cx="374072" cy="37407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A6E5942-D000-4077-90FD-947EF0AC1C7B}"/>
                </a:ext>
              </a:extLst>
            </p:cNvPr>
            <p:cNvSpPr/>
            <p:nvPr/>
          </p:nvSpPr>
          <p:spPr>
            <a:xfrm>
              <a:off x="1233055" y="436418"/>
              <a:ext cx="374072" cy="37407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7BDC55-15F4-4A87-A841-8B6872E25272}"/>
                </a:ext>
              </a:extLst>
            </p:cNvPr>
            <p:cNvSpPr/>
            <p:nvPr/>
          </p:nvSpPr>
          <p:spPr>
            <a:xfrm>
              <a:off x="1313338" y="516701"/>
              <a:ext cx="213506" cy="213506"/>
            </a:xfrm>
            <a:prstGeom prst="ellipse">
              <a:avLst/>
            </a:prstGeom>
            <a:solidFill>
              <a:srgbClr val="FF0066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987C79F-ABA4-49C0-8BB5-34739F6236D0}"/>
              </a:ext>
            </a:extLst>
          </p:cNvPr>
          <p:cNvSpPr txBox="1"/>
          <p:nvPr/>
        </p:nvSpPr>
        <p:spPr>
          <a:xfrm>
            <a:off x="5375291" y="3136614"/>
            <a:ext cx="14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ar-SY" sz="3200" b="1" dirty="0">
                <a:solidFill>
                  <a:prstClr val="black"/>
                </a:solidFill>
                <a:latin typeface="Cooper Black" panose="0208090404030B020404" pitchFamily="18" charset="0"/>
              </a:rPr>
              <a:t>الصحاري</a:t>
            </a:r>
            <a:endParaRPr lang="en-US" sz="3200" b="1" dirty="0">
              <a:solidFill>
                <a:prstClr val="black"/>
              </a:solidFill>
              <a:latin typeface="Cooper Black" panose="0208090404030B0204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8B7AC-F237-457B-B8E2-9F20CDED427F}"/>
              </a:ext>
            </a:extLst>
          </p:cNvPr>
          <p:cNvSpPr txBox="1"/>
          <p:nvPr/>
        </p:nvSpPr>
        <p:spPr>
          <a:xfrm>
            <a:off x="4615805" y="383163"/>
            <a:ext cx="2026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2400" dirty="0">
                <a:solidFill>
                  <a:srgbClr val="00B050"/>
                </a:solidFill>
                <a:latin typeface="Oswald" panose="02000503000000000000" pitchFamily="2" charset="0"/>
              </a:rPr>
              <a:t>الصَّحْرَاءُ الْحَارَّةُ</a:t>
            </a:r>
            <a:endParaRPr lang="en-US" sz="2400" dirty="0">
              <a:solidFill>
                <a:srgbClr val="00B050"/>
              </a:solidFill>
              <a:latin typeface="Oswald" panose="02000503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72E88C4-3CFD-49AD-BD40-322B0BAB0B52}"/>
              </a:ext>
            </a:extLst>
          </p:cNvPr>
          <p:cNvSpPr txBox="1"/>
          <p:nvPr/>
        </p:nvSpPr>
        <p:spPr>
          <a:xfrm>
            <a:off x="8527755" y="1697801"/>
            <a:ext cx="2075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2400" dirty="0">
                <a:solidFill>
                  <a:srgbClr val="0070C0"/>
                </a:solidFill>
                <a:latin typeface="Oswald" panose="02000503000000000000" pitchFamily="2" charset="0"/>
              </a:rPr>
              <a:t>نَّباتَاتِ الصَّحْرَاءُ الْحَارَّةُ</a:t>
            </a:r>
          </a:p>
          <a:p>
            <a:pPr lvl="0" algn="ctr">
              <a:defRPr/>
            </a:pPr>
            <a:endParaRPr lang="en-US" sz="2400" dirty="0">
              <a:solidFill>
                <a:srgbClr val="0070C0"/>
              </a:solidFill>
              <a:latin typeface="Oswald" panose="02000503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768F86-DE16-40D6-8E29-F1DE9D2799DA}"/>
              </a:ext>
            </a:extLst>
          </p:cNvPr>
          <p:cNvSpPr txBox="1"/>
          <p:nvPr/>
        </p:nvSpPr>
        <p:spPr>
          <a:xfrm>
            <a:off x="8618870" y="4332787"/>
            <a:ext cx="2295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2400" dirty="0">
                <a:solidFill>
                  <a:srgbClr val="C00000"/>
                </a:solidFill>
                <a:latin typeface="Oswald" panose="02000503000000000000" pitchFamily="2" charset="0"/>
              </a:rPr>
              <a:t>حيوانات  الصَّحْرَاءُ الْحَارَّةُ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E8C96FF-713F-4C55-B366-E07198FBF71F}"/>
              </a:ext>
            </a:extLst>
          </p:cNvPr>
          <p:cNvSpPr txBox="1"/>
          <p:nvPr/>
        </p:nvSpPr>
        <p:spPr>
          <a:xfrm>
            <a:off x="5669214" y="6058499"/>
            <a:ext cx="187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2400" dirty="0">
                <a:solidFill>
                  <a:srgbClr val="7030A0"/>
                </a:solidFill>
                <a:latin typeface="Oswald" panose="02000503000000000000" pitchFamily="2" charset="0"/>
              </a:rPr>
              <a:t>الصَّحْرَاءُ الباردة</a:t>
            </a:r>
          </a:p>
          <a:p>
            <a:pPr algn="ctr" defTabSz="914377">
              <a:defRPr/>
            </a:pPr>
            <a:endParaRPr lang="en-US" sz="2400" dirty="0">
              <a:solidFill>
                <a:srgbClr val="7030A0"/>
              </a:solidFill>
              <a:latin typeface="Oswald" panose="02000503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A6894F2-8FC4-49F6-84DC-39317C404730}"/>
              </a:ext>
            </a:extLst>
          </p:cNvPr>
          <p:cNvSpPr txBox="1"/>
          <p:nvPr/>
        </p:nvSpPr>
        <p:spPr>
          <a:xfrm>
            <a:off x="1241898" y="4284566"/>
            <a:ext cx="238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2400" dirty="0">
                <a:solidFill>
                  <a:srgbClr val="009999"/>
                </a:solidFill>
                <a:latin typeface="Oswald" panose="02000503000000000000" pitchFamily="2" charset="0"/>
              </a:rPr>
              <a:t>نَّباتَاتِ الصَّحْرَاءُ الْبَارِدَةُ</a:t>
            </a:r>
          </a:p>
          <a:p>
            <a:pPr algn="ctr" defTabSz="914377">
              <a:defRPr/>
            </a:pPr>
            <a:endParaRPr lang="en-US" sz="2400" dirty="0">
              <a:solidFill>
                <a:srgbClr val="009999"/>
              </a:solidFill>
              <a:latin typeface="Oswald" panose="02000503000000000000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DEBAF4C-2145-4D01-A5D0-BE4312BB60E1}"/>
              </a:ext>
            </a:extLst>
          </p:cNvPr>
          <p:cNvSpPr txBox="1"/>
          <p:nvPr/>
        </p:nvSpPr>
        <p:spPr>
          <a:xfrm>
            <a:off x="1321370" y="1812079"/>
            <a:ext cx="2272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2400" dirty="0">
                <a:solidFill>
                  <a:srgbClr val="FF0066"/>
                </a:solidFill>
                <a:latin typeface="Oswald" panose="02000503000000000000" pitchFamily="2" charset="0"/>
              </a:rPr>
              <a:t>حيوانات الصَّحْرَاءُ الْبَارِدَةُ</a:t>
            </a:r>
          </a:p>
          <a:p>
            <a:pPr algn="ctr" defTabSz="914377">
              <a:defRPr/>
            </a:pPr>
            <a:endParaRPr lang="en-US" sz="2400" dirty="0">
              <a:solidFill>
                <a:srgbClr val="FF0066"/>
              </a:solidFill>
              <a:latin typeface="Oswald" panose="02000503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4772946-9B02-4820-9006-1A2DA75BF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441" y="69510"/>
            <a:ext cx="852934" cy="8785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DA3549-5EF3-479A-9B33-D42DB4C9A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" b="640"/>
          <a:stretch/>
        </p:blipFill>
        <p:spPr>
          <a:xfrm>
            <a:off x="2869464" y="4534437"/>
            <a:ext cx="837074" cy="9133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950EBA-A8AC-4639-9758-CB3849D85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7" b="988"/>
          <a:stretch/>
        </p:blipFill>
        <p:spPr>
          <a:xfrm>
            <a:off x="8684126" y="4714554"/>
            <a:ext cx="700972" cy="7254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C47BC13-6D4B-4003-8F24-2ED4189B63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6" t="-13042" r="-558" b="1"/>
          <a:stretch/>
        </p:blipFill>
        <p:spPr>
          <a:xfrm>
            <a:off x="8562748" y="2240281"/>
            <a:ext cx="938505" cy="9042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717A482-2B5D-4294-98A7-FB290E11D1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r="1983"/>
          <a:stretch/>
        </p:blipFill>
        <p:spPr>
          <a:xfrm>
            <a:off x="4906473" y="5703751"/>
            <a:ext cx="808707" cy="96871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F9394C3-72EF-41CB-A035-DFC2BD3DF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2757963" y="2180527"/>
            <a:ext cx="745532" cy="7514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B683A-73AF-4602-883B-A990BF4412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528889"/>
            <a:ext cx="48768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1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2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3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4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4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5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5000" accel="40000" de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4" dur="2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5000" accel="43000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20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5000" accel="34000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2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500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70" dur="2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81" grpId="0"/>
          <p:bldP spid="82" grpId="0"/>
          <p:bldP spid="83" grpId="0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1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2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3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4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4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54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5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5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5000" accel="40000" de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4" dur="2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5000" accel="43000" de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20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5000" accel="34000" decel="2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20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500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2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81" grpId="0"/>
          <p:bldP spid="82" grpId="0"/>
          <p:bldP spid="83" grpId="0"/>
          <p:bldP spid="84" grpId="0"/>
          <p:bldP spid="8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5530166" y="-745096"/>
            <a:ext cx="3147090" cy="3495821"/>
            <a:chOff x="3493477" y="0"/>
            <a:chExt cx="5205046" cy="5781821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615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/>
            <p:nvPr/>
          </p:nvCxnSpPr>
          <p:spPr>
            <a:xfrm flipV="1">
              <a:off x="4027715" y="0"/>
              <a:ext cx="0" cy="1817702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/>
            <p:nvPr/>
          </p:nvCxnSpPr>
          <p:spPr>
            <a:xfrm flipV="1">
              <a:off x="8148024" y="0"/>
              <a:ext cx="0" cy="1817702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</a:rPr>
                <a:t>الصحاري الحارة والباردة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13A43D-3E4D-4A87-9B7B-C1E98252C39B}"/>
              </a:ext>
            </a:extLst>
          </p:cNvPr>
          <p:cNvSpPr txBox="1"/>
          <p:nvPr/>
        </p:nvSpPr>
        <p:spPr>
          <a:xfrm>
            <a:off x="8208729" y="913127"/>
            <a:ext cx="3221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أنظر وأتساءل</a:t>
            </a:r>
            <a:endParaRPr lang="en-U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2158B9-876B-4BB3-9741-23D1B3366456}"/>
              </a:ext>
            </a:extLst>
          </p:cNvPr>
          <p:cNvSpPr txBox="1"/>
          <p:nvPr/>
        </p:nvSpPr>
        <p:spPr>
          <a:xfrm>
            <a:off x="8317945" y="1452952"/>
            <a:ext cx="3756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كَيْفَ تَبْقى هَذِهِ النَّباتاتُ حَيَّةً؟</a:t>
            </a:r>
          </a:p>
          <a:p>
            <a:pPr algn="r"/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634627" y="4077574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6C191BBF-1C5D-4368-80AC-73557559541B}"/>
              </a:ext>
            </a:extLst>
          </p:cNvPr>
          <p:cNvSpPr/>
          <p:nvPr/>
        </p:nvSpPr>
        <p:spPr>
          <a:xfrm>
            <a:off x="1907204" y="6102764"/>
            <a:ext cx="2799009" cy="827373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43000"/>
                </a:schemeClr>
              </a:gs>
              <a:gs pos="100000">
                <a:schemeClr val="bg1">
                  <a:alpha val="12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4E3ADEE-26CB-4187-87CB-F741403A749F}"/>
              </a:ext>
            </a:extLst>
          </p:cNvPr>
          <p:cNvGrpSpPr/>
          <p:nvPr/>
        </p:nvGrpSpPr>
        <p:grpSpPr>
          <a:xfrm>
            <a:off x="478563" y="4681919"/>
            <a:ext cx="2423622" cy="1856546"/>
            <a:chOff x="839647" y="2298308"/>
            <a:chExt cx="4023485" cy="3082075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3CD4FBC1-5DD0-41FE-872F-CC7A5696D2C6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38B962E-4D18-4062-90C3-5F5895028EE5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71933FC2-5303-413B-957A-17A67B3646ED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Isosceles Triangle 249">
                <a:extLst>
                  <a:ext uri="{FF2B5EF4-FFF2-40B4-BE49-F238E27FC236}">
                    <a16:creationId xmlns:a16="http://schemas.microsoft.com/office/drawing/2014/main" id="{5B3A6B8B-E712-4F1F-9A31-69E656B1CE57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Isosceles Triangle 250">
                <a:extLst>
                  <a:ext uri="{FF2B5EF4-FFF2-40B4-BE49-F238E27FC236}">
                    <a16:creationId xmlns:a16="http://schemas.microsoft.com/office/drawing/2014/main" id="{3FE5317E-AE1C-43A3-9130-7CED970329B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4" name="Rectangle 12">
              <a:extLst>
                <a:ext uri="{FF2B5EF4-FFF2-40B4-BE49-F238E27FC236}">
                  <a16:creationId xmlns:a16="http://schemas.microsoft.com/office/drawing/2014/main" id="{8432B928-0B0D-467F-9185-F327ABFA1148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12">
              <a:extLst>
                <a:ext uri="{FF2B5EF4-FFF2-40B4-BE49-F238E27FC236}">
                  <a16:creationId xmlns:a16="http://schemas.microsoft.com/office/drawing/2014/main" id="{A4B79E46-1C03-42FA-B856-3D87818E00D1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12">
              <a:extLst>
                <a:ext uri="{FF2B5EF4-FFF2-40B4-BE49-F238E27FC236}">
                  <a16:creationId xmlns:a16="http://schemas.microsoft.com/office/drawing/2014/main" id="{C384D401-268E-4299-85DC-D60BFD7C130D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12">
              <a:extLst>
                <a:ext uri="{FF2B5EF4-FFF2-40B4-BE49-F238E27FC236}">
                  <a16:creationId xmlns:a16="http://schemas.microsoft.com/office/drawing/2014/main" id="{FAE7C5DB-C1E8-452F-99DC-8AD2408E9CB8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2" name="Trapezoid 17">
            <a:extLst>
              <a:ext uri="{FF2B5EF4-FFF2-40B4-BE49-F238E27FC236}">
                <a16:creationId xmlns:a16="http://schemas.microsoft.com/office/drawing/2014/main" id="{EC5F9133-6F90-4D10-AB51-6586CE5576DC}"/>
              </a:ext>
            </a:extLst>
          </p:cNvPr>
          <p:cNvSpPr/>
          <p:nvPr/>
        </p:nvSpPr>
        <p:spPr>
          <a:xfrm flipV="1">
            <a:off x="253638" y="2960655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3" name="Graphic 252">
            <a:extLst>
              <a:ext uri="{FF2B5EF4-FFF2-40B4-BE49-F238E27FC236}">
                <a16:creationId xmlns:a16="http://schemas.microsoft.com/office/drawing/2014/main" id="{24A2248D-52D9-41FD-AD91-792AEB769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203" y="2978954"/>
            <a:ext cx="2062637" cy="1993553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75796B0C-93C4-407D-B07D-19012A01C529}"/>
              </a:ext>
            </a:extLst>
          </p:cNvPr>
          <p:cNvGrpSpPr/>
          <p:nvPr/>
        </p:nvGrpSpPr>
        <p:grpSpPr>
          <a:xfrm>
            <a:off x="3493871" y="4717958"/>
            <a:ext cx="2423622" cy="1856546"/>
            <a:chOff x="839647" y="2298308"/>
            <a:chExt cx="4023485" cy="3082075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8E638F3A-B80F-4F20-BAA9-A88BC54900A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3A5A6FAA-B2C0-4BAA-A412-0265FB56E9CC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DD57589-41E8-4B2D-A06F-A89C7A209F4F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FFD7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Isosceles Triangle 264">
                <a:extLst>
                  <a:ext uri="{FF2B5EF4-FFF2-40B4-BE49-F238E27FC236}">
                    <a16:creationId xmlns:a16="http://schemas.microsoft.com/office/drawing/2014/main" id="{D725B5CD-C426-44DF-A722-185FFBA2263F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FFC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Isosceles Triangle 265">
                <a:extLst>
                  <a:ext uri="{FF2B5EF4-FFF2-40B4-BE49-F238E27FC236}">
                    <a16:creationId xmlns:a16="http://schemas.microsoft.com/office/drawing/2014/main" id="{A64502BE-A2A8-4332-A64D-E6F9D14D186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FFE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9" name="Rectangle 12">
              <a:extLst>
                <a:ext uri="{FF2B5EF4-FFF2-40B4-BE49-F238E27FC236}">
                  <a16:creationId xmlns:a16="http://schemas.microsoft.com/office/drawing/2014/main" id="{CC6C72A2-B478-4677-AB03-D8FE3D846B85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tangle 12">
              <a:extLst>
                <a:ext uri="{FF2B5EF4-FFF2-40B4-BE49-F238E27FC236}">
                  <a16:creationId xmlns:a16="http://schemas.microsoft.com/office/drawing/2014/main" id="{D7A210B3-C0D2-4C7A-BA01-3466356442FE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12">
              <a:extLst>
                <a:ext uri="{FF2B5EF4-FFF2-40B4-BE49-F238E27FC236}">
                  <a16:creationId xmlns:a16="http://schemas.microsoft.com/office/drawing/2014/main" id="{68A9FC0F-2C18-4B53-9217-714FC5AA87CC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tangle 12">
              <a:extLst>
                <a:ext uri="{FF2B5EF4-FFF2-40B4-BE49-F238E27FC236}">
                  <a16:creationId xmlns:a16="http://schemas.microsoft.com/office/drawing/2014/main" id="{A0F21B23-B7C6-488B-ABA9-0B6886E62889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FFDD4B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7" name="Trapezoid 17">
            <a:extLst>
              <a:ext uri="{FF2B5EF4-FFF2-40B4-BE49-F238E27FC236}">
                <a16:creationId xmlns:a16="http://schemas.microsoft.com/office/drawing/2014/main" id="{5FA94AB3-44FD-4C45-B606-ED3E4FD3669D}"/>
              </a:ext>
            </a:extLst>
          </p:cNvPr>
          <p:cNvSpPr/>
          <p:nvPr/>
        </p:nvSpPr>
        <p:spPr>
          <a:xfrm flipV="1">
            <a:off x="3241933" y="2955956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FFE265">
                  <a:alpha val="0"/>
                </a:srgbClr>
              </a:gs>
              <a:gs pos="0">
                <a:srgbClr val="FFCC66">
                  <a:alpha val="36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8" name="Graphic 267">
            <a:extLst>
              <a:ext uri="{FF2B5EF4-FFF2-40B4-BE49-F238E27FC236}">
                <a16:creationId xmlns:a16="http://schemas.microsoft.com/office/drawing/2014/main" id="{C312E04C-C136-401D-9751-A6335643C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74" y="3254110"/>
            <a:ext cx="2117982" cy="2147814"/>
          </a:xfrm>
          <a:prstGeom prst="rect">
            <a:avLst/>
          </a:prstGeom>
        </p:spPr>
      </p:pic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E6B717C-8484-4A38-AB2D-085F78680754}"/>
              </a:ext>
            </a:extLst>
          </p:cNvPr>
          <p:cNvGrpSpPr/>
          <p:nvPr/>
        </p:nvGrpSpPr>
        <p:grpSpPr>
          <a:xfrm>
            <a:off x="6509179" y="4753997"/>
            <a:ext cx="2423622" cy="1856546"/>
            <a:chOff x="839647" y="2298308"/>
            <a:chExt cx="4023485" cy="3082075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696137C1-F614-4653-B6C0-1FE9845DCA2C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34BC3480-B6CD-4FDF-9033-B61E2AD8820C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7C4618F-5F1F-4E21-B2F6-AF85F96C027F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Isosceles Triangle 279">
                <a:extLst>
                  <a:ext uri="{FF2B5EF4-FFF2-40B4-BE49-F238E27FC236}">
                    <a16:creationId xmlns:a16="http://schemas.microsoft.com/office/drawing/2014/main" id="{1371BC7B-D57D-46DB-A4E9-DC38608F33F1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Isosceles Triangle 280">
                <a:extLst>
                  <a:ext uri="{FF2B5EF4-FFF2-40B4-BE49-F238E27FC236}">
                    <a16:creationId xmlns:a16="http://schemas.microsoft.com/office/drawing/2014/main" id="{0806C5C6-CF03-4AD2-91BB-3AD413B9194D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4" name="Rectangle 12">
              <a:extLst>
                <a:ext uri="{FF2B5EF4-FFF2-40B4-BE49-F238E27FC236}">
                  <a16:creationId xmlns:a16="http://schemas.microsoft.com/office/drawing/2014/main" id="{2D5B31C2-BE1D-4A3D-AFDB-0CC9060CF2C3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12">
              <a:extLst>
                <a:ext uri="{FF2B5EF4-FFF2-40B4-BE49-F238E27FC236}">
                  <a16:creationId xmlns:a16="http://schemas.microsoft.com/office/drawing/2014/main" id="{252C6233-2BB9-40C3-B3B9-AF53499F336F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12">
              <a:extLst>
                <a:ext uri="{FF2B5EF4-FFF2-40B4-BE49-F238E27FC236}">
                  <a16:creationId xmlns:a16="http://schemas.microsoft.com/office/drawing/2014/main" id="{573B575F-8F98-4178-B339-1BEF10F5F8CC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tangle 12">
              <a:extLst>
                <a:ext uri="{FF2B5EF4-FFF2-40B4-BE49-F238E27FC236}">
                  <a16:creationId xmlns:a16="http://schemas.microsoft.com/office/drawing/2014/main" id="{E04ACBF5-83F6-42C2-B2D2-A76EAE64F6B1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2" name="Trapezoid 17">
            <a:extLst>
              <a:ext uri="{FF2B5EF4-FFF2-40B4-BE49-F238E27FC236}">
                <a16:creationId xmlns:a16="http://schemas.microsoft.com/office/drawing/2014/main" id="{16A71C9F-0AC7-4ABA-A485-59502CF7C056}"/>
              </a:ext>
            </a:extLst>
          </p:cNvPr>
          <p:cNvSpPr/>
          <p:nvPr/>
        </p:nvSpPr>
        <p:spPr>
          <a:xfrm flipV="1">
            <a:off x="6284254" y="3001923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3" name="Graphic 282">
            <a:extLst>
              <a:ext uri="{FF2B5EF4-FFF2-40B4-BE49-F238E27FC236}">
                <a16:creationId xmlns:a16="http://schemas.microsoft.com/office/drawing/2014/main" id="{C6C101CC-8DD7-4A44-8122-C9C36AF66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6459" y="2783412"/>
            <a:ext cx="2312701" cy="2434425"/>
          </a:xfrm>
          <a:prstGeom prst="rect">
            <a:avLst/>
          </a:prstGeom>
        </p:spPr>
      </p:pic>
      <p:grpSp>
        <p:nvGrpSpPr>
          <p:cNvPr id="287" name="Group 286">
            <a:extLst>
              <a:ext uri="{FF2B5EF4-FFF2-40B4-BE49-F238E27FC236}">
                <a16:creationId xmlns:a16="http://schemas.microsoft.com/office/drawing/2014/main" id="{18AE37D6-EA61-4651-9769-60ABE0E2B228}"/>
              </a:ext>
            </a:extLst>
          </p:cNvPr>
          <p:cNvGrpSpPr/>
          <p:nvPr/>
        </p:nvGrpSpPr>
        <p:grpSpPr>
          <a:xfrm>
            <a:off x="9524487" y="4790036"/>
            <a:ext cx="2423622" cy="1856546"/>
            <a:chOff x="839647" y="2298308"/>
            <a:chExt cx="4023485" cy="3082075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D2BC6561-6F02-4F10-BDEB-BC7AD3758FA9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3C80B74-E81F-4800-9F2A-05C06404877D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176EF098-1172-4DBC-B222-B0C40DAA5D4A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Isosceles Triangle 294">
                <a:extLst>
                  <a:ext uri="{FF2B5EF4-FFF2-40B4-BE49-F238E27FC236}">
                    <a16:creationId xmlns:a16="http://schemas.microsoft.com/office/drawing/2014/main" id="{9AC80490-3639-43F3-BBD0-35863109DC95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Isosceles Triangle 295">
                <a:extLst>
                  <a:ext uri="{FF2B5EF4-FFF2-40B4-BE49-F238E27FC236}">
                    <a16:creationId xmlns:a16="http://schemas.microsoft.com/office/drawing/2014/main" id="{286BA7CB-ECBE-4B8E-B1AF-78788D67CC07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00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9" name="Rectangle 12">
              <a:extLst>
                <a:ext uri="{FF2B5EF4-FFF2-40B4-BE49-F238E27FC236}">
                  <a16:creationId xmlns:a16="http://schemas.microsoft.com/office/drawing/2014/main" id="{8EADB887-BFCD-47CE-91A1-89CEA06AEBB6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12">
              <a:extLst>
                <a:ext uri="{FF2B5EF4-FFF2-40B4-BE49-F238E27FC236}">
                  <a16:creationId xmlns:a16="http://schemas.microsoft.com/office/drawing/2014/main" id="{EC0AB976-8EB0-407B-BC32-14A6BC60F3A8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12">
              <a:extLst>
                <a:ext uri="{FF2B5EF4-FFF2-40B4-BE49-F238E27FC236}">
                  <a16:creationId xmlns:a16="http://schemas.microsoft.com/office/drawing/2014/main" id="{8145D183-B3A1-4038-8CE1-6725E638D4A1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12">
              <a:extLst>
                <a:ext uri="{FF2B5EF4-FFF2-40B4-BE49-F238E27FC236}">
                  <a16:creationId xmlns:a16="http://schemas.microsoft.com/office/drawing/2014/main" id="{40375431-B754-43A4-A9E4-E2F69DA48E65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00CC6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7" name="Trapezoid 17">
            <a:extLst>
              <a:ext uri="{FF2B5EF4-FFF2-40B4-BE49-F238E27FC236}">
                <a16:creationId xmlns:a16="http://schemas.microsoft.com/office/drawing/2014/main" id="{086B7BB5-2EE0-4961-AB89-3A8EACA3AD9A}"/>
              </a:ext>
            </a:extLst>
          </p:cNvPr>
          <p:cNvSpPr/>
          <p:nvPr/>
        </p:nvSpPr>
        <p:spPr>
          <a:xfrm flipV="1">
            <a:off x="9205405" y="3011400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00CC99">
                  <a:alpha val="0"/>
                </a:srgbClr>
              </a:gs>
              <a:gs pos="0">
                <a:srgbClr val="00CC99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8" name="Graphic 297">
            <a:extLst>
              <a:ext uri="{FF2B5EF4-FFF2-40B4-BE49-F238E27FC236}">
                <a16:creationId xmlns:a16="http://schemas.microsoft.com/office/drawing/2014/main" id="{4B8DFD11-2C09-4E02-B12C-D58B44DA4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4980" y="3320218"/>
            <a:ext cx="1501894" cy="1549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7"/>
          <a:stretch/>
        </p:blipFill>
        <p:spPr>
          <a:xfrm>
            <a:off x="5750522" y="742372"/>
            <a:ext cx="2706377" cy="1875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F09CB-C21E-4463-82FD-2063936DA3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2" b="98402" l="229" r="99028">
                        <a14:foregroundMark x1="25100" y1="62557" x2="28473" y2="54566"/>
                        <a14:foregroundMark x1="28473" y1="54566" x2="31218" y2="43721"/>
                        <a14:foregroundMark x1="35334" y1="41895" x2="31089" y2="72974"/>
                        <a14:foregroundMark x1="35106" y1="70434" x2="35106" y2="70434"/>
                        <a14:foregroundMark x1="34019" y1="89384" x2="34019" y2="98402"/>
                        <a14:foregroundMark x1="21326" y1="94406" x2="91309" y2="97032"/>
                        <a14:foregroundMark x1="17724" y1="97260" x2="229" y2="97260"/>
                        <a14:foregroundMark x1="93711" y1="97489" x2="99028" y2="95776"/>
                        <a14:foregroundMark x1="49057" y1="46347" x2="49057" y2="46347"/>
                        <a14:backgroundMark x1="35620" y1="30251" x2="19325" y2="11073"/>
                        <a14:backgroundMark x1="19325" y1="11073" x2="114" y2="1712"/>
                        <a14:backgroundMark x1="38193" y1="32078" x2="50086" y2="67009"/>
                        <a14:backgroundMark x1="50086" y1="67009" x2="58948" y2="78196"/>
                        <a14:backgroundMark x1="58948" y1="78196" x2="64151" y2="88014"/>
                        <a14:backgroundMark x1="62150" y1="36187" x2="83934" y2="78196"/>
                        <a14:backgroundMark x1="37164" y1="69178" x2="37164" y2="69178"/>
                        <a14:backgroundMark x1="35963" y1="68493" x2="35963" y2="68493"/>
                        <a14:backgroundMark x1="35220" y1="68493" x2="35220" y2="68493"/>
                        <a14:backgroundMark x1="31046" y1="73744" x2="31046" y2="73744"/>
                        <a14:backgroundMark x1="30932" y1="72945" x2="30932" y2="72945"/>
                        <a14:backgroundMark x1="30932" y1="72945" x2="30703" y2="77968"/>
                        <a14:backgroundMark x1="31332" y1="72717" x2="30589" y2="76142"/>
                      </a14:backgroundRemoval>
                    </a14:imgEffect>
                  </a14:imgLayer>
                </a14:imgProps>
              </a:ext>
            </a:extLst>
          </a:blip>
          <a:srcRect l="20224" t="30984" r="49611" b="527"/>
          <a:stretch/>
        </p:blipFill>
        <p:spPr>
          <a:xfrm flipH="1">
            <a:off x="10925329" y="1730112"/>
            <a:ext cx="1295384" cy="147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/>
      <p:bldP spid="47" grpId="0"/>
      <p:bldP spid="252" grpId="0" animBg="1"/>
      <p:bldP spid="267" grpId="0" animBg="1"/>
      <p:bldP spid="282" grpId="0" animBg="1"/>
      <p:bldP spid="2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895341AA-A983-42BA-8562-6E8A6AAE3F9C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BB46C68-FD95-4ADD-8297-872AED99B8A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B06E7FC-FAED-476F-8B4A-D745DA9540F6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824F009-969B-431B-8BFE-292FB1F0897F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</a:rPr>
                <a:t>نشاط استقصائي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0672C97-F4F0-42A5-8793-BEAB0B7EC1F7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A90431A5-EB5C-41B4-B612-1ECC2B9630DE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F89B960B-A0DB-42FD-870F-376B0A49F54E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6AE5D3E-9E17-407B-9059-08FAA6C835E8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F90CA17-EDBE-489B-86ED-6A59A35C858E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1545CB57-918F-4A73-9612-F61444D14BCB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DE78D70-9E6A-4F21-919C-5D1DE9F559A0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972F49-DC40-41D0-A972-28943481F325}"/>
              </a:ext>
            </a:extLst>
          </p:cNvPr>
          <p:cNvSpPr txBox="1"/>
          <p:nvPr/>
        </p:nvSpPr>
        <p:spPr>
          <a:xfrm>
            <a:off x="8208729" y="913127"/>
            <a:ext cx="322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أستكشف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E11017A-6F42-40A7-B0C7-35DD42A4FA58}"/>
              </a:ext>
            </a:extLst>
          </p:cNvPr>
          <p:cNvSpPr txBox="1"/>
          <p:nvPr/>
        </p:nvSpPr>
        <p:spPr>
          <a:xfrm>
            <a:off x="5764296" y="1486568"/>
            <a:ext cx="565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dirty="0">
                <a:solidFill>
                  <a:schemeClr val="bg2">
                    <a:lumMod val="50000"/>
                  </a:schemeClr>
                </a:solidFill>
              </a:rPr>
              <a:t>كَيْفَ يُساعِدُ شَكْلُ الْوَرَقَةِ عَلَى نُمُوِّ النَّبَاتِ؟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1D1A1A3-4687-404F-BCA3-3D6486885802}"/>
              </a:ext>
            </a:extLst>
          </p:cNvPr>
          <p:cNvGrpSpPr/>
          <p:nvPr/>
        </p:nvGrpSpPr>
        <p:grpSpPr>
          <a:xfrm>
            <a:off x="2223478" y="4405224"/>
            <a:ext cx="2423622" cy="1856546"/>
            <a:chOff x="839647" y="2298308"/>
            <a:chExt cx="4023485" cy="3082075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0A76C46-0771-4685-9A4D-73D1393E82E5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98C61AD6-DA20-47F8-B0E5-517CF355BF3A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D6175D3-49A5-4A63-BBDE-DC9D5665FEB6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Isosceles Triangle 125">
                <a:extLst>
                  <a:ext uri="{FF2B5EF4-FFF2-40B4-BE49-F238E27FC236}">
                    <a16:creationId xmlns:a16="http://schemas.microsoft.com/office/drawing/2014/main" id="{47C22AA5-9E73-4E2A-8697-857357049C12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Isosceles Triangle 126">
                <a:extLst>
                  <a:ext uri="{FF2B5EF4-FFF2-40B4-BE49-F238E27FC236}">
                    <a16:creationId xmlns:a16="http://schemas.microsoft.com/office/drawing/2014/main" id="{D855E954-2B00-45EA-A45D-C253A6A67BC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0" name="Rectangle 12">
              <a:extLst>
                <a:ext uri="{FF2B5EF4-FFF2-40B4-BE49-F238E27FC236}">
                  <a16:creationId xmlns:a16="http://schemas.microsoft.com/office/drawing/2014/main" id="{8D690977-4E0E-43D8-84BC-EAE4BDA565A8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">
              <a:extLst>
                <a:ext uri="{FF2B5EF4-FFF2-40B4-BE49-F238E27FC236}">
                  <a16:creationId xmlns:a16="http://schemas.microsoft.com/office/drawing/2014/main" id="{9DB9A315-D8A9-4B95-BAAC-C8421FD8AC8F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">
              <a:extLst>
                <a:ext uri="{FF2B5EF4-FFF2-40B4-BE49-F238E27FC236}">
                  <a16:creationId xmlns:a16="http://schemas.microsoft.com/office/drawing/2014/main" id="{CC428945-D951-4A93-8DC2-2373DBB08C07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">
              <a:extLst>
                <a:ext uri="{FF2B5EF4-FFF2-40B4-BE49-F238E27FC236}">
                  <a16:creationId xmlns:a16="http://schemas.microsoft.com/office/drawing/2014/main" id="{D6AC76CB-AC57-44C2-BAA9-A6314AA0ED9F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Trapezoid 17">
            <a:extLst>
              <a:ext uri="{FF2B5EF4-FFF2-40B4-BE49-F238E27FC236}">
                <a16:creationId xmlns:a16="http://schemas.microsoft.com/office/drawing/2014/main" id="{A5F881F8-CCCA-4DB2-AF28-A91E1570BD9C}"/>
              </a:ext>
            </a:extLst>
          </p:cNvPr>
          <p:cNvSpPr/>
          <p:nvPr/>
        </p:nvSpPr>
        <p:spPr>
          <a:xfrm flipV="1">
            <a:off x="1998553" y="2683960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Graphic 128">
            <a:extLst>
              <a:ext uri="{FF2B5EF4-FFF2-40B4-BE49-F238E27FC236}">
                <a16:creationId xmlns:a16="http://schemas.microsoft.com/office/drawing/2014/main" id="{B0C95CCA-C9A5-477E-A989-D754DBB78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78" b="95732" l="9877" r="88889">
                        <a14:foregroundMark x1="53086" y1="89024" x2="38272" y2="92683"/>
                        <a14:foregroundMark x1="51235" y1="93293" x2="39506" y2="96341"/>
                        <a14:foregroundMark x1="44444" y1="11585" x2="46914" y2="4878"/>
                        <a14:foregroundMark x1="59259" y1="67683" x2="61728" y2="77439"/>
                        <a14:foregroundMark x1="60494" y1="78659" x2="60494" y2="88415"/>
                        <a14:foregroundMark x1="60494" y1="35366" x2="61111" y2="72561"/>
                        <a14:foregroundMark x1="34568" y1="31707" x2="33951" y2="39024"/>
                        <a14:foregroundMark x1="37037" y1="50000" x2="33333" y2="64634"/>
                        <a14:foregroundMark x1="32099" y1="47561" x2="32099" y2="57927"/>
                        <a14:foregroundMark x1="33951" y1="40854" x2="33333" y2="47561"/>
                        <a14:backgroundMark x1="66332" y1="76325" x2="66248" y2="78659"/>
                        <a14:backgroundMark x1="44444" y1="1829" x2="48765" y2="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0293" y="2773681"/>
            <a:ext cx="880502" cy="89137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5AC73ED8-7FF4-4EC3-9866-4EBC09C9D58F}"/>
              </a:ext>
            </a:extLst>
          </p:cNvPr>
          <p:cNvSpPr txBox="1"/>
          <p:nvPr/>
        </p:nvSpPr>
        <p:spPr>
          <a:xfrm>
            <a:off x="2372989" y="6339530"/>
            <a:ext cx="216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800" b="1" dirty="0">
                <a:latin typeface="Century Gothic" panose="020B0502020202020204" pitchFamily="34" charset="0"/>
              </a:rPr>
              <a:t>الأدوات المطلوبة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D5F27873-DB55-4083-95FF-6B1AD2D6F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0544" y="3253950"/>
            <a:ext cx="1189059" cy="1237735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6F6F8A30-1587-40CA-8B93-CA34226AC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4239" y="3636243"/>
            <a:ext cx="891373" cy="891373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B0D9465D-86DD-49CA-BF8B-FFA507728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7143" r="92857">
                        <a14:foregroundMark x1="7792" y1="10526" x2="7792" y2="10526"/>
                        <a14:foregroundMark x1="87662" y1="53947" x2="87662" y2="53947"/>
                        <a14:foregroundMark x1="92857" y1="84868" x2="92857" y2="84868"/>
                        <a14:backgroundMark x1="49351" y1="22368" x2="7337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0450" y="2640156"/>
            <a:ext cx="891373" cy="879796"/>
          </a:xfrm>
          <a:prstGeom prst="rect">
            <a:avLst/>
          </a:prstGeom>
        </p:spPr>
      </p:pic>
      <p:pic>
        <p:nvPicPr>
          <p:cNvPr id="136" name="Graphic 133">
            <a:extLst>
              <a:ext uri="{FF2B5EF4-FFF2-40B4-BE49-F238E27FC236}">
                <a16:creationId xmlns:a16="http://schemas.microsoft.com/office/drawing/2014/main" id="{DA8A5061-82B7-48C4-A5D6-B3D85882EA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3599" y="2885858"/>
            <a:ext cx="891373" cy="891373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1191406C-1A00-48D5-9130-17934ADB655C}"/>
              </a:ext>
            </a:extLst>
          </p:cNvPr>
          <p:cNvSpPr txBox="1"/>
          <p:nvPr/>
        </p:nvSpPr>
        <p:spPr>
          <a:xfrm>
            <a:off x="8200877" y="2157498"/>
            <a:ext cx="322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أحتاج إلى :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C7CFCE25-7299-4A09-A828-37FAA0BE5145}"/>
              </a:ext>
            </a:extLst>
          </p:cNvPr>
          <p:cNvSpPr/>
          <p:nvPr/>
        </p:nvSpPr>
        <p:spPr>
          <a:xfrm>
            <a:off x="-17217" y="3946622"/>
            <a:ext cx="1573681" cy="3664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مناشف</a:t>
            </a:r>
            <a:r>
              <a:rPr lang="ar-SY" b="1" dirty="0">
                <a:solidFill>
                  <a:schemeClr val="tx1"/>
                </a:solidFill>
              </a:rPr>
              <a:t> </a:t>
            </a:r>
            <a:r>
              <a:rPr lang="ar-SA" b="1" dirty="0">
                <a:solidFill>
                  <a:schemeClr val="tx1"/>
                </a:solidFill>
              </a:rPr>
              <a:t>ورقية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405F315-1C5F-4C3B-A110-C9B1D06C00AF}"/>
              </a:ext>
            </a:extLst>
          </p:cNvPr>
          <p:cNvSpPr/>
          <p:nvPr/>
        </p:nvSpPr>
        <p:spPr>
          <a:xfrm>
            <a:off x="-27538" y="4502786"/>
            <a:ext cx="1573681" cy="3664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ماء 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DCEF419-4A59-4FF0-A376-02891D8219A9}"/>
              </a:ext>
            </a:extLst>
          </p:cNvPr>
          <p:cNvSpPr/>
          <p:nvPr/>
        </p:nvSpPr>
        <p:spPr>
          <a:xfrm>
            <a:off x="-27538" y="5062244"/>
            <a:ext cx="1573681" cy="3664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مقص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5907115-26D9-45F2-BB26-E86FF5AB3993}"/>
              </a:ext>
            </a:extLst>
          </p:cNvPr>
          <p:cNvSpPr/>
          <p:nvPr/>
        </p:nvSpPr>
        <p:spPr>
          <a:xfrm>
            <a:off x="-27263" y="3367916"/>
            <a:ext cx="1573681" cy="3664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شريط</a:t>
            </a:r>
            <a:r>
              <a:rPr lang="ar-SY" b="1" dirty="0">
                <a:solidFill>
                  <a:schemeClr val="tx1"/>
                </a:solidFill>
              </a:rPr>
              <a:t> </a:t>
            </a:r>
            <a:r>
              <a:rPr lang="ar-SA" b="1" dirty="0">
                <a:solidFill>
                  <a:schemeClr val="tx1"/>
                </a:solidFill>
              </a:rPr>
              <a:t>لاصق</a:t>
            </a: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209C58A-D2FA-4879-9B99-F319EF3BEEED}"/>
              </a:ext>
            </a:extLst>
          </p:cNvPr>
          <p:cNvSpPr/>
          <p:nvPr/>
        </p:nvSpPr>
        <p:spPr>
          <a:xfrm>
            <a:off x="-17218" y="5577940"/>
            <a:ext cx="1573681" cy="3664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ورق تغليف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8128B14-99F6-49B6-AABF-6053AEE85B2F}"/>
              </a:ext>
            </a:extLst>
          </p:cNvPr>
          <p:cNvSpPr txBox="1"/>
          <p:nvPr/>
        </p:nvSpPr>
        <p:spPr>
          <a:xfrm>
            <a:off x="4729432" y="2801189"/>
            <a:ext cx="66929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SY" dirty="0">
                <a:latin typeface="Century Gothic" panose="020B0502020202020204" pitchFamily="34" charset="0"/>
              </a:rPr>
              <a:t>أَقُصُّ الْمَناشِفَ الْوَرَقِيَّةَ عَلى شَكْلِ وَرَقَتَيْ نَبَاتٍ.</a:t>
            </a:r>
          </a:p>
          <a:p>
            <a:pPr marL="457200" indent="-457200" algn="r" rtl="1">
              <a:buFont typeface="+mj-lt"/>
              <a:buAutoNum type="arabicPeriod"/>
            </a:pPr>
            <a:endParaRPr lang="ar-SY" dirty="0">
              <a:latin typeface="Century Gothic" panose="020B050202020202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SY" dirty="0">
                <a:latin typeface="Century Gothic" panose="020B0502020202020204" pitchFamily="34" charset="0"/>
              </a:rPr>
              <a:t>أَلُفُّ واحِدَةً مِنَ الْوَرَقَتَيْنِ، وَأُلْصِقُ نِهايَتَيْها.</a:t>
            </a:r>
          </a:p>
          <a:p>
            <a:pPr marL="457200" indent="-457200" algn="r" rtl="1">
              <a:buFont typeface="+mj-lt"/>
              <a:buAutoNum type="arabicPeriod"/>
            </a:pPr>
            <a:endParaRPr lang="ar-SY" dirty="0">
              <a:latin typeface="Century Gothic" panose="020B050202020202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SY" dirty="0">
                <a:latin typeface="Century Gothic" panose="020B0502020202020204" pitchFamily="34" charset="0"/>
              </a:rPr>
              <a:t>أَضَعُ الْوَرَقَتَيْنِ عَلَى وَرَقِ الْتَّغْليفِ، وَأبُلُّهُمَا.</a:t>
            </a:r>
          </a:p>
          <a:p>
            <a:pPr marL="457200" indent="-457200" algn="r" rtl="1">
              <a:buFont typeface="+mj-lt"/>
              <a:buAutoNum type="arabicPeriod"/>
            </a:pPr>
            <a:endParaRPr lang="ar-SY" dirty="0">
              <a:latin typeface="Century Gothic" panose="020B0502020202020204" pitchFamily="34" charset="0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ar-SY" dirty="0">
                <a:latin typeface="Century Gothic" panose="020B0502020202020204" pitchFamily="34" charset="0"/>
              </a:rPr>
              <a:t>ألاُحَظِ. أتَفَحَصُّ الْوَرَقَتَيْنِ كُلَّ 15 دَقِيقَةً. أَيُّهُما بَقِيَتْ رطْبَةً مُدَّةً أَطْوَلَ؟</a:t>
            </a:r>
          </a:p>
          <a:p>
            <a:pPr marL="457200" indent="-457200" algn="r" rtl="1">
              <a:buFont typeface="+mj-lt"/>
              <a:buAutoNum type="arabicPeriod"/>
            </a:pPr>
            <a:endParaRPr lang="ar-SY" sz="2400" dirty="0">
              <a:latin typeface="Century Gothic" panose="020B0502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1C0C2C5-D558-4A15-914A-34DF427152E8}"/>
              </a:ext>
            </a:extLst>
          </p:cNvPr>
          <p:cNvSpPr txBox="1"/>
          <p:nvPr/>
        </p:nvSpPr>
        <p:spPr>
          <a:xfrm>
            <a:off x="6431011" y="5424506"/>
            <a:ext cx="4991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أستكشف أكثر</a:t>
            </a:r>
          </a:p>
          <a:p>
            <a:pPr algn="r"/>
            <a:endParaRPr lang="ar-SY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r"/>
            <a:r>
              <a:rPr lang="ar-SY" dirty="0">
                <a:latin typeface="Century Gothic" panose="020B0502020202020204" pitchFamily="34" charset="0"/>
              </a:rPr>
              <a:t>أسْتَنْتِجُ. أَيُّ أَنْواعِ الأَوْراقِ أجِدُهُ في الْمَكَانِ الْجَافِّ؟</a:t>
            </a:r>
          </a:p>
        </p:txBody>
      </p:sp>
    </p:spTree>
    <p:extLst>
      <p:ext uri="{BB962C8B-B14F-4D97-AF65-F5344CB8AC3E}">
        <p14:creationId xmlns:p14="http://schemas.microsoft.com/office/powerpoint/2010/main" val="36517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128" grpId="0" animBg="1"/>
      <p:bldP spid="131" grpId="0"/>
      <p:bldP spid="138" grpId="0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1824361" y="0"/>
            <a:ext cx="2677427" cy="5394092"/>
            <a:chOff x="3493477" y="-4321087"/>
            <a:chExt cx="5205046" cy="9801707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314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7" y="-4321087"/>
              <a:ext cx="0" cy="6138791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3" y="-4321087"/>
              <a:ext cx="0" cy="6138789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ما </a:t>
              </a:r>
              <a:r>
                <a:rPr lang="ar-SA" sz="2400" b="1" dirty="0">
                  <a:solidFill>
                    <a:schemeClr val="tx1"/>
                  </a:solidFill>
                </a:rPr>
                <a:t>الصَّحْرَاءُ الْحَارَّةُ</a:t>
              </a:r>
              <a:r>
                <a:rPr lang="ar-SY" sz="2400" b="1" dirty="0">
                  <a:solidFill>
                    <a:schemeClr val="tx1"/>
                  </a:solidFill>
                </a:rPr>
                <a:t> ؟</a:t>
              </a:r>
              <a:endParaRPr lang="ar-SA" sz="2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2158B9-876B-4BB3-9741-23D1B3366456}"/>
              </a:ext>
            </a:extLst>
          </p:cNvPr>
          <p:cNvSpPr txBox="1"/>
          <p:nvPr/>
        </p:nvSpPr>
        <p:spPr>
          <a:xfrm>
            <a:off x="3620176" y="1681142"/>
            <a:ext cx="84702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800" b="1" dirty="0">
                <a:solidFill>
                  <a:srgbClr val="FF0000"/>
                </a:solidFill>
              </a:rPr>
              <a:t>اَلصَّحْرَاءُ </a:t>
            </a:r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ar-SY" sz="2400" dirty="0"/>
              <a:t>مَوْطِنٌ جافٌّ، أَمْطارُهُ قَليلَةٌ جِدًّا. اَلصَّحَارِي الْحارَّةُ بَارِدَةٌ لَيْلاً،</a:t>
            </a:r>
          </a:p>
          <a:p>
            <a:pPr algn="r"/>
            <a:r>
              <a:rPr lang="ar-SY" sz="2400" dirty="0"/>
              <a:t> وَحَارَّةٌ نَهَارًا،وَتُرْبَتُهَا رَمْلِيَّةٌ وَصَخْرِيَّةٌ يَنْمُو فِيهَا نَبَاتُ الْصَّبّارِ وَالأَعْشابُ.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1249" r="531"/>
          <a:stretch/>
        </p:blipFill>
        <p:spPr>
          <a:xfrm>
            <a:off x="1990062" y="3703578"/>
            <a:ext cx="2366218" cy="15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5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roup 302">
            <a:extLst>
              <a:ext uri="{FF2B5EF4-FFF2-40B4-BE49-F238E27FC236}">
                <a16:creationId xmlns:a16="http://schemas.microsoft.com/office/drawing/2014/main" id="{AF0891C1-9088-4B52-B387-3168ECED8712}"/>
              </a:ext>
            </a:extLst>
          </p:cNvPr>
          <p:cNvGrpSpPr/>
          <p:nvPr/>
        </p:nvGrpSpPr>
        <p:grpSpPr>
          <a:xfrm>
            <a:off x="1890029" y="-698584"/>
            <a:ext cx="2677427" cy="4127584"/>
            <a:chOff x="3493477" y="-2130828"/>
            <a:chExt cx="5205046" cy="7500312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CFB8F399-A3DF-487E-9920-8F60CA2CCD8D}"/>
                </a:ext>
              </a:extLst>
            </p:cNvPr>
            <p:cNvSpPr/>
            <p:nvPr/>
          </p:nvSpPr>
          <p:spPr>
            <a:xfrm>
              <a:off x="3493477" y="2166424"/>
              <a:ext cx="5205046" cy="3203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30A1A9D9-B7AF-4BBA-8340-7967F3A49BA0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317" name="Trapezoid 7">
                <a:extLst>
                  <a:ext uri="{FF2B5EF4-FFF2-40B4-BE49-F238E27FC236}">
                    <a16:creationId xmlns:a16="http://schemas.microsoft.com/office/drawing/2014/main" id="{DE9B6B50-85AF-47F9-995C-6438FA7F5376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Trapezoid 317">
                <a:extLst>
                  <a:ext uri="{FF2B5EF4-FFF2-40B4-BE49-F238E27FC236}">
                    <a16:creationId xmlns:a16="http://schemas.microsoft.com/office/drawing/2014/main" id="{F84E11A6-48B8-4DF9-8CC7-D57A2C3B283A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Trapezoid 7">
                <a:extLst>
                  <a:ext uri="{FF2B5EF4-FFF2-40B4-BE49-F238E27FC236}">
                    <a16:creationId xmlns:a16="http://schemas.microsoft.com/office/drawing/2014/main" id="{4FF5A37F-6881-4375-AC28-D5BACB55BFEA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7B90F97F-23E7-40D1-BEE0-80A338DBE1D1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314" name="Trapezoid 7">
                <a:extLst>
                  <a:ext uri="{FF2B5EF4-FFF2-40B4-BE49-F238E27FC236}">
                    <a16:creationId xmlns:a16="http://schemas.microsoft.com/office/drawing/2014/main" id="{802FC152-D1B3-43BE-B075-11E941F9766C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Trapezoid 314">
                <a:extLst>
                  <a:ext uri="{FF2B5EF4-FFF2-40B4-BE49-F238E27FC236}">
                    <a16:creationId xmlns:a16="http://schemas.microsoft.com/office/drawing/2014/main" id="{1DD37D5C-A815-4392-8980-766ADB0167E6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Trapezoid 7">
                <a:extLst>
                  <a:ext uri="{FF2B5EF4-FFF2-40B4-BE49-F238E27FC236}">
                    <a16:creationId xmlns:a16="http://schemas.microsoft.com/office/drawing/2014/main" id="{5ECFF7B4-8A83-4D52-8009-934446F8EC7E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649DFEE9-B4D6-4F33-8C75-57DC4F046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6" y="-1626712"/>
              <a:ext cx="0" cy="3444413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81C87FA3-6523-4B99-A2B1-68A5B1202B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4" y="-2130828"/>
              <a:ext cx="0" cy="394853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نَّباتَاتِ الصَّحْرَاءُ الْحَارَّةُ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24CED45-9E90-4038-8295-0D284AF98C76}"/>
              </a:ext>
            </a:extLst>
          </p:cNvPr>
          <p:cNvSpPr txBox="1"/>
          <p:nvPr/>
        </p:nvSpPr>
        <p:spPr>
          <a:xfrm>
            <a:off x="1697307" y="855210"/>
            <a:ext cx="507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5187055" y="4040717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A6DC666-8C03-491E-856F-6D938661D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1249" r="531" b="5505"/>
          <a:stretch/>
        </p:blipFill>
        <p:spPr>
          <a:xfrm>
            <a:off x="2027941" y="1847798"/>
            <a:ext cx="2366218" cy="1452605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5DE63E66-E892-4AF9-90FD-5FDE1C521F7B}"/>
              </a:ext>
            </a:extLst>
          </p:cNvPr>
          <p:cNvSpPr txBox="1"/>
          <p:nvPr/>
        </p:nvSpPr>
        <p:spPr>
          <a:xfrm>
            <a:off x="4613150" y="1366907"/>
            <a:ext cx="7578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ar-SY" sz="2400" dirty="0"/>
          </a:p>
          <a:p>
            <a:pPr algn="r"/>
            <a:r>
              <a:rPr lang="ar-SY" sz="2400" dirty="0"/>
              <a:t>هيَّأَ اللهُ بِحِكْمَتِهِ لِلنَّباتَاتِ الصَّحْراوِيَّةِ سِيقَانًا وَأوْرَاقًا تَسْتَطيعُ أَنْ تَخْزُنَ الْمَاءَ،</a:t>
            </a:r>
          </a:p>
          <a:p>
            <a:pPr algn="r"/>
            <a:r>
              <a:rPr lang="ar-SY" sz="2400" dirty="0"/>
              <a:t>وَلِبَعْضِهَا جُذورٌ تَنْتَشِرُ قَرِيبَةً من سَطْحِ  الْتُّربَةِ </a:t>
            </a:r>
          </a:p>
          <a:p>
            <a:pPr algn="r"/>
            <a:r>
              <a:rPr lang="ar-SY" sz="2400" dirty="0"/>
              <a:t>أَوْ تَمْتَدُّ عَمِيقًا بَحْثًا عَنِ الْمَاءِ عِنْدَمَا يَسْقُطُ الْمَطَرُ، كَما تَلْتَفُّ بَعْضُ الأَوْرَاقِ </a:t>
            </a:r>
          </a:p>
          <a:p>
            <a:pPr algn="r"/>
            <a:r>
              <a:rPr lang="ar-SY" sz="2400" dirty="0"/>
              <a:t>خِلاَلَ النَّهَارِحَتَّى لا تَتَعَّرضَ لِضَوْءِ الشَّمْسِ.</a:t>
            </a:r>
          </a:p>
          <a:p>
            <a:pPr algn="r"/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033A1CB-C1C6-4D0A-9802-4D84DD6B47F1}"/>
              </a:ext>
            </a:extLst>
          </p:cNvPr>
          <p:cNvGrpSpPr/>
          <p:nvPr/>
        </p:nvGrpSpPr>
        <p:grpSpPr>
          <a:xfrm>
            <a:off x="485496" y="5014221"/>
            <a:ext cx="2423622" cy="1856546"/>
            <a:chOff x="839647" y="2298308"/>
            <a:chExt cx="4023485" cy="308207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31785BB-140C-41A4-A838-9D21FA5A595D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5D0C28C-A32E-4DE3-9BBA-D086E47EC14F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0D16B2B4-4130-4A67-B176-A864BB18F2F9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Isosceles Triangle 110">
                <a:extLst>
                  <a:ext uri="{FF2B5EF4-FFF2-40B4-BE49-F238E27FC236}">
                    <a16:creationId xmlns:a16="http://schemas.microsoft.com/office/drawing/2014/main" id="{75884AA3-B544-4F02-8666-1C0435730319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86DA9DAD-25D7-4D98-ACAB-87E4DB21B2C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2">
              <a:extLst>
                <a:ext uri="{FF2B5EF4-FFF2-40B4-BE49-F238E27FC236}">
                  <a16:creationId xmlns:a16="http://schemas.microsoft.com/office/drawing/2014/main" id="{119CC76D-9F7C-44D6-B551-D06F72BC7D8D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2">
              <a:extLst>
                <a:ext uri="{FF2B5EF4-FFF2-40B4-BE49-F238E27FC236}">
                  <a16:creationId xmlns:a16="http://schemas.microsoft.com/office/drawing/2014/main" id="{FE380184-2794-4758-B2F6-3BDE66D905C4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2">
              <a:extLst>
                <a:ext uri="{FF2B5EF4-FFF2-40B4-BE49-F238E27FC236}">
                  <a16:creationId xmlns:a16="http://schemas.microsoft.com/office/drawing/2014/main" id="{6A7B295D-F39C-459A-886F-F508EB547E05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2">
              <a:extLst>
                <a:ext uri="{FF2B5EF4-FFF2-40B4-BE49-F238E27FC236}">
                  <a16:creationId xmlns:a16="http://schemas.microsoft.com/office/drawing/2014/main" id="{1C8AA8E1-F979-432A-BAB8-706ACE42223A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Trapezoid 17">
            <a:extLst>
              <a:ext uri="{FF2B5EF4-FFF2-40B4-BE49-F238E27FC236}">
                <a16:creationId xmlns:a16="http://schemas.microsoft.com/office/drawing/2014/main" id="{B2FCD909-5E53-4B33-90E6-7EC6A345FA5A}"/>
              </a:ext>
            </a:extLst>
          </p:cNvPr>
          <p:cNvSpPr/>
          <p:nvPr/>
        </p:nvSpPr>
        <p:spPr>
          <a:xfrm flipV="1">
            <a:off x="260571" y="3292957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Graphic 113">
            <a:extLst>
              <a:ext uri="{FF2B5EF4-FFF2-40B4-BE49-F238E27FC236}">
                <a16:creationId xmlns:a16="http://schemas.microsoft.com/office/drawing/2014/main" id="{991921F9-9FB7-4FD7-92D5-9842CE2F7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0160" y="3690724"/>
            <a:ext cx="1340459" cy="1264727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B3FED94-D9DF-4D4D-8105-A14292E42C88}"/>
              </a:ext>
            </a:extLst>
          </p:cNvPr>
          <p:cNvGrpSpPr/>
          <p:nvPr/>
        </p:nvGrpSpPr>
        <p:grpSpPr>
          <a:xfrm>
            <a:off x="3431546" y="4983888"/>
            <a:ext cx="2423622" cy="1856546"/>
            <a:chOff x="839647" y="2298308"/>
            <a:chExt cx="4023485" cy="3082075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890B98D-6889-41C3-9541-88DB08F56443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78FDD7F4-3599-4642-8425-3BC96461C78F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6666DF0-F078-4798-A543-9A7F620A2098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Isosceles Triangle 122">
                <a:extLst>
                  <a:ext uri="{FF2B5EF4-FFF2-40B4-BE49-F238E27FC236}">
                    <a16:creationId xmlns:a16="http://schemas.microsoft.com/office/drawing/2014/main" id="{B05D177B-58F7-4647-B836-426816EDDA05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Isosceles Triangle 123">
                <a:extLst>
                  <a:ext uri="{FF2B5EF4-FFF2-40B4-BE49-F238E27FC236}">
                    <a16:creationId xmlns:a16="http://schemas.microsoft.com/office/drawing/2014/main" id="{BFBA1D40-4393-4DEB-9997-0E2436CF690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Rectangle 12">
              <a:extLst>
                <a:ext uri="{FF2B5EF4-FFF2-40B4-BE49-F238E27FC236}">
                  <a16:creationId xmlns:a16="http://schemas.microsoft.com/office/drawing/2014/main" id="{045A4D47-6F5A-4532-ADF1-83EC0A306205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2">
              <a:extLst>
                <a:ext uri="{FF2B5EF4-FFF2-40B4-BE49-F238E27FC236}">
                  <a16:creationId xmlns:a16="http://schemas.microsoft.com/office/drawing/2014/main" id="{14E551FD-D84D-40B8-B5E6-E8FDAE7191E6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2">
              <a:extLst>
                <a:ext uri="{FF2B5EF4-FFF2-40B4-BE49-F238E27FC236}">
                  <a16:creationId xmlns:a16="http://schemas.microsoft.com/office/drawing/2014/main" id="{FEF192C8-4A9E-400B-851D-AA12DE361938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2">
              <a:extLst>
                <a:ext uri="{FF2B5EF4-FFF2-40B4-BE49-F238E27FC236}">
                  <a16:creationId xmlns:a16="http://schemas.microsoft.com/office/drawing/2014/main" id="{843D19D5-5864-477D-8DAD-F92CBE970BE3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5" name="Graphic 124">
            <a:extLst>
              <a:ext uri="{FF2B5EF4-FFF2-40B4-BE49-F238E27FC236}">
                <a16:creationId xmlns:a16="http://schemas.microsoft.com/office/drawing/2014/main" id="{CD0790D9-52B9-4467-8FB9-C340C5B81E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2029" y="3694450"/>
            <a:ext cx="983532" cy="1622323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2BDBFA8-C209-4C8D-B717-8B015C77C5D9}"/>
              </a:ext>
            </a:extLst>
          </p:cNvPr>
          <p:cNvGrpSpPr/>
          <p:nvPr/>
        </p:nvGrpSpPr>
        <p:grpSpPr>
          <a:xfrm>
            <a:off x="6303810" y="4992212"/>
            <a:ext cx="2423622" cy="1856546"/>
            <a:chOff x="839647" y="2298308"/>
            <a:chExt cx="4023485" cy="3082075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D51EA57-0DBD-4BB8-9C02-7FB78CA5C03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DAA9DA-3DD3-4CC4-BAB1-1E03857245BA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3BBB7845-5CB3-4107-98CB-93BBDBEE7FEB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Isosceles Triangle 144">
                <a:extLst>
                  <a:ext uri="{FF2B5EF4-FFF2-40B4-BE49-F238E27FC236}">
                    <a16:creationId xmlns:a16="http://schemas.microsoft.com/office/drawing/2014/main" id="{CDD1F13B-5298-4836-8990-ABB220872B44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Isosceles Triangle 145">
                <a:extLst>
                  <a:ext uri="{FF2B5EF4-FFF2-40B4-BE49-F238E27FC236}">
                    <a16:creationId xmlns:a16="http://schemas.microsoft.com/office/drawing/2014/main" id="{E30CA770-8113-407F-A2E5-AD647D50FCD2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Rectangle 12">
              <a:extLst>
                <a:ext uri="{FF2B5EF4-FFF2-40B4-BE49-F238E27FC236}">
                  <a16:creationId xmlns:a16="http://schemas.microsoft.com/office/drawing/2014/main" id="{4E2FE276-CEFC-4996-8D35-6E6A607ECC74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2">
              <a:extLst>
                <a:ext uri="{FF2B5EF4-FFF2-40B4-BE49-F238E27FC236}">
                  <a16:creationId xmlns:a16="http://schemas.microsoft.com/office/drawing/2014/main" id="{B7408496-6B0B-4250-BC07-B3BBD221A18A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2">
              <a:extLst>
                <a:ext uri="{FF2B5EF4-FFF2-40B4-BE49-F238E27FC236}">
                  <a16:creationId xmlns:a16="http://schemas.microsoft.com/office/drawing/2014/main" id="{DDEBB3A6-F7C8-4DD0-A1B7-81D523C08758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2">
              <a:extLst>
                <a:ext uri="{FF2B5EF4-FFF2-40B4-BE49-F238E27FC236}">
                  <a16:creationId xmlns:a16="http://schemas.microsoft.com/office/drawing/2014/main" id="{9B75C16F-C8A3-4457-9A89-01029944248C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7" name="Graphic 146">
            <a:extLst>
              <a:ext uri="{FF2B5EF4-FFF2-40B4-BE49-F238E27FC236}">
                <a16:creationId xmlns:a16="http://schemas.microsoft.com/office/drawing/2014/main" id="{CA0C3E70-E01C-4EA9-BFC8-ABDF247D7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7429" y="3794967"/>
            <a:ext cx="964194" cy="1297281"/>
          </a:xfrm>
          <a:prstGeom prst="rect">
            <a:avLst/>
          </a:prstGeom>
        </p:spPr>
      </p:pic>
      <p:sp>
        <p:nvSpPr>
          <p:cNvPr id="159" name="Trapezoid 17">
            <a:extLst>
              <a:ext uri="{FF2B5EF4-FFF2-40B4-BE49-F238E27FC236}">
                <a16:creationId xmlns:a16="http://schemas.microsoft.com/office/drawing/2014/main" id="{59F2BA36-241C-490E-875A-FB5400ED3E12}"/>
              </a:ext>
            </a:extLst>
          </p:cNvPr>
          <p:cNvSpPr/>
          <p:nvPr/>
        </p:nvSpPr>
        <p:spPr>
          <a:xfrm flipV="1">
            <a:off x="3175075" y="3277330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rapezoid 17">
            <a:extLst>
              <a:ext uri="{FF2B5EF4-FFF2-40B4-BE49-F238E27FC236}">
                <a16:creationId xmlns:a16="http://schemas.microsoft.com/office/drawing/2014/main" id="{05FD7075-C752-4533-BF61-D603DF958E3B}"/>
              </a:ext>
            </a:extLst>
          </p:cNvPr>
          <p:cNvSpPr/>
          <p:nvPr/>
        </p:nvSpPr>
        <p:spPr>
          <a:xfrm flipV="1">
            <a:off x="6080998" y="3284256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0" grpId="0"/>
      <p:bldP spid="113" grpId="0" animBg="1"/>
      <p:bldP spid="159" grpId="0" animBg="1"/>
      <p:bldP spid="1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البحث عن الماء في الصحراء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133D85D-02A2-48EF-8EFB-9F4DD24A4329}"/>
              </a:ext>
            </a:extLst>
          </p:cNvPr>
          <p:cNvSpPr txBox="1"/>
          <p:nvPr/>
        </p:nvSpPr>
        <p:spPr>
          <a:xfrm>
            <a:off x="8394533" y="1794440"/>
            <a:ext cx="322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أقرأ الشكل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C3803DD-FB07-40D1-920D-FA92347BF79F}"/>
              </a:ext>
            </a:extLst>
          </p:cNvPr>
          <p:cNvSpPr txBox="1"/>
          <p:nvPr/>
        </p:nvSpPr>
        <p:spPr>
          <a:xfrm>
            <a:off x="5545308" y="2429493"/>
            <a:ext cx="640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dirty="0">
                <a:solidFill>
                  <a:schemeClr val="bg2">
                    <a:lumMod val="50000"/>
                  </a:schemeClr>
                </a:solidFill>
              </a:rPr>
              <a:t>كَيْفَ تُساعِدُ النَّبَاتَاتِ حَيَوَانَاتِ الصَّحْرَاءِ عَلى الْعَيْشِ؟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C26B5EC-E8F4-4081-A980-7267637DDD74}"/>
              </a:ext>
            </a:extLst>
          </p:cNvPr>
          <p:cNvGrpSpPr/>
          <p:nvPr/>
        </p:nvGrpSpPr>
        <p:grpSpPr>
          <a:xfrm>
            <a:off x="124524" y="-1174472"/>
            <a:ext cx="3413133" cy="6861153"/>
            <a:chOff x="3493477" y="-4867196"/>
            <a:chExt cx="5205046" cy="10954942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71808AED-AF50-4DF6-BF37-1ABFEC68EBB6}"/>
                </a:ext>
              </a:extLst>
            </p:cNvPr>
            <p:cNvSpPr/>
            <p:nvPr/>
          </p:nvSpPr>
          <p:spPr>
            <a:xfrm>
              <a:off x="3493477" y="2166424"/>
              <a:ext cx="5205046" cy="3921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31ACFF2-00C5-4913-A4DB-254A7BDE3071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212" name="Trapezoid 7">
                <a:extLst>
                  <a:ext uri="{FF2B5EF4-FFF2-40B4-BE49-F238E27FC236}">
                    <a16:creationId xmlns:a16="http://schemas.microsoft.com/office/drawing/2014/main" id="{F297D1AD-29DF-4773-AE4B-445E46881748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Trapezoid 212">
                <a:extLst>
                  <a:ext uri="{FF2B5EF4-FFF2-40B4-BE49-F238E27FC236}">
                    <a16:creationId xmlns:a16="http://schemas.microsoft.com/office/drawing/2014/main" id="{BD062858-8887-46A2-BEF7-E3CC64C4DAB3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Trapezoid 7">
                <a:extLst>
                  <a:ext uri="{FF2B5EF4-FFF2-40B4-BE49-F238E27FC236}">
                    <a16:creationId xmlns:a16="http://schemas.microsoft.com/office/drawing/2014/main" id="{B39FB5B1-E619-4880-8384-8F9992E10CB2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706D173-38F2-4F23-BA30-F85DC00B8E73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209" name="Trapezoid 7">
                <a:extLst>
                  <a:ext uri="{FF2B5EF4-FFF2-40B4-BE49-F238E27FC236}">
                    <a16:creationId xmlns:a16="http://schemas.microsoft.com/office/drawing/2014/main" id="{1635DFD2-3023-4811-97F9-3E75844B8082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Trapezoid 209">
                <a:extLst>
                  <a:ext uri="{FF2B5EF4-FFF2-40B4-BE49-F238E27FC236}">
                    <a16:creationId xmlns:a16="http://schemas.microsoft.com/office/drawing/2014/main" id="{0B0712B9-0E97-49AB-B001-634E0CEB45EB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Trapezoid 7">
                <a:extLst>
                  <a:ext uri="{FF2B5EF4-FFF2-40B4-BE49-F238E27FC236}">
                    <a16:creationId xmlns:a16="http://schemas.microsoft.com/office/drawing/2014/main" id="{C56D4B37-F2E5-40AB-B8A3-D18788F7F682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1E4FFDB2-12E9-45CB-A5B2-7E66666FB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7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3F71870F-1F62-4451-BF62-FA8417635F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3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5" name="Picture 214">
            <a:extLst>
              <a:ext uri="{FF2B5EF4-FFF2-40B4-BE49-F238E27FC236}">
                <a16:creationId xmlns:a16="http://schemas.microsoft.com/office/drawing/2014/main" id="{4F36D99D-26F5-440A-9803-4435C692D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9"/>
          <a:stretch/>
        </p:blipFill>
        <p:spPr>
          <a:xfrm>
            <a:off x="245988" y="3466681"/>
            <a:ext cx="3112318" cy="2033580"/>
          </a:xfrm>
          <a:prstGeom prst="rect">
            <a:avLst/>
          </a:prstGeom>
        </p:spPr>
      </p:pic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6F35ACC-0B22-4F6D-9F34-68DBE2F255F2}"/>
              </a:ext>
            </a:extLst>
          </p:cNvPr>
          <p:cNvGrpSpPr/>
          <p:nvPr/>
        </p:nvGrpSpPr>
        <p:grpSpPr>
          <a:xfrm>
            <a:off x="7715174" y="-201460"/>
            <a:ext cx="3413133" cy="6861153"/>
            <a:chOff x="3493477" y="-4867196"/>
            <a:chExt cx="5205046" cy="10954942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08C8883-344E-43AB-BE61-F08C93EC8784}"/>
                </a:ext>
              </a:extLst>
            </p:cNvPr>
            <p:cNvSpPr/>
            <p:nvPr/>
          </p:nvSpPr>
          <p:spPr>
            <a:xfrm>
              <a:off x="3493477" y="2166424"/>
              <a:ext cx="5205046" cy="3921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3CAF221-3FCC-44B5-A86D-C10BDAE6BB63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225" name="Trapezoid 7">
                <a:extLst>
                  <a:ext uri="{FF2B5EF4-FFF2-40B4-BE49-F238E27FC236}">
                    <a16:creationId xmlns:a16="http://schemas.microsoft.com/office/drawing/2014/main" id="{B38DF8AA-D0B8-44E5-992E-A4F6B98A3A68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Trapezoid 225">
                <a:extLst>
                  <a:ext uri="{FF2B5EF4-FFF2-40B4-BE49-F238E27FC236}">
                    <a16:creationId xmlns:a16="http://schemas.microsoft.com/office/drawing/2014/main" id="{068DF39D-F09B-43B3-A694-45C900338AE2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Trapezoid 7">
                <a:extLst>
                  <a:ext uri="{FF2B5EF4-FFF2-40B4-BE49-F238E27FC236}">
                    <a16:creationId xmlns:a16="http://schemas.microsoft.com/office/drawing/2014/main" id="{4AF2676B-9676-443D-9F1E-7A012E9AD853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4BC44696-D530-4862-B40C-AE735BBF99C3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222" name="Trapezoid 7">
                <a:extLst>
                  <a:ext uri="{FF2B5EF4-FFF2-40B4-BE49-F238E27FC236}">
                    <a16:creationId xmlns:a16="http://schemas.microsoft.com/office/drawing/2014/main" id="{50181B45-AFC2-440F-A09C-FB58975EEF65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Trapezoid 222">
                <a:extLst>
                  <a:ext uri="{FF2B5EF4-FFF2-40B4-BE49-F238E27FC236}">
                    <a16:creationId xmlns:a16="http://schemas.microsoft.com/office/drawing/2014/main" id="{0586D3AB-A8CA-49E4-81B0-7922D39E4107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Trapezoid 7">
                <a:extLst>
                  <a:ext uri="{FF2B5EF4-FFF2-40B4-BE49-F238E27FC236}">
                    <a16:creationId xmlns:a16="http://schemas.microsoft.com/office/drawing/2014/main" id="{A8E707C8-7A4D-4E0A-BA23-260ECEEB2B41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F259D922-FA17-4CA7-B402-B22D77215F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7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D8D3D8B-ECE6-470B-9C57-F9A5FDA2B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3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8" name="Picture 227">
            <a:extLst>
              <a:ext uri="{FF2B5EF4-FFF2-40B4-BE49-F238E27FC236}">
                <a16:creationId xmlns:a16="http://schemas.microsoft.com/office/drawing/2014/main" id="{2CF221F2-F03C-43A3-B935-66EDBB2AB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5422" y="4476750"/>
            <a:ext cx="3086999" cy="2056290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AC748001-2FA3-408C-BE8B-FA4827B5EB43}"/>
              </a:ext>
            </a:extLst>
          </p:cNvPr>
          <p:cNvGrpSpPr/>
          <p:nvPr/>
        </p:nvGrpSpPr>
        <p:grpSpPr>
          <a:xfrm>
            <a:off x="4022682" y="-598722"/>
            <a:ext cx="3413133" cy="6861153"/>
            <a:chOff x="3493477" y="-4867196"/>
            <a:chExt cx="5205046" cy="10954942"/>
          </a:xfrm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30D94655-1B19-4CFA-A404-FC305BEECF2C}"/>
                </a:ext>
              </a:extLst>
            </p:cNvPr>
            <p:cNvSpPr/>
            <p:nvPr/>
          </p:nvSpPr>
          <p:spPr>
            <a:xfrm>
              <a:off x="3493477" y="2166424"/>
              <a:ext cx="5205046" cy="3921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4582054-C687-4350-9475-A351626F4E45}"/>
                </a:ext>
              </a:extLst>
            </p:cNvPr>
            <p:cNvGrpSpPr/>
            <p:nvPr/>
          </p:nvGrpSpPr>
          <p:grpSpPr>
            <a:xfrm>
              <a:off x="3715658" y="1817702"/>
              <a:ext cx="624114" cy="510276"/>
              <a:chOff x="3715658" y="1817702"/>
              <a:chExt cx="624114" cy="510276"/>
            </a:xfrm>
          </p:grpSpPr>
          <p:sp>
            <p:nvSpPr>
              <p:cNvPr id="238" name="Trapezoid 7">
                <a:extLst>
                  <a:ext uri="{FF2B5EF4-FFF2-40B4-BE49-F238E27FC236}">
                    <a16:creationId xmlns:a16="http://schemas.microsoft.com/office/drawing/2014/main" id="{0F9F4961-83B2-46F7-AEAF-749A8D8EEBE9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Trapezoid 238">
                <a:extLst>
                  <a:ext uri="{FF2B5EF4-FFF2-40B4-BE49-F238E27FC236}">
                    <a16:creationId xmlns:a16="http://schemas.microsoft.com/office/drawing/2014/main" id="{765B3D14-9343-4BB2-9137-5CE2B5198CF5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Trapezoid 7">
                <a:extLst>
                  <a:ext uri="{FF2B5EF4-FFF2-40B4-BE49-F238E27FC236}">
                    <a16:creationId xmlns:a16="http://schemas.microsoft.com/office/drawing/2014/main" id="{6FF3BFE1-985D-438F-977C-730EB69DEE3D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3F3F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21BA75A-FD30-4DED-8A4E-16926DF5F956}"/>
                </a:ext>
              </a:extLst>
            </p:cNvPr>
            <p:cNvGrpSpPr/>
            <p:nvPr/>
          </p:nvGrpSpPr>
          <p:grpSpPr>
            <a:xfrm>
              <a:off x="7835967" y="1817702"/>
              <a:ext cx="624114" cy="510276"/>
              <a:chOff x="3715658" y="1817702"/>
              <a:chExt cx="624114" cy="510276"/>
            </a:xfrm>
          </p:grpSpPr>
          <p:sp>
            <p:nvSpPr>
              <p:cNvPr id="235" name="Trapezoid 7">
                <a:extLst>
                  <a:ext uri="{FF2B5EF4-FFF2-40B4-BE49-F238E27FC236}">
                    <a16:creationId xmlns:a16="http://schemas.microsoft.com/office/drawing/2014/main" id="{046E1CF3-91F1-4E5A-9A01-18E151B79844}"/>
                  </a:ext>
                </a:extLst>
              </p:cNvPr>
              <p:cNvSpPr/>
              <p:nvPr/>
            </p:nvSpPr>
            <p:spPr>
              <a:xfrm flipV="1">
                <a:off x="3753108" y="1844861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4F4F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Trapezoid 235">
                <a:extLst>
                  <a:ext uri="{FF2B5EF4-FFF2-40B4-BE49-F238E27FC236}">
                    <a16:creationId xmlns:a16="http://schemas.microsoft.com/office/drawing/2014/main" id="{5A06E27C-809C-40F7-8481-664873D1B9EB}"/>
                  </a:ext>
                </a:extLst>
              </p:cNvPr>
              <p:cNvSpPr/>
              <p:nvPr/>
            </p:nvSpPr>
            <p:spPr>
              <a:xfrm flipV="1">
                <a:off x="3715658" y="2004870"/>
                <a:ext cx="624114" cy="323108"/>
              </a:xfrm>
              <a:prstGeom prst="trapezoid">
                <a:avLst>
                  <a:gd name="adj" fmla="val 17308"/>
                </a:avLst>
              </a:prstGeom>
              <a:solidFill>
                <a:srgbClr val="02020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Trapezoid 7">
                <a:extLst>
                  <a:ext uri="{FF2B5EF4-FFF2-40B4-BE49-F238E27FC236}">
                    <a16:creationId xmlns:a16="http://schemas.microsoft.com/office/drawing/2014/main" id="{39F304BE-CCC3-4B90-82A0-4893BD5562FB}"/>
                  </a:ext>
                </a:extLst>
              </p:cNvPr>
              <p:cNvSpPr/>
              <p:nvPr/>
            </p:nvSpPr>
            <p:spPr>
              <a:xfrm flipV="1">
                <a:off x="3815607" y="1817702"/>
                <a:ext cx="461666" cy="267945"/>
              </a:xfrm>
              <a:custGeom>
                <a:avLst/>
                <a:gdLst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23108"/>
                  <a:gd name="connsiteX1" fmla="*/ 55924 w 624114"/>
                  <a:gd name="connsiteY1" fmla="*/ 0 h 323108"/>
                  <a:gd name="connsiteX2" fmla="*/ 568190 w 624114"/>
                  <a:gd name="connsiteY2" fmla="*/ 0 h 323108"/>
                  <a:gd name="connsiteX3" fmla="*/ 624114 w 624114"/>
                  <a:gd name="connsiteY3" fmla="*/ 323108 h 323108"/>
                  <a:gd name="connsiteX4" fmla="*/ 0 w 624114"/>
                  <a:gd name="connsiteY4" fmla="*/ 323108 h 323108"/>
                  <a:gd name="connsiteX0" fmla="*/ 0 w 624114"/>
                  <a:gd name="connsiteY0" fmla="*/ 323108 h 381347"/>
                  <a:gd name="connsiteX1" fmla="*/ 55924 w 624114"/>
                  <a:gd name="connsiteY1" fmla="*/ 0 h 381347"/>
                  <a:gd name="connsiteX2" fmla="*/ 568190 w 624114"/>
                  <a:gd name="connsiteY2" fmla="*/ 0 h 381347"/>
                  <a:gd name="connsiteX3" fmla="*/ 624114 w 624114"/>
                  <a:gd name="connsiteY3" fmla="*/ 323108 h 381347"/>
                  <a:gd name="connsiteX4" fmla="*/ 0 w 624114"/>
                  <a:gd name="connsiteY4" fmla="*/ 323108 h 381347"/>
                  <a:gd name="connsiteX0" fmla="*/ 0 w 624114"/>
                  <a:gd name="connsiteY0" fmla="*/ 323108 h 401047"/>
                  <a:gd name="connsiteX1" fmla="*/ 55924 w 624114"/>
                  <a:gd name="connsiteY1" fmla="*/ 0 h 401047"/>
                  <a:gd name="connsiteX2" fmla="*/ 568190 w 624114"/>
                  <a:gd name="connsiteY2" fmla="*/ 0 h 401047"/>
                  <a:gd name="connsiteX3" fmla="*/ 624114 w 624114"/>
                  <a:gd name="connsiteY3" fmla="*/ 323108 h 401047"/>
                  <a:gd name="connsiteX4" fmla="*/ 0 w 624114"/>
                  <a:gd name="connsiteY4" fmla="*/ 323108 h 401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114" h="401047">
                    <a:moveTo>
                      <a:pt x="0" y="323108"/>
                    </a:moveTo>
                    <a:cubicBezTo>
                      <a:pt x="209560" y="185259"/>
                      <a:pt x="37283" y="107703"/>
                      <a:pt x="55924" y="0"/>
                    </a:cubicBezTo>
                    <a:lnTo>
                      <a:pt x="568190" y="0"/>
                    </a:lnTo>
                    <a:cubicBezTo>
                      <a:pt x="586831" y="107703"/>
                      <a:pt x="454748" y="175211"/>
                      <a:pt x="624114" y="323108"/>
                    </a:cubicBezTo>
                    <a:cubicBezTo>
                      <a:pt x="317446" y="454147"/>
                      <a:pt x="214614" y="395907"/>
                      <a:pt x="0" y="323108"/>
                    </a:cubicBezTo>
                    <a:close/>
                  </a:path>
                </a:pathLst>
              </a:custGeom>
              <a:noFill/>
              <a:ln w="19050">
                <a:solidFill>
                  <a:srgbClr val="02020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1BD8F164-2B8D-40F3-9203-E1511695B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7717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6304161B-EDF6-4BCC-9DBE-7DD7E6A5CE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48023" y="-4867196"/>
              <a:ext cx="0" cy="6684900"/>
            </a:xfrm>
            <a:prstGeom prst="line">
              <a:avLst/>
            </a:prstGeom>
            <a:ln w="12700">
              <a:solidFill>
                <a:srgbClr val="0202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1" name="Picture 240">
            <a:extLst>
              <a:ext uri="{FF2B5EF4-FFF2-40B4-BE49-F238E27FC236}">
                <a16:creationId xmlns:a16="http://schemas.microsoft.com/office/drawing/2014/main" id="{6EF79A63-C937-4FFA-8175-EDFA00221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6328" y="3993158"/>
            <a:ext cx="2931166" cy="21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E2381D15-1B85-43BE-924C-B5B9BBF5F6E6}"/>
              </a:ext>
            </a:extLst>
          </p:cNvPr>
          <p:cNvGrpSpPr/>
          <p:nvPr/>
        </p:nvGrpSpPr>
        <p:grpSpPr>
          <a:xfrm>
            <a:off x="1565282" y="407963"/>
            <a:ext cx="4486151" cy="1036307"/>
            <a:chOff x="2140318" y="795384"/>
            <a:chExt cx="4486150" cy="103630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93BDB68-C2E8-482C-BA1E-2D8A816F335B}"/>
                </a:ext>
              </a:extLst>
            </p:cNvPr>
            <p:cNvSpPr/>
            <p:nvPr/>
          </p:nvSpPr>
          <p:spPr>
            <a:xfrm flipH="1">
              <a:off x="5779968" y="1044735"/>
              <a:ext cx="846500" cy="786956"/>
            </a:xfrm>
            <a:prstGeom prst="rect">
              <a:avLst/>
            </a:prstGeom>
            <a:gradFill>
              <a:gsLst>
                <a:gs pos="100000">
                  <a:schemeClr val="tx1"/>
                </a:gs>
                <a:gs pos="0">
                  <a:srgbClr val="E9EBEA">
                    <a:alpha val="0"/>
                  </a:srgbClr>
                </a:gs>
              </a:gsLst>
              <a:lin ang="0" scaled="1"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4B370A-A178-4F87-A008-49F96E719BCC}"/>
                </a:ext>
              </a:extLst>
            </p:cNvPr>
            <p:cNvSpPr/>
            <p:nvPr/>
          </p:nvSpPr>
          <p:spPr>
            <a:xfrm rot="5400000">
              <a:off x="5848454" y="1528250"/>
              <a:ext cx="283053" cy="212035"/>
            </a:xfrm>
            <a:custGeom>
              <a:avLst/>
              <a:gdLst>
                <a:gd name="connsiteX0" fmla="*/ 238370 w 476740"/>
                <a:gd name="connsiteY0" fmla="*/ 0 h 238369"/>
                <a:gd name="connsiteX1" fmla="*/ 458008 w 476740"/>
                <a:gd name="connsiteY1" fmla="*/ 145586 h 238369"/>
                <a:gd name="connsiteX2" fmla="*/ 476740 w 476740"/>
                <a:gd name="connsiteY2" fmla="*/ 238369 h 238369"/>
                <a:gd name="connsiteX3" fmla="*/ 0 w 476740"/>
                <a:gd name="connsiteY3" fmla="*/ 238369 h 238369"/>
                <a:gd name="connsiteX4" fmla="*/ 18733 w 476740"/>
                <a:gd name="connsiteY4" fmla="*/ 145586 h 238369"/>
                <a:gd name="connsiteX5" fmla="*/ 238370 w 476740"/>
                <a:gd name="connsiteY5" fmla="*/ 0 h 238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6740" h="238369">
                  <a:moveTo>
                    <a:pt x="238370" y="0"/>
                  </a:moveTo>
                  <a:cubicBezTo>
                    <a:pt x="337106" y="0"/>
                    <a:pt x="421821" y="60031"/>
                    <a:pt x="458008" y="145586"/>
                  </a:cubicBezTo>
                  <a:lnTo>
                    <a:pt x="476740" y="238369"/>
                  </a:lnTo>
                  <a:lnTo>
                    <a:pt x="0" y="238369"/>
                  </a:lnTo>
                  <a:lnTo>
                    <a:pt x="18733" y="145586"/>
                  </a:lnTo>
                  <a:cubicBezTo>
                    <a:pt x="54919" y="60031"/>
                    <a:pt x="139634" y="0"/>
                    <a:pt x="238370" y="0"/>
                  </a:cubicBezTo>
                  <a:close/>
                </a:path>
              </a:pathLst>
            </a:custGeom>
            <a:solidFill>
              <a:srgbClr val="0048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1484586-6233-41A9-B5B3-5D7D5BC06717}"/>
                </a:ext>
              </a:extLst>
            </p:cNvPr>
            <p:cNvSpPr/>
            <p:nvPr/>
          </p:nvSpPr>
          <p:spPr>
            <a:xfrm>
              <a:off x="2140318" y="1113182"/>
              <a:ext cx="3743647" cy="662609"/>
            </a:xfrm>
            <a:prstGeom prst="rect">
              <a:avLst/>
            </a:prstGeom>
            <a:gradFill flip="none" rotWithShape="1">
              <a:gsLst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2400" b="1" dirty="0">
                  <a:solidFill>
                    <a:schemeClr val="tx1"/>
                  </a:solidFill>
                </a:rPr>
                <a:t>البحث عن الماء في الصحراء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0103D4B-E78D-4D71-9216-E2A208083868}"/>
                </a:ext>
              </a:extLst>
            </p:cNvPr>
            <p:cNvGrpSpPr/>
            <p:nvPr/>
          </p:nvGrpSpPr>
          <p:grpSpPr>
            <a:xfrm>
              <a:off x="5588896" y="1531471"/>
              <a:ext cx="390125" cy="205592"/>
              <a:chOff x="5588896" y="1531471"/>
              <a:chExt cx="390125" cy="20559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9C89827E-4ABE-4805-A701-51665A7DF613}"/>
                  </a:ext>
                </a:extLst>
              </p:cNvPr>
              <p:cNvSpPr/>
              <p:nvPr/>
            </p:nvSpPr>
            <p:spPr>
              <a:xfrm>
                <a:off x="5588896" y="1531471"/>
                <a:ext cx="390125" cy="205592"/>
              </a:xfrm>
              <a:prstGeom prst="ellipse">
                <a:avLst/>
              </a:prstGeom>
              <a:gradFill flip="none" rotWithShape="1">
                <a:gsLst>
                  <a:gs pos="52000">
                    <a:srgbClr val="1DFFC4"/>
                  </a:gs>
                  <a:gs pos="14000">
                    <a:srgbClr val="004846"/>
                  </a:gs>
                  <a:gs pos="100000">
                    <a:srgbClr val="00CC9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B1B6EB6-2C1B-47E7-A9DD-6A8BF277FDCC}"/>
                  </a:ext>
                </a:extLst>
              </p:cNvPr>
              <p:cNvSpPr/>
              <p:nvPr/>
            </p:nvSpPr>
            <p:spPr>
              <a:xfrm rot="16200000" flipH="1">
                <a:off x="5750509" y="1595010"/>
                <a:ext cx="113947" cy="109463"/>
              </a:xfrm>
              <a:custGeom>
                <a:avLst/>
                <a:gdLst>
                  <a:gd name="connsiteX0" fmla="*/ 238370 w 476740"/>
                  <a:gd name="connsiteY0" fmla="*/ 0 h 238369"/>
                  <a:gd name="connsiteX1" fmla="*/ 458008 w 476740"/>
                  <a:gd name="connsiteY1" fmla="*/ 145586 h 238369"/>
                  <a:gd name="connsiteX2" fmla="*/ 476740 w 476740"/>
                  <a:gd name="connsiteY2" fmla="*/ 238369 h 238369"/>
                  <a:gd name="connsiteX3" fmla="*/ 0 w 476740"/>
                  <a:gd name="connsiteY3" fmla="*/ 238369 h 238369"/>
                  <a:gd name="connsiteX4" fmla="*/ 18733 w 476740"/>
                  <a:gd name="connsiteY4" fmla="*/ 145586 h 238369"/>
                  <a:gd name="connsiteX5" fmla="*/ 238370 w 476740"/>
                  <a:gd name="connsiteY5" fmla="*/ 0 h 238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740" h="238369">
                    <a:moveTo>
                      <a:pt x="238370" y="0"/>
                    </a:moveTo>
                    <a:cubicBezTo>
                      <a:pt x="337106" y="0"/>
                      <a:pt x="421821" y="60031"/>
                      <a:pt x="458008" y="145586"/>
                    </a:cubicBezTo>
                    <a:lnTo>
                      <a:pt x="476740" y="238369"/>
                    </a:lnTo>
                    <a:lnTo>
                      <a:pt x="0" y="238369"/>
                    </a:lnTo>
                    <a:lnTo>
                      <a:pt x="18733" y="145586"/>
                    </a:lnTo>
                    <a:cubicBezTo>
                      <a:pt x="54919" y="60031"/>
                      <a:pt x="139634" y="0"/>
                      <a:pt x="238370" y="0"/>
                    </a:cubicBezTo>
                    <a:close/>
                  </a:path>
                </a:pathLst>
              </a:custGeom>
              <a:solidFill>
                <a:srgbClr val="0048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9081EDD-69E6-42EC-A1CC-F5299AFC1079}"/>
                </a:ext>
              </a:extLst>
            </p:cNvPr>
            <p:cNvSpPr/>
            <p:nvPr/>
          </p:nvSpPr>
          <p:spPr>
            <a:xfrm>
              <a:off x="5754500" y="1221349"/>
              <a:ext cx="225789" cy="441729"/>
            </a:xfrm>
            <a:custGeom>
              <a:avLst/>
              <a:gdLst>
                <a:gd name="connsiteX0" fmla="*/ 264315 w 507102"/>
                <a:gd name="connsiteY0" fmla="*/ 61 h 819465"/>
                <a:gd name="connsiteX1" fmla="*/ 507102 w 507102"/>
                <a:gd name="connsiteY1" fmla="*/ 69499 h 819465"/>
                <a:gd name="connsiteX2" fmla="*/ 507102 w 507102"/>
                <a:gd name="connsiteY2" fmla="*/ 809074 h 819465"/>
                <a:gd name="connsiteX3" fmla="*/ 506404 w 507102"/>
                <a:gd name="connsiteY3" fmla="*/ 808339 h 819465"/>
                <a:gd name="connsiteX4" fmla="*/ 258479 w 507102"/>
                <a:gd name="connsiteY4" fmla="*/ 719015 h 819465"/>
                <a:gd name="connsiteX5" fmla="*/ 10554 w 507102"/>
                <a:gd name="connsiteY5" fmla="*/ 808339 h 819465"/>
                <a:gd name="connsiteX6" fmla="*/ 0 w 507102"/>
                <a:gd name="connsiteY6" fmla="*/ 819465 h 819465"/>
                <a:gd name="connsiteX7" fmla="*/ 0 w 507102"/>
                <a:gd name="connsiteY7" fmla="*/ 69499 h 819465"/>
                <a:gd name="connsiteX8" fmla="*/ 264315 w 507102"/>
                <a:gd name="connsiteY8" fmla="*/ 61 h 819465"/>
                <a:gd name="connsiteX0" fmla="*/ 260838 w 507102"/>
                <a:gd name="connsiteY0" fmla="*/ 15 h 888955"/>
                <a:gd name="connsiteX1" fmla="*/ 507102 w 507102"/>
                <a:gd name="connsiteY1" fmla="*/ 138989 h 888955"/>
                <a:gd name="connsiteX2" fmla="*/ 507102 w 507102"/>
                <a:gd name="connsiteY2" fmla="*/ 878564 h 888955"/>
                <a:gd name="connsiteX3" fmla="*/ 506404 w 507102"/>
                <a:gd name="connsiteY3" fmla="*/ 877829 h 888955"/>
                <a:gd name="connsiteX4" fmla="*/ 258479 w 507102"/>
                <a:gd name="connsiteY4" fmla="*/ 788505 h 888955"/>
                <a:gd name="connsiteX5" fmla="*/ 10554 w 507102"/>
                <a:gd name="connsiteY5" fmla="*/ 877829 h 888955"/>
                <a:gd name="connsiteX6" fmla="*/ 0 w 507102"/>
                <a:gd name="connsiteY6" fmla="*/ 888955 h 888955"/>
                <a:gd name="connsiteX7" fmla="*/ 0 w 507102"/>
                <a:gd name="connsiteY7" fmla="*/ 138989 h 888955"/>
                <a:gd name="connsiteX8" fmla="*/ 260838 w 507102"/>
                <a:gd name="connsiteY8" fmla="*/ 15 h 888955"/>
                <a:gd name="connsiteX0" fmla="*/ 0 w 507102"/>
                <a:gd name="connsiteY0" fmla="*/ 93098 h 843064"/>
                <a:gd name="connsiteX1" fmla="*/ 507102 w 507102"/>
                <a:gd name="connsiteY1" fmla="*/ 93098 h 843064"/>
                <a:gd name="connsiteX2" fmla="*/ 507102 w 507102"/>
                <a:gd name="connsiteY2" fmla="*/ 832673 h 843064"/>
                <a:gd name="connsiteX3" fmla="*/ 506404 w 507102"/>
                <a:gd name="connsiteY3" fmla="*/ 831938 h 843064"/>
                <a:gd name="connsiteX4" fmla="*/ 258479 w 507102"/>
                <a:gd name="connsiteY4" fmla="*/ 742614 h 843064"/>
                <a:gd name="connsiteX5" fmla="*/ 10554 w 507102"/>
                <a:gd name="connsiteY5" fmla="*/ 831938 h 843064"/>
                <a:gd name="connsiteX6" fmla="*/ 0 w 507102"/>
                <a:gd name="connsiteY6" fmla="*/ 843064 h 843064"/>
                <a:gd name="connsiteX7" fmla="*/ 0 w 507102"/>
                <a:gd name="connsiteY7" fmla="*/ 93098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7102" h="843064">
                  <a:moveTo>
                    <a:pt x="0" y="93098"/>
                  </a:moveTo>
                  <a:cubicBezTo>
                    <a:pt x="84517" y="-31896"/>
                    <a:pt x="422585" y="-30164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42955" y="776749"/>
                    <a:pt x="355300" y="742614"/>
                    <a:pt x="258479" y="742614"/>
                  </a:cubicBezTo>
                  <a:cubicBezTo>
                    <a:pt x="161658" y="742614"/>
                    <a:pt x="74004" y="776749"/>
                    <a:pt x="10554" y="831938"/>
                  </a:cubicBezTo>
                  <a:lnTo>
                    <a:pt x="0" y="843064"/>
                  </a:lnTo>
                  <a:lnTo>
                    <a:pt x="0" y="93098"/>
                  </a:lnTo>
                  <a:close/>
                </a:path>
              </a:pathLst>
            </a:custGeom>
            <a:solidFill>
              <a:srgbClr val="008E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C961E1-0A23-416D-A93B-DC5E92DDDAAB}"/>
                </a:ext>
              </a:extLst>
            </p:cNvPr>
            <p:cNvSpPr/>
            <p:nvPr/>
          </p:nvSpPr>
          <p:spPr>
            <a:xfrm>
              <a:off x="5588897" y="795384"/>
              <a:ext cx="507102" cy="843064"/>
            </a:xfrm>
            <a:custGeom>
              <a:avLst/>
              <a:gdLst>
                <a:gd name="connsiteX0" fmla="*/ 0 w 507102"/>
                <a:gd name="connsiteY0" fmla="*/ 838892 h 843064"/>
                <a:gd name="connsiteX1" fmla="*/ 734 w 507102"/>
                <a:gd name="connsiteY1" fmla="*/ 842290 h 843064"/>
                <a:gd name="connsiteX2" fmla="*/ 0 w 507102"/>
                <a:gd name="connsiteY2" fmla="*/ 843064 h 843064"/>
                <a:gd name="connsiteX3" fmla="*/ 253551 w 507102"/>
                <a:gd name="connsiteY3" fmla="*/ 2 h 843064"/>
                <a:gd name="connsiteX4" fmla="*/ 507102 w 507102"/>
                <a:gd name="connsiteY4" fmla="*/ 93098 h 843064"/>
                <a:gd name="connsiteX5" fmla="*/ 507102 w 507102"/>
                <a:gd name="connsiteY5" fmla="*/ 832673 h 843064"/>
                <a:gd name="connsiteX6" fmla="*/ 506404 w 507102"/>
                <a:gd name="connsiteY6" fmla="*/ 831938 h 843064"/>
                <a:gd name="connsiteX7" fmla="*/ 394956 w 507102"/>
                <a:gd name="connsiteY7" fmla="*/ 766580 h 843064"/>
                <a:gd name="connsiteX8" fmla="*/ 354875 w 507102"/>
                <a:gd name="connsiteY8" fmla="*/ 759542 h 843064"/>
                <a:gd name="connsiteX9" fmla="*/ 306006 w 507102"/>
                <a:gd name="connsiteY9" fmla="*/ 744165 h 843064"/>
                <a:gd name="connsiteX10" fmla="*/ 220267 w 507102"/>
                <a:gd name="connsiteY10" fmla="*/ 736087 h 843064"/>
                <a:gd name="connsiteX11" fmla="*/ 4473 w 507102"/>
                <a:gd name="connsiteY11" fmla="*/ 818166 h 843064"/>
                <a:gd name="connsiteX12" fmla="*/ 0 w 507102"/>
                <a:gd name="connsiteY12" fmla="*/ 838874 h 843064"/>
                <a:gd name="connsiteX13" fmla="*/ 0 w 507102"/>
                <a:gd name="connsiteY13" fmla="*/ 93098 h 843064"/>
                <a:gd name="connsiteX14" fmla="*/ 253551 w 507102"/>
                <a:gd name="connsiteY14" fmla="*/ 2 h 84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102" h="843064">
                  <a:moveTo>
                    <a:pt x="0" y="838892"/>
                  </a:moveTo>
                  <a:lnTo>
                    <a:pt x="734" y="842290"/>
                  </a:lnTo>
                  <a:lnTo>
                    <a:pt x="0" y="843064"/>
                  </a:lnTo>
                  <a:close/>
                  <a:moveTo>
                    <a:pt x="253551" y="2"/>
                  </a:moveTo>
                  <a:cubicBezTo>
                    <a:pt x="359198" y="219"/>
                    <a:pt x="464844" y="31467"/>
                    <a:pt x="507102" y="93098"/>
                  </a:cubicBezTo>
                  <a:lnTo>
                    <a:pt x="507102" y="832673"/>
                  </a:lnTo>
                  <a:lnTo>
                    <a:pt x="506404" y="831938"/>
                  </a:lnTo>
                  <a:cubicBezTo>
                    <a:pt x="474680" y="804344"/>
                    <a:pt x="436904" y="782013"/>
                    <a:pt x="394956" y="766580"/>
                  </a:cubicBezTo>
                  <a:lnTo>
                    <a:pt x="354875" y="759542"/>
                  </a:lnTo>
                  <a:lnTo>
                    <a:pt x="306006" y="744165"/>
                  </a:lnTo>
                  <a:cubicBezTo>
                    <a:pt x="279653" y="738963"/>
                    <a:pt x="250680" y="736087"/>
                    <a:pt x="220267" y="736087"/>
                  </a:cubicBezTo>
                  <a:cubicBezTo>
                    <a:pt x="113823" y="736087"/>
                    <a:pt x="25013" y="771323"/>
                    <a:pt x="4473" y="818166"/>
                  </a:cubicBezTo>
                  <a:lnTo>
                    <a:pt x="0" y="838874"/>
                  </a:lnTo>
                  <a:lnTo>
                    <a:pt x="0" y="93098"/>
                  </a:lnTo>
                  <a:cubicBezTo>
                    <a:pt x="42259" y="30601"/>
                    <a:pt x="147905" y="-215"/>
                    <a:pt x="253551" y="2"/>
                  </a:cubicBezTo>
                  <a:close/>
                </a:path>
              </a:pathLst>
            </a:custGeom>
            <a:gradFill>
              <a:gsLst>
                <a:gs pos="30000">
                  <a:srgbClr val="1DFFC4"/>
                </a:gs>
                <a:gs pos="100000">
                  <a:srgbClr val="006666"/>
                </a:gs>
                <a:gs pos="0">
                  <a:srgbClr val="00CC9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8D0F0A8-F3F5-4B93-8919-8C220A498F52}"/>
              </a:ext>
            </a:extLst>
          </p:cNvPr>
          <p:cNvCxnSpPr>
            <a:cxnSpLocks/>
          </p:cNvCxnSpPr>
          <p:nvPr/>
        </p:nvCxnSpPr>
        <p:spPr>
          <a:xfrm>
            <a:off x="7674157" y="1714417"/>
            <a:ext cx="3756073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BA194CA-7FF7-4DD0-A5B9-3C8192DC2A0D}"/>
              </a:ext>
            </a:extLst>
          </p:cNvPr>
          <p:cNvSpPr/>
          <p:nvPr/>
        </p:nvSpPr>
        <p:spPr>
          <a:xfrm>
            <a:off x="1058179" y="407964"/>
            <a:ext cx="507102" cy="2157208"/>
          </a:xfrm>
          <a:prstGeom prst="rect">
            <a:avLst/>
          </a:prstGeom>
          <a:solidFill>
            <a:srgbClr val="F4F4F4"/>
          </a:solidFill>
          <a:ln>
            <a:noFill/>
          </a:ln>
          <a:effectLst>
            <a:outerShdw blurRad="139700" dist="889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2546666-5A1E-449D-B981-38D24204DEE5}"/>
              </a:ext>
            </a:extLst>
          </p:cNvPr>
          <p:cNvSpPr/>
          <p:nvPr/>
        </p:nvSpPr>
        <p:spPr>
          <a:xfrm>
            <a:off x="618979" y="119576"/>
            <a:ext cx="954702" cy="2521534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9889A43-2C59-45E4-9567-1BE89A105C02}"/>
              </a:ext>
            </a:extLst>
          </p:cNvPr>
          <p:cNvCxnSpPr>
            <a:cxnSpLocks/>
          </p:cNvCxnSpPr>
          <p:nvPr/>
        </p:nvCxnSpPr>
        <p:spPr>
          <a:xfrm flipH="1" flipV="1">
            <a:off x="4878518" y="4062726"/>
            <a:ext cx="565078" cy="356501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133D85D-02A2-48EF-8EFB-9F4DD24A4329}"/>
              </a:ext>
            </a:extLst>
          </p:cNvPr>
          <p:cNvSpPr txBox="1"/>
          <p:nvPr/>
        </p:nvSpPr>
        <p:spPr>
          <a:xfrm>
            <a:off x="8660804" y="-36642"/>
            <a:ext cx="322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Y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ألاحظ و أستنتج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D970897-218C-4BB6-A79E-82DDBC7789E4}"/>
              </a:ext>
            </a:extLst>
          </p:cNvPr>
          <p:cNvGrpSpPr/>
          <p:nvPr/>
        </p:nvGrpSpPr>
        <p:grpSpPr>
          <a:xfrm>
            <a:off x="0" y="5001454"/>
            <a:ext cx="2423622" cy="1856546"/>
            <a:chOff x="839647" y="2298308"/>
            <a:chExt cx="4023485" cy="30820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7304F05-E5B5-4DB4-8C1A-46CBA6F7E2D3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4224F2D-DFA5-4184-921C-6D50885C4FE7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4BD80EE5-546E-4790-B30D-37C0E3A42474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803A8407-EFBB-4E2D-80A0-12116E2D6F29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80D70869-0ED7-45D2-9F17-429889E6D9EA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Rectangle 12">
              <a:extLst>
                <a:ext uri="{FF2B5EF4-FFF2-40B4-BE49-F238E27FC236}">
                  <a16:creationId xmlns:a16="http://schemas.microsoft.com/office/drawing/2014/main" id="{FC0CDB3E-8011-419C-AC70-D7EF1AC8CE9F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12">
              <a:extLst>
                <a:ext uri="{FF2B5EF4-FFF2-40B4-BE49-F238E27FC236}">
                  <a16:creationId xmlns:a16="http://schemas.microsoft.com/office/drawing/2014/main" id="{A91A5015-D544-404D-9CB1-51DD2D2661DD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12">
              <a:extLst>
                <a:ext uri="{FF2B5EF4-FFF2-40B4-BE49-F238E27FC236}">
                  <a16:creationId xmlns:a16="http://schemas.microsoft.com/office/drawing/2014/main" id="{5D4A48C5-078C-4EEC-B4EC-2A0820A287A4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12">
              <a:extLst>
                <a:ext uri="{FF2B5EF4-FFF2-40B4-BE49-F238E27FC236}">
                  <a16:creationId xmlns:a16="http://schemas.microsoft.com/office/drawing/2014/main" id="{CBC76A0F-F806-42EB-93CB-EBC07CE64717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rapezoid 17">
            <a:extLst>
              <a:ext uri="{FF2B5EF4-FFF2-40B4-BE49-F238E27FC236}">
                <a16:creationId xmlns:a16="http://schemas.microsoft.com/office/drawing/2014/main" id="{E048CBA1-AD81-47B4-9ECC-E3925643A2EF}"/>
              </a:ext>
            </a:extLst>
          </p:cNvPr>
          <p:cNvSpPr/>
          <p:nvPr/>
        </p:nvSpPr>
        <p:spPr>
          <a:xfrm flipV="1">
            <a:off x="-224925" y="3249380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0FD98977-9C19-4610-BA86-F8204006A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838" y="3576533"/>
            <a:ext cx="1110686" cy="111068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5C3803DD-FB07-40D1-920D-FA92347BF79F}"/>
              </a:ext>
            </a:extLst>
          </p:cNvPr>
          <p:cNvSpPr txBox="1"/>
          <p:nvPr/>
        </p:nvSpPr>
        <p:spPr>
          <a:xfrm>
            <a:off x="5161057" y="513432"/>
            <a:ext cx="7166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تَسْتَطِيعُ السَّلاحِفُ وَالْثَّعابينُ وَالسَّحَالِي أَنْ تَعيشَ في الصَّحْراءِ. فَاَلْمَخْلوقاتُ الَّتي تَعيشُ في الصَّحْراءِ لا تَحْتاجُ إِلى الْكَثيرِ مِنَ الْمَاءِ.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 تَحْصُلُ حَيَواناتُ الصَّحْراءِ عَلى مُعْظَمِ الْمَاءِ الَّذِي تَحْتاجُ إِلَيْهِ 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مِنْ أَكْلِ النَّباتاتِ أَوِ الْحَيَوَانَاتِ الأُخْرَى.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كَثيرٌ مِنَ الْحَيَواناتِ أَلْوانُهَا فاتِحَةٌ، مِمّا يُساعِدُها عَلى أَنْ تَبْقَى بارِدَةً، وَتَخْتَبِئَ مِنَ الْحَيَوَانَاتِ الأُخْرَى.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SY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SY" sz="2000" dirty="0">
                <a:solidFill>
                  <a:schemeClr val="bg2">
                    <a:lumMod val="50000"/>
                  </a:schemeClr>
                </a:solidFill>
              </a:rPr>
              <a:t>مُعْظَمُ الْحَيَواناتِ تنامُ نَهَارًا، وَيَخْرُجُ لَيْلاً عِنْدَما يَبْرُدُ الْجَوُّ.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FC18AB7-C92D-4D34-9F61-424AD49425D0}"/>
              </a:ext>
            </a:extLst>
          </p:cNvPr>
          <p:cNvGrpSpPr/>
          <p:nvPr/>
        </p:nvGrpSpPr>
        <p:grpSpPr>
          <a:xfrm>
            <a:off x="3097341" y="4993402"/>
            <a:ext cx="2423622" cy="1856546"/>
            <a:chOff x="839647" y="2298308"/>
            <a:chExt cx="4023485" cy="308207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29C1938-C0C8-41FB-858D-5277BAFAAB75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FECCD5E-FB5B-4A5A-9C3C-E2263ACA0634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1CE92A6-5888-40D9-8ED1-7E4C9F73A38E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Isosceles Triangle 100">
                <a:extLst>
                  <a:ext uri="{FF2B5EF4-FFF2-40B4-BE49-F238E27FC236}">
                    <a16:creationId xmlns:a16="http://schemas.microsoft.com/office/drawing/2014/main" id="{0FB63323-8213-427C-9C82-53B9BAC71B8F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Isosceles Triangle 101">
                <a:extLst>
                  <a:ext uri="{FF2B5EF4-FFF2-40B4-BE49-F238E27FC236}">
                    <a16:creationId xmlns:a16="http://schemas.microsoft.com/office/drawing/2014/main" id="{4EC96BC2-D3EC-40EE-AF6D-8AA562CBA04F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12">
              <a:extLst>
                <a:ext uri="{FF2B5EF4-FFF2-40B4-BE49-F238E27FC236}">
                  <a16:creationId xmlns:a16="http://schemas.microsoft.com/office/drawing/2014/main" id="{2838CE67-7804-49A8-BDF0-27C1F3D67896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12">
              <a:extLst>
                <a:ext uri="{FF2B5EF4-FFF2-40B4-BE49-F238E27FC236}">
                  <a16:creationId xmlns:a16="http://schemas.microsoft.com/office/drawing/2014/main" id="{B502735B-8737-413C-BC02-B0C21FB37B09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12">
              <a:extLst>
                <a:ext uri="{FF2B5EF4-FFF2-40B4-BE49-F238E27FC236}">
                  <a16:creationId xmlns:a16="http://schemas.microsoft.com/office/drawing/2014/main" id="{2C74B9F4-DEBC-49EF-B4AA-A85647C5FECC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12">
              <a:extLst>
                <a:ext uri="{FF2B5EF4-FFF2-40B4-BE49-F238E27FC236}">
                  <a16:creationId xmlns:a16="http://schemas.microsoft.com/office/drawing/2014/main" id="{987B1C7D-472E-4600-8BFC-B3D5816F82A3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6" name="Trapezoid 17">
            <a:extLst>
              <a:ext uri="{FF2B5EF4-FFF2-40B4-BE49-F238E27FC236}">
                <a16:creationId xmlns:a16="http://schemas.microsoft.com/office/drawing/2014/main" id="{4BBEC78E-A0CD-48AF-A692-2C9A642E7CB7}"/>
              </a:ext>
            </a:extLst>
          </p:cNvPr>
          <p:cNvSpPr/>
          <p:nvPr/>
        </p:nvSpPr>
        <p:spPr>
          <a:xfrm flipV="1">
            <a:off x="2872416" y="3241328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85">
            <a:extLst>
              <a:ext uri="{FF2B5EF4-FFF2-40B4-BE49-F238E27FC236}">
                <a16:creationId xmlns:a16="http://schemas.microsoft.com/office/drawing/2014/main" id="{1B4EF510-D515-4EC8-A990-80764E78A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344" y="3577585"/>
            <a:ext cx="1681712" cy="947744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B294FA7-F600-462E-8052-37434A4AD1F1}"/>
              </a:ext>
            </a:extLst>
          </p:cNvPr>
          <p:cNvGrpSpPr/>
          <p:nvPr/>
        </p:nvGrpSpPr>
        <p:grpSpPr>
          <a:xfrm>
            <a:off x="5842412" y="4985350"/>
            <a:ext cx="2423622" cy="1856546"/>
            <a:chOff x="839647" y="2298308"/>
            <a:chExt cx="4023485" cy="3082075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62AF48D-3CA2-4CB2-A84F-D584DC1941DB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1B6BA34-C3DE-4DBF-A8E6-C29ABE76A5E7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ADF6F9D-47A1-4007-BB13-4AB6804D7E43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Isosceles Triangle 135">
                <a:extLst>
                  <a:ext uri="{FF2B5EF4-FFF2-40B4-BE49-F238E27FC236}">
                    <a16:creationId xmlns:a16="http://schemas.microsoft.com/office/drawing/2014/main" id="{E49ECF0F-2B3F-4866-B1FF-792D7444C64A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Isosceles Triangle 147">
                <a:extLst>
                  <a:ext uri="{FF2B5EF4-FFF2-40B4-BE49-F238E27FC236}">
                    <a16:creationId xmlns:a16="http://schemas.microsoft.com/office/drawing/2014/main" id="{C3E6BD21-CC15-4829-ABA6-AD9CE15473EB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Rectangle 12">
              <a:extLst>
                <a:ext uri="{FF2B5EF4-FFF2-40B4-BE49-F238E27FC236}">
                  <a16:creationId xmlns:a16="http://schemas.microsoft.com/office/drawing/2014/main" id="{AD102CA7-0280-425F-8B59-9802CACBC8D6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2">
              <a:extLst>
                <a:ext uri="{FF2B5EF4-FFF2-40B4-BE49-F238E27FC236}">
                  <a16:creationId xmlns:a16="http://schemas.microsoft.com/office/drawing/2014/main" id="{EF70E88F-4EA7-4245-881B-57B31830E4F9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2">
              <a:extLst>
                <a:ext uri="{FF2B5EF4-FFF2-40B4-BE49-F238E27FC236}">
                  <a16:creationId xmlns:a16="http://schemas.microsoft.com/office/drawing/2014/main" id="{680C0960-9C00-4D20-ADA8-3F45B51F465B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2">
              <a:extLst>
                <a:ext uri="{FF2B5EF4-FFF2-40B4-BE49-F238E27FC236}">
                  <a16:creationId xmlns:a16="http://schemas.microsoft.com/office/drawing/2014/main" id="{1053055D-F81C-4FA6-BB71-C2C5D68B9A90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9" name="Trapezoid 17">
            <a:extLst>
              <a:ext uri="{FF2B5EF4-FFF2-40B4-BE49-F238E27FC236}">
                <a16:creationId xmlns:a16="http://schemas.microsoft.com/office/drawing/2014/main" id="{16ECB2DE-7D61-42BD-83BF-576E1C19EDC0}"/>
              </a:ext>
            </a:extLst>
          </p:cNvPr>
          <p:cNvSpPr/>
          <p:nvPr/>
        </p:nvSpPr>
        <p:spPr>
          <a:xfrm flipV="1">
            <a:off x="5617487" y="3233276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raphic 85">
            <a:extLst>
              <a:ext uri="{FF2B5EF4-FFF2-40B4-BE49-F238E27FC236}">
                <a16:creationId xmlns:a16="http://schemas.microsoft.com/office/drawing/2014/main" id="{822B0229-41E6-47EC-8BA0-4394361A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5155" y="3640124"/>
            <a:ext cx="1900414" cy="905729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C7F0B7AD-A0E8-4729-B035-0DBD49CBCD84}"/>
              </a:ext>
            </a:extLst>
          </p:cNvPr>
          <p:cNvGrpSpPr/>
          <p:nvPr/>
        </p:nvGrpSpPr>
        <p:grpSpPr>
          <a:xfrm>
            <a:off x="8609271" y="5001454"/>
            <a:ext cx="2423622" cy="1856546"/>
            <a:chOff x="839647" y="2298308"/>
            <a:chExt cx="4023485" cy="308207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24C16D8-F250-493A-81CD-9C6F65F83776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578936"/>
              <a:chOff x="4482548" y="1721125"/>
              <a:chExt cx="3226904" cy="4002983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C02AFE3-5E63-40F9-B414-B0B14976DF1F}"/>
                  </a:ext>
                </a:extLst>
              </p:cNvPr>
              <p:cNvSpPr/>
              <p:nvPr/>
            </p:nvSpPr>
            <p:spPr>
              <a:xfrm>
                <a:off x="6095999" y="2516256"/>
                <a:ext cx="1613451" cy="3207852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88CFB99D-DECF-40F9-9A4C-ECCC6B1A8FB7}"/>
                  </a:ext>
                </a:extLst>
              </p:cNvPr>
              <p:cNvSpPr/>
              <p:nvPr/>
            </p:nvSpPr>
            <p:spPr>
              <a:xfrm>
                <a:off x="4482548" y="2516255"/>
                <a:ext cx="1613451" cy="3195431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Isosceles Triangle 107">
                <a:extLst>
                  <a:ext uri="{FF2B5EF4-FFF2-40B4-BE49-F238E27FC236}">
                    <a16:creationId xmlns:a16="http://schemas.microsoft.com/office/drawing/2014/main" id="{DFD44689-54A1-4B87-9329-8BE123D3CA33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Isosceles Triangle 108">
                <a:extLst>
                  <a:ext uri="{FF2B5EF4-FFF2-40B4-BE49-F238E27FC236}">
                    <a16:creationId xmlns:a16="http://schemas.microsoft.com/office/drawing/2014/main" id="{5AA419A7-A921-41BB-BE6D-2C3B051BDDB5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0" name="Rectangle 12">
              <a:extLst>
                <a:ext uri="{FF2B5EF4-FFF2-40B4-BE49-F238E27FC236}">
                  <a16:creationId xmlns:a16="http://schemas.microsoft.com/office/drawing/2014/main" id="{C63D40C3-CAE1-496B-9074-31F23A5971B4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2">
              <a:extLst>
                <a:ext uri="{FF2B5EF4-FFF2-40B4-BE49-F238E27FC236}">
                  <a16:creationId xmlns:a16="http://schemas.microsoft.com/office/drawing/2014/main" id="{35008F23-4F61-42EA-B581-992F4D2AB8CC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2">
              <a:extLst>
                <a:ext uri="{FF2B5EF4-FFF2-40B4-BE49-F238E27FC236}">
                  <a16:creationId xmlns:a16="http://schemas.microsoft.com/office/drawing/2014/main" id="{979E26AE-13A8-45C9-A298-0D61068B9F13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2">
              <a:extLst>
                <a:ext uri="{FF2B5EF4-FFF2-40B4-BE49-F238E27FC236}">
                  <a16:creationId xmlns:a16="http://schemas.microsoft.com/office/drawing/2014/main" id="{2F562A83-B140-4925-BCB1-8E209DCD21C8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Trapezoid 17">
            <a:extLst>
              <a:ext uri="{FF2B5EF4-FFF2-40B4-BE49-F238E27FC236}">
                <a16:creationId xmlns:a16="http://schemas.microsoft.com/office/drawing/2014/main" id="{F4DA8351-246A-4C51-88D8-6EFFB22FD7CF}"/>
              </a:ext>
            </a:extLst>
          </p:cNvPr>
          <p:cNvSpPr/>
          <p:nvPr/>
        </p:nvSpPr>
        <p:spPr>
          <a:xfrm flipV="1">
            <a:off x="8384346" y="3249380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CC00FF">
                  <a:alpha val="0"/>
                </a:srgbClr>
              </a:gs>
              <a:gs pos="0">
                <a:srgbClr val="CC00FF">
                  <a:alpha val="23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Graphic 85">
            <a:extLst>
              <a:ext uri="{FF2B5EF4-FFF2-40B4-BE49-F238E27FC236}">
                <a16:creationId xmlns:a16="http://schemas.microsoft.com/office/drawing/2014/main" id="{4355BB21-970D-4B11-8038-8472013C49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3"/>
          <a:stretch/>
        </p:blipFill>
        <p:spPr>
          <a:xfrm>
            <a:off x="9364852" y="3680519"/>
            <a:ext cx="968423" cy="105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81" grpId="0" animBg="1"/>
      <p:bldP spid="126" grpId="0" animBg="1"/>
      <p:bldP spid="149" grpId="0" animBg="1"/>
      <p:bldP spid="1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</TotalTime>
  <Words>459</Words>
  <Application>Microsoft Office PowerPoint</Application>
  <PresentationFormat>شاشة عريضة</PresentationFormat>
  <Paragraphs>96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Cooper Black</vt:lpstr>
      <vt:lpstr>Impact</vt:lpstr>
      <vt:lpstr>Oswald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hammoud nasser</cp:lastModifiedBy>
  <cp:revision>37</cp:revision>
  <dcterms:created xsi:type="dcterms:W3CDTF">2020-09-21T21:24:05Z</dcterms:created>
  <dcterms:modified xsi:type="dcterms:W3CDTF">2020-09-25T21:24:56Z</dcterms:modified>
</cp:coreProperties>
</file>