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2" r:id="rId6"/>
    <p:sldId id="261" r:id="rId7"/>
    <p:sldId id="268" r:id="rId8"/>
    <p:sldId id="271" r:id="rId9"/>
    <p:sldId id="272" r:id="rId10"/>
    <p:sldId id="269" r:id="rId11"/>
    <p:sldId id="267" r:id="rId12"/>
    <p:sldId id="266" r:id="rId13"/>
    <p:sldId id="264" r:id="rId14"/>
    <p:sldId id="270" r:id="rId15"/>
  </p:sldIdLst>
  <p:sldSz cx="9144000" cy="6858000" type="screen4x3"/>
  <p:notesSz cx="6858000" cy="9144000"/>
  <p:defaultTextStyle>
    <a:defPPr>
      <a:defRPr lang="ar-KW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200"/>
    <a:srgbClr val="000000"/>
    <a:srgbClr val="3B58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A43EE5A-54E3-46EE-BEC2-B764ACAFD0AD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K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336092-CC90-4522-800C-30A7E96E0C7B}" type="slidenum">
              <a:rPr lang="ar-KW" smtClean="0"/>
              <a:pPr/>
              <a:t>‹#›</a:t>
            </a:fld>
            <a:endParaRPr lang="ar-K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K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K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74153-4C7D-4D92-9BB3-3DCFC7782C97}" type="datetimeFigureOut">
              <a:rPr lang="ar-KW" smtClean="0"/>
              <a:pPr/>
              <a:t>07/12/1436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F6C80-0348-49F7-AD5F-FFA6C5507734}" type="slidenum">
              <a:rPr lang="ar-KW" smtClean="0"/>
              <a:pPr/>
              <a:t>‹#›</a:t>
            </a:fld>
            <a:endParaRPr lang="ar-K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18" Type="http://schemas.openxmlformats.org/officeDocument/2006/relationships/image" Target="../media/image5.gif"/><Relationship Id="rId3" Type="http://schemas.openxmlformats.org/officeDocument/2006/relationships/image" Target="../media/image1.gif"/><Relationship Id="rId7" Type="http://schemas.openxmlformats.org/officeDocument/2006/relationships/slide" Target="slide4.xml"/><Relationship Id="rId12" Type="http://schemas.openxmlformats.org/officeDocument/2006/relationships/slide" Target="slide9.xml"/><Relationship Id="rId17" Type="http://schemas.openxmlformats.org/officeDocument/2006/relationships/image" Target="../media/image4.gif"/><Relationship Id="rId2" Type="http://schemas.openxmlformats.org/officeDocument/2006/relationships/audio" Target="../media/audio1.wav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gif"/><Relationship Id="rId11" Type="http://schemas.openxmlformats.org/officeDocument/2006/relationships/slide" Target="slide8.xml"/><Relationship Id="rId5" Type="http://schemas.openxmlformats.org/officeDocument/2006/relationships/image" Target="../media/image2.gif"/><Relationship Id="rId15" Type="http://schemas.openxmlformats.org/officeDocument/2006/relationships/slide" Target="slide12.xml"/><Relationship Id="rId10" Type="http://schemas.openxmlformats.org/officeDocument/2006/relationships/slide" Target="slide7.xml"/><Relationship Id="rId4" Type="http://schemas.openxmlformats.org/officeDocument/2006/relationships/audio" Target="../media/audio2.wav"/><Relationship Id="rId9" Type="http://schemas.openxmlformats.org/officeDocument/2006/relationships/slide" Target="slide6.xml"/><Relationship Id="rId14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5.gif"/><Relationship Id="rId18" Type="http://schemas.openxmlformats.org/officeDocument/2006/relationships/slide" Target="slide8.xml"/><Relationship Id="rId3" Type="http://schemas.openxmlformats.org/officeDocument/2006/relationships/audio" Target="../media/audio2.wav"/><Relationship Id="rId21" Type="http://schemas.openxmlformats.org/officeDocument/2006/relationships/slide" Target="slide11.xml"/><Relationship Id="rId7" Type="http://schemas.openxmlformats.org/officeDocument/2006/relationships/audio" Target="../media/audio4.wav"/><Relationship Id="rId12" Type="http://schemas.openxmlformats.org/officeDocument/2006/relationships/image" Target="../media/image14.png"/><Relationship Id="rId17" Type="http://schemas.openxmlformats.org/officeDocument/2006/relationships/slide" Target="slide7.xml"/><Relationship Id="rId2" Type="http://schemas.openxmlformats.org/officeDocument/2006/relationships/image" Target="../media/image1.gif"/><Relationship Id="rId16" Type="http://schemas.openxmlformats.org/officeDocument/2006/relationships/slide" Target="slide6.xml"/><Relationship Id="rId20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2.gif"/><Relationship Id="rId5" Type="http://schemas.openxmlformats.org/officeDocument/2006/relationships/image" Target="../media/image9.png"/><Relationship Id="rId15" Type="http://schemas.openxmlformats.org/officeDocument/2006/relationships/slide" Target="slide5.xml"/><Relationship Id="rId23" Type="http://schemas.openxmlformats.org/officeDocument/2006/relationships/slide" Target="slide13.xml"/><Relationship Id="rId10" Type="http://schemas.openxmlformats.org/officeDocument/2006/relationships/image" Target="../media/image13.png"/><Relationship Id="rId19" Type="http://schemas.openxmlformats.org/officeDocument/2006/relationships/slide" Target="slide9.xml"/><Relationship Id="rId4" Type="http://schemas.openxmlformats.org/officeDocument/2006/relationships/audio" Target="../media/audio3.wav"/><Relationship Id="rId9" Type="http://schemas.openxmlformats.org/officeDocument/2006/relationships/image" Target="../media/image12.png"/><Relationship Id="rId14" Type="http://schemas.openxmlformats.org/officeDocument/2006/relationships/slide" Target="slide4.xml"/><Relationship Id="rId22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slide" Target="slide4.xml"/><Relationship Id="rId18" Type="http://schemas.openxmlformats.org/officeDocument/2006/relationships/slide" Target="slide9.xml"/><Relationship Id="rId3" Type="http://schemas.openxmlformats.org/officeDocument/2006/relationships/audio" Target="../media/audio2.wav"/><Relationship Id="rId21" Type="http://schemas.openxmlformats.org/officeDocument/2006/relationships/slide" Target="slide12.xml"/><Relationship Id="rId7" Type="http://schemas.openxmlformats.org/officeDocument/2006/relationships/audio" Target="../media/audio4.wav"/><Relationship Id="rId12" Type="http://schemas.openxmlformats.org/officeDocument/2006/relationships/image" Target="../media/image14.png"/><Relationship Id="rId17" Type="http://schemas.openxmlformats.org/officeDocument/2006/relationships/slide" Target="slide8.xml"/><Relationship Id="rId2" Type="http://schemas.openxmlformats.org/officeDocument/2006/relationships/image" Target="../media/image1.gif"/><Relationship Id="rId16" Type="http://schemas.openxmlformats.org/officeDocument/2006/relationships/slide" Target="slide7.xml"/><Relationship Id="rId20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2.gif"/><Relationship Id="rId5" Type="http://schemas.openxmlformats.org/officeDocument/2006/relationships/image" Target="../media/image9.png"/><Relationship Id="rId15" Type="http://schemas.openxmlformats.org/officeDocument/2006/relationships/slide" Target="slide6.xml"/><Relationship Id="rId10" Type="http://schemas.openxmlformats.org/officeDocument/2006/relationships/image" Target="../media/image13.png"/><Relationship Id="rId19" Type="http://schemas.openxmlformats.org/officeDocument/2006/relationships/slide" Target="slide10.xml"/><Relationship Id="rId4" Type="http://schemas.openxmlformats.org/officeDocument/2006/relationships/audio" Target="../media/audio3.wav"/><Relationship Id="rId9" Type="http://schemas.openxmlformats.org/officeDocument/2006/relationships/image" Target="../media/image12.png"/><Relationship Id="rId14" Type="http://schemas.openxmlformats.org/officeDocument/2006/relationships/slide" Target="slide5.xml"/><Relationship Id="rId22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13" Type="http://schemas.openxmlformats.org/officeDocument/2006/relationships/slide" Target="slide4.xml"/><Relationship Id="rId18" Type="http://schemas.openxmlformats.org/officeDocument/2006/relationships/slide" Target="slide9.xml"/><Relationship Id="rId3" Type="http://schemas.openxmlformats.org/officeDocument/2006/relationships/audio" Target="../media/audio2.wav"/><Relationship Id="rId21" Type="http://schemas.openxmlformats.org/officeDocument/2006/relationships/slide" Target="slide12.xml"/><Relationship Id="rId7" Type="http://schemas.openxmlformats.org/officeDocument/2006/relationships/image" Target="../media/image11.png"/><Relationship Id="rId12" Type="http://schemas.openxmlformats.org/officeDocument/2006/relationships/image" Target="../media/image14.png"/><Relationship Id="rId17" Type="http://schemas.openxmlformats.org/officeDocument/2006/relationships/slide" Target="slide8.xml"/><Relationship Id="rId2" Type="http://schemas.openxmlformats.org/officeDocument/2006/relationships/image" Target="../media/image1.gif"/><Relationship Id="rId16" Type="http://schemas.openxmlformats.org/officeDocument/2006/relationships/slide" Target="slide7.xml"/><Relationship Id="rId20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2.gif"/><Relationship Id="rId5" Type="http://schemas.openxmlformats.org/officeDocument/2006/relationships/image" Target="../media/image9.png"/><Relationship Id="rId15" Type="http://schemas.openxmlformats.org/officeDocument/2006/relationships/slide" Target="slide6.xml"/><Relationship Id="rId10" Type="http://schemas.openxmlformats.org/officeDocument/2006/relationships/image" Target="../media/image13.png"/><Relationship Id="rId19" Type="http://schemas.openxmlformats.org/officeDocument/2006/relationships/slide" Target="slide10.xml"/><Relationship Id="rId4" Type="http://schemas.openxmlformats.org/officeDocument/2006/relationships/audio" Target="../media/audio3.wav"/><Relationship Id="rId9" Type="http://schemas.openxmlformats.org/officeDocument/2006/relationships/image" Target="../media/image12.png"/><Relationship Id="rId14" Type="http://schemas.openxmlformats.org/officeDocument/2006/relationships/slide" Target="slide5.xml"/><Relationship Id="rId22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slide" Target="slide5.xml"/><Relationship Id="rId18" Type="http://schemas.openxmlformats.org/officeDocument/2006/relationships/slide" Target="slide10.xml"/><Relationship Id="rId3" Type="http://schemas.openxmlformats.org/officeDocument/2006/relationships/audio" Target="../media/audio2.wav"/><Relationship Id="rId21" Type="http://schemas.openxmlformats.org/officeDocument/2006/relationships/slide" Target="slide13.xml"/><Relationship Id="rId7" Type="http://schemas.openxmlformats.org/officeDocument/2006/relationships/image" Target="../media/image11.png"/><Relationship Id="rId12" Type="http://schemas.openxmlformats.org/officeDocument/2006/relationships/slide" Target="slide4.xml"/><Relationship Id="rId17" Type="http://schemas.openxmlformats.org/officeDocument/2006/relationships/slide" Target="slide9.xml"/><Relationship Id="rId2" Type="http://schemas.openxmlformats.org/officeDocument/2006/relationships/image" Target="../media/image1.gif"/><Relationship Id="rId16" Type="http://schemas.openxmlformats.org/officeDocument/2006/relationships/slide" Target="slide8.xml"/><Relationship Id="rId20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4.png"/><Relationship Id="rId5" Type="http://schemas.openxmlformats.org/officeDocument/2006/relationships/image" Target="../media/image9.png"/><Relationship Id="rId15" Type="http://schemas.openxmlformats.org/officeDocument/2006/relationships/slide" Target="slide7.xml"/><Relationship Id="rId10" Type="http://schemas.openxmlformats.org/officeDocument/2006/relationships/image" Target="../media/image2.gif"/><Relationship Id="rId19" Type="http://schemas.openxmlformats.org/officeDocument/2006/relationships/slide" Target="slide11.xml"/><Relationship Id="rId4" Type="http://schemas.openxmlformats.org/officeDocument/2006/relationships/audio" Target="../media/audio3.wav"/><Relationship Id="rId9" Type="http://schemas.openxmlformats.org/officeDocument/2006/relationships/image" Target="../media/image13.png"/><Relationship Id="rId14" Type="http://schemas.openxmlformats.org/officeDocument/2006/relationships/slide" Target="slide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12" Type="http://schemas.openxmlformats.org/officeDocument/2006/relationships/slide" Target="slide1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0" Type="http://schemas.openxmlformats.org/officeDocument/2006/relationships/slide" Target="slide9.xml"/><Relationship Id="rId4" Type="http://schemas.openxmlformats.org/officeDocument/2006/relationships/image" Target="../media/image2.gif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3" Type="http://schemas.openxmlformats.org/officeDocument/2006/relationships/audio" Target="../media/audio2.wav"/><Relationship Id="rId7" Type="http://schemas.openxmlformats.org/officeDocument/2006/relationships/image" Target="../media/image8.gif"/><Relationship Id="rId12" Type="http://schemas.openxmlformats.org/officeDocument/2006/relationships/slide" Target="slide8.xml"/><Relationship Id="rId17" Type="http://schemas.openxmlformats.org/officeDocument/2006/relationships/slide" Target="slide13.xml"/><Relationship Id="rId2" Type="http://schemas.openxmlformats.org/officeDocument/2006/relationships/image" Target="../media/image1.gif"/><Relationship Id="rId16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11" Type="http://schemas.openxmlformats.org/officeDocument/2006/relationships/slide" Target="slide7.xml"/><Relationship Id="rId5" Type="http://schemas.openxmlformats.org/officeDocument/2006/relationships/image" Target="../media/image7.gif"/><Relationship Id="rId15" Type="http://schemas.openxmlformats.org/officeDocument/2006/relationships/slide" Target="slide11.xml"/><Relationship Id="rId10" Type="http://schemas.openxmlformats.org/officeDocument/2006/relationships/slide" Target="slide6.xml"/><Relationship Id="rId4" Type="http://schemas.openxmlformats.org/officeDocument/2006/relationships/image" Target="../media/image6.png"/><Relationship Id="rId9" Type="http://schemas.openxmlformats.org/officeDocument/2006/relationships/slide" Target="slide5.xml"/><Relationship Id="rId1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slide" Target="slide5.xml"/><Relationship Id="rId18" Type="http://schemas.openxmlformats.org/officeDocument/2006/relationships/slide" Target="slide10.xml"/><Relationship Id="rId3" Type="http://schemas.openxmlformats.org/officeDocument/2006/relationships/audio" Target="../media/audio2.wav"/><Relationship Id="rId21" Type="http://schemas.openxmlformats.org/officeDocument/2006/relationships/slide" Target="slide13.xml"/><Relationship Id="rId7" Type="http://schemas.openxmlformats.org/officeDocument/2006/relationships/image" Target="../media/image9.png"/><Relationship Id="rId12" Type="http://schemas.openxmlformats.org/officeDocument/2006/relationships/slide" Target="slide4.xml"/><Relationship Id="rId17" Type="http://schemas.openxmlformats.org/officeDocument/2006/relationships/slide" Target="slide9.xml"/><Relationship Id="rId2" Type="http://schemas.openxmlformats.org/officeDocument/2006/relationships/image" Target="../media/image1.gif"/><Relationship Id="rId16" Type="http://schemas.openxmlformats.org/officeDocument/2006/relationships/slide" Target="slide8.xml"/><Relationship Id="rId20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11" Type="http://schemas.openxmlformats.org/officeDocument/2006/relationships/image" Target="../media/image2.gif"/><Relationship Id="rId5" Type="http://schemas.openxmlformats.org/officeDocument/2006/relationships/image" Target="../media/image7.gif"/><Relationship Id="rId15" Type="http://schemas.openxmlformats.org/officeDocument/2006/relationships/slide" Target="slide7.xml"/><Relationship Id="rId10" Type="http://schemas.openxmlformats.org/officeDocument/2006/relationships/image" Target="../media/image12.png"/><Relationship Id="rId19" Type="http://schemas.openxmlformats.org/officeDocument/2006/relationships/slide" Target="slide11.xml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slide" Target="slide5.xml"/><Relationship Id="rId18" Type="http://schemas.openxmlformats.org/officeDocument/2006/relationships/slide" Target="slide10.xml"/><Relationship Id="rId3" Type="http://schemas.openxmlformats.org/officeDocument/2006/relationships/audio" Target="../media/audio2.wav"/><Relationship Id="rId21" Type="http://schemas.openxmlformats.org/officeDocument/2006/relationships/slide" Target="slide13.xml"/><Relationship Id="rId7" Type="http://schemas.openxmlformats.org/officeDocument/2006/relationships/image" Target="../media/image10.png"/><Relationship Id="rId12" Type="http://schemas.openxmlformats.org/officeDocument/2006/relationships/image" Target="../media/image2.gif"/><Relationship Id="rId17" Type="http://schemas.openxmlformats.org/officeDocument/2006/relationships/slide" Target="slide9.xml"/><Relationship Id="rId2" Type="http://schemas.openxmlformats.org/officeDocument/2006/relationships/image" Target="../media/image1.gif"/><Relationship Id="rId16" Type="http://schemas.openxmlformats.org/officeDocument/2006/relationships/slide" Target="slide8.xml"/><Relationship Id="rId20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3.png"/><Relationship Id="rId5" Type="http://schemas.openxmlformats.org/officeDocument/2006/relationships/audio" Target="../media/audio3.wav"/><Relationship Id="rId15" Type="http://schemas.openxmlformats.org/officeDocument/2006/relationships/slide" Target="slide7.xml"/><Relationship Id="rId10" Type="http://schemas.openxmlformats.org/officeDocument/2006/relationships/image" Target="../media/image12.png"/><Relationship Id="rId19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audio" Target="../media/audio4.wav"/><Relationship Id="rId1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13" Type="http://schemas.openxmlformats.org/officeDocument/2006/relationships/slide" Target="slide5.xml"/><Relationship Id="rId18" Type="http://schemas.openxmlformats.org/officeDocument/2006/relationships/slide" Target="slide10.xml"/><Relationship Id="rId3" Type="http://schemas.openxmlformats.org/officeDocument/2006/relationships/audio" Target="../media/audio2.wav"/><Relationship Id="rId21" Type="http://schemas.openxmlformats.org/officeDocument/2006/relationships/slide" Target="slide13.xml"/><Relationship Id="rId7" Type="http://schemas.openxmlformats.org/officeDocument/2006/relationships/image" Target="../media/image12.png"/><Relationship Id="rId12" Type="http://schemas.openxmlformats.org/officeDocument/2006/relationships/slide" Target="slide4.xml"/><Relationship Id="rId17" Type="http://schemas.openxmlformats.org/officeDocument/2006/relationships/slide" Target="slide9.xml"/><Relationship Id="rId2" Type="http://schemas.openxmlformats.org/officeDocument/2006/relationships/image" Target="../media/image1.gif"/><Relationship Id="rId16" Type="http://schemas.openxmlformats.org/officeDocument/2006/relationships/slide" Target="slide8.xml"/><Relationship Id="rId20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2.gif"/><Relationship Id="rId5" Type="http://schemas.openxmlformats.org/officeDocument/2006/relationships/image" Target="../media/image10.png"/><Relationship Id="rId15" Type="http://schemas.openxmlformats.org/officeDocument/2006/relationships/slide" Target="slide7.xml"/><Relationship Id="rId10" Type="http://schemas.openxmlformats.org/officeDocument/2006/relationships/image" Target="../media/image13.png"/><Relationship Id="rId19" Type="http://schemas.openxmlformats.org/officeDocument/2006/relationships/slide" Target="slide11.xml"/><Relationship Id="rId4" Type="http://schemas.openxmlformats.org/officeDocument/2006/relationships/audio" Target="../media/audio3.wav"/><Relationship Id="rId9" Type="http://schemas.openxmlformats.org/officeDocument/2006/relationships/image" Target="../media/image9.png"/><Relationship Id="rId1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slide" Target="slide5.xml"/><Relationship Id="rId18" Type="http://schemas.openxmlformats.org/officeDocument/2006/relationships/slide" Target="slide10.xml"/><Relationship Id="rId3" Type="http://schemas.openxmlformats.org/officeDocument/2006/relationships/audio" Target="../media/audio2.wav"/><Relationship Id="rId21" Type="http://schemas.openxmlformats.org/officeDocument/2006/relationships/slide" Target="slide13.xml"/><Relationship Id="rId7" Type="http://schemas.openxmlformats.org/officeDocument/2006/relationships/image" Target="../media/image10.png"/><Relationship Id="rId12" Type="http://schemas.openxmlformats.org/officeDocument/2006/relationships/slide" Target="slide4.xml"/><Relationship Id="rId17" Type="http://schemas.openxmlformats.org/officeDocument/2006/relationships/slide" Target="slide9.xml"/><Relationship Id="rId2" Type="http://schemas.openxmlformats.org/officeDocument/2006/relationships/image" Target="../media/image1.gif"/><Relationship Id="rId16" Type="http://schemas.openxmlformats.org/officeDocument/2006/relationships/slide" Target="slide8.xml"/><Relationship Id="rId20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11" Type="http://schemas.openxmlformats.org/officeDocument/2006/relationships/image" Target="../media/image2.gif"/><Relationship Id="rId5" Type="http://schemas.openxmlformats.org/officeDocument/2006/relationships/image" Target="../media/image9.png"/><Relationship Id="rId15" Type="http://schemas.openxmlformats.org/officeDocument/2006/relationships/slide" Target="slide7.xml"/><Relationship Id="rId10" Type="http://schemas.openxmlformats.org/officeDocument/2006/relationships/image" Target="../media/image13.png"/><Relationship Id="rId19" Type="http://schemas.openxmlformats.org/officeDocument/2006/relationships/slide" Target="slide11.xml"/><Relationship Id="rId4" Type="http://schemas.openxmlformats.org/officeDocument/2006/relationships/audio" Target="../media/audio3.wav"/><Relationship Id="rId9" Type="http://schemas.openxmlformats.org/officeDocument/2006/relationships/image" Target="../media/image12.png"/><Relationship Id="rId14" Type="http://schemas.openxmlformats.org/officeDocument/2006/relationships/slide" Target="slid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slide" Target="slide5.xml"/><Relationship Id="rId18" Type="http://schemas.openxmlformats.org/officeDocument/2006/relationships/slide" Target="slide10.xml"/><Relationship Id="rId3" Type="http://schemas.openxmlformats.org/officeDocument/2006/relationships/audio" Target="../media/audio2.wav"/><Relationship Id="rId21" Type="http://schemas.openxmlformats.org/officeDocument/2006/relationships/slide" Target="slide13.xml"/><Relationship Id="rId7" Type="http://schemas.openxmlformats.org/officeDocument/2006/relationships/audio" Target="../media/audio4.wav"/><Relationship Id="rId12" Type="http://schemas.openxmlformats.org/officeDocument/2006/relationships/slide" Target="slide4.xml"/><Relationship Id="rId17" Type="http://schemas.openxmlformats.org/officeDocument/2006/relationships/slide" Target="slide9.xml"/><Relationship Id="rId2" Type="http://schemas.openxmlformats.org/officeDocument/2006/relationships/image" Target="../media/image1.gif"/><Relationship Id="rId16" Type="http://schemas.openxmlformats.org/officeDocument/2006/relationships/slide" Target="slide8.xml"/><Relationship Id="rId20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2.gif"/><Relationship Id="rId5" Type="http://schemas.openxmlformats.org/officeDocument/2006/relationships/image" Target="../media/image9.png"/><Relationship Id="rId15" Type="http://schemas.openxmlformats.org/officeDocument/2006/relationships/slide" Target="slide7.xml"/><Relationship Id="rId10" Type="http://schemas.openxmlformats.org/officeDocument/2006/relationships/image" Target="../media/image13.png"/><Relationship Id="rId19" Type="http://schemas.openxmlformats.org/officeDocument/2006/relationships/slide" Target="slide11.xml"/><Relationship Id="rId4" Type="http://schemas.openxmlformats.org/officeDocument/2006/relationships/audio" Target="../media/audio3.wav"/><Relationship Id="rId9" Type="http://schemas.openxmlformats.org/officeDocument/2006/relationships/image" Target="../media/image12.png"/><Relationship Id="rId1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slide" Target="slide4.xml"/><Relationship Id="rId18" Type="http://schemas.openxmlformats.org/officeDocument/2006/relationships/slide" Target="slide9.xml"/><Relationship Id="rId3" Type="http://schemas.openxmlformats.org/officeDocument/2006/relationships/audio" Target="../media/audio2.wav"/><Relationship Id="rId21" Type="http://schemas.openxmlformats.org/officeDocument/2006/relationships/slide" Target="slide12.xml"/><Relationship Id="rId7" Type="http://schemas.openxmlformats.org/officeDocument/2006/relationships/image" Target="../media/image10.png"/><Relationship Id="rId12" Type="http://schemas.openxmlformats.org/officeDocument/2006/relationships/image" Target="../media/image14.png"/><Relationship Id="rId17" Type="http://schemas.openxmlformats.org/officeDocument/2006/relationships/slide" Target="slide8.xml"/><Relationship Id="rId2" Type="http://schemas.openxmlformats.org/officeDocument/2006/relationships/image" Target="../media/image1.gif"/><Relationship Id="rId16" Type="http://schemas.openxmlformats.org/officeDocument/2006/relationships/slide" Target="slide7.xml"/><Relationship Id="rId20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11" Type="http://schemas.openxmlformats.org/officeDocument/2006/relationships/image" Target="../media/image2.gif"/><Relationship Id="rId5" Type="http://schemas.openxmlformats.org/officeDocument/2006/relationships/image" Target="../media/image9.png"/><Relationship Id="rId15" Type="http://schemas.openxmlformats.org/officeDocument/2006/relationships/slide" Target="slide6.xml"/><Relationship Id="rId10" Type="http://schemas.openxmlformats.org/officeDocument/2006/relationships/image" Target="../media/image13.png"/><Relationship Id="rId19" Type="http://schemas.openxmlformats.org/officeDocument/2006/relationships/slide" Target="slide10.xml"/><Relationship Id="rId4" Type="http://schemas.openxmlformats.org/officeDocument/2006/relationships/audio" Target="../media/audio4.wav"/><Relationship Id="rId9" Type="http://schemas.openxmlformats.org/officeDocument/2006/relationships/image" Target="../media/image12.png"/><Relationship Id="rId14" Type="http://schemas.openxmlformats.org/officeDocument/2006/relationships/slide" Target="slide5.xml"/><Relationship Id="rId22" Type="http://schemas.openxmlformats.org/officeDocument/2006/relationships/slide" Target="slide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slide" Target="slide4.xml"/><Relationship Id="rId18" Type="http://schemas.openxmlformats.org/officeDocument/2006/relationships/slide" Target="slide9.xml"/><Relationship Id="rId3" Type="http://schemas.openxmlformats.org/officeDocument/2006/relationships/audio" Target="../media/audio2.wav"/><Relationship Id="rId21" Type="http://schemas.openxmlformats.org/officeDocument/2006/relationships/slide" Target="slide12.xml"/><Relationship Id="rId7" Type="http://schemas.openxmlformats.org/officeDocument/2006/relationships/audio" Target="../media/audio4.wav"/><Relationship Id="rId12" Type="http://schemas.openxmlformats.org/officeDocument/2006/relationships/image" Target="../media/image14.png"/><Relationship Id="rId17" Type="http://schemas.openxmlformats.org/officeDocument/2006/relationships/slide" Target="slide8.xml"/><Relationship Id="rId2" Type="http://schemas.openxmlformats.org/officeDocument/2006/relationships/image" Target="../media/image1.gif"/><Relationship Id="rId16" Type="http://schemas.openxmlformats.org/officeDocument/2006/relationships/slide" Target="slide7.xml"/><Relationship Id="rId20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2.gif"/><Relationship Id="rId5" Type="http://schemas.openxmlformats.org/officeDocument/2006/relationships/image" Target="../media/image9.png"/><Relationship Id="rId15" Type="http://schemas.openxmlformats.org/officeDocument/2006/relationships/slide" Target="slide6.xml"/><Relationship Id="rId10" Type="http://schemas.openxmlformats.org/officeDocument/2006/relationships/image" Target="../media/image13.png"/><Relationship Id="rId19" Type="http://schemas.openxmlformats.org/officeDocument/2006/relationships/slide" Target="slide10.xml"/><Relationship Id="rId4" Type="http://schemas.openxmlformats.org/officeDocument/2006/relationships/audio" Target="../media/audio3.wav"/><Relationship Id="rId9" Type="http://schemas.openxmlformats.org/officeDocument/2006/relationships/image" Target="../media/image12.png"/><Relationship Id="rId14" Type="http://schemas.openxmlformats.org/officeDocument/2006/relationships/slide" Target="slide5.xml"/><Relationship Id="rId22" Type="http://schemas.openxmlformats.org/officeDocument/2006/relationships/slide" Target="slid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4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25" name="Rectangle 24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ction Button: Home 27">
            <a:hlinkClick r:id="" action="ppaction://hlinkshowjump?jump=firstslide" highlightClick="1">
              <a:snd r:embed="rId4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0" name="Curved Left Arrow 29">
            <a:hlinkClick r:id="" action="ppaction://hlinkshowjump?jump=nextslide" highlightClick="1">
              <a:snd r:embed="rId4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3" name="Curved Right Arrow 32">
            <a:hlinkClick r:id="" action="ppaction://hlinkshowjump?jump=previousslide" highlightClick="1">
              <a:snd r:embed="rId4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35" name="Picture 34" descr="شفاف متحرك5.gif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pic>
        <p:nvPicPr>
          <p:cNvPr id="45" name="Picture 44" descr="شفاف-متحرك6.gif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18362" y="4509121"/>
            <a:ext cx="2700293" cy="216023"/>
          </a:xfrm>
          <a:prstGeom prst="rect">
            <a:avLst/>
          </a:prstGeom>
          <a:effectLst>
            <a:glow rad="101600">
              <a:schemeClr val="tx1">
                <a:lumMod val="95000"/>
                <a:lumOff val="5000"/>
                <a:alpha val="60000"/>
              </a:schemeClr>
            </a:glow>
          </a:effectLst>
        </p:spPr>
      </p:pic>
      <p:sp>
        <p:nvSpPr>
          <p:cNvPr id="50" name="Action Button: Custom 49">
            <a:hlinkClick r:id="rId7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51" name="Action Button: Custom 50">
            <a:hlinkClick r:id="rId8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52" name="Action Button: Custom 51">
            <a:hlinkClick r:id="rId9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53" name="Action Button: Custom 52">
            <a:hlinkClick r:id="rId10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54" name="Action Button: Custom 53">
            <a:hlinkClick r:id="rId11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55" name="Action Button: Custom 54">
            <a:hlinkClick r:id="rId12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56" name="Action Button: Custom 55">
            <a:hlinkClick r:id="rId13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57" name="Action Button: Custom 56">
            <a:hlinkClick r:id="rId14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58" name="Action Button: Custom 57">
            <a:hlinkClick r:id="rId15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59" name="Action Button: Custom 58">
            <a:hlinkClick r:id="rId16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  <p:pic>
        <p:nvPicPr>
          <p:cNvPr id="31" name="Picture 30" descr="1.gif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3319398" y="1988840"/>
            <a:ext cx="2520000" cy="2238318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sp>
        <p:nvSpPr>
          <p:cNvPr id="41" name="Text Placeholder 2"/>
          <p:cNvSpPr txBox="1">
            <a:spLocks/>
          </p:cNvSpPr>
          <p:nvPr/>
        </p:nvSpPr>
        <p:spPr>
          <a:xfrm>
            <a:off x="1850210" y="4948920"/>
            <a:ext cx="5436096" cy="6403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 algn="just">
              <a:spcBef>
                <a:spcPct val="20000"/>
              </a:spcBef>
              <a:defRPr/>
            </a:pPr>
            <a:r>
              <a:rPr lang="ar-SA" sz="1400" dirty="0" smtClean="0">
                <a:solidFill>
                  <a:schemeClr val="bg1"/>
                </a:solidFill>
              </a:rPr>
              <a:t>المملكة العربية السعوديــــة ـ وزارة التربية و التعليم ـ إدارة التربية و التعليم بمنطقة الريــــاض</a:t>
            </a:r>
          </a:p>
          <a:p>
            <a:pPr marL="342900" lvl="0" indent="-342900" algn="just">
              <a:spcBef>
                <a:spcPct val="20000"/>
              </a:spcBef>
              <a:defRPr/>
            </a:pPr>
            <a:r>
              <a:rPr lang="ar-SA" sz="1400" dirty="0" smtClean="0">
                <a:solidFill>
                  <a:schemeClr val="bg1"/>
                </a:solidFill>
              </a:rPr>
              <a:t>مكتب التربية و التعليم بالعزيزية ـ </a:t>
            </a:r>
            <a:r>
              <a:rPr kumimoji="0" lang="ar-SA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مدارس الرواد الأهلية (بنين) ـ فرع المنصورة القسم الثانوي</a:t>
            </a:r>
          </a:p>
        </p:txBody>
      </p:sp>
      <p:pic>
        <p:nvPicPr>
          <p:cNvPr id="37" name="Picture 36" descr="متحركة نت (6).gif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3863330" y="1052736"/>
            <a:ext cx="1428750" cy="714375"/>
          </a:xfrm>
          <a:prstGeom prst="rect">
            <a:avLst/>
          </a:prstGeom>
        </p:spPr>
      </p:pic>
    </p:spTree>
  </p:cSld>
  <p:clrMapOvr>
    <a:masterClrMapping/>
  </p:clrMapOvr>
  <p:transition advClick="0">
    <p:sndAc>
      <p:stSnd>
        <p:snd r:embed="rId2" name="بسملة3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" name="Action Button: Home 5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Curved Left Arrow 6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Curved Right Arrow 7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55" name="Picture 54" descr="1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617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6" name="Picture 55" descr="2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9039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7" name="Picture 56" descr="3.png">
            <a:hlinkClick r:id="" action="ppaction://hlinkshowjump?jump=nextslide" highlightClick="1">
              <a:snd r:embed="rId7" name="الاجابة الصحيحة.wav"/>
            </a:hlinkClick>
          </p:cNvPr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6469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8" name="Picture 57" descr="4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5083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3" name="Rectangle 22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2094" y="3128474"/>
            <a:ext cx="1857634" cy="1495634"/>
          </a:xfrm>
          <a:prstGeom prst="rect">
            <a:avLst/>
          </a:prstGeom>
        </p:spPr>
      </p:pic>
      <p:pic>
        <p:nvPicPr>
          <p:cNvPr id="30" name="Picture 29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71386" y="3140968"/>
            <a:ext cx="1857634" cy="1495634"/>
          </a:xfrm>
          <a:prstGeom prst="rect">
            <a:avLst/>
          </a:prstGeom>
        </p:spPr>
      </p:pic>
      <p:pic>
        <p:nvPicPr>
          <p:cNvPr id="31" name="Picture 30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30116" y="3140968"/>
            <a:ext cx="1857634" cy="1495634"/>
          </a:xfrm>
          <a:prstGeom prst="rect">
            <a:avLst/>
          </a:prstGeom>
        </p:spPr>
      </p:pic>
      <p:pic>
        <p:nvPicPr>
          <p:cNvPr id="33" name="Picture 32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02798" y="3140968"/>
            <a:ext cx="1857634" cy="1495634"/>
          </a:xfrm>
          <a:prstGeom prst="rect">
            <a:avLst/>
          </a:prstGeom>
        </p:spPr>
      </p:pic>
      <p:sp>
        <p:nvSpPr>
          <p:cNvPr id="34" name="Up Ribbon 33"/>
          <p:cNvSpPr/>
          <p:nvPr/>
        </p:nvSpPr>
        <p:spPr>
          <a:xfrm>
            <a:off x="4168418" y="361684"/>
            <a:ext cx="792088" cy="360040"/>
          </a:xfrm>
          <a:prstGeom prst="ribbon2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7</a:t>
            </a:r>
            <a:endParaRPr lang="ar-KW" sz="2000" dirty="0">
              <a:solidFill>
                <a:schemeClr val="bg1"/>
              </a:solidFill>
            </a:endParaRPr>
          </a:p>
        </p:txBody>
      </p:sp>
      <p:pic>
        <p:nvPicPr>
          <p:cNvPr id="36" name="Picture 35" descr="شفاف متحرك5.gif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1403648" y="1412776"/>
            <a:ext cx="6351218" cy="1656184"/>
          </a:xfrm>
          <a:prstGeom prst="roundRect">
            <a:avLst/>
          </a:prstGeom>
          <a:noFill/>
          <a:ln w="57150">
            <a:solidFill>
              <a:srgbClr val="00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7" name="Rectangle 36"/>
          <p:cNvSpPr/>
          <p:nvPr/>
        </p:nvSpPr>
        <p:spPr>
          <a:xfrm>
            <a:off x="5257538" y="1796623"/>
            <a:ext cx="125867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1 </a:t>
            </a:r>
            <a:r>
              <a:rPr lang="ar-KW" sz="2400" dirty="0" smtClean="0">
                <a:solidFill>
                  <a:schemeClr val="bg1"/>
                </a:solidFill>
              </a:rPr>
              <a:t>          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u="sng" dirty="0" smtClean="0">
                <a:solidFill>
                  <a:schemeClr val="bg1"/>
                </a:solidFill>
              </a:rPr>
              <a:t>V</a:t>
            </a:r>
            <a:r>
              <a:rPr lang="en-US" sz="2400" dirty="0" smtClean="0">
                <a:solidFill>
                  <a:schemeClr val="bg1"/>
                </a:solidFill>
              </a:rPr>
              <a:t> =      2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           3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705584" y="2160733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561552" y="2113692"/>
            <a:ext cx="2984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800" dirty="0" smtClean="0">
                <a:solidFill>
                  <a:schemeClr val="bg1"/>
                </a:solidFill>
              </a:rPr>
              <a:t>,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891838" y="1484784"/>
            <a:ext cx="22349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400" dirty="0" smtClean="0">
                <a:solidFill>
                  <a:schemeClr val="bg1"/>
                </a:solidFill>
              </a:rPr>
              <a:t>أوجد </a:t>
            </a:r>
            <a:r>
              <a:rPr lang="en-US" sz="2400" u="sng" dirty="0" smtClean="0">
                <a:solidFill>
                  <a:schemeClr val="bg1"/>
                </a:solidFill>
              </a:rPr>
              <a:t>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u="sng" dirty="0" smtClean="0">
                <a:solidFill>
                  <a:schemeClr val="bg1"/>
                </a:solidFill>
              </a:rPr>
              <a:t>V</a:t>
            </a:r>
            <a:r>
              <a:rPr lang="ar-SA" sz="2400" dirty="0" smtClean="0">
                <a:solidFill>
                  <a:schemeClr val="bg1"/>
                </a:solidFill>
              </a:rPr>
              <a:t> </a:t>
            </a:r>
            <a:r>
              <a:rPr lang="ar-SA" sz="2400" dirty="0" smtClean="0">
                <a:solidFill>
                  <a:schemeClr val="bg1"/>
                </a:solidFill>
              </a:rPr>
              <a:t>إذا كانت :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789734" y="3501008"/>
            <a:ext cx="15119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1   2   3</a:t>
            </a:r>
            <a:endParaRPr lang="ar-KW" sz="3600" dirty="0"/>
          </a:p>
        </p:txBody>
      </p:sp>
      <p:sp>
        <p:nvSpPr>
          <p:cNvPr id="99" name="Rectangle 98"/>
          <p:cNvSpPr/>
          <p:nvPr/>
        </p:nvSpPr>
        <p:spPr>
          <a:xfrm>
            <a:off x="2843808" y="3502749"/>
            <a:ext cx="15119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3   3   3</a:t>
            </a:r>
            <a:endParaRPr lang="ar-KW" sz="3600" dirty="0"/>
          </a:p>
        </p:txBody>
      </p:sp>
      <p:sp>
        <p:nvSpPr>
          <p:cNvPr id="118" name="Rectangle 117"/>
          <p:cNvSpPr/>
          <p:nvPr/>
        </p:nvSpPr>
        <p:spPr>
          <a:xfrm>
            <a:off x="5215401" y="3501008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14</a:t>
            </a:r>
            <a:endParaRPr lang="ar-KW" sz="3600" dirty="0"/>
          </a:p>
        </p:txBody>
      </p:sp>
      <p:sp>
        <p:nvSpPr>
          <p:cNvPr id="120" name="Rectangle 119"/>
          <p:cNvSpPr/>
          <p:nvPr/>
        </p:nvSpPr>
        <p:spPr>
          <a:xfrm>
            <a:off x="1254961" y="3502749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14</a:t>
            </a:r>
            <a:endParaRPr lang="ar-KW" sz="3600" dirty="0"/>
          </a:p>
        </p:txBody>
      </p:sp>
      <p:sp>
        <p:nvSpPr>
          <p:cNvPr id="121" name="Rectangle 120"/>
          <p:cNvSpPr/>
          <p:nvPr/>
        </p:nvSpPr>
        <p:spPr>
          <a:xfrm>
            <a:off x="2169667" y="2204864"/>
            <a:ext cx="1898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dirty="0" smtClean="0">
                <a:solidFill>
                  <a:schemeClr val="bg1"/>
                </a:solidFill>
              </a:rPr>
              <a:t>U</a:t>
            </a:r>
            <a:r>
              <a:rPr lang="en-US" sz="2400" dirty="0" smtClean="0">
                <a:solidFill>
                  <a:schemeClr val="bg1"/>
                </a:solidFill>
              </a:rPr>
              <a:t> =    1    2    3</a:t>
            </a:r>
          </a:p>
        </p:txBody>
      </p:sp>
      <p:pic>
        <p:nvPicPr>
          <p:cNvPr id="122" name="Picture 121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997646" y="1873853"/>
            <a:ext cx="625155" cy="1080120"/>
          </a:xfrm>
          <a:prstGeom prst="rect">
            <a:avLst/>
          </a:prstGeom>
        </p:spPr>
      </p:pic>
      <p:pic>
        <p:nvPicPr>
          <p:cNvPr id="125" name="Picture 124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49100" y="3572454"/>
            <a:ext cx="625155" cy="460514"/>
          </a:xfrm>
          <a:prstGeom prst="rect">
            <a:avLst/>
          </a:prstGeom>
        </p:spPr>
      </p:pic>
      <p:pic>
        <p:nvPicPr>
          <p:cNvPr id="128" name="Picture 127" descr="قوس-المصفوفة3.gi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814780" y="2233892"/>
            <a:ext cx="1314450" cy="438150"/>
          </a:xfrm>
          <a:prstGeom prst="rect">
            <a:avLst/>
          </a:prstGeom>
        </p:spPr>
      </p:pic>
      <p:pic>
        <p:nvPicPr>
          <p:cNvPr id="130" name="Picture 129" descr="قوس-المصفوفة3.gi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689260" y="3587530"/>
            <a:ext cx="1699726" cy="504056"/>
          </a:xfrm>
          <a:prstGeom prst="rect">
            <a:avLst/>
          </a:prstGeom>
        </p:spPr>
      </p:pic>
      <p:pic>
        <p:nvPicPr>
          <p:cNvPr id="131" name="Picture 130" descr="قوس-المصفوفة3.gi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743334" y="3587530"/>
            <a:ext cx="1699726" cy="504056"/>
          </a:xfrm>
          <a:prstGeom prst="rect">
            <a:avLst/>
          </a:prstGeom>
        </p:spPr>
      </p:pic>
      <p:sp>
        <p:nvSpPr>
          <p:cNvPr id="60" name="Action Button: Custom 59">
            <a:hlinkClick r:id="rId14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61" name="Action Button: Custom 60">
            <a:hlinkClick r:id="rId15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62" name="Action Button: Custom 61">
            <a:hlinkClick r:id="rId16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63" name="Action Button: Custom 62">
            <a:hlinkClick r:id="rId17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64" name="Action Button: Custom 63">
            <a:hlinkClick r:id="rId18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65" name="Action Button: Custom 64">
            <a:hlinkClick r:id="rId19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66" name="Action Button: Custom 65">
            <a:hlinkClick r:id="rId20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67" name="Action Button: Custom 66">
            <a:hlinkClick r:id="rId21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68" name="Action Button: Custom 67">
            <a:hlinkClick r:id="rId22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69" name="Action Button: Custom 68">
            <a:hlinkClick r:id="rId23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" name="Action Button: Home 5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Curved Left Arrow 6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Curved Right Arrow 7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55" name="Picture 54" descr="1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617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6" name="Picture 55" descr="2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9039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7" name="Picture 56" descr="3.png">
            <a:hlinkClick r:id="" action="ppaction://hlinkshowjump?jump=nextslide" highlightClick="1">
              <a:snd r:embed="rId7" name="الاجابة الصحيحة.wav"/>
            </a:hlinkClick>
          </p:cNvPr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6469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8" name="Picture 57" descr="4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5083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3" name="Rectangle 22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2094" y="3128474"/>
            <a:ext cx="1857634" cy="1495634"/>
          </a:xfrm>
          <a:prstGeom prst="rect">
            <a:avLst/>
          </a:prstGeom>
        </p:spPr>
      </p:pic>
      <p:pic>
        <p:nvPicPr>
          <p:cNvPr id="30" name="Picture 29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71386" y="3140968"/>
            <a:ext cx="1857634" cy="1495634"/>
          </a:xfrm>
          <a:prstGeom prst="rect">
            <a:avLst/>
          </a:prstGeom>
        </p:spPr>
      </p:pic>
      <p:pic>
        <p:nvPicPr>
          <p:cNvPr id="31" name="Picture 30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30116" y="3140968"/>
            <a:ext cx="1857634" cy="1495634"/>
          </a:xfrm>
          <a:prstGeom prst="rect">
            <a:avLst/>
          </a:prstGeom>
        </p:spPr>
      </p:pic>
      <p:pic>
        <p:nvPicPr>
          <p:cNvPr id="33" name="Picture 32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02798" y="3140968"/>
            <a:ext cx="1857634" cy="1495634"/>
          </a:xfrm>
          <a:prstGeom prst="rect">
            <a:avLst/>
          </a:prstGeom>
        </p:spPr>
      </p:pic>
      <p:sp>
        <p:nvSpPr>
          <p:cNvPr id="34" name="Up Ribbon 33"/>
          <p:cNvSpPr/>
          <p:nvPr/>
        </p:nvSpPr>
        <p:spPr>
          <a:xfrm>
            <a:off x="4168418" y="361684"/>
            <a:ext cx="792088" cy="360040"/>
          </a:xfrm>
          <a:prstGeom prst="ribbon2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8</a:t>
            </a:r>
            <a:endParaRPr lang="ar-KW" sz="2000" dirty="0">
              <a:solidFill>
                <a:schemeClr val="bg1"/>
              </a:solidFill>
            </a:endParaRPr>
          </a:p>
        </p:txBody>
      </p:sp>
      <p:pic>
        <p:nvPicPr>
          <p:cNvPr id="36" name="Picture 35" descr="شفاف متحرك5.gif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1403648" y="1412776"/>
            <a:ext cx="6351218" cy="1656184"/>
          </a:xfrm>
          <a:prstGeom prst="roundRect">
            <a:avLst/>
          </a:prstGeom>
          <a:noFill/>
          <a:ln w="57150">
            <a:solidFill>
              <a:srgbClr val="00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bg1"/>
                </a:solidFill>
              </a:rPr>
              <a:t>إذا كانت                                                فأوجد </a:t>
            </a:r>
            <a:r>
              <a:rPr lang="ar-KW" sz="2400" u="sng" dirty="0" smtClean="0">
                <a:solidFill>
                  <a:schemeClr val="bg1"/>
                </a:solidFill>
              </a:rPr>
              <a:t>u</a:t>
            </a:r>
            <a:r>
              <a:rPr lang="ar-KW" sz="2400" dirty="0" smtClean="0">
                <a:solidFill>
                  <a:schemeClr val="bg1"/>
                </a:solidFill>
              </a:rPr>
              <a:t> </a:t>
            </a:r>
            <a:r>
              <a:rPr lang="ar-KW" sz="2400" u="sng" dirty="0" smtClean="0">
                <a:solidFill>
                  <a:schemeClr val="bg1"/>
                </a:solidFill>
              </a:rPr>
              <a:t>v</a:t>
            </a:r>
            <a:r>
              <a:rPr lang="ar-KW" sz="2400" dirty="0" smtClean="0">
                <a:solidFill>
                  <a:schemeClr val="bg1"/>
                </a:solidFill>
              </a:rPr>
              <a:t>.</a:t>
            </a:r>
            <a:endParaRPr lang="ar-KW" sz="2400" dirty="0"/>
          </a:p>
        </p:txBody>
      </p:sp>
      <p:sp>
        <p:nvSpPr>
          <p:cNvPr id="37" name="Rectangle 36"/>
          <p:cNvSpPr/>
          <p:nvPr/>
        </p:nvSpPr>
        <p:spPr>
          <a:xfrm>
            <a:off x="5421582" y="1844824"/>
            <a:ext cx="1205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-5      -4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3       3</a:t>
            </a:r>
          </a:p>
        </p:txBody>
      </p:sp>
      <p:pic>
        <p:nvPicPr>
          <p:cNvPr id="38" name="Picture 37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392554" y="1902880"/>
            <a:ext cx="1325172" cy="720080"/>
          </a:xfrm>
          <a:prstGeom prst="rect">
            <a:avLst/>
          </a:prstGeom>
        </p:spPr>
      </p:pic>
      <p:pic>
        <p:nvPicPr>
          <p:cNvPr id="39" name="Picture 38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390844" y="1916832"/>
            <a:ext cx="1325172" cy="72008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3275856" y="1844824"/>
            <a:ext cx="15121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 6       -3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-10      -2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430016" y="1988840"/>
            <a:ext cx="1205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  </a:t>
            </a:r>
            <a:r>
              <a:rPr lang="en-US" sz="2400" u="sng" dirty="0" smtClean="0">
                <a:solidFill>
                  <a:schemeClr val="bg1"/>
                </a:solidFill>
              </a:rPr>
              <a:t>u</a:t>
            </a:r>
            <a:r>
              <a:rPr lang="en-US" sz="2400" dirty="0" smtClean="0">
                <a:solidFill>
                  <a:schemeClr val="bg1"/>
                </a:solidFill>
              </a:rPr>
              <a:t> =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446240" y="1988840"/>
            <a:ext cx="1205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  </a:t>
            </a:r>
            <a:r>
              <a:rPr lang="en-US" sz="2400" u="sng" dirty="0" smtClean="0">
                <a:solidFill>
                  <a:schemeClr val="bg1"/>
                </a:solidFill>
              </a:rPr>
              <a:t>v</a:t>
            </a:r>
            <a:r>
              <a:rPr lang="en-US" sz="2400" dirty="0" smtClean="0">
                <a:solidFill>
                  <a:schemeClr val="bg1"/>
                </a:solidFill>
              </a:rPr>
              <a:t> =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213992" y="1844824"/>
            <a:ext cx="1205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,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230216" y="1844824"/>
            <a:ext cx="1205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,</a:t>
            </a:r>
          </a:p>
        </p:txBody>
      </p:sp>
      <p:pic>
        <p:nvPicPr>
          <p:cNvPr id="45" name="Picture 44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761268" y="3414486"/>
            <a:ext cx="1512168" cy="936104"/>
          </a:xfrm>
          <a:prstGeom prst="rect">
            <a:avLst/>
          </a:prstGeom>
        </p:spPr>
      </p:pic>
      <p:sp>
        <p:nvSpPr>
          <p:cNvPr id="46" name="Rectangle 45"/>
          <p:cNvSpPr/>
          <p:nvPr/>
        </p:nvSpPr>
        <p:spPr>
          <a:xfrm>
            <a:off x="4436368" y="3359894"/>
            <a:ext cx="2166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-39   -33</a:t>
            </a:r>
          </a:p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  44    34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33422" y="3356992"/>
            <a:ext cx="2166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  39   -33</a:t>
            </a:r>
          </a:p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  44    34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477638" y="3356992"/>
            <a:ext cx="2166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-39   -33</a:t>
            </a:r>
          </a:p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-39   -33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423564" y="3356992"/>
            <a:ext cx="2166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-93   -33</a:t>
            </a:r>
          </a:p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-44    34</a:t>
            </a:r>
          </a:p>
        </p:txBody>
      </p:sp>
      <p:pic>
        <p:nvPicPr>
          <p:cNvPr id="50" name="Picture 49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788024" y="3414486"/>
            <a:ext cx="1512168" cy="936104"/>
          </a:xfrm>
          <a:prstGeom prst="rect">
            <a:avLst/>
          </a:prstGeom>
        </p:spPr>
      </p:pic>
      <p:pic>
        <p:nvPicPr>
          <p:cNvPr id="51" name="Picture 50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843808" y="3415048"/>
            <a:ext cx="1512168" cy="936104"/>
          </a:xfrm>
          <a:prstGeom prst="rect">
            <a:avLst/>
          </a:prstGeom>
        </p:spPr>
      </p:pic>
      <p:pic>
        <p:nvPicPr>
          <p:cNvPr id="52" name="Picture 51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99592" y="3414486"/>
            <a:ext cx="1512168" cy="936104"/>
          </a:xfrm>
          <a:prstGeom prst="rect">
            <a:avLst/>
          </a:prstGeom>
        </p:spPr>
      </p:pic>
      <p:sp>
        <p:nvSpPr>
          <p:cNvPr id="67" name="Action Button: Custom 66">
            <a:hlinkClick r:id="rId13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68" name="Action Button: Custom 67">
            <a:hlinkClick r:id="rId14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69" name="Action Button: Custom 68">
            <a:hlinkClick r:id="rId15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70" name="Action Button: Custom 69">
            <a:hlinkClick r:id="rId16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71" name="Action Button: Custom 70">
            <a:hlinkClick r:id="rId17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72" name="Action Button: Custom 71">
            <a:hlinkClick r:id="rId18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73" name="Action Button: Custom 72">
            <a:hlinkClick r:id="rId19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74" name="Action Button: Custom 73">
            <a:hlinkClick r:id="rId20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75" name="Action Button: Custom 74">
            <a:hlinkClick r:id="rId21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76" name="Action Button: Custom 75">
            <a:hlinkClick r:id="rId22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" name="Action Button: Home 5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Curved Left Arrow 6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Curved Right Arrow 7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55" name="Picture 54" descr="1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617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6" name="Picture 55" descr="2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9039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7" name="Picture 56" descr="3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6469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8" name="Picture 57" descr="4.png">
            <a:hlinkClick r:id="" action="ppaction://hlinkshowjump?jump=nextslide" highlightClick="1">
              <a:snd r:embed="rId8" name="الاجابة الصحيحة.wav"/>
            </a:hlinkClick>
          </p:cNvPr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5083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3" name="Rectangle 22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2094" y="3128474"/>
            <a:ext cx="1857634" cy="1495634"/>
          </a:xfrm>
          <a:prstGeom prst="rect">
            <a:avLst/>
          </a:prstGeom>
        </p:spPr>
      </p:pic>
      <p:pic>
        <p:nvPicPr>
          <p:cNvPr id="30" name="Picture 29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71386" y="3140968"/>
            <a:ext cx="1857634" cy="1495634"/>
          </a:xfrm>
          <a:prstGeom prst="rect">
            <a:avLst/>
          </a:prstGeom>
        </p:spPr>
      </p:pic>
      <p:pic>
        <p:nvPicPr>
          <p:cNvPr id="31" name="Picture 30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30116" y="3140968"/>
            <a:ext cx="1857634" cy="1495634"/>
          </a:xfrm>
          <a:prstGeom prst="rect">
            <a:avLst/>
          </a:prstGeom>
        </p:spPr>
      </p:pic>
      <p:pic>
        <p:nvPicPr>
          <p:cNvPr id="33" name="Picture 32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02798" y="3140968"/>
            <a:ext cx="1857634" cy="1495634"/>
          </a:xfrm>
          <a:prstGeom prst="rect">
            <a:avLst/>
          </a:prstGeom>
        </p:spPr>
      </p:pic>
      <p:sp>
        <p:nvSpPr>
          <p:cNvPr id="34" name="Up Ribbon 33"/>
          <p:cNvSpPr/>
          <p:nvPr/>
        </p:nvSpPr>
        <p:spPr>
          <a:xfrm>
            <a:off x="4168418" y="361684"/>
            <a:ext cx="792088" cy="360040"/>
          </a:xfrm>
          <a:prstGeom prst="ribbon2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9</a:t>
            </a:r>
            <a:endParaRPr lang="ar-KW" dirty="0">
              <a:solidFill>
                <a:schemeClr val="bg1"/>
              </a:solidFill>
            </a:endParaRPr>
          </a:p>
        </p:txBody>
      </p:sp>
      <p:pic>
        <p:nvPicPr>
          <p:cNvPr id="36" name="Picture 35" descr="شفاف متحرك5.gif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1403648" y="1412776"/>
            <a:ext cx="6351218" cy="1656184"/>
          </a:xfrm>
          <a:prstGeom prst="roundRect">
            <a:avLst/>
          </a:prstGeom>
          <a:noFill/>
          <a:ln w="57150">
            <a:solidFill>
              <a:srgbClr val="00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7" name="Rectangle 36"/>
          <p:cNvSpPr/>
          <p:nvPr/>
        </p:nvSpPr>
        <p:spPr>
          <a:xfrm>
            <a:off x="4436368" y="3359894"/>
            <a:ext cx="2166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6   -14</a:t>
            </a:r>
          </a:p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 1    11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67544" y="3356992"/>
            <a:ext cx="2166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  1     1</a:t>
            </a:r>
          </a:p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  1     1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477638" y="3356992"/>
            <a:ext cx="2166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0     0</a:t>
            </a:r>
          </a:p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0     0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423564" y="3356992"/>
            <a:ext cx="2166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6    14</a:t>
            </a:r>
          </a:p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1   -11</a:t>
            </a:r>
          </a:p>
        </p:txBody>
      </p:sp>
      <p:pic>
        <p:nvPicPr>
          <p:cNvPr id="41" name="Picture 40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761268" y="3415048"/>
            <a:ext cx="1512168" cy="936104"/>
          </a:xfrm>
          <a:prstGeom prst="rect">
            <a:avLst/>
          </a:prstGeom>
        </p:spPr>
      </p:pic>
      <p:pic>
        <p:nvPicPr>
          <p:cNvPr id="42" name="Picture 41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788024" y="3415048"/>
            <a:ext cx="1512168" cy="936104"/>
          </a:xfrm>
          <a:prstGeom prst="rect">
            <a:avLst/>
          </a:prstGeom>
        </p:spPr>
      </p:pic>
      <p:pic>
        <p:nvPicPr>
          <p:cNvPr id="43" name="Picture 42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843808" y="3415610"/>
            <a:ext cx="1512168" cy="936104"/>
          </a:xfrm>
          <a:prstGeom prst="rect">
            <a:avLst/>
          </a:prstGeom>
        </p:spPr>
      </p:pic>
      <p:pic>
        <p:nvPicPr>
          <p:cNvPr id="44" name="Picture 43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99592" y="3415048"/>
            <a:ext cx="1512168" cy="936104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6462464" y="1412776"/>
            <a:ext cx="1421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dirty="0" smtClean="0">
                <a:solidFill>
                  <a:schemeClr val="bg1"/>
                </a:solidFill>
              </a:rPr>
              <a:t>إذا كان: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pic>
        <p:nvPicPr>
          <p:cNvPr id="46" name="Picture 45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608578" y="1484784"/>
            <a:ext cx="1051654" cy="792088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5393116" y="1445875"/>
            <a:ext cx="1421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-4     -1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 3      0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563888" y="1445875"/>
            <a:ext cx="1421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  3      2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 -1      3</a:t>
            </a:r>
          </a:p>
        </p:txBody>
      </p:sp>
      <p:pic>
        <p:nvPicPr>
          <p:cNvPr id="49" name="Picture 48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823454" y="1484784"/>
            <a:ext cx="1051654" cy="792088"/>
          </a:xfrm>
          <a:prstGeom prst="rect">
            <a:avLst/>
          </a:prstGeom>
        </p:spPr>
      </p:pic>
      <p:pic>
        <p:nvPicPr>
          <p:cNvPr id="50" name="Picture 49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008178" y="1484784"/>
            <a:ext cx="1051654" cy="792088"/>
          </a:xfrm>
          <a:prstGeom prst="rect">
            <a:avLst/>
          </a:prstGeom>
        </p:spPr>
      </p:pic>
      <p:sp>
        <p:nvSpPr>
          <p:cNvPr id="51" name="Rectangle 50"/>
          <p:cNvSpPr/>
          <p:nvPr/>
        </p:nvSpPr>
        <p:spPr>
          <a:xfrm>
            <a:off x="1792716" y="1460389"/>
            <a:ext cx="145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2       4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-5      -2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51520" y="1628800"/>
            <a:ext cx="6534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u="sng" dirty="0" smtClean="0">
                <a:solidFill>
                  <a:schemeClr val="bg1"/>
                </a:solidFill>
              </a:rPr>
              <a:t> J </a:t>
            </a:r>
            <a:r>
              <a:rPr lang="en-US" sz="2400" dirty="0" smtClean="0">
                <a:solidFill>
                  <a:schemeClr val="bg1"/>
                </a:solidFill>
              </a:rPr>
              <a:t>=                   , </a:t>
            </a:r>
            <a:r>
              <a:rPr lang="en-US" sz="2400" u="sng" dirty="0" smtClean="0">
                <a:solidFill>
                  <a:schemeClr val="bg1"/>
                </a:solidFill>
              </a:rPr>
              <a:t>K </a:t>
            </a:r>
            <a:r>
              <a:rPr lang="en-US" sz="2400" dirty="0" smtClean="0">
                <a:solidFill>
                  <a:schemeClr val="bg1"/>
                </a:solidFill>
              </a:rPr>
              <a:t>=                   , </a:t>
            </a:r>
            <a:r>
              <a:rPr lang="en-US" sz="2400" u="sng" dirty="0" smtClean="0">
                <a:solidFill>
                  <a:schemeClr val="bg1"/>
                </a:solidFill>
              </a:rPr>
              <a:t>L </a:t>
            </a:r>
            <a:r>
              <a:rPr lang="en-US" sz="2400" dirty="0" smtClean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499992" y="2391271"/>
            <a:ext cx="1421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dirty="0" smtClean="0">
                <a:solidFill>
                  <a:schemeClr val="bg1"/>
                </a:solidFill>
              </a:rPr>
              <a:t>فجد ناتج : 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203848" y="2391271"/>
            <a:ext cx="1421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u="sng" dirty="0" smtClean="0">
                <a:solidFill>
                  <a:schemeClr val="bg1"/>
                </a:solidFill>
              </a:rPr>
              <a:t>J</a:t>
            </a:r>
            <a:r>
              <a:rPr lang="en-US" sz="2400" dirty="0" smtClean="0">
                <a:solidFill>
                  <a:schemeClr val="bg1"/>
                </a:solidFill>
              </a:rPr>
              <a:t> ( </a:t>
            </a:r>
            <a:r>
              <a:rPr lang="en-US" sz="2400" u="sng" dirty="0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+ </a:t>
            </a:r>
            <a:r>
              <a:rPr lang="en-US" sz="2400" u="sng" dirty="0" smtClean="0">
                <a:solidFill>
                  <a:schemeClr val="bg1"/>
                </a:solidFill>
              </a:rPr>
              <a:t>L</a:t>
            </a:r>
            <a:r>
              <a:rPr lang="en-US" sz="2400" dirty="0" smtClean="0">
                <a:solidFill>
                  <a:schemeClr val="bg1"/>
                </a:solidFill>
              </a:rPr>
              <a:t> )</a:t>
            </a:r>
          </a:p>
        </p:txBody>
      </p:sp>
      <p:sp>
        <p:nvSpPr>
          <p:cNvPr id="69" name="Action Button: Custom 68">
            <a:hlinkClick r:id="rId13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70" name="Action Button: Custom 69">
            <a:hlinkClick r:id="rId14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71" name="Action Button: Custom 70">
            <a:hlinkClick r:id="rId15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72" name="Action Button: Custom 71">
            <a:hlinkClick r:id="rId16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73" name="Action Button: Custom 72">
            <a:hlinkClick r:id="rId17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74" name="Action Button: Custom 73">
            <a:hlinkClick r:id="rId18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75" name="Action Button: Custom 74">
            <a:hlinkClick r:id="rId19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76" name="Action Button: Custom 75">
            <a:hlinkClick r:id="rId20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77" name="Action Button: Custom 76">
            <a:hlinkClick r:id="rId21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78" name="Action Button: Custom 77">
            <a:hlinkClick r:id="rId22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" name="Action Button: Home 5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Curved Left Arrow 6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Curved Right Arrow 7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55" name="Picture 54" descr="1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617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6" name="Picture 55" descr="2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9039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7" name="Picture 56" descr="3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6469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8" name="Picture 57" descr="4.png">
            <a:hlinkClick r:id="" action="ppaction://hlinkshowjump?jump=nextslide" highlightClick="1"/>
          </p:cNvPr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5083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3" name="Rectangle 22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Untitled-1.png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2094" y="3128474"/>
            <a:ext cx="1857634" cy="1495634"/>
          </a:xfrm>
          <a:prstGeom prst="rect">
            <a:avLst/>
          </a:prstGeom>
        </p:spPr>
      </p:pic>
      <p:pic>
        <p:nvPicPr>
          <p:cNvPr id="30" name="Picture 29" descr="Untitled-1.png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71386" y="3140968"/>
            <a:ext cx="1857634" cy="1495634"/>
          </a:xfrm>
          <a:prstGeom prst="rect">
            <a:avLst/>
          </a:prstGeom>
        </p:spPr>
      </p:pic>
      <p:pic>
        <p:nvPicPr>
          <p:cNvPr id="31" name="Picture 30" descr="Untitled-1.png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30116" y="3140968"/>
            <a:ext cx="1857634" cy="1495634"/>
          </a:xfrm>
          <a:prstGeom prst="rect">
            <a:avLst/>
          </a:prstGeom>
        </p:spPr>
      </p:pic>
      <p:pic>
        <p:nvPicPr>
          <p:cNvPr id="33" name="Picture 32" descr="Untitled-1.png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02798" y="3140968"/>
            <a:ext cx="1857634" cy="1495634"/>
          </a:xfrm>
          <a:prstGeom prst="rect">
            <a:avLst/>
          </a:prstGeom>
        </p:spPr>
      </p:pic>
      <p:sp>
        <p:nvSpPr>
          <p:cNvPr id="34" name="Up Ribbon 33"/>
          <p:cNvSpPr/>
          <p:nvPr/>
        </p:nvSpPr>
        <p:spPr>
          <a:xfrm>
            <a:off x="4168418" y="361684"/>
            <a:ext cx="792088" cy="360040"/>
          </a:xfrm>
          <a:prstGeom prst="ribbon2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10</a:t>
            </a:r>
            <a:endParaRPr lang="ar-KW" sz="1600" dirty="0">
              <a:solidFill>
                <a:schemeClr val="bg1"/>
              </a:solidFill>
            </a:endParaRPr>
          </a:p>
        </p:txBody>
      </p:sp>
      <p:pic>
        <p:nvPicPr>
          <p:cNvPr id="36" name="Picture 35" descr="شفاف متحرك5.gif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1403648" y="1412776"/>
            <a:ext cx="6351218" cy="1656184"/>
          </a:xfrm>
          <a:prstGeom prst="roundRect">
            <a:avLst/>
          </a:prstGeom>
          <a:noFill/>
          <a:ln w="57150">
            <a:solidFill>
              <a:srgbClr val="00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7" name="Rectangle 36"/>
          <p:cNvSpPr/>
          <p:nvPr/>
        </p:nvSpPr>
        <p:spPr>
          <a:xfrm>
            <a:off x="1100781" y="1469681"/>
            <a:ext cx="6611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dirty="0" smtClean="0">
                <a:solidFill>
                  <a:schemeClr val="bg1"/>
                </a:solidFill>
              </a:rPr>
              <a:t>قيم </a:t>
            </a:r>
            <a:r>
              <a:rPr lang="en-US" sz="2400" dirty="0" smtClean="0">
                <a:solidFill>
                  <a:schemeClr val="bg1"/>
                </a:solidFill>
              </a:rPr>
              <a:t>a , b , c , d</a:t>
            </a:r>
            <a:r>
              <a:rPr lang="ar-SA" sz="2400" dirty="0" smtClean="0">
                <a:solidFill>
                  <a:schemeClr val="bg1"/>
                </a:solidFill>
              </a:rPr>
              <a:t> على الترتيب التي تجعل العبارة أدناه صحيحية:</a:t>
            </a:r>
            <a:endParaRPr lang="ar-KW" sz="2400" dirty="0"/>
          </a:p>
        </p:txBody>
      </p:sp>
      <p:sp>
        <p:nvSpPr>
          <p:cNvPr id="38" name="Rectangle 37"/>
          <p:cNvSpPr/>
          <p:nvPr/>
        </p:nvSpPr>
        <p:spPr>
          <a:xfrm>
            <a:off x="6804248" y="3502749"/>
            <a:ext cx="14670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2,1,3,4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804658" y="3501008"/>
            <a:ext cx="14670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4,3,2,1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845928" y="3502749"/>
            <a:ext cx="14670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1,3,4,2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15664" y="3501008"/>
            <a:ext cx="14670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1,2,3,4</a:t>
            </a:r>
            <a:endParaRPr lang="ar-KW" sz="3600" dirty="0">
              <a:solidFill>
                <a:schemeClr val="bg1"/>
              </a:solidFill>
            </a:endParaRPr>
          </a:p>
        </p:txBody>
      </p:sp>
      <p:pic>
        <p:nvPicPr>
          <p:cNvPr id="42" name="Picture 41" descr="قوس المصفوفة2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325800" y="2089876"/>
            <a:ext cx="1253164" cy="720080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2339752" y="2021939"/>
            <a:ext cx="1205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a        b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        d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923928" y="2021939"/>
            <a:ext cx="10801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4        3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2       5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364088" y="2021939"/>
            <a:ext cx="14756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10      11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20      29</a:t>
            </a:r>
          </a:p>
        </p:txBody>
      </p:sp>
      <p:pic>
        <p:nvPicPr>
          <p:cNvPr id="46" name="Picture 45" descr="قوس المصفوفة2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836844" y="2089876"/>
            <a:ext cx="1253164" cy="720080"/>
          </a:xfrm>
          <a:prstGeom prst="rect">
            <a:avLst/>
          </a:prstGeom>
        </p:spPr>
      </p:pic>
      <p:pic>
        <p:nvPicPr>
          <p:cNvPr id="47" name="Picture 46" descr="قوس المصفوفة2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493590" y="2075362"/>
            <a:ext cx="1325172" cy="720080"/>
          </a:xfrm>
          <a:prstGeom prst="rect">
            <a:avLst/>
          </a:prstGeom>
        </p:spPr>
      </p:pic>
      <p:sp>
        <p:nvSpPr>
          <p:cNvPr id="49" name="Rectangle 48"/>
          <p:cNvSpPr/>
          <p:nvPr/>
        </p:nvSpPr>
        <p:spPr>
          <a:xfrm>
            <a:off x="3551363" y="1945860"/>
            <a:ext cx="3145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.</a:t>
            </a:r>
            <a:endParaRPr lang="ar-KW" sz="4000" dirty="0"/>
          </a:p>
        </p:txBody>
      </p:sp>
      <p:sp>
        <p:nvSpPr>
          <p:cNvPr id="50" name="Rectangle 49"/>
          <p:cNvSpPr/>
          <p:nvPr/>
        </p:nvSpPr>
        <p:spPr>
          <a:xfrm>
            <a:off x="5054046" y="2058528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=</a:t>
            </a:r>
            <a:endParaRPr lang="ar-KW" sz="4000" dirty="0"/>
          </a:p>
        </p:txBody>
      </p:sp>
      <p:sp>
        <p:nvSpPr>
          <p:cNvPr id="64" name="Action Button: Custom 63">
            <a:hlinkClick r:id="rId12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65" name="Action Button: Custom 64">
            <a:hlinkClick r:id="rId13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66" name="Action Button: Custom 65">
            <a:hlinkClick r:id="rId14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67" name="Action Button: Custom 66">
            <a:hlinkClick r:id="rId15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68" name="Action Button: Custom 67">
            <a:hlinkClick r:id="rId16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69" name="Action Button: Custom 68">
            <a:hlinkClick r:id="rId17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70" name="Action Button: Custom 69">
            <a:hlinkClick r:id="rId18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71" name="Action Button: Custom 70">
            <a:hlinkClick r:id="rId19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72" name="Action Button: Custom 71">
            <a:hlinkClick r:id="rId20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73" name="Action Button: Custom 72">
            <a:hlinkClick r:id="rId21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" name="Action Button: Home 5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Curved Left Arrow 6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Curved Right Arrow 7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23" name="Rectangle 22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 descr="شفاف متحرك5.gif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2" name="Text Placeholder 2"/>
          <p:cNvSpPr txBox="1">
            <a:spLocks/>
          </p:cNvSpPr>
          <p:nvPr/>
        </p:nvSpPr>
        <p:spPr>
          <a:xfrm>
            <a:off x="3059832" y="2420888"/>
            <a:ext cx="3024336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SA" sz="2400" dirty="0" smtClean="0">
                <a:solidFill>
                  <a:schemeClr val="bg1"/>
                </a:solidFill>
              </a:rPr>
              <a:t>في إعداد العرض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ar-SA" sz="2400" dirty="0" smtClean="0">
              <a:solidFill>
                <a:schemeClr val="bg1"/>
              </a:solidFill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SA" sz="2400" b="1" dirty="0" smtClean="0">
                <a:solidFill>
                  <a:schemeClr val="bg1"/>
                </a:solidFill>
              </a:rPr>
              <a:t>أ. مجدي</a:t>
            </a:r>
          </a:p>
        </p:txBody>
      </p:sp>
      <p:sp>
        <p:nvSpPr>
          <p:cNvPr id="39" name="Action Button: Custom 38">
            <a:hlinkClick r:id="rId5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40" name="Action Button: Custom 39">
            <a:hlinkClick r:id="rId6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41" name="Action Button: Custom 40">
            <a:hlinkClick r:id="rId7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42" name="Action Button: Custom 41">
            <a:hlinkClick r:id="rId8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43" name="Action Button: Custom 42">
            <a:hlinkClick r:id="rId9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44" name="Action Button: Custom 43">
            <a:hlinkClick r:id="rId10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45" name="Action Button: Custom 44">
            <a:hlinkClick r:id="rId11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46" name="Action Button: Custom 45">
            <a:hlinkClick r:id="rId12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47" name="Action Button: Custom 46">
            <a:hlinkClick r:id="rId13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48" name="Action Button: Custom 47">
            <a:hlinkClick r:id="rId14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  <p:sp>
        <p:nvSpPr>
          <p:cNvPr id="26" name="Rectangle 25"/>
          <p:cNvSpPr/>
          <p:nvPr/>
        </p:nvSpPr>
        <p:spPr>
          <a:xfrm>
            <a:off x="2979257" y="1340768"/>
            <a:ext cx="31854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3175">
                  <a:solidFill>
                    <a:srgbClr val="FFFF00"/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تمَّ و الحمدُ للهِ</a:t>
            </a:r>
            <a:endParaRPr lang="en-US" sz="5400" b="1" cap="none" spc="0" dirty="0">
              <a:ln w="3175">
                <a:solidFill>
                  <a:srgbClr val="FFFF00"/>
                </a:solidFill>
              </a:ln>
              <a:solidFill>
                <a:schemeClr val="accent3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23 0.00133  0.042 0.01199  0.052 0.02797  L 0.075 0.06526  C 0.08 0.07325  0.088 0.07724  0.098 0.07724  C 0.112 0.07724  0.124 0.06659  0.125 0.05061  C 0.124 0.03729  0.112 0.0253  0.098 0.0253  C 0.088 0.0253  0.08 0.03063  0.075 0.03729  L 0.052 0.07458  C 0.042 0.09056  0.023 0.10122  0 0.10255  C -0.023 0.10122  -0.042 0.09056  -0.052 0.07458  L -0.075 0.03729  C -0.08 0.03063  -0.088 0.0253  -0.098 0.0253  C -0.112 0.0253  -0.124 0.03729  -0.125 0.05061  C -0.124 0.06659  -0.112 0.07724  -0.098 0.07724  C -0.088 0.07724  -0.08 0.07325  -0.075 0.06526  L -0.052 0.02797  C -0.042 0.01199  -0.023 0.00133 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29" name="Rectangle 28"/>
          <p:cNvSpPr/>
          <p:nvPr/>
        </p:nvSpPr>
        <p:spPr>
          <a:xfrm>
            <a:off x="1619672" y="2636912"/>
            <a:ext cx="191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50800"/>
                <a:solidFill>
                  <a:srgbClr val="FF0000"/>
                </a:solidFill>
                <a:effectLst/>
              </a:rPr>
              <a:t>تنبيه!!!</a:t>
            </a:r>
            <a:endParaRPr lang="en-US" sz="5400" b="1" cap="none" spc="0" dirty="0">
              <a:ln w="50800"/>
              <a:solidFill>
                <a:srgbClr val="FF0000"/>
              </a:solidFill>
              <a:effectLst/>
            </a:endParaRPr>
          </a:p>
        </p:txBody>
      </p:sp>
      <p:pic>
        <p:nvPicPr>
          <p:cNvPr id="30" name="Picture 29" descr="1 (3).pn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3419872" y="3181338"/>
            <a:ext cx="2232248" cy="2983966"/>
          </a:xfrm>
          <a:prstGeom prst="rect">
            <a:avLst/>
          </a:prstGeom>
        </p:spPr>
      </p:pic>
      <p:pic>
        <p:nvPicPr>
          <p:cNvPr id="31" name="Picture 30" descr="شفاف-متحرك4.gif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835696" y="1130698"/>
            <a:ext cx="1528192" cy="1578222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sp>
        <p:nvSpPr>
          <p:cNvPr id="24" name="Action Button: Home 23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2" name="Curved Left Arrow 31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3" name="Curved Right Arrow 32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44" name="Rectangle 43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شفاف متحرك5.gif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46" name="Oval Callout 45"/>
          <p:cNvSpPr/>
          <p:nvPr/>
        </p:nvSpPr>
        <p:spPr>
          <a:xfrm>
            <a:off x="4183494" y="620688"/>
            <a:ext cx="3312368" cy="2592288"/>
          </a:xfrm>
          <a:prstGeom prst="wedgeEllipse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 sz="1600" b="1" u="sng" dirty="0">
              <a:solidFill>
                <a:srgbClr val="FF0000"/>
              </a:solidFill>
            </a:endParaRPr>
          </a:p>
        </p:txBody>
      </p:sp>
      <p:pic>
        <p:nvPicPr>
          <p:cNvPr id="47" name="Picture 46" descr="Untitled-1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884734" y="765076"/>
            <a:ext cx="1905000" cy="6477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3528392" y="1268760"/>
            <a:ext cx="4572000" cy="18774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sz="1400" b="1" dirty="0" smtClean="0">
                <a:solidFill>
                  <a:schemeClr val="bg1"/>
                </a:solidFill>
              </a:rPr>
              <a:t>عنوان ورقة العمل:</a:t>
            </a:r>
          </a:p>
          <a:p>
            <a:pPr algn="ctr"/>
            <a:r>
              <a:rPr lang="ar-SA" b="1" u="sng" dirty="0" smtClean="0">
                <a:solidFill>
                  <a:srgbClr val="00B0F0"/>
                </a:solidFill>
              </a:rPr>
              <a:t>ضرب المصفوفات</a:t>
            </a:r>
          </a:p>
          <a:p>
            <a:pPr algn="ctr"/>
            <a:r>
              <a:rPr lang="ar-SA" sz="1400" dirty="0" smtClean="0">
                <a:solidFill>
                  <a:schemeClr val="bg1"/>
                </a:solidFill>
              </a:rPr>
              <a:t>استعن بـ</a:t>
            </a:r>
            <a:r>
              <a:rPr lang="ar-SA" sz="1400" b="1" dirty="0" smtClean="0">
                <a:solidFill>
                  <a:srgbClr val="00B050"/>
                </a:solidFill>
              </a:rPr>
              <a:t>الله</a:t>
            </a:r>
            <a:endParaRPr lang="ar-SA" sz="1400" dirty="0" smtClean="0"/>
          </a:p>
          <a:p>
            <a:pPr algn="ctr"/>
            <a:r>
              <a:rPr lang="ar-SA" sz="1400" dirty="0" smtClean="0">
                <a:solidFill>
                  <a:schemeClr val="bg1"/>
                </a:solidFill>
              </a:rPr>
              <a:t>ثم حل جميع الأسئلة</a:t>
            </a:r>
          </a:p>
          <a:p>
            <a:pPr algn="ctr"/>
            <a:r>
              <a:rPr lang="ar-SA" sz="1400" dirty="0" smtClean="0">
                <a:solidFill>
                  <a:schemeClr val="bg1"/>
                </a:solidFill>
              </a:rPr>
              <a:t>-</a:t>
            </a:r>
            <a:r>
              <a:rPr lang="ar-SA" sz="1400" b="1" u="sng" dirty="0" smtClean="0">
                <a:solidFill>
                  <a:srgbClr val="FF0000"/>
                </a:solidFill>
              </a:rPr>
              <a:t>استعمل</a:t>
            </a:r>
            <a:r>
              <a:rPr lang="ar-SA" sz="1400" dirty="0" smtClean="0"/>
              <a:t> </a:t>
            </a:r>
            <a:r>
              <a:rPr lang="ar-SA" sz="1400" dirty="0" smtClean="0">
                <a:solidFill>
                  <a:schemeClr val="bg1"/>
                </a:solidFill>
              </a:rPr>
              <a:t>ورقة خارجية-</a:t>
            </a:r>
          </a:p>
          <a:p>
            <a:pPr algn="ctr"/>
            <a:r>
              <a:rPr lang="ar-SA" sz="1400" b="1" dirty="0" smtClean="0">
                <a:solidFill>
                  <a:srgbClr val="FFFF00"/>
                </a:solidFill>
              </a:rPr>
              <a:t>إذا وفقط إذا</a:t>
            </a:r>
          </a:p>
          <a:p>
            <a:pPr algn="ctr"/>
            <a:r>
              <a:rPr lang="ar-SA" sz="1400" dirty="0" smtClean="0">
                <a:solidFill>
                  <a:schemeClr val="bg1"/>
                </a:solidFill>
              </a:rPr>
              <a:t>استعصى عليك الحل الذهني</a:t>
            </a:r>
            <a:endParaRPr lang="ar-KW" sz="1400" b="1" u="sng" dirty="0" smtClean="0">
              <a:solidFill>
                <a:schemeClr val="bg1"/>
              </a:solidFill>
            </a:endParaRPr>
          </a:p>
          <a:p>
            <a:pPr algn="ctr"/>
            <a:endParaRPr lang="ar-KW" sz="1400" b="1" u="sng" dirty="0">
              <a:solidFill>
                <a:srgbClr val="FF0000"/>
              </a:solidFill>
            </a:endParaRPr>
          </a:p>
        </p:txBody>
      </p:sp>
      <p:sp>
        <p:nvSpPr>
          <p:cNvPr id="58" name="Action Button: Custom 57">
            <a:hlinkClick r:id="rId8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59" name="Action Button: Custom 58">
            <a:hlinkClick r:id="rId9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60" name="Action Button: Custom 59">
            <a:hlinkClick r:id="rId10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61" name="Action Button: Custom 60">
            <a:hlinkClick r:id="rId11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62" name="Action Button: Custom 61">
            <a:hlinkClick r:id="rId12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63" name="Action Button: Custom 62">
            <a:hlinkClick r:id="rId13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64" name="Action Button: Custom 63">
            <a:hlinkClick r:id="rId14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65" name="Action Button: Custom 64">
            <a:hlinkClick r:id="rId15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66" name="Action Button: Custom 65">
            <a:hlinkClick r:id="rId16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67" name="Action Button: Custom 66">
            <a:hlinkClick r:id="rId17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29" name="Rectangle 28"/>
          <p:cNvSpPr/>
          <p:nvPr/>
        </p:nvSpPr>
        <p:spPr>
          <a:xfrm>
            <a:off x="1619672" y="2636912"/>
            <a:ext cx="191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50800"/>
                <a:solidFill>
                  <a:srgbClr val="FF0000"/>
                </a:solidFill>
                <a:effectLst/>
              </a:rPr>
              <a:t>تنبيه!!!</a:t>
            </a:r>
            <a:endParaRPr lang="en-US" sz="5400" b="1" cap="none" spc="0" dirty="0">
              <a:ln w="50800"/>
              <a:solidFill>
                <a:srgbClr val="FF0000"/>
              </a:solidFill>
              <a:effectLst/>
            </a:endParaRPr>
          </a:p>
        </p:txBody>
      </p:sp>
      <p:pic>
        <p:nvPicPr>
          <p:cNvPr id="30" name="Picture 29" descr="1 (3).pn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3419872" y="3181338"/>
            <a:ext cx="2232248" cy="2983966"/>
          </a:xfrm>
          <a:prstGeom prst="rect">
            <a:avLst/>
          </a:prstGeom>
        </p:spPr>
      </p:pic>
      <p:pic>
        <p:nvPicPr>
          <p:cNvPr id="31" name="Picture 30" descr="شفاف-متحرك4.gif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835696" y="1130698"/>
            <a:ext cx="1528192" cy="1578222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sp>
        <p:nvSpPr>
          <p:cNvPr id="24" name="Oval Callout 23"/>
          <p:cNvSpPr/>
          <p:nvPr/>
        </p:nvSpPr>
        <p:spPr>
          <a:xfrm>
            <a:off x="4183494" y="620688"/>
            <a:ext cx="3312368" cy="2592288"/>
          </a:xfrm>
          <a:prstGeom prst="wedgeEllipse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 sz="1600" b="1" u="sng" dirty="0">
              <a:solidFill>
                <a:srgbClr val="FF0000"/>
              </a:solidFill>
            </a:endParaRPr>
          </a:p>
        </p:txBody>
      </p:sp>
      <p:pic>
        <p:nvPicPr>
          <p:cNvPr id="36" name="Picture 35" descr="Untitled-1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84734" y="765076"/>
            <a:ext cx="1905000" cy="647700"/>
          </a:xfrm>
          <a:prstGeom prst="rect">
            <a:avLst/>
          </a:prstGeom>
        </p:spPr>
      </p:pic>
      <p:sp>
        <p:nvSpPr>
          <p:cNvPr id="38" name="Action Button: Home 37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9" name="Curved Left Arrow 38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40" name="Curved Right Arrow 39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41" name="Picture 40" descr="1.png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72000" y="2276310"/>
            <a:ext cx="504618" cy="50461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2" name="Picture 41" descr="2.png"/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249100" y="2276310"/>
            <a:ext cx="504618" cy="50461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3" name="Picture 42" descr="3.png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924578" y="2276310"/>
            <a:ext cx="504618" cy="50461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4" name="Picture 43" descr="4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587662" y="2276310"/>
            <a:ext cx="504618" cy="50461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56" name="Rectangle 55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63" descr="شفاف متحرك5.gif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3528392" y="1250757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sz="1400" dirty="0" smtClean="0">
                <a:solidFill>
                  <a:schemeClr val="bg1"/>
                </a:solidFill>
              </a:rPr>
              <a:t>اخترالإجابة </a:t>
            </a:r>
            <a:r>
              <a:rPr lang="ar-SA" sz="1400" b="1" u="sng" dirty="0" smtClean="0">
                <a:solidFill>
                  <a:srgbClr val="00B0F0"/>
                </a:solidFill>
              </a:rPr>
              <a:t>الصحيحة</a:t>
            </a:r>
          </a:p>
          <a:p>
            <a:pPr algn="ctr"/>
            <a:r>
              <a:rPr lang="ar-SA" sz="1400" dirty="0" smtClean="0">
                <a:solidFill>
                  <a:schemeClr val="bg1"/>
                </a:solidFill>
              </a:rPr>
              <a:t>من بين الخيارات الأربعة المعطاة</a:t>
            </a:r>
          </a:p>
          <a:p>
            <a:pPr algn="ctr"/>
            <a:r>
              <a:rPr lang="ar-SA" sz="1400" dirty="0" smtClean="0">
                <a:solidFill>
                  <a:schemeClr val="bg1"/>
                </a:solidFill>
              </a:rPr>
              <a:t>أسفل كل سؤال بالضغط على</a:t>
            </a:r>
          </a:p>
          <a:p>
            <a:pPr algn="ctr"/>
            <a:r>
              <a:rPr lang="ar-SA" sz="1400" b="1" u="sng" dirty="0" smtClean="0">
                <a:solidFill>
                  <a:srgbClr val="00B0F0"/>
                </a:solidFill>
              </a:rPr>
              <a:t>الزر</a:t>
            </a:r>
            <a:r>
              <a:rPr lang="ar-SA" sz="1400" dirty="0" smtClean="0">
                <a:solidFill>
                  <a:schemeClr val="bg1"/>
                </a:solidFill>
              </a:rPr>
              <a:t> الذي يحوي </a:t>
            </a:r>
            <a:r>
              <a:rPr lang="ar-SA" sz="1400" b="1" u="sng" dirty="0" smtClean="0">
                <a:solidFill>
                  <a:srgbClr val="00B0F0"/>
                </a:solidFill>
              </a:rPr>
              <a:t>الحرف</a:t>
            </a:r>
            <a:r>
              <a:rPr lang="ar-SA" sz="1400" dirty="0" smtClean="0">
                <a:solidFill>
                  <a:schemeClr val="bg1"/>
                </a:solidFill>
              </a:rPr>
              <a:t> الصحيح </a:t>
            </a:r>
            <a:endParaRPr lang="ar-KW" sz="1400" b="1" u="sng" dirty="0">
              <a:solidFill>
                <a:srgbClr val="FF0000"/>
              </a:solidFill>
            </a:endParaRPr>
          </a:p>
        </p:txBody>
      </p:sp>
      <p:sp>
        <p:nvSpPr>
          <p:cNvPr id="65" name="Action Button: Custom 64">
            <a:hlinkClick r:id="rId12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66" name="Action Button: Custom 65">
            <a:hlinkClick r:id="rId13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67" name="Action Button: Custom 66">
            <a:hlinkClick r:id="rId14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68" name="Action Button: Custom 67">
            <a:hlinkClick r:id="rId15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69" name="Action Button: Custom 68">
            <a:hlinkClick r:id="rId16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70" name="Action Button: Custom 69">
            <a:hlinkClick r:id="rId17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71" name="Action Button: Custom 70">
            <a:hlinkClick r:id="rId18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72" name="Action Button: Custom 71">
            <a:hlinkClick r:id="rId19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73" name="Action Button: Custom 72">
            <a:hlinkClick r:id="rId20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74" name="Action Button: Custom 73">
            <a:hlinkClick r:id="rId21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" name="Action Button: Home 5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Curved Left Arrow 6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Curved Right Arrow 7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55" name="Picture 54" descr="1.png">
            <a:hlinkClick r:id="rId4" action="ppaction://hlinksldjump" highlightClick="1">
              <a:snd r:embed="rId5" name="حاولي مرة اخرى.wav"/>
            </a:hlinkClick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617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6" name="Picture 55" descr="2.png">
            <a:hlinkClick r:id="rId4" action="ppaction://hlinksldjump" highlightClick="1">
              <a:snd r:embed="rId5" name="حاولي مرة اخرى.wav"/>
            </a:hlinkClick>
          </p:cNvPr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9039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7" name="Picture 56" descr="3.png">
            <a:hlinkClick r:id="rId4" action="ppaction://hlinksldjump" highlightClick="1">
              <a:snd r:embed="rId5" name="حاولي مرة اخرى.wav"/>
            </a:hlinkClick>
          </p:cNvPr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6469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8" name="Picture 57" descr="4.png">
            <a:hlinkClick r:id="" action="ppaction://hlinkshowjump?jump=nextslide" highlightClick="1">
              <a:snd r:embed="rId9" name="الاجابة الصحيحة.wav"/>
            </a:hlinkClick>
          </p:cNvPr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5083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59" name="Up Ribbon 58"/>
          <p:cNvSpPr/>
          <p:nvPr/>
        </p:nvSpPr>
        <p:spPr>
          <a:xfrm>
            <a:off x="4168418" y="361684"/>
            <a:ext cx="792088" cy="360040"/>
          </a:xfrm>
          <a:prstGeom prst="ribbon2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1</a:t>
            </a:r>
            <a:endParaRPr lang="ar-KW" sz="2000" dirty="0">
              <a:solidFill>
                <a:schemeClr val="bg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74" name="Straight Arrow Connector 73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 descr="Untitled-1.png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2094" y="3128474"/>
            <a:ext cx="1857634" cy="1495634"/>
          </a:xfrm>
          <a:prstGeom prst="rect">
            <a:avLst/>
          </a:prstGeom>
        </p:spPr>
      </p:pic>
      <p:pic>
        <p:nvPicPr>
          <p:cNvPr id="27" name="Picture 26" descr="Untitled-1.png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71386" y="3140968"/>
            <a:ext cx="1857634" cy="1495634"/>
          </a:xfrm>
          <a:prstGeom prst="rect">
            <a:avLst/>
          </a:prstGeom>
        </p:spPr>
      </p:pic>
      <p:pic>
        <p:nvPicPr>
          <p:cNvPr id="28" name="Picture 27" descr="Untitled-1.png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30116" y="3140968"/>
            <a:ext cx="1857634" cy="1495634"/>
          </a:xfrm>
          <a:prstGeom prst="rect">
            <a:avLst/>
          </a:prstGeom>
        </p:spPr>
      </p:pic>
      <p:pic>
        <p:nvPicPr>
          <p:cNvPr id="29" name="Picture 28" descr="Untitled-1.png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02798" y="3140968"/>
            <a:ext cx="1857634" cy="1495634"/>
          </a:xfrm>
          <a:prstGeom prst="rect">
            <a:avLst/>
          </a:prstGeom>
        </p:spPr>
      </p:pic>
      <p:pic>
        <p:nvPicPr>
          <p:cNvPr id="31" name="Picture 30" descr="شفاف متحرك5.gif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465124" y="1872701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4</a:t>
            </a:r>
            <a:r>
              <a:rPr lang="ar-SA" sz="2400" dirty="0" smtClean="0">
                <a:solidFill>
                  <a:schemeClr val="bg1"/>
                </a:solidFill>
              </a:rPr>
              <a:t>×</a:t>
            </a:r>
            <a:r>
              <a:rPr lang="en-US" sz="2400" dirty="0" smtClean="0">
                <a:solidFill>
                  <a:schemeClr val="bg1"/>
                </a:solidFill>
              </a:rPr>
              <a:t>3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491880" y="1887215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3</a:t>
            </a:r>
            <a:r>
              <a:rPr lang="ar-SA" sz="2400" dirty="0" smtClean="0">
                <a:solidFill>
                  <a:schemeClr val="bg1"/>
                </a:solidFill>
              </a:rPr>
              <a:t>×</a:t>
            </a:r>
            <a:r>
              <a:rPr lang="en-US" sz="2400" dirty="0" smtClean="0">
                <a:solidFill>
                  <a:schemeClr val="bg1"/>
                </a:solidFill>
              </a:rPr>
              <a:t>4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34329" y="3502749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4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4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004048" y="3501008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3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3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131840" y="3502749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3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2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115616" y="3501008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2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3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403648" y="1412776"/>
            <a:ext cx="6351218" cy="1656184"/>
          </a:xfrm>
          <a:prstGeom prst="roundRect">
            <a:avLst/>
          </a:prstGeom>
          <a:noFill/>
          <a:ln w="57150">
            <a:solidFill>
              <a:srgbClr val="00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40" name="Rectangle 39"/>
          <p:cNvSpPr/>
          <p:nvPr/>
        </p:nvSpPr>
        <p:spPr>
          <a:xfrm>
            <a:off x="1303174" y="1700808"/>
            <a:ext cx="65527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3600" u="sng" dirty="0" smtClean="0">
                <a:solidFill>
                  <a:schemeClr val="bg1"/>
                </a:solidFill>
              </a:rPr>
              <a:t>A</a:t>
            </a:r>
            <a:r>
              <a:rPr lang="en-US" sz="3600" dirty="0" smtClean="0">
                <a:solidFill>
                  <a:schemeClr val="bg1"/>
                </a:solidFill>
              </a:rPr>
              <a:t>         .       </a:t>
            </a:r>
            <a:r>
              <a:rPr lang="en-US" sz="3600" u="sng" dirty="0" smtClean="0">
                <a:solidFill>
                  <a:schemeClr val="bg1"/>
                </a:solidFill>
              </a:rPr>
              <a:t>B</a:t>
            </a:r>
            <a:endParaRPr lang="en-US" sz="3600" dirty="0" smtClean="0">
              <a:solidFill>
                <a:schemeClr val="bg1"/>
              </a:solidFill>
            </a:endParaRPr>
          </a:p>
          <a:p>
            <a:pPr algn="ctr" rtl="0"/>
            <a:r>
              <a:rPr lang="ar-SA" sz="2400" dirty="0" smtClean="0">
                <a:solidFill>
                  <a:schemeClr val="bg1"/>
                </a:solidFill>
              </a:rPr>
              <a:t>رتبة المصفوفة الناتجة عن عملية ضرب المصفوفتين أعلاه هي:-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51" name="Action Button: Custom 50">
            <a:hlinkClick r:id="rId4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52" name="Action Button: Custom 51">
            <a:hlinkClick r:id="rId13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53" name="Action Button: Custom 52">
            <a:hlinkClick r:id="rId14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54" name="Action Button: Custom 53">
            <a:hlinkClick r:id="rId15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60" name="Action Button: Custom 59">
            <a:hlinkClick r:id="rId16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61" name="Action Button: Custom 60">
            <a:hlinkClick r:id="rId17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62" name="Action Button: Custom 61">
            <a:hlinkClick r:id="rId18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75" name="Action Button: Custom 74">
            <a:hlinkClick r:id="rId19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76" name="Action Button: Custom 75">
            <a:hlinkClick r:id="rId20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77" name="Action Button: Custom 76">
            <a:hlinkClick r:id="rId21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" name="Action Button: Home 5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Curved Left Arrow 6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Curved Right Arrow 7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56" name="Picture 55" descr="2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9039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7" name="Picture 56" descr="3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6469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8" name="Picture 57" descr="4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5083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3" name="Rectangle 22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Picture 54" descr="1.png">
            <a:hlinkClick r:id="" action="ppaction://hlinkshowjump?jump=nextslide" highlightClick="1">
              <a:snd r:embed="rId8" name="الاجابة الصحيحة.wav"/>
            </a:hlinkClick>
          </p:cNvPr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617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2094" y="3128474"/>
            <a:ext cx="1857634" cy="1495634"/>
          </a:xfrm>
          <a:prstGeom prst="rect">
            <a:avLst/>
          </a:prstGeom>
        </p:spPr>
      </p:pic>
      <p:pic>
        <p:nvPicPr>
          <p:cNvPr id="30" name="Picture 29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71386" y="3140968"/>
            <a:ext cx="1857634" cy="1495634"/>
          </a:xfrm>
          <a:prstGeom prst="rect">
            <a:avLst/>
          </a:prstGeom>
        </p:spPr>
      </p:pic>
      <p:pic>
        <p:nvPicPr>
          <p:cNvPr id="31" name="Picture 30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30116" y="3140968"/>
            <a:ext cx="1857634" cy="1495634"/>
          </a:xfrm>
          <a:prstGeom prst="rect">
            <a:avLst/>
          </a:prstGeom>
        </p:spPr>
      </p:pic>
      <p:pic>
        <p:nvPicPr>
          <p:cNvPr id="33" name="Picture 32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02798" y="3140968"/>
            <a:ext cx="1857634" cy="1495634"/>
          </a:xfrm>
          <a:prstGeom prst="rect">
            <a:avLst/>
          </a:prstGeom>
        </p:spPr>
      </p:pic>
      <p:sp>
        <p:nvSpPr>
          <p:cNvPr id="34" name="Up Ribbon 33"/>
          <p:cNvSpPr/>
          <p:nvPr/>
        </p:nvSpPr>
        <p:spPr>
          <a:xfrm>
            <a:off x="4168418" y="361684"/>
            <a:ext cx="792088" cy="360040"/>
          </a:xfrm>
          <a:prstGeom prst="ribbon2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2</a:t>
            </a:r>
            <a:endParaRPr lang="ar-KW" sz="2000" dirty="0">
              <a:solidFill>
                <a:schemeClr val="bg1"/>
              </a:solidFill>
            </a:endParaRPr>
          </a:p>
        </p:txBody>
      </p:sp>
      <p:pic>
        <p:nvPicPr>
          <p:cNvPr id="36" name="Picture 35" descr="شفاف متحرك5.gif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1403648" y="1412776"/>
            <a:ext cx="6351218" cy="1656184"/>
          </a:xfrm>
          <a:prstGeom prst="roundRect">
            <a:avLst/>
          </a:prstGeom>
          <a:noFill/>
          <a:ln w="57150">
            <a:solidFill>
              <a:srgbClr val="00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9" name="TextBox 38"/>
          <p:cNvSpPr txBox="1"/>
          <p:nvPr/>
        </p:nvSpPr>
        <p:spPr>
          <a:xfrm>
            <a:off x="5465124" y="1872701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5</a:t>
            </a:r>
            <a:r>
              <a:rPr lang="ar-SA" sz="2400" dirty="0" smtClean="0">
                <a:solidFill>
                  <a:schemeClr val="bg1"/>
                </a:solidFill>
              </a:rPr>
              <a:t>×</a:t>
            </a:r>
            <a:r>
              <a:rPr lang="en-US" sz="2400" dirty="0" smtClean="0">
                <a:solidFill>
                  <a:schemeClr val="bg1"/>
                </a:solidFill>
              </a:rPr>
              <a:t>5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303174" y="1700808"/>
            <a:ext cx="65527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3600" u="sng" dirty="0" smtClean="0">
                <a:solidFill>
                  <a:schemeClr val="bg1"/>
                </a:solidFill>
              </a:rPr>
              <a:t>A</a:t>
            </a:r>
            <a:r>
              <a:rPr lang="en-US" sz="3600" dirty="0" smtClean="0">
                <a:solidFill>
                  <a:schemeClr val="bg1"/>
                </a:solidFill>
              </a:rPr>
              <a:t>         .       </a:t>
            </a:r>
            <a:r>
              <a:rPr lang="en-US" sz="3600" u="sng" dirty="0" smtClean="0">
                <a:solidFill>
                  <a:schemeClr val="bg1"/>
                </a:solidFill>
              </a:rPr>
              <a:t>B</a:t>
            </a:r>
            <a:endParaRPr lang="en-US" sz="3600" dirty="0" smtClean="0">
              <a:solidFill>
                <a:schemeClr val="bg1"/>
              </a:solidFill>
            </a:endParaRPr>
          </a:p>
          <a:p>
            <a:pPr algn="ctr" rtl="0"/>
            <a:r>
              <a:rPr lang="ar-SA" sz="2400" dirty="0" smtClean="0">
                <a:solidFill>
                  <a:schemeClr val="bg1"/>
                </a:solidFill>
              </a:rPr>
              <a:t>رتبة المصفوفة الناتجة عن عملية ضرب المصفوفتين أعلاه هي:-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034329" y="3502749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5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3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004048" y="3501008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5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5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131840" y="3502749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3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3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991433" y="3501008"/>
            <a:ext cx="12763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dirty="0" smtClean="0">
                <a:solidFill>
                  <a:schemeClr val="bg1"/>
                </a:solidFill>
              </a:rPr>
              <a:t>لا توجد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91880" y="1887215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3</a:t>
            </a:r>
            <a:r>
              <a:rPr lang="ar-SA" sz="2400" dirty="0" smtClean="0">
                <a:solidFill>
                  <a:schemeClr val="bg1"/>
                </a:solidFill>
              </a:rPr>
              <a:t>×</a:t>
            </a:r>
            <a:r>
              <a:rPr lang="en-US" sz="2400" dirty="0" smtClean="0">
                <a:solidFill>
                  <a:schemeClr val="bg1"/>
                </a:solidFill>
              </a:rPr>
              <a:t>3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59" name="Action Button: Custom 58">
            <a:hlinkClick r:id="rId12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60" name="Action Button: Custom 59">
            <a:hlinkClick r:id="rId13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61" name="Action Button: Custom 60">
            <a:hlinkClick r:id="rId14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62" name="Action Button: Custom 61">
            <a:hlinkClick r:id="rId15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63" name="Action Button: Custom 62">
            <a:hlinkClick r:id="rId16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64" name="Action Button: Custom 63">
            <a:hlinkClick r:id="rId17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65" name="Action Button: Custom 64">
            <a:hlinkClick r:id="rId18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66" name="Action Button: Custom 65">
            <a:hlinkClick r:id="rId19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67" name="Action Button: Custom 66">
            <a:hlinkClick r:id="rId20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68" name="Action Button: Custom 67">
            <a:hlinkClick r:id="rId21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" name="Action Button: Home 5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Curved Left Arrow 6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Curved Right Arrow 7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55" name="Picture 54" descr="1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617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6" name="Picture 55" descr="2.png">
            <a:hlinkClick r:id="" action="ppaction://hlinkshowjump?jump=nextslide" highlightClick="1">
              <a:snd r:embed="rId6" name="الاجابة الصحيحة.wav"/>
            </a:hlinkClick>
          </p:cNvPr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9039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7" name="Picture 56" descr="3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6469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8" name="Picture 57" descr="4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5083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3" name="Rectangle 22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2094" y="3128474"/>
            <a:ext cx="1857634" cy="1495634"/>
          </a:xfrm>
          <a:prstGeom prst="rect">
            <a:avLst/>
          </a:prstGeom>
        </p:spPr>
      </p:pic>
      <p:pic>
        <p:nvPicPr>
          <p:cNvPr id="30" name="Picture 29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71386" y="3140968"/>
            <a:ext cx="1857634" cy="1495634"/>
          </a:xfrm>
          <a:prstGeom prst="rect">
            <a:avLst/>
          </a:prstGeom>
        </p:spPr>
      </p:pic>
      <p:pic>
        <p:nvPicPr>
          <p:cNvPr id="31" name="Picture 30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30116" y="3140968"/>
            <a:ext cx="1857634" cy="1495634"/>
          </a:xfrm>
          <a:prstGeom prst="rect">
            <a:avLst/>
          </a:prstGeom>
        </p:spPr>
      </p:pic>
      <p:pic>
        <p:nvPicPr>
          <p:cNvPr id="33" name="Picture 32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02798" y="3140968"/>
            <a:ext cx="1857634" cy="1495634"/>
          </a:xfrm>
          <a:prstGeom prst="rect">
            <a:avLst/>
          </a:prstGeom>
        </p:spPr>
      </p:pic>
      <p:sp>
        <p:nvSpPr>
          <p:cNvPr id="34" name="Up Ribbon 33"/>
          <p:cNvSpPr/>
          <p:nvPr/>
        </p:nvSpPr>
        <p:spPr>
          <a:xfrm>
            <a:off x="4168418" y="361684"/>
            <a:ext cx="792088" cy="360040"/>
          </a:xfrm>
          <a:prstGeom prst="ribbon2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3</a:t>
            </a:r>
            <a:endParaRPr lang="ar-KW" sz="2000" dirty="0">
              <a:solidFill>
                <a:schemeClr val="bg1"/>
              </a:solidFill>
            </a:endParaRPr>
          </a:p>
        </p:txBody>
      </p:sp>
      <p:pic>
        <p:nvPicPr>
          <p:cNvPr id="36" name="Picture 35" descr="شفاف متحرك5.gif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1403648" y="1412776"/>
            <a:ext cx="6351218" cy="1656184"/>
          </a:xfrm>
          <a:prstGeom prst="roundRect">
            <a:avLst/>
          </a:prstGeom>
          <a:noFill/>
          <a:ln w="57150">
            <a:solidFill>
              <a:srgbClr val="00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8" name="Rectangle 37"/>
          <p:cNvSpPr/>
          <p:nvPr/>
        </p:nvSpPr>
        <p:spPr>
          <a:xfrm>
            <a:off x="1303174" y="1700808"/>
            <a:ext cx="65527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3600" u="sng" dirty="0" smtClean="0">
                <a:solidFill>
                  <a:schemeClr val="bg1"/>
                </a:solidFill>
              </a:rPr>
              <a:t>A</a:t>
            </a:r>
            <a:r>
              <a:rPr lang="en-US" sz="3600" dirty="0" smtClean="0">
                <a:solidFill>
                  <a:schemeClr val="bg1"/>
                </a:solidFill>
              </a:rPr>
              <a:t>         .       </a:t>
            </a:r>
            <a:r>
              <a:rPr lang="en-US" sz="3600" u="sng" dirty="0" smtClean="0">
                <a:solidFill>
                  <a:schemeClr val="bg1"/>
                </a:solidFill>
              </a:rPr>
              <a:t>B</a:t>
            </a:r>
            <a:endParaRPr lang="en-US" sz="3600" dirty="0" smtClean="0">
              <a:solidFill>
                <a:schemeClr val="bg1"/>
              </a:solidFill>
            </a:endParaRPr>
          </a:p>
          <a:p>
            <a:pPr algn="ctr" rtl="0"/>
            <a:r>
              <a:rPr lang="ar-SA" sz="2400" dirty="0" smtClean="0">
                <a:solidFill>
                  <a:schemeClr val="bg1"/>
                </a:solidFill>
              </a:rPr>
              <a:t>رتبة المصفوفة الناتجة عن عملية ضرب المصفوفتين أعلاه هي:-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34329" y="3502749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5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1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004048" y="3501008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3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5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131840" y="3502749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5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3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991433" y="3501008"/>
            <a:ext cx="12763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dirty="0" smtClean="0">
                <a:solidFill>
                  <a:schemeClr val="bg1"/>
                </a:solidFill>
              </a:rPr>
              <a:t>لا توجد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465124" y="1872701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5</a:t>
            </a:r>
            <a:r>
              <a:rPr lang="ar-SA" sz="2400" dirty="0" smtClean="0">
                <a:solidFill>
                  <a:schemeClr val="bg1"/>
                </a:solidFill>
              </a:rPr>
              <a:t>×</a:t>
            </a:r>
            <a:r>
              <a:rPr lang="en-US" sz="2400" dirty="0" smtClean="0">
                <a:solidFill>
                  <a:schemeClr val="bg1"/>
                </a:solidFill>
              </a:rPr>
              <a:t>1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91880" y="1887215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1</a:t>
            </a:r>
            <a:r>
              <a:rPr lang="ar-SA" sz="2400" dirty="0" smtClean="0">
                <a:solidFill>
                  <a:schemeClr val="bg1"/>
                </a:solidFill>
              </a:rPr>
              <a:t>×</a:t>
            </a:r>
            <a:r>
              <a:rPr lang="en-US" sz="2400" dirty="0" smtClean="0">
                <a:solidFill>
                  <a:schemeClr val="bg1"/>
                </a:solidFill>
              </a:rPr>
              <a:t>3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59" name="Action Button: Custom 58">
            <a:hlinkClick r:id="rId12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60" name="Action Button: Custom 59">
            <a:hlinkClick r:id="rId13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61" name="Action Button: Custom 60">
            <a:hlinkClick r:id="rId14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62" name="Action Button: Custom 61">
            <a:hlinkClick r:id="rId15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63" name="Action Button: Custom 62">
            <a:hlinkClick r:id="rId16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64" name="Action Button: Custom 63">
            <a:hlinkClick r:id="rId17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65" name="Action Button: Custom 64">
            <a:hlinkClick r:id="rId18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66" name="Action Button: Custom 65">
            <a:hlinkClick r:id="rId19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67" name="Action Button: Custom 66">
            <a:hlinkClick r:id="rId20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68" name="Action Button: Custom 67">
            <a:hlinkClick r:id="rId21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" name="Action Button: Home 5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Curved Left Arrow 6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Curved Right Arrow 7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55" name="Picture 54" descr="1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617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6" name="Picture 55" descr="2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9039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7" name="Picture 56" descr="3.png">
            <a:hlinkClick r:id="" action="ppaction://hlinkshowjump?jump=nextslide" highlightClick="1">
              <a:snd r:embed="rId7" name="الاجابة الصحيحة.wav"/>
            </a:hlinkClick>
          </p:cNvPr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6469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8" name="Picture 57" descr="4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5083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3" name="Rectangle 22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2094" y="3128474"/>
            <a:ext cx="1857634" cy="1495634"/>
          </a:xfrm>
          <a:prstGeom prst="rect">
            <a:avLst/>
          </a:prstGeom>
        </p:spPr>
      </p:pic>
      <p:pic>
        <p:nvPicPr>
          <p:cNvPr id="30" name="Picture 29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71386" y="3140968"/>
            <a:ext cx="1857634" cy="1495634"/>
          </a:xfrm>
          <a:prstGeom prst="rect">
            <a:avLst/>
          </a:prstGeom>
        </p:spPr>
      </p:pic>
      <p:pic>
        <p:nvPicPr>
          <p:cNvPr id="31" name="Picture 30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30116" y="3140968"/>
            <a:ext cx="1857634" cy="1495634"/>
          </a:xfrm>
          <a:prstGeom prst="rect">
            <a:avLst/>
          </a:prstGeom>
        </p:spPr>
      </p:pic>
      <p:pic>
        <p:nvPicPr>
          <p:cNvPr id="33" name="Picture 32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02798" y="3140968"/>
            <a:ext cx="1857634" cy="1495634"/>
          </a:xfrm>
          <a:prstGeom prst="rect">
            <a:avLst/>
          </a:prstGeom>
        </p:spPr>
      </p:pic>
      <p:sp>
        <p:nvSpPr>
          <p:cNvPr id="34" name="Up Ribbon 33"/>
          <p:cNvSpPr/>
          <p:nvPr/>
        </p:nvSpPr>
        <p:spPr>
          <a:xfrm>
            <a:off x="4168418" y="361684"/>
            <a:ext cx="792088" cy="360040"/>
          </a:xfrm>
          <a:prstGeom prst="ribbon2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4</a:t>
            </a:r>
            <a:endParaRPr lang="ar-KW" sz="2000" dirty="0">
              <a:solidFill>
                <a:schemeClr val="bg1"/>
              </a:solidFill>
            </a:endParaRPr>
          </a:p>
        </p:txBody>
      </p:sp>
      <p:pic>
        <p:nvPicPr>
          <p:cNvPr id="36" name="Picture 35" descr="شفاف متحرك5.gif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1403648" y="1412776"/>
            <a:ext cx="6351218" cy="1656184"/>
          </a:xfrm>
          <a:prstGeom prst="roundRect">
            <a:avLst/>
          </a:prstGeom>
          <a:noFill/>
          <a:ln w="57150">
            <a:solidFill>
              <a:srgbClr val="00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7" name="Rectangle 36"/>
          <p:cNvSpPr/>
          <p:nvPr/>
        </p:nvSpPr>
        <p:spPr>
          <a:xfrm>
            <a:off x="1723344" y="1733907"/>
            <a:ext cx="58112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400" dirty="0" smtClean="0">
                <a:solidFill>
                  <a:schemeClr val="bg1"/>
                </a:solidFill>
              </a:rPr>
              <a:t>إذا كانت رتبة المصفوفة </a:t>
            </a:r>
            <a:r>
              <a:rPr lang="en-US" sz="2400" u="sng" dirty="0" smtClean="0">
                <a:solidFill>
                  <a:schemeClr val="bg1"/>
                </a:solidFill>
              </a:rPr>
              <a:t>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u="sng" dirty="0" smtClean="0">
                <a:solidFill>
                  <a:schemeClr val="bg1"/>
                </a:solidFill>
              </a:rPr>
              <a:t>B</a:t>
            </a:r>
            <a:r>
              <a:rPr lang="ar-SA" sz="2400" dirty="0" smtClean="0">
                <a:solidFill>
                  <a:schemeClr val="bg1"/>
                </a:solidFill>
              </a:rPr>
              <a:t> هي </a:t>
            </a:r>
            <a:r>
              <a:rPr lang="en-US" sz="2400" dirty="0" smtClean="0">
                <a:solidFill>
                  <a:schemeClr val="bg1"/>
                </a:solidFill>
              </a:rPr>
              <a:t>8</a:t>
            </a:r>
            <a:r>
              <a:rPr lang="ar-SA" sz="2400" dirty="0" smtClean="0">
                <a:solidFill>
                  <a:schemeClr val="bg1"/>
                </a:solidFill>
              </a:rPr>
              <a:t>×</a:t>
            </a:r>
            <a:r>
              <a:rPr lang="en-US" sz="2400" dirty="0" smtClean="0">
                <a:solidFill>
                  <a:schemeClr val="bg1"/>
                </a:solidFill>
              </a:rPr>
              <a:t>5</a:t>
            </a:r>
            <a:r>
              <a:rPr lang="ar-SA" sz="2400" dirty="0" smtClean="0">
                <a:solidFill>
                  <a:schemeClr val="bg1"/>
                </a:solidFill>
              </a:rPr>
              <a:t> ,</a:t>
            </a:r>
          </a:p>
          <a:p>
            <a:pPr algn="ctr"/>
            <a:r>
              <a:rPr lang="ar-SA" sz="2400" dirty="0" smtClean="0">
                <a:solidFill>
                  <a:schemeClr val="bg1"/>
                </a:solidFill>
              </a:rPr>
              <a:t>ورتبة المصفوفة </a:t>
            </a:r>
            <a:r>
              <a:rPr lang="en-US" sz="2400" u="sng" dirty="0" smtClean="0">
                <a:solidFill>
                  <a:schemeClr val="bg1"/>
                </a:solidFill>
              </a:rPr>
              <a:t>A</a:t>
            </a:r>
            <a:r>
              <a:rPr lang="ar-SA" sz="2400" dirty="0" smtClean="0">
                <a:solidFill>
                  <a:schemeClr val="bg1"/>
                </a:solidFill>
              </a:rPr>
              <a:t> هي </a:t>
            </a:r>
            <a:r>
              <a:rPr lang="en-US" sz="2400" dirty="0" smtClean="0">
                <a:solidFill>
                  <a:schemeClr val="bg1"/>
                </a:solidFill>
              </a:rPr>
              <a:t>6</a:t>
            </a:r>
            <a:r>
              <a:rPr lang="ar-SA" sz="2400" dirty="0" smtClean="0">
                <a:solidFill>
                  <a:schemeClr val="bg1"/>
                </a:solidFill>
              </a:rPr>
              <a:t>×</a:t>
            </a:r>
            <a:r>
              <a:rPr lang="en-US" sz="2400" dirty="0" smtClean="0">
                <a:solidFill>
                  <a:schemeClr val="bg1"/>
                </a:solidFill>
              </a:rPr>
              <a:t>5</a:t>
            </a:r>
            <a:r>
              <a:rPr lang="ar-KW" sz="2400" dirty="0" smtClean="0">
                <a:solidFill>
                  <a:schemeClr val="bg1"/>
                </a:solidFill>
              </a:rPr>
              <a:t> , فإن رتبة المصفوفة </a:t>
            </a:r>
            <a:r>
              <a:rPr lang="en-US" sz="2400" u="sng" dirty="0" smtClean="0">
                <a:solidFill>
                  <a:schemeClr val="bg1"/>
                </a:solidFill>
              </a:rPr>
              <a:t>B</a:t>
            </a:r>
            <a:r>
              <a:rPr lang="ar-SA" sz="2400" dirty="0" smtClean="0">
                <a:solidFill>
                  <a:schemeClr val="bg1"/>
                </a:solidFill>
              </a:rPr>
              <a:t> هي: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034329" y="3502749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6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5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004048" y="3501008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8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6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131840" y="3502749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6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8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115616" y="3501008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8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5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52" name="Action Button: Custom 51">
            <a:hlinkClick r:id="rId12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53" name="Action Button: Custom 52">
            <a:hlinkClick r:id="rId13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54" name="Action Button: Custom 53">
            <a:hlinkClick r:id="rId14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59" name="Action Button: Custom 58">
            <a:hlinkClick r:id="rId15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60" name="Action Button: Custom 59">
            <a:hlinkClick r:id="rId16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61" name="Action Button: Custom 60">
            <a:hlinkClick r:id="rId17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62" name="Action Button: Custom 61">
            <a:hlinkClick r:id="rId18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63" name="Action Button: Custom 62">
            <a:hlinkClick r:id="rId19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64" name="Action Button: Custom 63">
            <a:hlinkClick r:id="rId20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65" name="Action Button: Custom 64">
            <a:hlinkClick r:id="rId21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" name="Action Button: Home 5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Curved Left Arrow 6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Curved Right Arrow 7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55" name="Picture 54" descr="1.png">
            <a:hlinkClick r:id="" action="ppaction://hlinkshowjump?jump=nextslide" highlightClick="1">
              <a:snd r:embed="rId4" name="الاجابة الصحيحة.wav"/>
            </a:hlinkClick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617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6" name="Picture 55" descr="2.png">
            <a:hlinkClick r:id="" action="ppaction://noaction" highlightClick="1">
              <a:snd r:embed="rId6" name="حاولي مرة اخرى.wav"/>
            </a:hlinkClick>
          </p:cNvPr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9039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7" name="Picture 56" descr="3.png">
            <a:hlinkClick r:id="" action="ppaction://noaction" highlightClick="1">
              <a:snd r:embed="rId6" name="حاولي مرة اخرى.wav"/>
            </a:hlinkClick>
          </p:cNvPr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6469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8" name="Picture 57" descr="4.png">
            <a:hlinkClick r:id="" action="ppaction://noaction" highlightClick="1">
              <a:snd r:embed="rId6" name="حاولي مرة اخرى.wav"/>
            </a:hlinkClick>
          </p:cNvPr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5083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3" name="Rectangle 22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2094" y="3128474"/>
            <a:ext cx="1857634" cy="1495634"/>
          </a:xfrm>
          <a:prstGeom prst="rect">
            <a:avLst/>
          </a:prstGeom>
        </p:spPr>
      </p:pic>
      <p:pic>
        <p:nvPicPr>
          <p:cNvPr id="30" name="Picture 29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71386" y="3140968"/>
            <a:ext cx="1857634" cy="1495634"/>
          </a:xfrm>
          <a:prstGeom prst="rect">
            <a:avLst/>
          </a:prstGeom>
        </p:spPr>
      </p:pic>
      <p:pic>
        <p:nvPicPr>
          <p:cNvPr id="31" name="Picture 30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30116" y="3140968"/>
            <a:ext cx="1857634" cy="1495634"/>
          </a:xfrm>
          <a:prstGeom prst="rect">
            <a:avLst/>
          </a:prstGeom>
        </p:spPr>
      </p:pic>
      <p:pic>
        <p:nvPicPr>
          <p:cNvPr id="33" name="Picture 32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02798" y="3140968"/>
            <a:ext cx="1857634" cy="1495634"/>
          </a:xfrm>
          <a:prstGeom prst="rect">
            <a:avLst/>
          </a:prstGeom>
        </p:spPr>
      </p:pic>
      <p:sp>
        <p:nvSpPr>
          <p:cNvPr id="34" name="Up Ribbon 33"/>
          <p:cNvSpPr/>
          <p:nvPr/>
        </p:nvSpPr>
        <p:spPr>
          <a:xfrm>
            <a:off x="4168418" y="361684"/>
            <a:ext cx="792088" cy="360040"/>
          </a:xfrm>
          <a:prstGeom prst="ribbon2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5</a:t>
            </a:r>
            <a:endParaRPr lang="ar-KW" sz="2000" dirty="0">
              <a:solidFill>
                <a:schemeClr val="bg1"/>
              </a:solidFill>
            </a:endParaRPr>
          </a:p>
        </p:txBody>
      </p:sp>
      <p:pic>
        <p:nvPicPr>
          <p:cNvPr id="36" name="Picture 35" descr="شفاف متحرك5.gif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1403648" y="1412776"/>
            <a:ext cx="6351218" cy="1656184"/>
          </a:xfrm>
          <a:prstGeom prst="roundRect">
            <a:avLst/>
          </a:prstGeom>
          <a:noFill/>
          <a:ln w="57150">
            <a:solidFill>
              <a:srgbClr val="00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7" name="Rectangle 36"/>
          <p:cNvSpPr/>
          <p:nvPr/>
        </p:nvSpPr>
        <p:spPr>
          <a:xfrm>
            <a:off x="1928687" y="1369234"/>
            <a:ext cx="51635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400" dirty="0" smtClean="0">
                <a:solidFill>
                  <a:schemeClr val="bg1"/>
                </a:solidFill>
              </a:rPr>
              <a:t>ما رتبة المصفوفة الناتجة عن عملية الضرب الآتية؟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034329" y="3502749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4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1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004048" y="3501008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3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3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131840" y="3502749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4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3</a:t>
            </a:r>
            <a:endParaRPr lang="ar-KW" sz="3600" dirty="0">
              <a:solidFill>
                <a:schemeClr val="bg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115616" y="3501008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1</a:t>
            </a:r>
            <a:r>
              <a:rPr lang="ar-SA" sz="3600" dirty="0" smtClean="0">
                <a:solidFill>
                  <a:schemeClr val="bg1"/>
                </a:solidFill>
              </a:rPr>
              <a:t>×</a:t>
            </a:r>
            <a:r>
              <a:rPr lang="en-US" sz="3600" dirty="0" smtClean="0">
                <a:solidFill>
                  <a:schemeClr val="bg1"/>
                </a:solidFill>
              </a:rPr>
              <a:t>4</a:t>
            </a:r>
            <a:endParaRPr lang="ar-KW" sz="3600" dirty="0">
              <a:solidFill>
                <a:schemeClr val="bg1"/>
              </a:solidFill>
            </a:endParaRPr>
          </a:p>
        </p:txBody>
      </p:sp>
      <p:pic>
        <p:nvPicPr>
          <p:cNvPr id="38" name="Picture 37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932040" y="1844824"/>
            <a:ext cx="625155" cy="1008112"/>
          </a:xfrm>
          <a:prstGeom prst="rect">
            <a:avLst/>
          </a:prstGeom>
        </p:spPr>
      </p:pic>
      <p:sp>
        <p:nvSpPr>
          <p:cNvPr id="39" name="Rectangle 38"/>
          <p:cNvSpPr/>
          <p:nvPr/>
        </p:nvSpPr>
        <p:spPr>
          <a:xfrm>
            <a:off x="3131840" y="1700808"/>
            <a:ext cx="14401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a     b     c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d     e     f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g     h     </a:t>
            </a:r>
            <a:r>
              <a:rPr lang="en-US" sz="2000" dirty="0" err="1" smtClean="0">
                <a:solidFill>
                  <a:schemeClr val="bg1"/>
                </a:solidFill>
              </a:rPr>
              <a:t>i</a:t>
            </a:r>
            <a:endParaRPr lang="en-US" sz="2000" dirty="0" smtClean="0">
              <a:solidFill>
                <a:schemeClr val="bg1"/>
              </a:solidFill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J      k     l</a:t>
            </a:r>
            <a:endParaRPr lang="ar-KW" sz="2000" dirty="0">
              <a:solidFill>
                <a:schemeClr val="bg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932040" y="1916832"/>
            <a:ext cx="5760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7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4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6</a:t>
            </a:r>
            <a:endParaRPr lang="ar-KW" dirty="0">
              <a:solidFill>
                <a:schemeClr val="bg1"/>
              </a:solidFill>
            </a:endParaRPr>
          </a:p>
        </p:txBody>
      </p:sp>
      <p:pic>
        <p:nvPicPr>
          <p:cNvPr id="41" name="Picture 40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246828" y="1772816"/>
            <a:ext cx="1253164" cy="1224136"/>
          </a:xfrm>
          <a:prstGeom prst="rect">
            <a:avLst/>
          </a:prstGeom>
        </p:spPr>
      </p:pic>
      <p:sp>
        <p:nvSpPr>
          <p:cNvPr id="42" name="Rectangle 41"/>
          <p:cNvSpPr/>
          <p:nvPr/>
        </p:nvSpPr>
        <p:spPr>
          <a:xfrm>
            <a:off x="4559474" y="1902880"/>
            <a:ext cx="314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1" name="Action Button: Custom 60">
            <a:hlinkClick r:id="rId13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62" name="Action Button: Custom 61">
            <a:hlinkClick r:id="rId14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63" name="Action Button: Custom 62">
            <a:hlinkClick r:id="rId15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64" name="Action Button: Custom 63">
            <a:hlinkClick r:id="rId16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65" name="Action Button: Custom 64">
            <a:hlinkClick r:id="rId17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66" name="Action Button: Custom 65">
            <a:hlinkClick r:id="rId18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67" name="Action Button: Custom 66">
            <a:hlinkClick r:id="rId19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68" name="Action Button: Custom 67">
            <a:hlinkClick r:id="rId20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69" name="Action Button: Custom 68">
            <a:hlinkClick r:id="rId21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70" name="Action Button: Custom 69">
            <a:hlinkClick r:id="rId22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Multiply 4">
            <a:hlinkClick r:id="" action="ppaction://hlinkshowjump?jump=endshow" highlightClick="1">
              <a:snd r:embed="rId3" name="laser.wav"/>
            </a:hlinkClick>
          </p:cNvPr>
          <p:cNvSpPr/>
          <p:nvPr/>
        </p:nvSpPr>
        <p:spPr>
          <a:xfrm>
            <a:off x="216024" y="188640"/>
            <a:ext cx="971600" cy="83671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" name="Action Button: Home 5">
            <a:hlinkClick r:id="" action="ppaction://hlinkshowjump?jump=firstslide" highlightClick="1">
              <a:snd r:embed="rId3" name="laser.wav"/>
            </a:hlinkClick>
          </p:cNvPr>
          <p:cNvSpPr/>
          <p:nvPr/>
        </p:nvSpPr>
        <p:spPr>
          <a:xfrm>
            <a:off x="8129420" y="375636"/>
            <a:ext cx="504056" cy="432048"/>
          </a:xfrm>
          <a:prstGeom prst="actionButtonHome">
            <a:avLst/>
          </a:prstGeom>
          <a:solidFill>
            <a:schemeClr val="tx1"/>
          </a:solidFill>
          <a:ln w="3810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Curved Left Arrow 6">
            <a:hlinkClick r:id="" action="ppaction://hlinkshowjump?jump=nextslide" highlightClick="1">
              <a:snd r:embed="rId3" name="laser.wav"/>
            </a:hlinkClick>
          </p:cNvPr>
          <p:cNvSpPr/>
          <p:nvPr/>
        </p:nvSpPr>
        <p:spPr>
          <a:xfrm>
            <a:off x="8431404" y="188640"/>
            <a:ext cx="432048" cy="87861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Curved Right Arrow 7">
            <a:hlinkClick r:id="" action="ppaction://hlinkshowjump?jump=previousslide" highlightClick="1">
              <a:snd r:embed="rId3" name="laser.wav"/>
            </a:hlinkClick>
          </p:cNvPr>
          <p:cNvSpPr/>
          <p:nvPr/>
        </p:nvSpPr>
        <p:spPr>
          <a:xfrm>
            <a:off x="7884368" y="188640"/>
            <a:ext cx="432048" cy="87861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55" name="Picture 54" descr="1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617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6" name="Picture 55" descr="2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9039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7" name="Picture 56" descr="3.png">
            <a:hlinkClick r:id="" action="ppaction://hlinkshowjump?jump=nextslide" highlightClick="1">
              <a:snd r:embed="rId7" name="الاجابة الصحيحة.wav"/>
            </a:hlinkClick>
          </p:cNvPr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64698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8" name="Picture 57" descr="4.png">
            <a:hlinkClick r:id="" action="ppaction://noaction" highlightClick="1">
              <a:snd r:embed="rId4" name="حاولي مرة اخرى.wav"/>
            </a:hlinkClick>
          </p:cNvPr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50834" y="4611216"/>
            <a:ext cx="762000" cy="762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3" name="Rectangle 22"/>
          <p:cNvSpPr/>
          <p:nvPr/>
        </p:nvSpPr>
        <p:spPr>
          <a:xfrm>
            <a:off x="6588392" y="6289575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dirty="0" smtClean="0">
                <a:solidFill>
                  <a:schemeClr val="bg1"/>
                </a:solidFill>
              </a:rPr>
              <a:t>الانتقال إلى سؤال رقم</a:t>
            </a:r>
            <a:endParaRPr lang="ar-KW" sz="1400" dirty="0">
              <a:solidFill>
                <a:schemeClr val="bg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228184" y="64533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2094" y="3128474"/>
            <a:ext cx="1857634" cy="1495634"/>
          </a:xfrm>
          <a:prstGeom prst="rect">
            <a:avLst/>
          </a:prstGeom>
        </p:spPr>
      </p:pic>
      <p:pic>
        <p:nvPicPr>
          <p:cNvPr id="30" name="Picture 29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71386" y="3140968"/>
            <a:ext cx="1857634" cy="1495634"/>
          </a:xfrm>
          <a:prstGeom prst="rect">
            <a:avLst/>
          </a:prstGeom>
        </p:spPr>
      </p:pic>
      <p:pic>
        <p:nvPicPr>
          <p:cNvPr id="31" name="Picture 30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30116" y="3140968"/>
            <a:ext cx="1857634" cy="1495634"/>
          </a:xfrm>
          <a:prstGeom prst="rect">
            <a:avLst/>
          </a:prstGeom>
        </p:spPr>
      </p:pic>
      <p:pic>
        <p:nvPicPr>
          <p:cNvPr id="33" name="Picture 32" descr="Untitled-1.png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02798" y="3140968"/>
            <a:ext cx="1857634" cy="1495634"/>
          </a:xfrm>
          <a:prstGeom prst="rect">
            <a:avLst/>
          </a:prstGeom>
        </p:spPr>
      </p:pic>
      <p:sp>
        <p:nvSpPr>
          <p:cNvPr id="34" name="Up Ribbon 33"/>
          <p:cNvSpPr/>
          <p:nvPr/>
        </p:nvSpPr>
        <p:spPr>
          <a:xfrm>
            <a:off x="4168418" y="361684"/>
            <a:ext cx="792088" cy="360040"/>
          </a:xfrm>
          <a:prstGeom prst="ribbon2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6</a:t>
            </a:r>
            <a:endParaRPr lang="ar-KW" sz="2000" dirty="0">
              <a:solidFill>
                <a:schemeClr val="bg1"/>
              </a:solidFill>
            </a:endParaRPr>
          </a:p>
        </p:txBody>
      </p:sp>
      <p:pic>
        <p:nvPicPr>
          <p:cNvPr id="36" name="Picture 35" descr="شفاف متحرك5.gif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2" y="6611394"/>
            <a:ext cx="1224136" cy="201982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1403648" y="1412776"/>
            <a:ext cx="6351218" cy="1656184"/>
          </a:xfrm>
          <a:prstGeom prst="roundRect">
            <a:avLst/>
          </a:prstGeom>
          <a:noFill/>
          <a:ln w="57150">
            <a:solidFill>
              <a:srgbClr val="00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7" name="Rectangle 36"/>
          <p:cNvSpPr/>
          <p:nvPr/>
        </p:nvSpPr>
        <p:spPr>
          <a:xfrm>
            <a:off x="4054114" y="1369796"/>
            <a:ext cx="130997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200" dirty="0" smtClean="0">
                <a:solidFill>
                  <a:schemeClr val="bg1"/>
                </a:solidFill>
              </a:rPr>
              <a:t>أوجد الناتج :</a:t>
            </a:r>
          </a:p>
        </p:txBody>
      </p:sp>
      <p:pic>
        <p:nvPicPr>
          <p:cNvPr id="41" name="Picture 40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246828" y="1772816"/>
            <a:ext cx="1253164" cy="1224136"/>
          </a:xfrm>
          <a:prstGeom prst="rect">
            <a:avLst/>
          </a:prstGeom>
        </p:spPr>
      </p:pic>
      <p:sp>
        <p:nvSpPr>
          <p:cNvPr id="42" name="Rectangle 41"/>
          <p:cNvSpPr/>
          <p:nvPr/>
        </p:nvSpPr>
        <p:spPr>
          <a:xfrm>
            <a:off x="4559474" y="1902880"/>
            <a:ext cx="314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843808" y="1772816"/>
            <a:ext cx="20162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4     7     3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8     9     1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10    5     3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   3     3     6 </a:t>
            </a:r>
            <a:endParaRPr lang="ar-KW" dirty="0">
              <a:solidFill>
                <a:schemeClr val="bg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932040" y="1916832"/>
            <a:ext cx="5760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7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4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2</a:t>
            </a:r>
            <a:endParaRPr lang="ar-KW" dirty="0">
              <a:solidFill>
                <a:schemeClr val="bg1"/>
              </a:solidFill>
            </a:endParaRPr>
          </a:p>
        </p:txBody>
      </p:sp>
      <p:pic>
        <p:nvPicPr>
          <p:cNvPr id="53" name="Picture 52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932040" y="1844824"/>
            <a:ext cx="625155" cy="1008112"/>
          </a:xfrm>
          <a:prstGeom prst="rect">
            <a:avLst/>
          </a:prstGeom>
        </p:spPr>
      </p:pic>
      <p:sp>
        <p:nvSpPr>
          <p:cNvPr id="54" name="Rectangle 53"/>
          <p:cNvSpPr/>
          <p:nvPr/>
        </p:nvSpPr>
        <p:spPr>
          <a:xfrm>
            <a:off x="7128792" y="3112502"/>
            <a:ext cx="7555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45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96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94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62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184576" y="3097988"/>
            <a:ext cx="7555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62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94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96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45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203848" y="3097428"/>
            <a:ext cx="7555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96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45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94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62</a:t>
            </a:r>
            <a:endParaRPr lang="ar-KW" sz="2400" dirty="0">
              <a:solidFill>
                <a:schemeClr val="bg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187624" y="3082912"/>
            <a:ext cx="7555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62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96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94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45</a:t>
            </a:r>
            <a:endParaRPr lang="ar-KW" sz="2400" dirty="0">
              <a:solidFill>
                <a:schemeClr val="bg1"/>
              </a:solidFill>
            </a:endParaRPr>
          </a:p>
        </p:txBody>
      </p:sp>
      <p:pic>
        <p:nvPicPr>
          <p:cNvPr id="62" name="Picture 61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7163726" y="3198462"/>
            <a:ext cx="720080" cy="1368152"/>
          </a:xfrm>
          <a:prstGeom prst="rect">
            <a:avLst/>
          </a:prstGeom>
        </p:spPr>
      </p:pic>
      <p:pic>
        <p:nvPicPr>
          <p:cNvPr id="63" name="Picture 62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198462"/>
            <a:ext cx="720080" cy="1368152"/>
          </a:xfrm>
          <a:prstGeom prst="rect">
            <a:avLst/>
          </a:prstGeom>
        </p:spPr>
      </p:pic>
      <p:pic>
        <p:nvPicPr>
          <p:cNvPr id="64" name="Picture 63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232314" y="3198462"/>
            <a:ext cx="720080" cy="1368152"/>
          </a:xfrm>
          <a:prstGeom prst="rect">
            <a:avLst/>
          </a:prstGeom>
        </p:spPr>
      </p:pic>
      <p:pic>
        <p:nvPicPr>
          <p:cNvPr id="65" name="Picture 64" descr="قوس المصفوفة2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216090" y="3183948"/>
            <a:ext cx="720080" cy="1368152"/>
          </a:xfrm>
          <a:prstGeom prst="rect">
            <a:avLst/>
          </a:prstGeom>
        </p:spPr>
      </p:pic>
      <p:sp>
        <p:nvSpPr>
          <p:cNvPr id="76" name="Action Button: Custom 75">
            <a:hlinkClick r:id="rId13" action="ppaction://hlinksldjump" highlightClick="1"/>
          </p:cNvPr>
          <p:cNvSpPr/>
          <p:nvPr/>
        </p:nvSpPr>
        <p:spPr>
          <a:xfrm>
            <a:off x="76108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01</a:t>
            </a:r>
            <a:endParaRPr lang="ar-KW" sz="1400" b="1" dirty="0"/>
          </a:p>
        </p:txBody>
      </p:sp>
      <p:sp>
        <p:nvSpPr>
          <p:cNvPr id="77" name="Action Button: Custom 76">
            <a:hlinkClick r:id="rId14" action="ppaction://hlinksldjump" highlightClick="1"/>
          </p:cNvPr>
          <p:cNvSpPr/>
          <p:nvPr/>
        </p:nvSpPr>
        <p:spPr>
          <a:xfrm>
            <a:off x="72508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02,</a:t>
            </a:r>
            <a:endParaRPr lang="ar-KW" sz="1400" b="1" dirty="0"/>
          </a:p>
        </p:txBody>
      </p:sp>
      <p:sp>
        <p:nvSpPr>
          <p:cNvPr id="78" name="Action Button: Custom 77">
            <a:hlinkClick r:id="rId15" action="ppaction://hlinksldjump" highlightClick="1"/>
          </p:cNvPr>
          <p:cNvSpPr/>
          <p:nvPr/>
        </p:nvSpPr>
        <p:spPr>
          <a:xfrm>
            <a:off x="68907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03,</a:t>
            </a:r>
            <a:endParaRPr lang="ar-KW" sz="1400" b="1" dirty="0"/>
          </a:p>
        </p:txBody>
      </p:sp>
      <p:sp>
        <p:nvSpPr>
          <p:cNvPr id="79" name="Action Button: Custom 78">
            <a:hlinkClick r:id="rId16" action="ppaction://hlinksldjump" highlightClick="1"/>
          </p:cNvPr>
          <p:cNvSpPr/>
          <p:nvPr/>
        </p:nvSpPr>
        <p:spPr>
          <a:xfrm>
            <a:off x="65307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04,</a:t>
            </a:r>
            <a:endParaRPr lang="ar-KW" sz="1400" b="1" dirty="0"/>
          </a:p>
        </p:txBody>
      </p:sp>
      <p:sp>
        <p:nvSpPr>
          <p:cNvPr id="80" name="Action Button: Custom 79">
            <a:hlinkClick r:id="rId17" action="ppaction://hlinksldjump" highlightClick="1"/>
          </p:cNvPr>
          <p:cNvSpPr/>
          <p:nvPr/>
        </p:nvSpPr>
        <p:spPr>
          <a:xfrm>
            <a:off x="61706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05,</a:t>
            </a:r>
            <a:endParaRPr lang="ar-KW" sz="1400" b="1" dirty="0"/>
          </a:p>
        </p:txBody>
      </p:sp>
      <p:sp>
        <p:nvSpPr>
          <p:cNvPr id="81" name="Action Button: Custom 80">
            <a:hlinkClick r:id="rId18" action="ppaction://hlinksldjump" highlightClick="1"/>
          </p:cNvPr>
          <p:cNvSpPr/>
          <p:nvPr/>
        </p:nvSpPr>
        <p:spPr>
          <a:xfrm>
            <a:off x="581065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06,</a:t>
            </a:r>
            <a:endParaRPr lang="ar-KW" sz="1400" b="1" dirty="0"/>
          </a:p>
        </p:txBody>
      </p:sp>
      <p:sp>
        <p:nvSpPr>
          <p:cNvPr id="82" name="Action Button: Custom 81">
            <a:hlinkClick r:id="rId19" action="ppaction://hlinksldjump" highlightClick="1"/>
          </p:cNvPr>
          <p:cNvSpPr/>
          <p:nvPr/>
        </p:nvSpPr>
        <p:spPr>
          <a:xfrm>
            <a:off x="545061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07,</a:t>
            </a:r>
            <a:endParaRPr lang="ar-KW" sz="1400" b="1" dirty="0"/>
          </a:p>
        </p:txBody>
      </p:sp>
      <p:sp>
        <p:nvSpPr>
          <p:cNvPr id="83" name="Action Button: Custom 82">
            <a:hlinkClick r:id="rId20" action="ppaction://hlinksldjump" highlightClick="1"/>
          </p:cNvPr>
          <p:cNvSpPr/>
          <p:nvPr/>
        </p:nvSpPr>
        <p:spPr>
          <a:xfrm>
            <a:off x="509057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08,</a:t>
            </a:r>
            <a:endParaRPr lang="ar-KW" sz="1400" b="1" dirty="0"/>
          </a:p>
        </p:txBody>
      </p:sp>
      <p:sp>
        <p:nvSpPr>
          <p:cNvPr id="84" name="Action Button: Custom 83">
            <a:hlinkClick r:id="rId21" action="ppaction://hlinksldjump" highlightClick="1"/>
          </p:cNvPr>
          <p:cNvSpPr/>
          <p:nvPr/>
        </p:nvSpPr>
        <p:spPr>
          <a:xfrm>
            <a:off x="473053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09,</a:t>
            </a:r>
            <a:endParaRPr lang="ar-KW" sz="1400" b="1" dirty="0"/>
          </a:p>
        </p:txBody>
      </p:sp>
      <p:sp>
        <p:nvSpPr>
          <p:cNvPr id="85" name="Action Button: Custom 84">
            <a:hlinkClick r:id="rId22" action="ppaction://hlinksldjump" highlightClick="1"/>
          </p:cNvPr>
          <p:cNvSpPr/>
          <p:nvPr/>
        </p:nvSpPr>
        <p:spPr>
          <a:xfrm>
            <a:off x="4370490" y="6525344"/>
            <a:ext cx="432048" cy="36004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/>
              <a:t>10,</a:t>
            </a:r>
            <a:endParaRPr lang="ar-KW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800</Words>
  <Application>Microsoft Office PowerPoint</Application>
  <PresentationFormat>On-screen Show (4:3)</PresentationFormat>
  <Paragraphs>309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Mohamed Hemesh</dc:creator>
  <cp:lastModifiedBy>Mohamed Hemesh</cp:lastModifiedBy>
  <cp:revision>186</cp:revision>
  <dcterms:created xsi:type="dcterms:W3CDTF">2015-09-18T13:45:36Z</dcterms:created>
  <dcterms:modified xsi:type="dcterms:W3CDTF">2015-09-20T14:21:14Z</dcterms:modified>
</cp:coreProperties>
</file>