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940152" y="617295"/>
            <a:ext cx="3189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20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786572"/>
            <a:ext cx="2197387" cy="125279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799947" y="203936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9625"/>
              </p:ext>
            </p:extLst>
          </p:nvPr>
        </p:nvGraphicFramePr>
        <p:xfrm>
          <a:off x="146496" y="2732306"/>
          <a:ext cx="8954592" cy="16459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20032"/>
                <a:gridCol w="3987737"/>
                <a:gridCol w="651023"/>
                <a:gridCol w="664473"/>
                <a:gridCol w="598094"/>
                <a:gridCol w="533233"/>
              </a:tblGrid>
              <a:tr h="15601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</a:t>
                      </a:r>
                      <a:r>
                        <a:rPr lang="ar-SA" sz="1200" b="1" dirty="0" smtClean="0"/>
                        <a:t>الدرس     </a:t>
                      </a:r>
                      <a:r>
                        <a:rPr lang="ar-SA" sz="1200" b="1" dirty="0" smtClean="0"/>
                        <a:t> 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خطر الشرك  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الوحدة: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5601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الأهداف الاجرائية والسلوكية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يحدد الطالب الأساس الذي تقوم عليه الحذر من الشرك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يعرف الطالب أن الشرك أعظم الذنوب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يوضح الطالب المقصود بالظلم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يعدد الطالب أنواع الظلم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 </a:t>
                      </a: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069590" y="786572"/>
            <a:ext cx="35105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1400" b="1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133773"/>
              </p:ext>
            </p:extLst>
          </p:nvPr>
        </p:nvGraphicFramePr>
        <p:xfrm>
          <a:off x="0" y="836712"/>
          <a:ext cx="9060270" cy="566508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708582"/>
              </a:tblGrid>
              <a:tr h="49872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ما </a:t>
                      </a:r>
                      <a:r>
                        <a:rPr lang="ar-SA" sz="1200" b="1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اعظم الذنوب؟          </a:t>
                      </a: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ثلاث دقائق</a:t>
                      </a:r>
                      <a:endParaRPr lang="ar-S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الشرك أعظم الذنوب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والدليل على ذلك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1-	قوله تعالى : في وصايا لقمان لابنه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( يا بني لا تشرك بالله إن الشرك لظلم عظيم )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الشرك أعظم أنواع الظلم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الظلم : هو وضع </a:t>
                      </a:r>
                      <a:r>
                        <a:rPr lang="ar-EG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الشئ</a:t>
                      </a: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في غير موضعه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وهو ثلاثة أنواع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النوع الأول : ظلم الإنسان غيره من إنسان أو حيوان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النوع الثاني : ظلم الإنسان نفسه </a:t>
                      </a:r>
                      <a:endParaRPr lang="ar-EG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الحوار والمناقشة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أسأل  الطلاب السؤال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التالى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:ما أعظم الذنوب   ؟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أستمع إلى إجابات الطلاب و أسجلها على السبورة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-ثم أناقشهم في بقية عناصر الدرس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-أستنتج مع الطلاب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فى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النهاية إلى أنواع الظلم وخطر الشرك  .</a:t>
                      </a:r>
                      <a:endParaRPr lang="ar-SA" sz="1200" b="1" dirty="0" smtClean="0">
                        <a:effectLst/>
                        <a:latin typeface="Traditional Arabic"/>
                        <a:ea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حدد الأساس الذي تقوم عليه العبودية 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عرف الشرك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وضح المقصود بالظلم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عدّد أنواع الظلم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..</a:t>
                      </a:r>
                      <a:endParaRPr lang="ar-SA" sz="1200" b="1" dirty="0" smtClean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470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3302</TotalTime>
  <Words>223</Words>
  <Application>Microsoft Office PowerPoint</Application>
  <PresentationFormat>عرض على الشاشة (3:4)‏</PresentationFormat>
  <Paragraphs>66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40</cp:revision>
  <cp:lastPrinted>2014-09-28T10:58:08Z</cp:lastPrinted>
  <dcterms:created xsi:type="dcterms:W3CDTF">2014-02-12T13:17:48Z</dcterms:created>
  <dcterms:modified xsi:type="dcterms:W3CDTF">2014-09-28T10:59:29Z</dcterms:modified>
</cp:coreProperties>
</file>