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50" d="100"/>
          <a:sy n="50" d="100"/>
        </p:scale>
        <p:origin x="-1086" y="-4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BF27-9DE0-4FD0-8FB6-EF27C14918F4}" type="datetimeFigureOut">
              <a:rPr lang="ar-SA" smtClean="0"/>
              <a:t>02/01/36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14A5-9BDB-4684-8C59-A3C4C8DA02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5370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BF27-9DE0-4FD0-8FB6-EF27C14918F4}" type="datetimeFigureOut">
              <a:rPr lang="ar-SA" smtClean="0"/>
              <a:t>02/01/36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14A5-9BDB-4684-8C59-A3C4C8DA02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655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BF27-9DE0-4FD0-8FB6-EF27C14918F4}" type="datetimeFigureOut">
              <a:rPr lang="ar-SA" smtClean="0"/>
              <a:t>02/01/36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14A5-9BDB-4684-8C59-A3C4C8DA02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94820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BF27-9DE0-4FD0-8FB6-EF27C14918F4}" type="datetimeFigureOut">
              <a:rPr lang="ar-SA" smtClean="0"/>
              <a:t>02/01/36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14A5-9BDB-4684-8C59-A3C4C8DA02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871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BF27-9DE0-4FD0-8FB6-EF27C14918F4}" type="datetimeFigureOut">
              <a:rPr lang="ar-SA" smtClean="0"/>
              <a:t>02/01/36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14A5-9BDB-4684-8C59-A3C4C8DA02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53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BF27-9DE0-4FD0-8FB6-EF27C14918F4}" type="datetimeFigureOut">
              <a:rPr lang="ar-SA" smtClean="0"/>
              <a:t>02/01/36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14A5-9BDB-4684-8C59-A3C4C8DA02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4957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BF27-9DE0-4FD0-8FB6-EF27C14918F4}" type="datetimeFigureOut">
              <a:rPr lang="ar-SA" smtClean="0"/>
              <a:t>02/01/36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14A5-9BDB-4684-8C59-A3C4C8DA02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07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BF27-9DE0-4FD0-8FB6-EF27C14918F4}" type="datetimeFigureOut">
              <a:rPr lang="ar-SA" smtClean="0"/>
              <a:t>02/01/36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14A5-9BDB-4684-8C59-A3C4C8DA02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9822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BF27-9DE0-4FD0-8FB6-EF27C14918F4}" type="datetimeFigureOut">
              <a:rPr lang="ar-SA" smtClean="0"/>
              <a:t>02/01/36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14A5-9BDB-4684-8C59-A3C4C8DA02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5448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BF27-9DE0-4FD0-8FB6-EF27C14918F4}" type="datetimeFigureOut">
              <a:rPr lang="ar-SA" smtClean="0"/>
              <a:t>02/01/36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14A5-9BDB-4684-8C59-A3C4C8DA02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18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BF27-9DE0-4FD0-8FB6-EF27C14918F4}" type="datetimeFigureOut">
              <a:rPr lang="ar-SA" smtClean="0"/>
              <a:t>02/01/36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14A5-9BDB-4684-8C59-A3C4C8DA02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4786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6BF27-9DE0-4FD0-8FB6-EF27C14918F4}" type="datetimeFigureOut">
              <a:rPr lang="ar-SA" smtClean="0"/>
              <a:t>02/01/36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814A5-9BDB-4684-8C59-A3C4C8DA022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225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1828800" y="400050"/>
            <a:ext cx="5791200" cy="2743200"/>
          </a:xfrm>
          <a:prstGeom prst="star32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EG" sz="8800" dirty="0">
                <a:solidFill>
                  <a:srgbClr val="FF3300"/>
                </a:solidFill>
              </a:rPr>
              <a:t>2 - </a:t>
            </a:r>
            <a:r>
              <a:rPr lang="ar-SA" sz="8800" dirty="0" smtClean="0">
                <a:solidFill>
                  <a:srgbClr val="FF3300"/>
                </a:solidFill>
              </a:rPr>
              <a:t>2</a:t>
            </a:r>
            <a:endParaRPr lang="en-US" sz="8800" dirty="0">
              <a:solidFill>
                <a:srgbClr val="FF3300"/>
              </a:solidFill>
            </a:endParaRPr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838200" y="3771900"/>
            <a:ext cx="8077200" cy="2571750"/>
          </a:xfrm>
          <a:prstGeom prst="star8">
            <a:avLst>
              <a:gd name="adj" fmla="val 38250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EG" sz="4400" b="1">
                <a:effectLst>
                  <a:outerShdw blurRad="38100" dist="38100" dir="2700000" algn="tl">
                    <a:srgbClr val="FFFFFF"/>
                  </a:outerShdw>
                </a:effectLst>
              </a:rPr>
              <a:t>الزوايا والمستقيمات المتوازية</a:t>
            </a: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928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  <p:bldP spid="143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8686800" cy="4057650"/>
          </a:xfrm>
        </p:spPr>
        <p:txBody>
          <a:bodyPr/>
          <a:lstStyle/>
          <a:p>
            <a:pPr algn="justLow">
              <a:buFontTx/>
              <a:buNone/>
            </a:pPr>
            <a:r>
              <a:rPr lang="ar-EG" sz="5400" b="1" dirty="0">
                <a:solidFill>
                  <a:srgbClr val="FFFF00"/>
                </a:solidFill>
              </a:rPr>
              <a:t>   </a:t>
            </a:r>
            <a:endParaRPr lang="en-US" sz="5400" b="1" dirty="0" smtClean="0">
              <a:solidFill>
                <a:srgbClr val="FFFF00"/>
              </a:solidFill>
            </a:endParaRPr>
          </a:p>
          <a:p>
            <a:pPr algn="justLow">
              <a:buFontTx/>
              <a:buNone/>
            </a:pPr>
            <a:r>
              <a:rPr lang="ar-EG" sz="4400" b="1" dirty="0" smtClean="0"/>
              <a:t>في </a:t>
            </a:r>
            <a:r>
              <a:rPr lang="ar-EG" sz="4400" b="1" dirty="0"/>
              <a:t>الشكل أعلاه        متناظرتان. وعندما يكون المستقيمان متوازيين، فإنه توجد علاقة خاصة بين أزواج هذه الزوايا</a:t>
            </a:r>
            <a:endParaRPr lang="en-US" sz="4400" b="1" dirty="0"/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474" y="3645024"/>
            <a:ext cx="1206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32656"/>
            <a:ext cx="3168352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1624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530" y="1268760"/>
            <a:ext cx="8576948" cy="3240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731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620688"/>
            <a:ext cx="7776864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277" y="5229200"/>
            <a:ext cx="7093432" cy="1268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880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90132"/>
            <a:ext cx="7973393" cy="5115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377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20688"/>
            <a:ext cx="8013872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312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43" y="620688"/>
            <a:ext cx="8252369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510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08720"/>
            <a:ext cx="8184559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399" y="4365104"/>
            <a:ext cx="7632848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841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182349" y="836712"/>
            <a:ext cx="5472608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8800" dirty="0" smtClean="0"/>
              <a:t>الواجب : </a:t>
            </a:r>
          </a:p>
          <a:p>
            <a:r>
              <a:rPr lang="ar-SA" sz="8800" dirty="0" smtClean="0"/>
              <a:t>ص: </a:t>
            </a:r>
            <a:r>
              <a:rPr lang="en-US" sz="8800" dirty="0" smtClean="0"/>
              <a:t>98 ‘99</a:t>
            </a:r>
          </a:p>
          <a:p>
            <a:r>
              <a:rPr lang="ar-SA" sz="8800" dirty="0" smtClean="0"/>
              <a:t>س: </a:t>
            </a:r>
            <a:r>
              <a:rPr lang="en-US" sz="8800" dirty="0" smtClean="0"/>
              <a:t>8 ‘9 ‘22</a:t>
            </a:r>
            <a:endParaRPr lang="ar-SA" sz="8800" dirty="0"/>
          </a:p>
        </p:txBody>
      </p:sp>
    </p:spTree>
    <p:extLst>
      <p:ext uri="{BB962C8B-B14F-4D97-AF65-F5344CB8AC3E}">
        <p14:creationId xmlns:p14="http://schemas.microsoft.com/office/powerpoint/2010/main" val="429026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39</Words>
  <Application>Microsoft Office PowerPoint</Application>
  <PresentationFormat>عرض على الشاشة (3:4)‏</PresentationFormat>
  <Paragraphs>7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SAMSUNG</dc:creator>
  <cp:lastModifiedBy>SAMSUNG</cp:lastModifiedBy>
  <cp:revision>4</cp:revision>
  <dcterms:created xsi:type="dcterms:W3CDTF">2014-10-25T11:04:23Z</dcterms:created>
  <dcterms:modified xsi:type="dcterms:W3CDTF">2014-10-25T12:35:29Z</dcterms:modified>
</cp:coreProperties>
</file>