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0" r:id="rId2"/>
    <p:sldId id="266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56" d="100"/>
          <a:sy n="56" d="100"/>
        </p:scale>
        <p:origin x="1980" y="6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www.clock-24.ru/images/stories/clock_strel/XpoH/Ctpel/vtor_clock_p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91012" y="2424621"/>
            <a:ext cx="6620434" cy="165515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3345098" y="4136302"/>
            <a:ext cx="3367612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</a:t>
            </a:r>
          </a:p>
          <a:p>
            <a:endParaRPr lang="ar-SA" sz="1200" b="1" dirty="0"/>
          </a:p>
          <a:p>
            <a:r>
              <a:rPr lang="ar-SA" sz="1200" b="1" dirty="0"/>
              <a:t>شريط طوله 24متراً قسمته المعلمة إلى أجزاء طول كل جزء منه 6أمتارفما عدد الأجزاء ؟</a:t>
            </a:r>
            <a:r>
              <a:rPr lang="ar-SA" sz="1200" b="1" dirty="0">
                <a:solidFill>
                  <a:schemeClr val="tx1"/>
                </a:solidFill>
              </a:rPr>
              <a:t>    </a:t>
            </a:r>
          </a:p>
          <a:p>
            <a:r>
              <a:rPr lang="ar-SA" sz="1200" b="1" u="sng" dirty="0">
                <a:solidFill>
                  <a:srgbClr val="FF0000"/>
                </a:solidFill>
              </a:rPr>
              <a:t>المعطيات : </a:t>
            </a:r>
            <a:r>
              <a:rPr lang="ar-SA" sz="1200" b="1" dirty="0"/>
              <a:t>شريط طوله ..........متراً قسمته المعلمة إلى أجزاء طول كل جزء منهم ..........</a:t>
            </a:r>
          </a:p>
          <a:p>
            <a:r>
              <a:rPr lang="ar-SA" sz="1200" b="1" u="sng" dirty="0">
                <a:solidFill>
                  <a:srgbClr val="FF0000"/>
                </a:solidFill>
              </a:rPr>
              <a:t>المطلوب: </a:t>
            </a:r>
            <a:r>
              <a:rPr lang="ar-SA" sz="1200" b="1" dirty="0">
                <a:solidFill>
                  <a:schemeClr val="tx1"/>
                </a:solidFill>
              </a:rPr>
              <a:t>ما...........................................؟</a:t>
            </a:r>
          </a:p>
          <a:p>
            <a:r>
              <a:rPr lang="ar-SA" sz="1200" b="1" u="sng" dirty="0"/>
              <a:t>ا</a:t>
            </a:r>
            <a:r>
              <a:rPr lang="ar-SA" sz="1200" b="1" u="sng" dirty="0">
                <a:solidFill>
                  <a:srgbClr val="FF0000"/>
                </a:solidFill>
              </a:rPr>
              <a:t>لحل </a:t>
            </a:r>
            <a:r>
              <a:rPr lang="ar-SA" sz="1200" b="1" dirty="0"/>
              <a:t>: ..........................................................</a:t>
            </a:r>
            <a:r>
              <a:rPr lang="ar-SA" sz="1200" b="1" dirty="0">
                <a:solidFill>
                  <a:schemeClr val="tx1"/>
                </a:solidFill>
              </a:rPr>
              <a:t>   </a:t>
            </a:r>
          </a:p>
          <a:p>
            <a:endParaRPr lang="ar-SA" sz="1200" dirty="0"/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/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2620022" y="2456487"/>
            <a:ext cx="4041937" cy="196977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  :ضعي علامة (</a:t>
            </a:r>
            <a:r>
              <a:rPr lang="ar-SA" sz="1200" b="1" u="sng" dirty="0"/>
              <a:t>&gt; ,  &lt; , =)</a:t>
            </a:r>
          </a:p>
          <a:p>
            <a:endParaRPr lang="ar-SA" sz="1200" b="1" u="sng" dirty="0"/>
          </a:p>
          <a:p>
            <a:r>
              <a:rPr lang="ar-SA" sz="1200" dirty="0">
                <a:solidFill>
                  <a:schemeClr val="tx1"/>
                </a:solidFill>
              </a:rPr>
              <a:t>25</a:t>
            </a:r>
            <a:r>
              <a:rPr lang="ar-SA" sz="1200" dirty="0"/>
              <a:t>÷ 5</a:t>
            </a:r>
            <a:r>
              <a:rPr lang="ar-SA" sz="1200" dirty="0">
                <a:solidFill>
                  <a:schemeClr val="tx1"/>
                </a:solidFill>
              </a:rPr>
              <a:t>             24</a:t>
            </a:r>
            <a:r>
              <a:rPr lang="ar-SA" sz="1200" dirty="0"/>
              <a:t>÷ 4</a:t>
            </a:r>
          </a:p>
          <a:p>
            <a:endParaRPr lang="ar-SA" sz="1200" dirty="0"/>
          </a:p>
          <a:p>
            <a:r>
              <a:rPr lang="ar-SA" sz="1200" dirty="0"/>
              <a:t>12÷ 4            18 ÷ 2</a:t>
            </a: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/>
              <a:t>35÷ 5            16÷ 4</a:t>
            </a:r>
            <a:endParaRPr lang="ar-SA" sz="1200" dirty="0">
              <a:solidFill>
                <a:schemeClr val="tx1"/>
              </a:solidFill>
            </a:endParaRP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r>
              <a:rPr lang="ar-SA" sz="1400" b="1" dirty="0"/>
              <a:t>                                   </a:t>
            </a:r>
            <a:endParaRPr lang="ar-SA" sz="1200" b="1" u="sng" dirty="0"/>
          </a:p>
          <a:p>
            <a:r>
              <a:rPr lang="ar-SA" sz="1200" b="1" u="sng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102486" y="4114506"/>
            <a:ext cx="6590314" cy="221258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607514" y="6416807"/>
            <a:ext cx="3128698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:قدري طول كل مما يلي باختيار الوحدة المناسبة  ( ملم – سم –كلم )  :      </a:t>
            </a:r>
          </a:p>
          <a:p>
            <a:r>
              <a:rPr lang="ar-SA" dirty="0"/>
              <a:t>1- طول قلم           (        )</a:t>
            </a:r>
          </a:p>
          <a:p>
            <a:r>
              <a:rPr lang="ar-SA" dirty="0"/>
              <a:t>2-طول ملعب         (        )</a:t>
            </a:r>
          </a:p>
          <a:p>
            <a:r>
              <a:rPr lang="ar-SA" dirty="0"/>
              <a:t>3-عرض الإصبع     (        )</a:t>
            </a:r>
          </a:p>
          <a:p>
            <a:r>
              <a:rPr lang="ar-SA" dirty="0"/>
              <a:t>4- طول مشبك ورق  (       )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/>
              <a:t>                                       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/>
              <a:t>                                                   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106080" y="6444660"/>
            <a:ext cx="6590313" cy="222370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88269"/>
            <a:ext cx="7003966" cy="2280565"/>
            <a:chOff x="-203041" y="39648"/>
            <a:chExt cx="7003966" cy="2280565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316" y="39648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(4)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مادة الرياضيات  الفترة الثالثة 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850172"/>
              </p:ext>
            </p:extLst>
          </p:nvPr>
        </p:nvGraphicFramePr>
        <p:xfrm>
          <a:off x="114196" y="2440902"/>
          <a:ext cx="3085953" cy="11959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8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74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إيجاد ناتج القسمة في الأعداد (10,9,8,7,6,5,4,3,2)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/>
          </p:nvPr>
        </p:nvGraphicFramePr>
        <p:xfrm>
          <a:off x="102485" y="6451533"/>
          <a:ext cx="3441320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34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0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12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9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67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85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6582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اختيار وحدات الطول المناسبة لتقدير أطوال الأشياء وقياسها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33"/>
          <p:cNvSpPr/>
          <p:nvPr/>
        </p:nvSpPr>
        <p:spPr>
          <a:xfrm>
            <a:off x="-142800" y="1935852"/>
            <a:ext cx="6943725" cy="22586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276240"/>
              </p:ext>
            </p:extLst>
          </p:nvPr>
        </p:nvGraphicFramePr>
        <p:xfrm>
          <a:off x="107478" y="4121794"/>
          <a:ext cx="3085953" cy="107398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8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74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اتباع الخطوات الأربع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927871" y="80449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 </a:t>
            </a:r>
          </a:p>
        </p:txBody>
      </p:sp>
      <p:sp>
        <p:nvSpPr>
          <p:cNvPr id="35" name="شكل بيضاوي 34"/>
          <p:cNvSpPr/>
          <p:nvPr/>
        </p:nvSpPr>
        <p:spPr>
          <a:xfrm>
            <a:off x="5839254" y="3571597"/>
            <a:ext cx="241540" cy="2415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/>
          <p:cNvSpPr/>
          <p:nvPr/>
        </p:nvSpPr>
        <p:spPr>
          <a:xfrm>
            <a:off x="5839254" y="3176175"/>
            <a:ext cx="241540" cy="2415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/>
          <p:cNvSpPr/>
          <p:nvPr/>
        </p:nvSpPr>
        <p:spPr>
          <a:xfrm>
            <a:off x="5839254" y="2833829"/>
            <a:ext cx="241540" cy="2415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1925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199342" y="342900"/>
            <a:ext cx="6519066" cy="268604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5401029" y="2414369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286239"/>
              </p:ext>
            </p:extLst>
          </p:nvPr>
        </p:nvGraphicFramePr>
        <p:xfrm>
          <a:off x="199341" y="371477"/>
          <a:ext cx="3489026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2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تقدير الكتلة وقياسها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57549" y="361951"/>
            <a:ext cx="3460859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السؤال الرابع:اختار الوحدة الأنسب (جرام, كيلو جرام)</a:t>
            </a:r>
          </a:p>
          <a:p>
            <a:r>
              <a:rPr lang="ar-SA" sz="1200" b="1" u="sng" dirty="0"/>
              <a:t>لقياس كتلة كل مما يلي :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sp>
        <p:nvSpPr>
          <p:cNvPr id="4" name="TextBox 3"/>
          <p:cNvSpPr txBox="1"/>
          <p:nvPr/>
        </p:nvSpPr>
        <p:spPr>
          <a:xfrm>
            <a:off x="448975" y="8043011"/>
            <a:ext cx="601980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dirty="0"/>
              <a:t>  تمنياتي لك بالتوفيق                                                                 معلمة المادة : 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199342" y="3307815"/>
            <a:ext cx="6519066" cy="419747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4" name="جدول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286239"/>
              </p:ext>
            </p:extLst>
          </p:nvPr>
        </p:nvGraphicFramePr>
        <p:xfrm>
          <a:off x="213718" y="3318836"/>
          <a:ext cx="3489026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2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TextBox 2"/>
          <p:cNvSpPr txBox="1"/>
          <p:nvPr/>
        </p:nvSpPr>
        <p:spPr>
          <a:xfrm>
            <a:off x="314389" y="3282891"/>
            <a:ext cx="6296759" cy="36933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السؤال الخامس: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</a:t>
            </a:r>
          </a:p>
          <a:p>
            <a:r>
              <a:rPr lang="ar-SA" dirty="0"/>
              <a:t>          ..............                   ................</a:t>
            </a:r>
          </a:p>
          <a:p>
            <a:endParaRPr lang="ar-SA" dirty="0"/>
          </a:p>
        </p:txBody>
      </p:sp>
      <p:graphicFrame>
        <p:nvGraphicFramePr>
          <p:cNvPr id="19" name="جدول 18"/>
          <p:cNvGraphicFramePr>
            <a:graphicFrameLocks noGrp="1"/>
          </p:cNvGraphicFramePr>
          <p:nvPr/>
        </p:nvGraphicFramePr>
        <p:xfrm>
          <a:off x="3980330" y="923365"/>
          <a:ext cx="2581834" cy="1854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90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0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الوحدة المناسبة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حبة شمام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كتاب رياضيات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غسالة</a:t>
                      </a:r>
                      <a:r>
                        <a:rPr lang="ar-SA" baseline="0" dirty="0"/>
                        <a:t> كهربائية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طفل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3722798" y="3622801"/>
            <a:ext cx="2850776" cy="815135"/>
          </a:xfrm>
          <a:prstGeom prst="cloudCallout">
            <a:avLst>
              <a:gd name="adj1" fmla="val -33713"/>
              <a:gd name="adj2" fmla="val 48565"/>
            </a:avLst>
          </a:prstGeom>
          <a:gradFill rotWithShape="1">
            <a:gsLst>
              <a:gs pos="0">
                <a:srgbClr val="CC99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 أكتب الزمن </a:t>
            </a:r>
            <a:r>
              <a:rPr kumimoji="0" lang="ar-SA" sz="1200" b="1" i="0" u="none" strike="noStrike" cap="none" normalizeH="0" baseline="0" dirty="0" err="1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الذى</a:t>
            </a:r>
            <a:r>
              <a:rPr kumimoji="0" lang="ar-SA" sz="1200" b="1" i="0" u="none" strike="noStrike" cap="none" normalizeH="0" baseline="0" dirty="0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 تشير </a:t>
            </a:r>
            <a:r>
              <a:rPr kumimoji="0" lang="ar-SA" sz="1200" b="1" i="0" u="none" strike="noStrike" cap="none" normalizeH="0" baseline="0" dirty="0" err="1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اليه</a:t>
            </a:r>
            <a:r>
              <a:rPr kumimoji="0" lang="ar-SA" sz="1200" b="1" i="0" u="none" strike="noStrike" cap="none" normalizeH="0" baseline="0" dirty="0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 الساعة الرقمية أو الساعة العادية </a:t>
            </a:r>
            <a:endParaRPr kumimoji="0" lang="ar-SA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http://www.clock-24.ru/images/stories/clock_strel/XpoH/Ctpel/vtor_clock_p.jp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4661183" y="4691878"/>
            <a:ext cx="1479691" cy="150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صورة 2"/>
          <p:cNvPicPr>
            <a:picLocks noChangeAspect="1" noChangeArrowheads="1"/>
          </p:cNvPicPr>
          <p:nvPr/>
        </p:nvPicPr>
        <p:blipFill>
          <a:blip r:embed="rId4"/>
          <a:srcRect l="75552" t="39185" r="12978" b="49062"/>
          <a:stretch>
            <a:fillRect/>
          </a:stretch>
        </p:blipFill>
        <p:spPr bwMode="auto">
          <a:xfrm>
            <a:off x="2645242" y="5129550"/>
            <a:ext cx="1335088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3074251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</TotalTime>
  <Words>388</Words>
  <Application>Microsoft Office PowerPoint</Application>
  <PresentationFormat>On-screen Show (4:3)</PresentationFormat>
  <Paragraphs>135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Arabic Transparent</vt:lpstr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120</cp:revision>
  <dcterms:created xsi:type="dcterms:W3CDTF">2016-10-19T21:09:54Z</dcterms:created>
  <dcterms:modified xsi:type="dcterms:W3CDTF">2017-03-08T22:03:58Z</dcterms:modified>
</cp:coreProperties>
</file>