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5" r:id="rId2"/>
    <p:sldId id="266" r:id="rId3"/>
    <p:sldId id="267" r:id="rId4"/>
    <p:sldId id="257" r:id="rId5"/>
    <p:sldId id="256" r:id="rId6"/>
    <p:sldId id="259" r:id="rId7"/>
    <p:sldId id="258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30501-5B08-47C9-A938-0366156F681B}" type="datetimeFigureOut">
              <a:rPr lang="ar-SA" smtClean="0"/>
              <a:t>13/01/36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AF06-5570-4958-8B0B-24B335859C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3659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30501-5B08-47C9-A938-0366156F681B}" type="datetimeFigureOut">
              <a:rPr lang="ar-SA" smtClean="0"/>
              <a:t>13/01/36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AF06-5570-4958-8B0B-24B335859C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954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30501-5B08-47C9-A938-0366156F681B}" type="datetimeFigureOut">
              <a:rPr lang="ar-SA" smtClean="0"/>
              <a:t>13/01/36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AF06-5570-4958-8B0B-24B335859C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2522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30501-5B08-47C9-A938-0366156F681B}" type="datetimeFigureOut">
              <a:rPr lang="ar-SA" smtClean="0"/>
              <a:t>13/01/36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AF06-5570-4958-8B0B-24B335859C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0782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30501-5B08-47C9-A938-0366156F681B}" type="datetimeFigureOut">
              <a:rPr lang="ar-SA" smtClean="0"/>
              <a:t>13/01/36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AF06-5570-4958-8B0B-24B335859C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210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30501-5B08-47C9-A938-0366156F681B}" type="datetimeFigureOut">
              <a:rPr lang="ar-SA" smtClean="0"/>
              <a:t>13/01/36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AF06-5570-4958-8B0B-24B335859C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034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30501-5B08-47C9-A938-0366156F681B}" type="datetimeFigureOut">
              <a:rPr lang="ar-SA" smtClean="0"/>
              <a:t>13/01/36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AF06-5570-4958-8B0B-24B335859C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0131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30501-5B08-47C9-A938-0366156F681B}" type="datetimeFigureOut">
              <a:rPr lang="ar-SA" smtClean="0"/>
              <a:t>13/01/36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AF06-5570-4958-8B0B-24B335859C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1671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30501-5B08-47C9-A938-0366156F681B}" type="datetimeFigureOut">
              <a:rPr lang="ar-SA" smtClean="0"/>
              <a:t>13/01/36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AF06-5570-4958-8B0B-24B335859C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0831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30501-5B08-47C9-A938-0366156F681B}" type="datetimeFigureOut">
              <a:rPr lang="ar-SA" smtClean="0"/>
              <a:t>13/01/36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AF06-5570-4958-8B0B-24B335859C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6436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30501-5B08-47C9-A938-0366156F681B}" type="datetimeFigureOut">
              <a:rPr lang="ar-SA" smtClean="0"/>
              <a:t>13/01/36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AF06-5570-4958-8B0B-24B335859C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7754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30501-5B08-47C9-A938-0366156F681B}" type="datetimeFigureOut">
              <a:rPr lang="ar-SA" smtClean="0"/>
              <a:t>13/01/36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EAF06-5570-4958-8B0B-24B335859C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834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2405063"/>
            <a:ext cx="62388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59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64" y="2826056"/>
            <a:ext cx="8516092" cy="125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380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73988"/>
            <a:ext cx="8378573" cy="99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017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الواجب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تدرب 12-13-14 صــــــــــ</a:t>
            </a:r>
          </a:p>
          <a:p>
            <a:r>
              <a:rPr lang="ar-SA" dirty="0" smtClean="0"/>
              <a:t>15-16-19-20 صـــــــــ114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79411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63" y="476673"/>
            <a:ext cx="807536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08920"/>
            <a:ext cx="3240360" cy="381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337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3" y="332656"/>
            <a:ext cx="9171934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0535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483768" y="260648"/>
            <a:ext cx="6400800" cy="1008112"/>
          </a:xfrm>
        </p:spPr>
        <p:txBody>
          <a:bodyPr/>
          <a:lstStyle/>
          <a:p>
            <a:r>
              <a:rPr lang="ar-SA" dirty="0" smtClean="0"/>
              <a:t>مثال : تأكد صـــــــــ113</a:t>
            </a:r>
            <a:endParaRPr lang="ar-S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734936" cy="573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967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31100"/>
            <a:ext cx="7848872" cy="6857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62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208912" cy="6649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707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6156"/>
            <a:ext cx="8793064" cy="617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249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3" y="1873672"/>
            <a:ext cx="8822772" cy="1899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105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81376"/>
            <a:ext cx="8748737" cy="176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82526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10</Words>
  <Application>Microsoft Office PowerPoint</Application>
  <PresentationFormat>عرض على الشاشة (3:4)‏</PresentationFormat>
  <Paragraphs>4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الواجب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4</cp:revision>
  <dcterms:created xsi:type="dcterms:W3CDTF">2014-11-05T05:34:17Z</dcterms:created>
  <dcterms:modified xsi:type="dcterms:W3CDTF">2014-11-05T06:05:34Z</dcterms:modified>
</cp:coreProperties>
</file>