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589" r:id="rId2"/>
    <p:sldId id="860" r:id="rId3"/>
    <p:sldId id="863" r:id="rId4"/>
    <p:sldId id="861" r:id="rId5"/>
    <p:sldId id="883" r:id="rId6"/>
    <p:sldId id="888" r:id="rId7"/>
    <p:sldId id="865" r:id="rId8"/>
    <p:sldId id="875" r:id="rId9"/>
    <p:sldId id="884" r:id="rId10"/>
    <p:sldId id="885" r:id="rId11"/>
    <p:sldId id="886" r:id="rId12"/>
    <p:sldId id="876" r:id="rId13"/>
    <p:sldId id="887" r:id="rId14"/>
    <p:sldId id="834" r:id="rId15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FF"/>
    <a:srgbClr val="D60093"/>
    <a:srgbClr val="33CCFF"/>
    <a:srgbClr val="00CC99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49" autoAdjust="0"/>
    <p:restoredTop sz="94660"/>
  </p:normalViewPr>
  <p:slideViewPr>
    <p:cSldViewPr snapToGrid="0">
      <p:cViewPr>
        <p:scale>
          <a:sx n="75" d="100"/>
          <a:sy n="75" d="100"/>
        </p:scale>
        <p:origin x="-426" y="-72"/>
      </p:cViewPr>
      <p:guideLst>
        <p:guide orient="horz" pos="1214"/>
        <p:guide pos="767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27C2867-E55A-4D78-9560-5A67FEF13D76}" type="datetimeFigureOut">
              <a:rPr lang="ar-SY" smtClean="0"/>
              <a:t>24/12/1442</a:t>
            </a:fld>
            <a:endParaRPr lang="ar-SY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Y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Y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7AB6B5D0-A538-4549-A260-0F35CF253692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880507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24/12/1442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24/12/1442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24/12/1442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24/12/1442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24/12/1442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24/12/1442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24/12/1442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24/12/1442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24/12/1442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24/12/1442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24/12/1442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24/12/1442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7" Type="http://schemas.openxmlformats.org/officeDocument/2006/relationships/image" Target="../media/image3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3.jpeg"/><Relationship Id="rId4" Type="http://schemas.openxmlformats.org/officeDocument/2006/relationships/image" Target="../media/image32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21.png"/><Relationship Id="rId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7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jp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21.png"/><Relationship Id="rId4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microsoft.com/office/2007/relationships/hdphoto" Target="../media/hdphoto2.wdp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.jpeg"/><Relationship Id="rId7" Type="http://schemas.openxmlformats.org/officeDocument/2006/relationships/image" Target="../media/image10.png"/><Relationship Id="rId12" Type="http://schemas.openxmlformats.org/officeDocument/2006/relationships/image" Target="../media/image1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2.png"/><Relationship Id="rId5" Type="http://schemas.openxmlformats.org/officeDocument/2006/relationships/image" Target="../media/image8.png"/><Relationship Id="rId10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4.wdp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21.png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3.PNG"/><Relationship Id="rId7" Type="http://schemas.microsoft.com/office/2007/relationships/hdphoto" Target="../media/hdphoto6.wdp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3.jpeg"/><Relationship Id="rId4" Type="http://schemas.openxmlformats.org/officeDocument/2006/relationships/image" Target="../media/image2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xmlns="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xmlns="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xmlns="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xmlns="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xmlns="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xmlns="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xmlns="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xmlns="" id="{6B593B20-1F5C-431F-8B71-BF5257FC17D7}"/>
              </a:ext>
            </a:extLst>
          </p:cNvPr>
          <p:cNvGrpSpPr/>
          <p:nvPr/>
        </p:nvGrpSpPr>
        <p:grpSpPr>
          <a:xfrm>
            <a:off x="11563421" y="2680769"/>
            <a:ext cx="7834503" cy="1265254"/>
            <a:chOff x="9198889" y="2670931"/>
            <a:chExt cx="7834503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xmlns="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xmlns="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xmlns="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xmlns="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xmlns="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xmlns="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xmlns="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xmlns="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xmlns="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xmlns="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xmlns="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xmlns="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xmlns="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xmlns="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xmlns="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xmlns="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xmlns="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xmlns="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xmlns="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xmlns="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xmlns="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xmlns="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xmlns="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xmlns="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xmlns="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xmlns="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xmlns="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xmlns="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xmlns="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xmlns="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xmlns="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xmlns="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xmlns="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xmlns="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xmlns="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xmlns="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xmlns="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xmlns="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xmlns="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xmlns="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xmlns="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xmlns="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xmlns="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xmlns="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xmlns="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xmlns="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xmlns="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xmlns="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xmlns="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xmlns="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xmlns="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xmlns="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xmlns="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xmlns="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xmlns="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xmlns="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xmlns="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xmlns="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xmlns="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xmlns="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xmlns="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xmlns="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xmlns="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xmlns="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xmlns="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xmlns="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xmlns="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xmlns="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xmlns="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xmlns="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xmlns="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xmlns="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xmlns="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xmlns="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xmlns="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xmlns="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xmlns="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xmlns="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xmlns="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xmlns="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xmlns="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xmlns="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xmlns="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xmlns="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xmlns="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xmlns="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xmlns="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xmlns="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xmlns="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xmlns="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xmlns="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xmlns="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xmlns="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xmlns="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xmlns="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xmlns="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xmlns="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xmlns="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xmlns="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xmlns="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xmlns="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xmlns="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xmlns="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xmlns="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xmlns="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xmlns="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xmlns="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xmlns="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xmlns="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xmlns="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xmlns="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xmlns="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xmlns="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xmlns="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xmlns="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xmlns="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xmlns="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xmlns="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xmlns="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xmlns="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xmlns="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xmlns="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xmlns="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xmlns="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xmlns="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xmlns="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xmlns="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xmlns="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xmlns="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xmlns="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xmlns="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xmlns="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xmlns="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xmlns="" id="{DECF6CD6-3A3C-4226-8039-3E6001337D48}"/>
                  </a:ext>
                </a:extLst>
              </p:cNvPr>
              <p:cNvSpPr/>
              <p:nvPr/>
            </p:nvSpPr>
            <p:spPr>
              <a:xfrm>
                <a:off x="7951579" y="3519956"/>
                <a:ext cx="6029231" cy="31919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xmlns="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xmlns="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xmlns="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xmlns="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xmlns="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xmlns="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xmlns="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xmlns="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xmlns="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xmlns="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xmlns="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xmlns="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xmlns="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xmlns="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xmlns="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xmlns="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xmlns="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xmlns="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xmlns="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xmlns="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xmlns="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xmlns="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xmlns="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xmlns="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xmlns="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xmlns="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xmlns="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xmlns="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xmlns="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xmlns="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xmlns="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xmlns="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xmlns="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xmlns="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xmlns="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xmlns="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xmlns="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xmlns="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xmlns="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xmlns="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xmlns="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xmlns="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xmlns="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xmlns="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xmlns="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xmlns="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xmlns="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xmlns="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xmlns="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xmlns="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xmlns="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xmlns="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xmlns="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xmlns="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xmlns="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xmlns="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xmlns="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xmlns="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xmlns="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xmlns="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xmlns="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xmlns="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xmlns="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xmlns="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xmlns="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xmlns="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xmlns="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xmlns="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xmlns="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xmlns="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xmlns="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xmlns="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xmlns="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xmlns="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xmlns="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xmlns="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xmlns="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xmlns="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xmlns="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xmlns="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xmlns="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xmlns="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xmlns="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xmlns="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xmlns="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xmlns="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xmlns="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xmlns="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xmlns="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xmlns="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xmlns="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xmlns="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xmlns="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xmlns="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xmlns="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xmlns="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xmlns="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xmlns="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xmlns="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xmlns="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xmlns="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xmlns="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xmlns="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xmlns="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xmlns="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xmlns="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xmlns="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xmlns="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xmlns="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xmlns="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xmlns="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xmlns="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xmlns="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xmlns="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xmlns="" id="{5F1E1639-F48D-4D01-80D9-2058D7799887}"/>
                </a:ext>
              </a:extLst>
            </p:cNvPr>
            <p:cNvSpPr txBox="1"/>
            <p:nvPr/>
          </p:nvSpPr>
          <p:spPr>
            <a:xfrm>
              <a:off x="11734168" y="3146095"/>
              <a:ext cx="529922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المخلوقات الحيّة و حاجاتها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9983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raphic 206">
            <a:extLst>
              <a:ext uri="{FF2B5EF4-FFF2-40B4-BE49-F238E27FC236}">
                <a16:creationId xmlns:a16="http://schemas.microsoft.com/office/drawing/2014/main" xmlns="" id="{6E006741-4755-427C-898D-9339BED681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0721" y="4459541"/>
            <a:ext cx="2210803" cy="2329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9" name="Graphic 206">
            <a:extLst>
              <a:ext uri="{FF2B5EF4-FFF2-40B4-BE49-F238E27FC236}">
                <a16:creationId xmlns:a16="http://schemas.microsoft.com/office/drawing/2014/main" xmlns="" id="{6E006741-4755-427C-898D-9339BED681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237" y="2717427"/>
            <a:ext cx="1837921" cy="17000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6" name="Graphic 206">
            <a:extLst>
              <a:ext uri="{FF2B5EF4-FFF2-40B4-BE49-F238E27FC236}">
                <a16:creationId xmlns:a16="http://schemas.microsoft.com/office/drawing/2014/main" xmlns="" id="{6E006741-4755-427C-898D-9339BED681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370" y="954105"/>
            <a:ext cx="2031593" cy="13896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rapezoid 48">
            <a:extLst>
              <a:ext uri="{FF2B5EF4-FFF2-40B4-BE49-F238E27FC236}">
                <a16:creationId xmlns=""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Block Arc 50">
            <a:extLst>
              <a:ext uri="{FF2B5EF4-FFF2-40B4-BE49-F238E27FC236}">
                <a16:creationId xmlns=""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Freeform: Shape 58">
            <a:extLst>
              <a:ext uri="{FF2B5EF4-FFF2-40B4-BE49-F238E27FC236}">
                <a16:creationId xmlns=""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rapezoid 59">
            <a:extLst>
              <a:ext uri="{FF2B5EF4-FFF2-40B4-BE49-F238E27FC236}">
                <a16:creationId xmlns=""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8" name="Group 69">
            <a:extLst>
              <a:ext uri="{FF2B5EF4-FFF2-40B4-BE49-F238E27FC236}">
                <a16:creationId xmlns=""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471309"/>
            <a:ext cx="2786743" cy="1429232"/>
            <a:chOff x="538318" y="1482904"/>
            <a:chExt cx="2658769" cy="1143772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9" name="Trapezoid 57">
              <a:extLst>
                <a:ext uri="{FF2B5EF4-FFF2-40B4-BE49-F238E27FC236}">
                  <a16:creationId xmlns=""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TextBox 61">
              <a:extLst>
                <a:ext uri="{FF2B5EF4-FFF2-40B4-BE49-F238E27FC236}">
                  <a16:creationId xmlns=""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054255" y="1482904"/>
              <a:ext cx="1569008" cy="5172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1</a:t>
              </a:r>
            </a:p>
          </p:txBody>
        </p:sp>
        <p:grpSp>
          <p:nvGrpSpPr>
            <p:cNvPr id="21" name="Group 65">
              <a:extLst>
                <a:ext uri="{FF2B5EF4-FFF2-40B4-BE49-F238E27FC236}">
                  <a16:creationId xmlns=""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787829" y="2000144"/>
              <a:ext cx="2143232" cy="541267"/>
              <a:chOff x="3299468" y="5457935"/>
              <a:chExt cx="2143232" cy="541267"/>
            </a:xfrm>
            <a:grpFill/>
          </p:grpSpPr>
          <p:sp>
            <p:nvSpPr>
              <p:cNvPr id="22" name="TextBox 66">
                <a:extLst>
                  <a:ext uri="{FF2B5EF4-FFF2-40B4-BE49-F238E27FC236}">
                    <a16:creationId xmlns=""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667466" y="5457935"/>
                <a:ext cx="1365861" cy="2709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المخلوقات الحية</a:t>
                </a:r>
              </a:p>
            </p:txBody>
          </p:sp>
          <p:sp>
            <p:nvSpPr>
              <p:cNvPr id="23" name="TextBox 67">
                <a:extLst>
                  <a:ext uri="{FF2B5EF4-FFF2-40B4-BE49-F238E27FC236}">
                    <a16:creationId xmlns=""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299468" y="5703637"/>
                <a:ext cx="2143232" cy="2955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المخلوقات الحيّة و حاجاتها</a:t>
                </a:r>
              </a:p>
            </p:txBody>
          </p:sp>
        </p:grpSp>
      </p:grpSp>
      <p:sp>
        <p:nvSpPr>
          <p:cNvPr id="24" name="Rectangle 49">
            <a:extLst>
              <a:ext uri="{FF2B5EF4-FFF2-40B4-BE49-F238E27FC236}">
                <a16:creationId xmlns=""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Freeform: Shape 7">
            <a:extLst>
              <a:ext uri="{FF2B5EF4-FFF2-40B4-BE49-F238E27FC236}">
                <a16:creationId xmlns="" xmlns:a16="http://schemas.microsoft.com/office/drawing/2014/main" id="{379DF894-4543-4E2A-A932-45D8D5155E4D}"/>
              </a:ext>
            </a:extLst>
          </p:cNvPr>
          <p:cNvSpPr/>
          <p:nvPr/>
        </p:nvSpPr>
        <p:spPr>
          <a:xfrm>
            <a:off x="862460" y="3010628"/>
            <a:ext cx="1613481" cy="1613481"/>
          </a:xfrm>
          <a:custGeom>
            <a:avLst/>
            <a:gdLst>
              <a:gd name="connsiteX0" fmla="*/ 1226115 w 3038621"/>
              <a:gd name="connsiteY0" fmla="*/ 0 h 3038621"/>
              <a:gd name="connsiteX1" fmla="*/ 1812506 w 3038621"/>
              <a:gd name="connsiteY1" fmla="*/ 0 h 3038621"/>
              <a:gd name="connsiteX2" fmla="*/ 1890271 w 3038621"/>
              <a:gd name="connsiteY2" fmla="*/ 259462 h 3038621"/>
              <a:gd name="connsiteX3" fmla="*/ 1895833 w 3038621"/>
              <a:gd name="connsiteY3" fmla="*/ 304887 h 3038621"/>
              <a:gd name="connsiteX4" fmla="*/ 1897323 w 3038621"/>
              <a:gd name="connsiteY4" fmla="*/ 305270 h 3038621"/>
              <a:gd name="connsiteX5" fmla="*/ 2084270 w 3038621"/>
              <a:gd name="connsiteY5" fmla="*/ 380249 h 3038621"/>
              <a:gd name="connsiteX6" fmla="*/ 2110556 w 3038621"/>
              <a:gd name="connsiteY6" fmla="*/ 395998 h 3038621"/>
              <a:gd name="connsiteX7" fmla="*/ 2147849 w 3038621"/>
              <a:gd name="connsiteY7" fmla="*/ 366155 h 3038621"/>
              <a:gd name="connsiteX8" fmla="*/ 2386305 w 3038621"/>
              <a:gd name="connsiteY8" fmla="*/ 237675 h 3038621"/>
              <a:gd name="connsiteX9" fmla="*/ 2800946 w 3038621"/>
              <a:gd name="connsiteY9" fmla="*/ 652317 h 3038621"/>
              <a:gd name="connsiteX10" fmla="*/ 2672467 w 3038621"/>
              <a:gd name="connsiteY10" fmla="*/ 890772 h 3038621"/>
              <a:gd name="connsiteX11" fmla="*/ 2644268 w 3038621"/>
              <a:gd name="connsiteY11" fmla="*/ 926839 h 3038621"/>
              <a:gd name="connsiteX12" fmla="*/ 2644334 w 3038621"/>
              <a:gd name="connsiteY12" fmla="*/ 926943 h 3038621"/>
              <a:gd name="connsiteX13" fmla="*/ 2706547 w 3038621"/>
              <a:gd name="connsiteY13" fmla="*/ 1064045 h 3038621"/>
              <a:gd name="connsiteX14" fmla="*/ 2731329 w 3038621"/>
              <a:gd name="connsiteY14" fmla="*/ 1142494 h 3038621"/>
              <a:gd name="connsiteX15" fmla="*/ 2779159 w 3038621"/>
              <a:gd name="connsiteY15" fmla="*/ 1148350 h 3038621"/>
              <a:gd name="connsiteX16" fmla="*/ 3038621 w 3038621"/>
              <a:gd name="connsiteY16" fmla="*/ 1226115 h 3038621"/>
              <a:gd name="connsiteX17" fmla="*/ 3038621 w 3038621"/>
              <a:gd name="connsiteY17" fmla="*/ 1812506 h 3038621"/>
              <a:gd name="connsiteX18" fmla="*/ 2779159 w 3038621"/>
              <a:gd name="connsiteY18" fmla="*/ 1890271 h 3038621"/>
              <a:gd name="connsiteX19" fmla="*/ 2732846 w 3038621"/>
              <a:gd name="connsiteY19" fmla="*/ 1895941 h 3038621"/>
              <a:gd name="connsiteX20" fmla="*/ 2723709 w 3038621"/>
              <a:gd name="connsiteY20" fmla="*/ 1927018 h 3038621"/>
              <a:gd name="connsiteX21" fmla="*/ 2666815 w 3038621"/>
              <a:gd name="connsiteY21" fmla="*/ 2066947 h 3038621"/>
              <a:gd name="connsiteX22" fmla="*/ 2642954 w 3038621"/>
              <a:gd name="connsiteY22" fmla="*/ 2110102 h 3038621"/>
              <a:gd name="connsiteX23" fmla="*/ 2672467 w 3038621"/>
              <a:gd name="connsiteY23" fmla="*/ 2147849 h 3038621"/>
              <a:gd name="connsiteX24" fmla="*/ 2800946 w 3038621"/>
              <a:gd name="connsiteY24" fmla="*/ 2386305 h 3038621"/>
              <a:gd name="connsiteX25" fmla="*/ 2386305 w 3038621"/>
              <a:gd name="connsiteY25" fmla="*/ 2800946 h 3038621"/>
              <a:gd name="connsiteX26" fmla="*/ 2147849 w 3038621"/>
              <a:gd name="connsiteY26" fmla="*/ 2672467 h 3038621"/>
              <a:gd name="connsiteX27" fmla="*/ 2109881 w 3038621"/>
              <a:gd name="connsiteY27" fmla="*/ 2642782 h 3038621"/>
              <a:gd name="connsiteX28" fmla="*/ 2038929 w 3038621"/>
              <a:gd name="connsiteY28" fmla="*/ 2679794 h 3038621"/>
              <a:gd name="connsiteX29" fmla="*/ 1897323 w 3038621"/>
              <a:gd name="connsiteY29" fmla="*/ 2733350 h 3038621"/>
              <a:gd name="connsiteX30" fmla="*/ 1895833 w 3038621"/>
              <a:gd name="connsiteY30" fmla="*/ 2733733 h 3038621"/>
              <a:gd name="connsiteX31" fmla="*/ 1890271 w 3038621"/>
              <a:gd name="connsiteY31" fmla="*/ 2779159 h 3038621"/>
              <a:gd name="connsiteX32" fmla="*/ 1812506 w 3038621"/>
              <a:gd name="connsiteY32" fmla="*/ 3038621 h 3038621"/>
              <a:gd name="connsiteX33" fmla="*/ 1226115 w 3038621"/>
              <a:gd name="connsiteY33" fmla="*/ 3038621 h 3038621"/>
              <a:gd name="connsiteX34" fmla="*/ 1148350 w 3038621"/>
              <a:gd name="connsiteY34" fmla="*/ 2779159 h 3038621"/>
              <a:gd name="connsiteX35" fmla="*/ 1142789 w 3038621"/>
              <a:gd name="connsiteY35" fmla="*/ 2733734 h 3038621"/>
              <a:gd name="connsiteX36" fmla="*/ 1141297 w 3038621"/>
              <a:gd name="connsiteY36" fmla="*/ 2733350 h 3038621"/>
              <a:gd name="connsiteX37" fmla="*/ 954351 w 3038621"/>
              <a:gd name="connsiteY37" fmla="*/ 2658371 h 3038621"/>
              <a:gd name="connsiteX38" fmla="*/ 928065 w 3038621"/>
              <a:gd name="connsiteY38" fmla="*/ 2642623 h 3038621"/>
              <a:gd name="connsiteX39" fmla="*/ 890772 w 3038621"/>
              <a:gd name="connsiteY39" fmla="*/ 2672467 h 3038621"/>
              <a:gd name="connsiteX40" fmla="*/ 652317 w 3038621"/>
              <a:gd name="connsiteY40" fmla="*/ 2800946 h 3038621"/>
              <a:gd name="connsiteX41" fmla="*/ 237675 w 3038621"/>
              <a:gd name="connsiteY41" fmla="*/ 2386305 h 3038621"/>
              <a:gd name="connsiteX42" fmla="*/ 366155 w 3038621"/>
              <a:gd name="connsiteY42" fmla="*/ 2147849 h 3038621"/>
              <a:gd name="connsiteX43" fmla="*/ 394354 w 3038621"/>
              <a:gd name="connsiteY43" fmla="*/ 2111782 h 3038621"/>
              <a:gd name="connsiteX44" fmla="*/ 394287 w 3038621"/>
              <a:gd name="connsiteY44" fmla="*/ 2111677 h 3038621"/>
              <a:gd name="connsiteX45" fmla="*/ 332074 w 3038621"/>
              <a:gd name="connsiteY45" fmla="*/ 1974575 h 3038621"/>
              <a:gd name="connsiteX46" fmla="*/ 307292 w 3038621"/>
              <a:gd name="connsiteY46" fmla="*/ 1896127 h 3038621"/>
              <a:gd name="connsiteX47" fmla="*/ 259463 w 3038621"/>
              <a:gd name="connsiteY47" fmla="*/ 1890271 h 3038621"/>
              <a:gd name="connsiteX48" fmla="*/ 0 w 3038621"/>
              <a:gd name="connsiteY48" fmla="*/ 1812506 h 3038621"/>
              <a:gd name="connsiteX49" fmla="*/ 0 w 3038621"/>
              <a:gd name="connsiteY49" fmla="*/ 1226115 h 3038621"/>
              <a:gd name="connsiteX50" fmla="*/ 259463 w 3038621"/>
              <a:gd name="connsiteY50" fmla="*/ 1148350 h 3038621"/>
              <a:gd name="connsiteX51" fmla="*/ 305774 w 3038621"/>
              <a:gd name="connsiteY51" fmla="*/ 1142680 h 3038621"/>
              <a:gd name="connsiteX52" fmla="*/ 314911 w 3038621"/>
              <a:gd name="connsiteY52" fmla="*/ 1111602 h 3038621"/>
              <a:gd name="connsiteX53" fmla="*/ 371805 w 3038621"/>
              <a:gd name="connsiteY53" fmla="*/ 971673 h 3038621"/>
              <a:gd name="connsiteX54" fmla="*/ 395666 w 3038621"/>
              <a:gd name="connsiteY54" fmla="*/ 928518 h 3038621"/>
              <a:gd name="connsiteX55" fmla="*/ 366155 w 3038621"/>
              <a:gd name="connsiteY55" fmla="*/ 890772 h 3038621"/>
              <a:gd name="connsiteX56" fmla="*/ 237675 w 3038621"/>
              <a:gd name="connsiteY56" fmla="*/ 652317 h 3038621"/>
              <a:gd name="connsiteX57" fmla="*/ 652317 w 3038621"/>
              <a:gd name="connsiteY57" fmla="*/ 237675 h 3038621"/>
              <a:gd name="connsiteX58" fmla="*/ 890772 w 3038621"/>
              <a:gd name="connsiteY58" fmla="*/ 366155 h 3038621"/>
              <a:gd name="connsiteX59" fmla="*/ 928739 w 3038621"/>
              <a:gd name="connsiteY59" fmla="*/ 395839 h 3038621"/>
              <a:gd name="connsiteX60" fmla="*/ 999692 w 3038621"/>
              <a:gd name="connsiteY60" fmla="*/ 358827 h 3038621"/>
              <a:gd name="connsiteX61" fmla="*/ 1141297 w 3038621"/>
              <a:gd name="connsiteY61" fmla="*/ 305270 h 3038621"/>
              <a:gd name="connsiteX62" fmla="*/ 1142789 w 3038621"/>
              <a:gd name="connsiteY62" fmla="*/ 304887 h 3038621"/>
              <a:gd name="connsiteX63" fmla="*/ 1148350 w 3038621"/>
              <a:gd name="connsiteY63" fmla="*/ 259462 h 3038621"/>
              <a:gd name="connsiteX64" fmla="*/ 1226115 w 3038621"/>
              <a:gd name="connsiteY64" fmla="*/ 0 h 3038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3038621" h="3038621">
                <a:moveTo>
                  <a:pt x="1226115" y="0"/>
                </a:moveTo>
                <a:lnTo>
                  <a:pt x="1812506" y="0"/>
                </a:lnTo>
                <a:cubicBezTo>
                  <a:pt x="1841311" y="0"/>
                  <a:pt x="1868072" y="95649"/>
                  <a:pt x="1890271" y="259462"/>
                </a:cubicBezTo>
                <a:lnTo>
                  <a:pt x="1895833" y="304887"/>
                </a:lnTo>
                <a:lnTo>
                  <a:pt x="1897323" y="305270"/>
                </a:lnTo>
                <a:cubicBezTo>
                  <a:pt x="1962006" y="325389"/>
                  <a:pt x="2024474" y="350534"/>
                  <a:pt x="2084270" y="380249"/>
                </a:cubicBezTo>
                <a:lnTo>
                  <a:pt x="2110556" y="395998"/>
                </a:lnTo>
                <a:lnTo>
                  <a:pt x="2147849" y="366155"/>
                </a:lnTo>
                <a:cubicBezTo>
                  <a:pt x="2279380" y="266019"/>
                  <a:pt x="2365937" y="217307"/>
                  <a:pt x="2386305" y="237675"/>
                </a:cubicBezTo>
                <a:lnTo>
                  <a:pt x="2800946" y="652317"/>
                </a:lnTo>
                <a:cubicBezTo>
                  <a:pt x="2821314" y="672684"/>
                  <a:pt x="2772602" y="759241"/>
                  <a:pt x="2672467" y="890772"/>
                </a:cubicBezTo>
                <a:lnTo>
                  <a:pt x="2644268" y="926839"/>
                </a:lnTo>
                <a:lnTo>
                  <a:pt x="2644334" y="926943"/>
                </a:lnTo>
                <a:cubicBezTo>
                  <a:pt x="2667667" y="971166"/>
                  <a:pt x="2688468" y="1016931"/>
                  <a:pt x="2706547" y="1064045"/>
                </a:cubicBezTo>
                <a:lnTo>
                  <a:pt x="2731329" y="1142494"/>
                </a:lnTo>
                <a:lnTo>
                  <a:pt x="2779159" y="1148350"/>
                </a:lnTo>
                <a:cubicBezTo>
                  <a:pt x="2942972" y="1170550"/>
                  <a:pt x="3038621" y="1197311"/>
                  <a:pt x="3038621" y="1226115"/>
                </a:cubicBezTo>
                <a:lnTo>
                  <a:pt x="3038621" y="1812506"/>
                </a:lnTo>
                <a:cubicBezTo>
                  <a:pt x="3038621" y="1841311"/>
                  <a:pt x="2942972" y="1868072"/>
                  <a:pt x="2779159" y="1890271"/>
                </a:cubicBezTo>
                <a:lnTo>
                  <a:pt x="2732846" y="1895941"/>
                </a:lnTo>
                <a:lnTo>
                  <a:pt x="2723709" y="1927018"/>
                </a:lnTo>
                <a:cubicBezTo>
                  <a:pt x="2707468" y="1975011"/>
                  <a:pt x="2688440" y="2021718"/>
                  <a:pt x="2666815" y="2066947"/>
                </a:cubicBezTo>
                <a:lnTo>
                  <a:pt x="2642954" y="2110102"/>
                </a:lnTo>
                <a:lnTo>
                  <a:pt x="2672467" y="2147849"/>
                </a:lnTo>
                <a:cubicBezTo>
                  <a:pt x="2772602" y="2279380"/>
                  <a:pt x="2821314" y="2365937"/>
                  <a:pt x="2800946" y="2386305"/>
                </a:cubicBezTo>
                <a:lnTo>
                  <a:pt x="2386305" y="2800946"/>
                </a:lnTo>
                <a:cubicBezTo>
                  <a:pt x="2365937" y="2821314"/>
                  <a:pt x="2279380" y="2772602"/>
                  <a:pt x="2147849" y="2672467"/>
                </a:cubicBezTo>
                <a:lnTo>
                  <a:pt x="2109881" y="2642782"/>
                </a:lnTo>
                <a:lnTo>
                  <a:pt x="2038929" y="2679794"/>
                </a:lnTo>
                <a:cubicBezTo>
                  <a:pt x="1993101" y="2700345"/>
                  <a:pt x="1945835" y="2718261"/>
                  <a:pt x="1897323" y="2733350"/>
                </a:cubicBezTo>
                <a:lnTo>
                  <a:pt x="1895833" y="2733733"/>
                </a:lnTo>
                <a:lnTo>
                  <a:pt x="1890271" y="2779159"/>
                </a:lnTo>
                <a:cubicBezTo>
                  <a:pt x="1868072" y="2942972"/>
                  <a:pt x="1841311" y="3038621"/>
                  <a:pt x="1812506" y="3038621"/>
                </a:cubicBezTo>
                <a:lnTo>
                  <a:pt x="1226115" y="3038621"/>
                </a:lnTo>
                <a:cubicBezTo>
                  <a:pt x="1197311" y="3038621"/>
                  <a:pt x="1170550" y="2942972"/>
                  <a:pt x="1148350" y="2779159"/>
                </a:cubicBezTo>
                <a:lnTo>
                  <a:pt x="1142789" y="2733734"/>
                </a:lnTo>
                <a:lnTo>
                  <a:pt x="1141297" y="2733350"/>
                </a:lnTo>
                <a:cubicBezTo>
                  <a:pt x="1076615" y="2713232"/>
                  <a:pt x="1014147" y="2688086"/>
                  <a:pt x="954351" y="2658371"/>
                </a:cubicBezTo>
                <a:lnTo>
                  <a:pt x="928065" y="2642623"/>
                </a:lnTo>
                <a:lnTo>
                  <a:pt x="890772" y="2672467"/>
                </a:lnTo>
                <a:cubicBezTo>
                  <a:pt x="759241" y="2772602"/>
                  <a:pt x="672684" y="2821314"/>
                  <a:pt x="652317" y="2800946"/>
                </a:cubicBezTo>
                <a:lnTo>
                  <a:pt x="237675" y="2386305"/>
                </a:lnTo>
                <a:cubicBezTo>
                  <a:pt x="217307" y="2365937"/>
                  <a:pt x="266019" y="2279380"/>
                  <a:pt x="366155" y="2147849"/>
                </a:cubicBezTo>
                <a:lnTo>
                  <a:pt x="394354" y="2111782"/>
                </a:lnTo>
                <a:lnTo>
                  <a:pt x="394287" y="2111677"/>
                </a:lnTo>
                <a:cubicBezTo>
                  <a:pt x="370954" y="2067454"/>
                  <a:pt x="350152" y="2021690"/>
                  <a:pt x="332074" y="1974575"/>
                </a:cubicBezTo>
                <a:lnTo>
                  <a:pt x="307292" y="1896127"/>
                </a:lnTo>
                <a:lnTo>
                  <a:pt x="259463" y="1890271"/>
                </a:lnTo>
                <a:cubicBezTo>
                  <a:pt x="95649" y="1868072"/>
                  <a:pt x="0" y="1841311"/>
                  <a:pt x="0" y="1812506"/>
                </a:cubicBezTo>
                <a:lnTo>
                  <a:pt x="0" y="1226115"/>
                </a:lnTo>
                <a:cubicBezTo>
                  <a:pt x="0" y="1197311"/>
                  <a:pt x="95649" y="1170550"/>
                  <a:pt x="259463" y="1148350"/>
                </a:cubicBezTo>
                <a:lnTo>
                  <a:pt x="305774" y="1142680"/>
                </a:lnTo>
                <a:lnTo>
                  <a:pt x="314911" y="1111602"/>
                </a:lnTo>
                <a:cubicBezTo>
                  <a:pt x="331152" y="1063610"/>
                  <a:pt x="350181" y="1016902"/>
                  <a:pt x="371805" y="971673"/>
                </a:cubicBezTo>
                <a:lnTo>
                  <a:pt x="395666" y="928518"/>
                </a:lnTo>
                <a:lnTo>
                  <a:pt x="366155" y="890772"/>
                </a:lnTo>
                <a:cubicBezTo>
                  <a:pt x="266019" y="759241"/>
                  <a:pt x="217307" y="672684"/>
                  <a:pt x="237675" y="652317"/>
                </a:cubicBezTo>
                <a:lnTo>
                  <a:pt x="652317" y="237675"/>
                </a:lnTo>
                <a:cubicBezTo>
                  <a:pt x="672684" y="217307"/>
                  <a:pt x="759241" y="266019"/>
                  <a:pt x="890772" y="366155"/>
                </a:cubicBezTo>
                <a:lnTo>
                  <a:pt x="928739" y="395839"/>
                </a:lnTo>
                <a:lnTo>
                  <a:pt x="999692" y="358827"/>
                </a:lnTo>
                <a:cubicBezTo>
                  <a:pt x="1045519" y="338276"/>
                  <a:pt x="1092785" y="320359"/>
                  <a:pt x="1141297" y="305270"/>
                </a:cubicBezTo>
                <a:lnTo>
                  <a:pt x="1142789" y="304887"/>
                </a:lnTo>
                <a:lnTo>
                  <a:pt x="1148350" y="259462"/>
                </a:lnTo>
                <a:cubicBezTo>
                  <a:pt x="1170550" y="95649"/>
                  <a:pt x="1197311" y="0"/>
                  <a:pt x="1226115" y="0"/>
                </a:cubicBezTo>
                <a:close/>
              </a:path>
            </a:pathLst>
          </a:cu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7">
            <a:extLst>
              <a:ext uri="{FF2B5EF4-FFF2-40B4-BE49-F238E27FC236}">
                <a16:creationId xmlns="" xmlns:a16="http://schemas.microsoft.com/office/drawing/2014/main" id="{73D98638-B1DB-49A0-9E62-B407497411A7}"/>
              </a:ext>
            </a:extLst>
          </p:cNvPr>
          <p:cNvGrpSpPr/>
          <p:nvPr/>
        </p:nvGrpSpPr>
        <p:grpSpPr>
          <a:xfrm>
            <a:off x="1197058" y="3374409"/>
            <a:ext cx="911319" cy="911319"/>
            <a:chOff x="1264997" y="2528270"/>
            <a:chExt cx="1220887" cy="1220887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42" name="Oval 1">
              <a:extLst>
                <a:ext uri="{FF2B5EF4-FFF2-40B4-BE49-F238E27FC236}">
                  <a16:creationId xmlns="" xmlns:a16="http://schemas.microsoft.com/office/drawing/2014/main" id="{2435EC4E-2E6A-40F9-B35C-2B07C225C234}"/>
                </a:ext>
              </a:extLst>
            </p:cNvPr>
            <p:cNvSpPr/>
            <p:nvPr/>
          </p:nvSpPr>
          <p:spPr>
            <a:xfrm>
              <a:off x="1264998" y="2528271"/>
              <a:ext cx="1220886" cy="12208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Circle: Hollow 11">
              <a:extLst>
                <a:ext uri="{FF2B5EF4-FFF2-40B4-BE49-F238E27FC236}">
                  <a16:creationId xmlns="" xmlns:a16="http://schemas.microsoft.com/office/drawing/2014/main" id="{28C76D5F-8512-4160-BA3A-EFBA690D9ACA}"/>
                </a:ext>
              </a:extLst>
            </p:cNvPr>
            <p:cNvSpPr/>
            <p:nvPr/>
          </p:nvSpPr>
          <p:spPr>
            <a:xfrm>
              <a:off x="1264997" y="2528270"/>
              <a:ext cx="1220887" cy="1220886"/>
            </a:xfrm>
            <a:prstGeom prst="donut">
              <a:avLst>
                <a:gd name="adj" fmla="val 1762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4" name="Graphic 26">
              <a:extLst>
                <a:ext uri="{FF2B5EF4-FFF2-40B4-BE49-F238E27FC236}">
                  <a16:creationId xmlns="" xmlns:a16="http://schemas.microsoft.com/office/drawing/2014/main" id="{1F63AD6A-7D8F-417B-AAF3-AF62B34508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6578" y="2786907"/>
              <a:ext cx="1157720" cy="837501"/>
            </a:xfrm>
            <a:prstGeom prst="ellipse">
              <a:avLst/>
            </a:prstGeom>
            <a:grpFill/>
            <a:ln>
              <a:noFill/>
            </a:ln>
            <a:effectLst>
              <a:softEdge rad="112500"/>
            </a:effectLst>
          </p:spPr>
        </p:pic>
      </p:grpSp>
      <p:grpSp>
        <p:nvGrpSpPr>
          <p:cNvPr id="45" name="Group 34">
            <a:extLst>
              <a:ext uri="{FF2B5EF4-FFF2-40B4-BE49-F238E27FC236}">
                <a16:creationId xmlns="" xmlns:a16="http://schemas.microsoft.com/office/drawing/2014/main" id="{2255C8E2-5D6F-4BAB-B62D-F54C6EA98904}"/>
              </a:ext>
            </a:extLst>
          </p:cNvPr>
          <p:cNvGrpSpPr/>
          <p:nvPr/>
        </p:nvGrpSpPr>
        <p:grpSpPr>
          <a:xfrm>
            <a:off x="604012" y="4644619"/>
            <a:ext cx="2003772" cy="979638"/>
            <a:chOff x="932188" y="4560288"/>
            <a:chExt cx="2003772" cy="979638"/>
          </a:xfrm>
        </p:grpSpPr>
        <p:sp>
          <p:nvSpPr>
            <p:cNvPr id="46" name="TextBox 31">
              <a:extLst>
                <a:ext uri="{FF2B5EF4-FFF2-40B4-BE49-F238E27FC236}">
                  <a16:creationId xmlns="" xmlns:a16="http://schemas.microsoft.com/office/drawing/2014/main" id="{65254C6D-635B-4B58-B3BA-73B5747D9FE2}"/>
                </a:ext>
              </a:extLst>
            </p:cNvPr>
            <p:cNvSpPr txBox="1"/>
            <p:nvPr/>
          </p:nvSpPr>
          <p:spPr>
            <a:xfrm>
              <a:off x="1499460" y="4560288"/>
              <a:ext cx="8390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1</a:t>
              </a:r>
              <a:endParaRPr lang="en-US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7" name="TextBox 32">
              <a:extLst>
                <a:ext uri="{FF2B5EF4-FFF2-40B4-BE49-F238E27FC236}">
                  <a16:creationId xmlns="" xmlns:a16="http://schemas.microsoft.com/office/drawing/2014/main" id="{5F9943C4-31EC-49A9-AD1E-C47462DC9CCA}"/>
                </a:ext>
              </a:extLst>
            </p:cNvPr>
            <p:cNvSpPr txBox="1"/>
            <p:nvPr/>
          </p:nvSpPr>
          <p:spPr>
            <a:xfrm>
              <a:off x="1179880" y="4862817"/>
              <a:ext cx="14782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 </a:t>
              </a:r>
              <a:r>
                <a:rPr lang="ar-SY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الفصل الأول</a:t>
              </a:r>
              <a:endParaRPr lang="en-US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8" name="TextBox 33">
              <a:extLst>
                <a:ext uri="{FF2B5EF4-FFF2-40B4-BE49-F238E27FC236}">
                  <a16:creationId xmlns="" xmlns:a16="http://schemas.microsoft.com/office/drawing/2014/main" id="{8FDEF957-2B99-4173-BCEF-9B14FF2BE658}"/>
                </a:ext>
              </a:extLst>
            </p:cNvPr>
            <p:cNvSpPr txBox="1"/>
            <p:nvPr/>
          </p:nvSpPr>
          <p:spPr>
            <a:xfrm>
              <a:off x="932188" y="5170594"/>
              <a:ext cx="20037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latin typeface="Century Gothic" panose="020B0502020202020204" pitchFamily="34" charset="0"/>
                </a:rPr>
                <a:t>تعرُّف المخلوقات الحية</a:t>
              </a:r>
              <a:endParaRPr lang="ar-SY" b="1" dirty="0">
                <a:latin typeface="Century Gothic" panose="020B0502020202020204" pitchFamily="34" charset="0"/>
              </a:endParaRPr>
            </a:p>
          </p:txBody>
        </p:sp>
      </p:grpSp>
      <p:sp>
        <p:nvSpPr>
          <p:cNvPr id="49" name="Rectangle 59">
            <a:extLst>
              <a:ext uri="{FF2B5EF4-FFF2-40B4-BE49-F238E27FC236}">
                <a16:creationId xmlns="" xmlns:a16="http://schemas.microsoft.com/office/drawing/2014/main" id="{CE45E013-3ED2-4BF3-9EDE-2D16A612E269}"/>
              </a:ext>
            </a:extLst>
          </p:cNvPr>
          <p:cNvSpPr/>
          <p:nvPr/>
        </p:nvSpPr>
        <p:spPr>
          <a:xfrm rot="408333">
            <a:off x="6915818" y="4063005"/>
            <a:ext cx="3437916" cy="1201382"/>
          </a:xfrm>
          <a:prstGeom prst="rect">
            <a:avLst/>
          </a:prstGeom>
          <a:solidFill>
            <a:schemeClr val="tx1">
              <a:alpha val="46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Rectangle 15">
            <a:extLst>
              <a:ext uri="{FF2B5EF4-FFF2-40B4-BE49-F238E27FC236}">
                <a16:creationId xmlns="" xmlns:a16="http://schemas.microsoft.com/office/drawing/2014/main" id="{134344D1-27B6-4C75-B6B2-6BE368AF946F}"/>
              </a:ext>
            </a:extLst>
          </p:cNvPr>
          <p:cNvSpPr/>
          <p:nvPr/>
        </p:nvSpPr>
        <p:spPr>
          <a:xfrm>
            <a:off x="5611525" y="3519188"/>
            <a:ext cx="6371361" cy="12013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: Shape 69">
            <a:extLst>
              <a:ext uri="{FF2B5EF4-FFF2-40B4-BE49-F238E27FC236}">
                <a16:creationId xmlns="" xmlns:a16="http://schemas.microsoft.com/office/drawing/2014/main" id="{581BC844-58B6-42A8-9EC3-F9445BD6CD10}"/>
              </a:ext>
            </a:extLst>
          </p:cNvPr>
          <p:cNvSpPr/>
          <p:nvPr/>
        </p:nvSpPr>
        <p:spPr>
          <a:xfrm rot="253844">
            <a:off x="5805698" y="3584011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: Shape 64">
            <a:extLst>
              <a:ext uri="{FF2B5EF4-FFF2-40B4-BE49-F238E27FC236}">
                <a16:creationId xmlns="" xmlns:a16="http://schemas.microsoft.com/office/drawing/2014/main" id="{DC44A452-7662-4041-993F-835F431489F0}"/>
              </a:ext>
            </a:extLst>
          </p:cNvPr>
          <p:cNvSpPr/>
          <p:nvPr/>
        </p:nvSpPr>
        <p:spPr>
          <a:xfrm rot="253844">
            <a:off x="5667911" y="3586962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: Shape 16">
            <a:extLst>
              <a:ext uri="{FF2B5EF4-FFF2-40B4-BE49-F238E27FC236}">
                <a16:creationId xmlns="" xmlns:a16="http://schemas.microsoft.com/office/drawing/2014/main" id="{B7AAF74A-DC2E-4682-B248-E22DC32FFD80}"/>
              </a:ext>
            </a:extLst>
          </p:cNvPr>
          <p:cNvSpPr/>
          <p:nvPr/>
        </p:nvSpPr>
        <p:spPr>
          <a:xfrm>
            <a:off x="5611527" y="3519188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>
            <a:gsLst>
              <a:gs pos="0">
                <a:srgbClr val="CC00FF"/>
              </a:gs>
              <a:gs pos="100000">
                <a:srgbClr val="CC00CC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18">
            <a:extLst>
              <a:ext uri="{FF2B5EF4-FFF2-40B4-BE49-F238E27FC236}">
                <a16:creationId xmlns="" xmlns:a16="http://schemas.microsoft.com/office/drawing/2014/main" id="{E4666DC6-D479-4056-A5E9-716D0B9AD94C}"/>
              </a:ext>
            </a:extLst>
          </p:cNvPr>
          <p:cNvSpPr/>
          <p:nvPr/>
        </p:nvSpPr>
        <p:spPr>
          <a:xfrm>
            <a:off x="11925235" y="3525286"/>
            <a:ext cx="91440" cy="1201381"/>
          </a:xfrm>
          <a:prstGeom prst="rect">
            <a:avLst/>
          </a:prstGeom>
          <a:solidFill>
            <a:srgbClr val="9900CC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60">
            <a:extLst>
              <a:ext uri="{FF2B5EF4-FFF2-40B4-BE49-F238E27FC236}">
                <a16:creationId xmlns="" xmlns:a16="http://schemas.microsoft.com/office/drawing/2014/main" id="{5F7B3816-1D69-477C-9DAF-00BCE44E3C79}"/>
              </a:ext>
            </a:extLst>
          </p:cNvPr>
          <p:cNvSpPr/>
          <p:nvPr/>
        </p:nvSpPr>
        <p:spPr>
          <a:xfrm rot="408333">
            <a:off x="7990701" y="2855953"/>
            <a:ext cx="3437916" cy="1201382"/>
          </a:xfrm>
          <a:prstGeom prst="rect">
            <a:avLst/>
          </a:prstGeom>
          <a:solidFill>
            <a:schemeClr val="tx1">
              <a:alpha val="46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Rectangle 20">
            <a:extLst>
              <a:ext uri="{FF2B5EF4-FFF2-40B4-BE49-F238E27FC236}">
                <a16:creationId xmlns="" xmlns:a16="http://schemas.microsoft.com/office/drawing/2014/main" id="{2A7CA28B-30AC-48BD-9035-C6F2456E07F5}"/>
              </a:ext>
            </a:extLst>
          </p:cNvPr>
          <p:cNvSpPr/>
          <p:nvPr/>
        </p:nvSpPr>
        <p:spPr>
          <a:xfrm>
            <a:off x="6543296" y="2317807"/>
            <a:ext cx="5462079" cy="12013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: Shape 70">
            <a:extLst>
              <a:ext uri="{FF2B5EF4-FFF2-40B4-BE49-F238E27FC236}">
                <a16:creationId xmlns="" xmlns:a16="http://schemas.microsoft.com/office/drawing/2014/main" id="{2B8FE6BF-71B4-41E6-835F-8CDE718AB120}"/>
              </a:ext>
            </a:extLst>
          </p:cNvPr>
          <p:cNvSpPr/>
          <p:nvPr/>
        </p:nvSpPr>
        <p:spPr>
          <a:xfrm rot="253844">
            <a:off x="6719251" y="2386449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: Shape 65">
            <a:extLst>
              <a:ext uri="{FF2B5EF4-FFF2-40B4-BE49-F238E27FC236}">
                <a16:creationId xmlns="" xmlns:a16="http://schemas.microsoft.com/office/drawing/2014/main" id="{B263280B-19ED-4391-A474-461399145E35}"/>
              </a:ext>
            </a:extLst>
          </p:cNvPr>
          <p:cNvSpPr/>
          <p:nvPr/>
        </p:nvSpPr>
        <p:spPr>
          <a:xfrm rot="253844">
            <a:off x="6612205" y="2371809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: Shape 21">
            <a:extLst>
              <a:ext uri="{FF2B5EF4-FFF2-40B4-BE49-F238E27FC236}">
                <a16:creationId xmlns="" xmlns:a16="http://schemas.microsoft.com/office/drawing/2014/main" id="{D1745ABD-21CA-4A85-8E4A-35BB7B1E1CCF}"/>
              </a:ext>
            </a:extLst>
          </p:cNvPr>
          <p:cNvSpPr/>
          <p:nvPr/>
        </p:nvSpPr>
        <p:spPr>
          <a:xfrm>
            <a:off x="6543297" y="2317807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>
            <a:gsLst>
              <a:gs pos="0">
                <a:srgbClr val="33CCFF"/>
              </a:gs>
              <a:gs pos="100000">
                <a:srgbClr val="0099FF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23">
            <a:extLst>
              <a:ext uri="{FF2B5EF4-FFF2-40B4-BE49-F238E27FC236}">
                <a16:creationId xmlns="" xmlns:a16="http://schemas.microsoft.com/office/drawing/2014/main" id="{93C4D3A5-C5C5-4363-A2BF-7A038A694E83}"/>
              </a:ext>
            </a:extLst>
          </p:cNvPr>
          <p:cNvSpPr/>
          <p:nvPr/>
        </p:nvSpPr>
        <p:spPr>
          <a:xfrm>
            <a:off x="11939335" y="2330203"/>
            <a:ext cx="91440" cy="1201381"/>
          </a:xfrm>
          <a:prstGeom prst="rect">
            <a:avLst/>
          </a:prstGeom>
          <a:solidFill>
            <a:srgbClr val="0099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1">
            <a:extLst>
              <a:ext uri="{FF2B5EF4-FFF2-40B4-BE49-F238E27FC236}">
                <a16:creationId xmlns="" xmlns:a16="http://schemas.microsoft.com/office/drawing/2014/main" id="{3EDBE1B6-E091-433F-BF06-029B3AA047A4}"/>
              </a:ext>
            </a:extLst>
          </p:cNvPr>
          <p:cNvSpPr/>
          <p:nvPr/>
        </p:nvSpPr>
        <p:spPr>
          <a:xfrm rot="408333">
            <a:off x="8833697" y="1610808"/>
            <a:ext cx="3437916" cy="1201382"/>
          </a:xfrm>
          <a:prstGeom prst="rect">
            <a:avLst/>
          </a:prstGeom>
          <a:solidFill>
            <a:schemeClr val="tx1">
              <a:alpha val="46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9" name="Rectangle 25">
            <a:extLst>
              <a:ext uri="{FF2B5EF4-FFF2-40B4-BE49-F238E27FC236}">
                <a16:creationId xmlns="" xmlns:a16="http://schemas.microsoft.com/office/drawing/2014/main" id="{28D92954-3908-4D5A-A653-0C064E57969B}"/>
              </a:ext>
            </a:extLst>
          </p:cNvPr>
          <p:cNvSpPr/>
          <p:nvPr/>
        </p:nvSpPr>
        <p:spPr>
          <a:xfrm>
            <a:off x="7342747" y="1093492"/>
            <a:ext cx="4596588" cy="12013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: Shape 71">
            <a:extLst>
              <a:ext uri="{FF2B5EF4-FFF2-40B4-BE49-F238E27FC236}">
                <a16:creationId xmlns="" xmlns:a16="http://schemas.microsoft.com/office/drawing/2014/main" id="{C6926E70-F343-4F82-B447-0FAAB36CB9F6}"/>
              </a:ext>
            </a:extLst>
          </p:cNvPr>
          <p:cNvSpPr/>
          <p:nvPr/>
        </p:nvSpPr>
        <p:spPr>
          <a:xfrm rot="253844">
            <a:off x="7530566" y="1135215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5">
            <a:extLst>
              <a:ext uri="{FF2B5EF4-FFF2-40B4-BE49-F238E27FC236}">
                <a16:creationId xmlns="" xmlns:a16="http://schemas.microsoft.com/office/drawing/2014/main" id="{3577FE1B-285D-47D0-97DD-F37DC0E566D0}"/>
              </a:ext>
            </a:extLst>
          </p:cNvPr>
          <p:cNvSpPr/>
          <p:nvPr/>
        </p:nvSpPr>
        <p:spPr>
          <a:xfrm>
            <a:off x="5895740" y="1648680"/>
            <a:ext cx="1652302" cy="1201380"/>
          </a:xfrm>
          <a:prstGeom prst="ellipse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: Shape 66">
            <a:extLst>
              <a:ext uri="{FF2B5EF4-FFF2-40B4-BE49-F238E27FC236}">
                <a16:creationId xmlns="" xmlns:a16="http://schemas.microsoft.com/office/drawing/2014/main" id="{A203A58C-543E-40A5-850D-D22A588D24F6}"/>
              </a:ext>
            </a:extLst>
          </p:cNvPr>
          <p:cNvSpPr/>
          <p:nvPr/>
        </p:nvSpPr>
        <p:spPr>
          <a:xfrm rot="253844">
            <a:off x="7424180" y="1133722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: Shape 26">
            <a:extLst>
              <a:ext uri="{FF2B5EF4-FFF2-40B4-BE49-F238E27FC236}">
                <a16:creationId xmlns="" xmlns:a16="http://schemas.microsoft.com/office/drawing/2014/main" id="{ECE09BEB-DEF7-4261-B670-B9A37247BF60}"/>
              </a:ext>
            </a:extLst>
          </p:cNvPr>
          <p:cNvSpPr/>
          <p:nvPr/>
        </p:nvSpPr>
        <p:spPr>
          <a:xfrm>
            <a:off x="7342747" y="1093492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>
            <a:gsLst>
              <a:gs pos="0">
                <a:srgbClr val="FFCC00"/>
              </a:gs>
              <a:gs pos="100000">
                <a:srgbClr val="FF9900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reeform: Shape 27">
            <a:extLst>
              <a:ext uri="{FF2B5EF4-FFF2-40B4-BE49-F238E27FC236}">
                <a16:creationId xmlns="" xmlns:a16="http://schemas.microsoft.com/office/drawing/2014/main" id="{AB9D1A03-A331-4591-8DE4-0DF498EED676}"/>
              </a:ext>
            </a:extLst>
          </p:cNvPr>
          <p:cNvSpPr/>
          <p:nvPr/>
        </p:nvSpPr>
        <p:spPr>
          <a:xfrm flipH="1" flipV="1">
            <a:off x="6141366" y="1093492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 flip="none" rotWithShape="1">
            <a:gsLst>
              <a:gs pos="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28">
            <a:extLst>
              <a:ext uri="{FF2B5EF4-FFF2-40B4-BE49-F238E27FC236}">
                <a16:creationId xmlns="" xmlns:a16="http://schemas.microsoft.com/office/drawing/2014/main" id="{BEE924DA-B36C-4679-A5BC-C6EE2DD7F502}"/>
              </a:ext>
            </a:extLst>
          </p:cNvPr>
          <p:cNvSpPr/>
          <p:nvPr/>
        </p:nvSpPr>
        <p:spPr>
          <a:xfrm>
            <a:off x="11939335" y="1093492"/>
            <a:ext cx="91440" cy="1201381"/>
          </a:xfrm>
          <a:prstGeom prst="rect">
            <a:avLst/>
          </a:prstGeom>
          <a:solidFill>
            <a:srgbClr val="FF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5" name="Picture 39">
            <a:extLst>
              <a:ext uri="{FF2B5EF4-FFF2-40B4-BE49-F238E27FC236}">
                <a16:creationId xmlns="" xmlns:a16="http://schemas.microsoft.com/office/drawing/2014/main" id="{AB1469CA-BDF3-4C13-973A-16F0906D18D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9337" y="1547511"/>
            <a:ext cx="537181" cy="51547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1" name="TextBox 49">
            <a:extLst>
              <a:ext uri="{FF2B5EF4-FFF2-40B4-BE49-F238E27FC236}">
                <a16:creationId xmlns="" xmlns:a16="http://schemas.microsoft.com/office/drawing/2014/main" id="{3BC3F107-E536-4968-B783-44DDACF22075}"/>
              </a:ext>
            </a:extLst>
          </p:cNvPr>
          <p:cNvSpPr txBox="1"/>
          <p:nvPr/>
        </p:nvSpPr>
        <p:spPr>
          <a:xfrm>
            <a:off x="6779081" y="3695372"/>
            <a:ext cx="5114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defRPr/>
            </a:pPr>
            <a:r>
              <a:rPr lang="ar-SY" b="1" dirty="0">
                <a:solidFill>
                  <a:srgbClr val="7030A0"/>
                </a:solidFill>
                <a:latin typeface="Oswald" panose="02000503000000000000" pitchFamily="2" charset="0"/>
              </a:rPr>
              <a:t>بعض المخلوقات الحية </a:t>
            </a:r>
            <a:r>
              <a:rPr lang="ar-SY" b="1" dirty="0" smtClean="0">
                <a:latin typeface="Oswald" panose="02000503000000000000" pitchFamily="2" charset="0"/>
              </a:rPr>
              <a:t>مثل الأرانب و الثعالب تحتاج إلى </a:t>
            </a:r>
            <a:r>
              <a:rPr lang="ar-SY" b="1" dirty="0" smtClean="0">
                <a:solidFill>
                  <a:srgbClr val="7030A0"/>
                </a:solidFill>
                <a:latin typeface="Oswald" panose="02000503000000000000" pitchFamily="2" charset="0"/>
              </a:rPr>
              <a:t>جحور</a:t>
            </a:r>
            <a:r>
              <a:rPr lang="ar-SY" b="1" dirty="0" smtClean="0">
                <a:latin typeface="Oswald" panose="02000503000000000000" pitchFamily="2" charset="0"/>
              </a:rPr>
              <a:t> </a:t>
            </a:r>
            <a:r>
              <a:rPr lang="ar-SY" b="1" dirty="0" smtClean="0">
                <a:solidFill>
                  <a:srgbClr val="7030A0"/>
                </a:solidFill>
                <a:latin typeface="Oswald" panose="02000503000000000000" pitchFamily="2" charset="0"/>
              </a:rPr>
              <a:t>آمنة</a:t>
            </a:r>
            <a:r>
              <a:rPr lang="ar-SY" b="1" dirty="0" smtClean="0">
                <a:latin typeface="Oswald" panose="02000503000000000000" pitchFamily="2" charset="0"/>
              </a:rPr>
              <a:t> لتعيش فيها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Oswald" panose="02000503000000000000" pitchFamily="2" charset="0"/>
            </a:endParaRPr>
          </a:p>
        </p:txBody>
      </p:sp>
      <p:sp>
        <p:nvSpPr>
          <p:cNvPr id="93" name="TextBox 51">
            <a:extLst>
              <a:ext uri="{FF2B5EF4-FFF2-40B4-BE49-F238E27FC236}">
                <a16:creationId xmlns="" xmlns:a16="http://schemas.microsoft.com/office/drawing/2014/main" id="{15ADE817-36F8-4A64-99D1-42FF21F1A073}"/>
              </a:ext>
            </a:extLst>
          </p:cNvPr>
          <p:cNvSpPr txBox="1"/>
          <p:nvPr/>
        </p:nvSpPr>
        <p:spPr>
          <a:xfrm>
            <a:off x="7226501" y="2355834"/>
            <a:ext cx="47128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ar-SY" b="1" dirty="0" smtClean="0">
                <a:latin typeface="Oswald" panose="02000503000000000000" pitchFamily="2" charset="0"/>
              </a:rPr>
              <a:t>بعض الحيوانات </a:t>
            </a:r>
            <a:r>
              <a:rPr lang="ar-SY" b="1" dirty="0" smtClean="0">
                <a:solidFill>
                  <a:srgbClr val="0070C0"/>
                </a:solidFill>
                <a:latin typeface="Oswald" panose="02000503000000000000" pitchFamily="2" charset="0"/>
              </a:rPr>
              <a:t>تحتاج</a:t>
            </a:r>
            <a:r>
              <a:rPr lang="ar-SY" b="1" dirty="0" smtClean="0">
                <a:latin typeface="Oswald" panose="02000503000000000000" pitchFamily="2" charset="0"/>
              </a:rPr>
              <a:t> إلى </a:t>
            </a:r>
            <a:r>
              <a:rPr lang="ar-SY" b="1" dirty="0">
                <a:solidFill>
                  <a:srgbClr val="0070C0"/>
                </a:solidFill>
                <a:latin typeface="Oswald" panose="02000503000000000000" pitchFamily="2" charset="0"/>
              </a:rPr>
              <a:t>أماكن واسعة </a:t>
            </a:r>
            <a:r>
              <a:rPr lang="ar-SY" b="1" dirty="0" smtClean="0">
                <a:latin typeface="Oswald" panose="02000503000000000000" pitchFamily="2" charset="0"/>
              </a:rPr>
              <a:t>تعيش فيها و </a:t>
            </a:r>
            <a:r>
              <a:rPr lang="ar-SY" b="1" dirty="0">
                <a:latin typeface="Oswald" panose="02000503000000000000" pitchFamily="2" charset="0"/>
              </a:rPr>
              <a:t>منها الحوت </a:t>
            </a:r>
            <a:r>
              <a:rPr lang="ar-SY" b="1" dirty="0" smtClean="0">
                <a:latin typeface="Oswald" panose="02000503000000000000" pitchFamily="2" charset="0"/>
              </a:rPr>
              <a:t>وتحصل على حاجاتها منها , بينما تحصل </a:t>
            </a:r>
            <a:r>
              <a:rPr lang="ar-SY" b="1" dirty="0" smtClean="0">
                <a:solidFill>
                  <a:srgbClr val="0070C0"/>
                </a:solidFill>
                <a:latin typeface="Oswald" panose="02000503000000000000" pitchFamily="2" charset="0"/>
              </a:rPr>
              <a:t>سمكة الكنعد </a:t>
            </a:r>
            <a:r>
              <a:rPr lang="ar-SY" b="1" dirty="0" smtClean="0">
                <a:latin typeface="Oswald" panose="02000503000000000000" pitchFamily="2" charset="0"/>
              </a:rPr>
              <a:t>على حاجاتها من </a:t>
            </a:r>
            <a:r>
              <a:rPr lang="ar-SY" b="1" dirty="0" smtClean="0">
                <a:solidFill>
                  <a:srgbClr val="0070C0"/>
                </a:solidFill>
                <a:latin typeface="Oswald" panose="02000503000000000000" pitchFamily="2" charset="0"/>
              </a:rPr>
              <a:t>مناطق محدودة </a:t>
            </a:r>
            <a:r>
              <a:rPr lang="ar-SY" b="1" dirty="0" smtClean="0">
                <a:latin typeface="Oswald" panose="02000503000000000000" pitchFamily="2" charset="0"/>
              </a:rPr>
              <a:t>في البحر و </a:t>
            </a:r>
            <a:r>
              <a:rPr lang="ar-SY" b="1" dirty="0">
                <a:latin typeface="Oswald" panose="02000503000000000000" pitchFamily="2" charset="0"/>
              </a:rPr>
              <a:t>بعضها يعيش </a:t>
            </a:r>
            <a:r>
              <a:rPr lang="ar-SY" b="1" dirty="0">
                <a:solidFill>
                  <a:srgbClr val="0070C0"/>
                </a:solidFill>
                <a:latin typeface="Oswald" panose="02000503000000000000" pitchFamily="2" charset="0"/>
              </a:rPr>
              <a:t>في البحيرات الصغيرة </a:t>
            </a:r>
            <a:endParaRPr lang="en-US" sz="1600" b="1" dirty="0">
              <a:solidFill>
                <a:srgbClr val="0070C0"/>
              </a:solidFill>
              <a:latin typeface="Oswald" panose="02000503000000000000" pitchFamily="2" charset="0"/>
            </a:endParaRPr>
          </a:p>
        </p:txBody>
      </p:sp>
      <p:sp>
        <p:nvSpPr>
          <p:cNvPr id="95" name="TextBox 53">
            <a:extLst>
              <a:ext uri="{FF2B5EF4-FFF2-40B4-BE49-F238E27FC236}">
                <a16:creationId xmlns="" xmlns:a16="http://schemas.microsoft.com/office/drawing/2014/main" id="{E1ED38C1-3EB0-47D6-B4F1-8D225FF32CDC}"/>
              </a:ext>
            </a:extLst>
          </p:cNvPr>
          <p:cNvSpPr txBox="1"/>
          <p:nvPr/>
        </p:nvSpPr>
        <p:spPr>
          <a:xfrm>
            <a:off x="8224120" y="1207603"/>
            <a:ext cx="37804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defRPr/>
            </a:pPr>
            <a:r>
              <a:rPr lang="ar-SY" sz="2000" b="1" dirty="0" smtClean="0">
                <a:solidFill>
                  <a:schemeClr val="accent2"/>
                </a:solidFill>
                <a:latin typeface="Oswald" panose="02000503000000000000" pitchFamily="2" charset="0"/>
              </a:rPr>
              <a:t>المكان</a:t>
            </a:r>
            <a:endParaRPr lang="ar-SY" b="1" dirty="0" smtClean="0">
              <a:solidFill>
                <a:schemeClr val="accent2"/>
              </a:solidFill>
              <a:latin typeface="Oswald" panose="02000503000000000000" pitchFamily="2" charset="0"/>
            </a:endParaRPr>
          </a:p>
          <a:p>
            <a:pPr lvl="0" algn="r">
              <a:defRPr/>
            </a:pPr>
            <a:r>
              <a:rPr lang="ar-SY" b="1" dirty="0" smtClean="0">
                <a:latin typeface="Oswald" panose="02000503000000000000" pitchFamily="2" charset="0"/>
              </a:rPr>
              <a:t>تحتاج معظم المخلوقات الحية إلى أماكن تحصل منها على حاجاتها لكي تعيش و تنمو</a:t>
            </a:r>
            <a:endParaRPr lang="ar-SY" b="1" dirty="0">
              <a:latin typeface="Oswald" panose="02000503000000000000" pitchFamily="2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6432960" y="4936714"/>
            <a:ext cx="2500868" cy="1718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0282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0" grpId="1" animBg="1"/>
      <p:bldP spid="49" grpId="0" animBg="1"/>
      <p:bldP spid="50" grpId="0" animBg="1"/>
      <p:bldP spid="51" grpId="0" animBg="1"/>
      <p:bldP spid="52" grpId="0" animBg="1"/>
      <p:bldP spid="53" grpId="0" animBg="1"/>
      <p:bldP spid="55" grpId="0" animBg="1"/>
      <p:bldP spid="56" grpId="0" animBg="1"/>
      <p:bldP spid="61" grpId="0" animBg="1"/>
      <p:bldP spid="62" grpId="0" animBg="1"/>
      <p:bldP spid="63" grpId="0" animBg="1"/>
      <p:bldP spid="65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4" grpId="0" animBg="1"/>
      <p:bldP spid="81" grpId="0" animBg="1"/>
      <p:bldP spid="82" grpId="0" animBg="1"/>
      <p:bldP spid="91" grpId="0"/>
      <p:bldP spid="93" grpId="0"/>
      <p:bldP spid="9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rapezoid 48">
            <a:extLst>
              <a:ext uri="{FF2B5EF4-FFF2-40B4-BE49-F238E27FC236}">
                <a16:creationId xmlns=""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Block Arc 50">
            <a:extLst>
              <a:ext uri="{FF2B5EF4-FFF2-40B4-BE49-F238E27FC236}">
                <a16:creationId xmlns=""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Freeform: Shape 58">
            <a:extLst>
              <a:ext uri="{FF2B5EF4-FFF2-40B4-BE49-F238E27FC236}">
                <a16:creationId xmlns=""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rapezoid 59">
            <a:extLst>
              <a:ext uri="{FF2B5EF4-FFF2-40B4-BE49-F238E27FC236}">
                <a16:creationId xmlns=""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8" name="Group 69">
            <a:extLst>
              <a:ext uri="{FF2B5EF4-FFF2-40B4-BE49-F238E27FC236}">
                <a16:creationId xmlns=""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471309"/>
            <a:ext cx="2786743" cy="1429232"/>
            <a:chOff x="538318" y="1482904"/>
            <a:chExt cx="2658769" cy="1143772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9" name="Trapezoid 57">
              <a:extLst>
                <a:ext uri="{FF2B5EF4-FFF2-40B4-BE49-F238E27FC236}">
                  <a16:creationId xmlns=""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TextBox 61">
              <a:extLst>
                <a:ext uri="{FF2B5EF4-FFF2-40B4-BE49-F238E27FC236}">
                  <a16:creationId xmlns=""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054255" y="1482904"/>
              <a:ext cx="1569008" cy="5172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1</a:t>
              </a:r>
            </a:p>
          </p:txBody>
        </p:sp>
        <p:grpSp>
          <p:nvGrpSpPr>
            <p:cNvPr id="21" name="Group 65">
              <a:extLst>
                <a:ext uri="{FF2B5EF4-FFF2-40B4-BE49-F238E27FC236}">
                  <a16:creationId xmlns=""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787829" y="2000144"/>
              <a:ext cx="2143232" cy="541267"/>
              <a:chOff x="3299468" y="5457935"/>
              <a:chExt cx="2143232" cy="541267"/>
            </a:xfrm>
            <a:grpFill/>
          </p:grpSpPr>
          <p:sp>
            <p:nvSpPr>
              <p:cNvPr id="22" name="TextBox 66">
                <a:extLst>
                  <a:ext uri="{FF2B5EF4-FFF2-40B4-BE49-F238E27FC236}">
                    <a16:creationId xmlns=""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667466" y="5457935"/>
                <a:ext cx="1365861" cy="2709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المخلوقات الحية</a:t>
                </a:r>
              </a:p>
            </p:txBody>
          </p:sp>
          <p:sp>
            <p:nvSpPr>
              <p:cNvPr id="23" name="TextBox 67">
                <a:extLst>
                  <a:ext uri="{FF2B5EF4-FFF2-40B4-BE49-F238E27FC236}">
                    <a16:creationId xmlns=""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299468" y="5703637"/>
                <a:ext cx="2143232" cy="2955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المخلوقات الحيّة و حاجاتها</a:t>
                </a:r>
              </a:p>
            </p:txBody>
          </p:sp>
        </p:grpSp>
      </p:grpSp>
      <p:sp>
        <p:nvSpPr>
          <p:cNvPr id="24" name="Rectangle 49">
            <a:extLst>
              <a:ext uri="{FF2B5EF4-FFF2-40B4-BE49-F238E27FC236}">
                <a16:creationId xmlns=""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Freeform: Shape 7">
            <a:extLst>
              <a:ext uri="{FF2B5EF4-FFF2-40B4-BE49-F238E27FC236}">
                <a16:creationId xmlns="" xmlns:a16="http://schemas.microsoft.com/office/drawing/2014/main" id="{379DF894-4543-4E2A-A932-45D8D5155E4D}"/>
              </a:ext>
            </a:extLst>
          </p:cNvPr>
          <p:cNvSpPr/>
          <p:nvPr/>
        </p:nvSpPr>
        <p:spPr>
          <a:xfrm>
            <a:off x="862460" y="3010628"/>
            <a:ext cx="1613481" cy="1613481"/>
          </a:xfrm>
          <a:custGeom>
            <a:avLst/>
            <a:gdLst>
              <a:gd name="connsiteX0" fmla="*/ 1226115 w 3038621"/>
              <a:gd name="connsiteY0" fmla="*/ 0 h 3038621"/>
              <a:gd name="connsiteX1" fmla="*/ 1812506 w 3038621"/>
              <a:gd name="connsiteY1" fmla="*/ 0 h 3038621"/>
              <a:gd name="connsiteX2" fmla="*/ 1890271 w 3038621"/>
              <a:gd name="connsiteY2" fmla="*/ 259462 h 3038621"/>
              <a:gd name="connsiteX3" fmla="*/ 1895833 w 3038621"/>
              <a:gd name="connsiteY3" fmla="*/ 304887 h 3038621"/>
              <a:gd name="connsiteX4" fmla="*/ 1897323 w 3038621"/>
              <a:gd name="connsiteY4" fmla="*/ 305270 h 3038621"/>
              <a:gd name="connsiteX5" fmla="*/ 2084270 w 3038621"/>
              <a:gd name="connsiteY5" fmla="*/ 380249 h 3038621"/>
              <a:gd name="connsiteX6" fmla="*/ 2110556 w 3038621"/>
              <a:gd name="connsiteY6" fmla="*/ 395998 h 3038621"/>
              <a:gd name="connsiteX7" fmla="*/ 2147849 w 3038621"/>
              <a:gd name="connsiteY7" fmla="*/ 366155 h 3038621"/>
              <a:gd name="connsiteX8" fmla="*/ 2386305 w 3038621"/>
              <a:gd name="connsiteY8" fmla="*/ 237675 h 3038621"/>
              <a:gd name="connsiteX9" fmla="*/ 2800946 w 3038621"/>
              <a:gd name="connsiteY9" fmla="*/ 652317 h 3038621"/>
              <a:gd name="connsiteX10" fmla="*/ 2672467 w 3038621"/>
              <a:gd name="connsiteY10" fmla="*/ 890772 h 3038621"/>
              <a:gd name="connsiteX11" fmla="*/ 2644268 w 3038621"/>
              <a:gd name="connsiteY11" fmla="*/ 926839 h 3038621"/>
              <a:gd name="connsiteX12" fmla="*/ 2644334 w 3038621"/>
              <a:gd name="connsiteY12" fmla="*/ 926943 h 3038621"/>
              <a:gd name="connsiteX13" fmla="*/ 2706547 w 3038621"/>
              <a:gd name="connsiteY13" fmla="*/ 1064045 h 3038621"/>
              <a:gd name="connsiteX14" fmla="*/ 2731329 w 3038621"/>
              <a:gd name="connsiteY14" fmla="*/ 1142494 h 3038621"/>
              <a:gd name="connsiteX15" fmla="*/ 2779159 w 3038621"/>
              <a:gd name="connsiteY15" fmla="*/ 1148350 h 3038621"/>
              <a:gd name="connsiteX16" fmla="*/ 3038621 w 3038621"/>
              <a:gd name="connsiteY16" fmla="*/ 1226115 h 3038621"/>
              <a:gd name="connsiteX17" fmla="*/ 3038621 w 3038621"/>
              <a:gd name="connsiteY17" fmla="*/ 1812506 h 3038621"/>
              <a:gd name="connsiteX18" fmla="*/ 2779159 w 3038621"/>
              <a:gd name="connsiteY18" fmla="*/ 1890271 h 3038621"/>
              <a:gd name="connsiteX19" fmla="*/ 2732846 w 3038621"/>
              <a:gd name="connsiteY19" fmla="*/ 1895941 h 3038621"/>
              <a:gd name="connsiteX20" fmla="*/ 2723709 w 3038621"/>
              <a:gd name="connsiteY20" fmla="*/ 1927018 h 3038621"/>
              <a:gd name="connsiteX21" fmla="*/ 2666815 w 3038621"/>
              <a:gd name="connsiteY21" fmla="*/ 2066947 h 3038621"/>
              <a:gd name="connsiteX22" fmla="*/ 2642954 w 3038621"/>
              <a:gd name="connsiteY22" fmla="*/ 2110102 h 3038621"/>
              <a:gd name="connsiteX23" fmla="*/ 2672467 w 3038621"/>
              <a:gd name="connsiteY23" fmla="*/ 2147849 h 3038621"/>
              <a:gd name="connsiteX24" fmla="*/ 2800946 w 3038621"/>
              <a:gd name="connsiteY24" fmla="*/ 2386305 h 3038621"/>
              <a:gd name="connsiteX25" fmla="*/ 2386305 w 3038621"/>
              <a:gd name="connsiteY25" fmla="*/ 2800946 h 3038621"/>
              <a:gd name="connsiteX26" fmla="*/ 2147849 w 3038621"/>
              <a:gd name="connsiteY26" fmla="*/ 2672467 h 3038621"/>
              <a:gd name="connsiteX27" fmla="*/ 2109881 w 3038621"/>
              <a:gd name="connsiteY27" fmla="*/ 2642782 h 3038621"/>
              <a:gd name="connsiteX28" fmla="*/ 2038929 w 3038621"/>
              <a:gd name="connsiteY28" fmla="*/ 2679794 h 3038621"/>
              <a:gd name="connsiteX29" fmla="*/ 1897323 w 3038621"/>
              <a:gd name="connsiteY29" fmla="*/ 2733350 h 3038621"/>
              <a:gd name="connsiteX30" fmla="*/ 1895833 w 3038621"/>
              <a:gd name="connsiteY30" fmla="*/ 2733733 h 3038621"/>
              <a:gd name="connsiteX31" fmla="*/ 1890271 w 3038621"/>
              <a:gd name="connsiteY31" fmla="*/ 2779159 h 3038621"/>
              <a:gd name="connsiteX32" fmla="*/ 1812506 w 3038621"/>
              <a:gd name="connsiteY32" fmla="*/ 3038621 h 3038621"/>
              <a:gd name="connsiteX33" fmla="*/ 1226115 w 3038621"/>
              <a:gd name="connsiteY33" fmla="*/ 3038621 h 3038621"/>
              <a:gd name="connsiteX34" fmla="*/ 1148350 w 3038621"/>
              <a:gd name="connsiteY34" fmla="*/ 2779159 h 3038621"/>
              <a:gd name="connsiteX35" fmla="*/ 1142789 w 3038621"/>
              <a:gd name="connsiteY35" fmla="*/ 2733734 h 3038621"/>
              <a:gd name="connsiteX36" fmla="*/ 1141297 w 3038621"/>
              <a:gd name="connsiteY36" fmla="*/ 2733350 h 3038621"/>
              <a:gd name="connsiteX37" fmla="*/ 954351 w 3038621"/>
              <a:gd name="connsiteY37" fmla="*/ 2658371 h 3038621"/>
              <a:gd name="connsiteX38" fmla="*/ 928065 w 3038621"/>
              <a:gd name="connsiteY38" fmla="*/ 2642623 h 3038621"/>
              <a:gd name="connsiteX39" fmla="*/ 890772 w 3038621"/>
              <a:gd name="connsiteY39" fmla="*/ 2672467 h 3038621"/>
              <a:gd name="connsiteX40" fmla="*/ 652317 w 3038621"/>
              <a:gd name="connsiteY40" fmla="*/ 2800946 h 3038621"/>
              <a:gd name="connsiteX41" fmla="*/ 237675 w 3038621"/>
              <a:gd name="connsiteY41" fmla="*/ 2386305 h 3038621"/>
              <a:gd name="connsiteX42" fmla="*/ 366155 w 3038621"/>
              <a:gd name="connsiteY42" fmla="*/ 2147849 h 3038621"/>
              <a:gd name="connsiteX43" fmla="*/ 394354 w 3038621"/>
              <a:gd name="connsiteY43" fmla="*/ 2111782 h 3038621"/>
              <a:gd name="connsiteX44" fmla="*/ 394287 w 3038621"/>
              <a:gd name="connsiteY44" fmla="*/ 2111677 h 3038621"/>
              <a:gd name="connsiteX45" fmla="*/ 332074 w 3038621"/>
              <a:gd name="connsiteY45" fmla="*/ 1974575 h 3038621"/>
              <a:gd name="connsiteX46" fmla="*/ 307292 w 3038621"/>
              <a:gd name="connsiteY46" fmla="*/ 1896127 h 3038621"/>
              <a:gd name="connsiteX47" fmla="*/ 259463 w 3038621"/>
              <a:gd name="connsiteY47" fmla="*/ 1890271 h 3038621"/>
              <a:gd name="connsiteX48" fmla="*/ 0 w 3038621"/>
              <a:gd name="connsiteY48" fmla="*/ 1812506 h 3038621"/>
              <a:gd name="connsiteX49" fmla="*/ 0 w 3038621"/>
              <a:gd name="connsiteY49" fmla="*/ 1226115 h 3038621"/>
              <a:gd name="connsiteX50" fmla="*/ 259463 w 3038621"/>
              <a:gd name="connsiteY50" fmla="*/ 1148350 h 3038621"/>
              <a:gd name="connsiteX51" fmla="*/ 305774 w 3038621"/>
              <a:gd name="connsiteY51" fmla="*/ 1142680 h 3038621"/>
              <a:gd name="connsiteX52" fmla="*/ 314911 w 3038621"/>
              <a:gd name="connsiteY52" fmla="*/ 1111602 h 3038621"/>
              <a:gd name="connsiteX53" fmla="*/ 371805 w 3038621"/>
              <a:gd name="connsiteY53" fmla="*/ 971673 h 3038621"/>
              <a:gd name="connsiteX54" fmla="*/ 395666 w 3038621"/>
              <a:gd name="connsiteY54" fmla="*/ 928518 h 3038621"/>
              <a:gd name="connsiteX55" fmla="*/ 366155 w 3038621"/>
              <a:gd name="connsiteY55" fmla="*/ 890772 h 3038621"/>
              <a:gd name="connsiteX56" fmla="*/ 237675 w 3038621"/>
              <a:gd name="connsiteY56" fmla="*/ 652317 h 3038621"/>
              <a:gd name="connsiteX57" fmla="*/ 652317 w 3038621"/>
              <a:gd name="connsiteY57" fmla="*/ 237675 h 3038621"/>
              <a:gd name="connsiteX58" fmla="*/ 890772 w 3038621"/>
              <a:gd name="connsiteY58" fmla="*/ 366155 h 3038621"/>
              <a:gd name="connsiteX59" fmla="*/ 928739 w 3038621"/>
              <a:gd name="connsiteY59" fmla="*/ 395839 h 3038621"/>
              <a:gd name="connsiteX60" fmla="*/ 999692 w 3038621"/>
              <a:gd name="connsiteY60" fmla="*/ 358827 h 3038621"/>
              <a:gd name="connsiteX61" fmla="*/ 1141297 w 3038621"/>
              <a:gd name="connsiteY61" fmla="*/ 305270 h 3038621"/>
              <a:gd name="connsiteX62" fmla="*/ 1142789 w 3038621"/>
              <a:gd name="connsiteY62" fmla="*/ 304887 h 3038621"/>
              <a:gd name="connsiteX63" fmla="*/ 1148350 w 3038621"/>
              <a:gd name="connsiteY63" fmla="*/ 259462 h 3038621"/>
              <a:gd name="connsiteX64" fmla="*/ 1226115 w 3038621"/>
              <a:gd name="connsiteY64" fmla="*/ 0 h 3038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3038621" h="3038621">
                <a:moveTo>
                  <a:pt x="1226115" y="0"/>
                </a:moveTo>
                <a:lnTo>
                  <a:pt x="1812506" y="0"/>
                </a:lnTo>
                <a:cubicBezTo>
                  <a:pt x="1841311" y="0"/>
                  <a:pt x="1868072" y="95649"/>
                  <a:pt x="1890271" y="259462"/>
                </a:cubicBezTo>
                <a:lnTo>
                  <a:pt x="1895833" y="304887"/>
                </a:lnTo>
                <a:lnTo>
                  <a:pt x="1897323" y="305270"/>
                </a:lnTo>
                <a:cubicBezTo>
                  <a:pt x="1962006" y="325389"/>
                  <a:pt x="2024474" y="350534"/>
                  <a:pt x="2084270" y="380249"/>
                </a:cubicBezTo>
                <a:lnTo>
                  <a:pt x="2110556" y="395998"/>
                </a:lnTo>
                <a:lnTo>
                  <a:pt x="2147849" y="366155"/>
                </a:lnTo>
                <a:cubicBezTo>
                  <a:pt x="2279380" y="266019"/>
                  <a:pt x="2365937" y="217307"/>
                  <a:pt x="2386305" y="237675"/>
                </a:cubicBezTo>
                <a:lnTo>
                  <a:pt x="2800946" y="652317"/>
                </a:lnTo>
                <a:cubicBezTo>
                  <a:pt x="2821314" y="672684"/>
                  <a:pt x="2772602" y="759241"/>
                  <a:pt x="2672467" y="890772"/>
                </a:cubicBezTo>
                <a:lnTo>
                  <a:pt x="2644268" y="926839"/>
                </a:lnTo>
                <a:lnTo>
                  <a:pt x="2644334" y="926943"/>
                </a:lnTo>
                <a:cubicBezTo>
                  <a:pt x="2667667" y="971166"/>
                  <a:pt x="2688468" y="1016931"/>
                  <a:pt x="2706547" y="1064045"/>
                </a:cubicBezTo>
                <a:lnTo>
                  <a:pt x="2731329" y="1142494"/>
                </a:lnTo>
                <a:lnTo>
                  <a:pt x="2779159" y="1148350"/>
                </a:lnTo>
                <a:cubicBezTo>
                  <a:pt x="2942972" y="1170550"/>
                  <a:pt x="3038621" y="1197311"/>
                  <a:pt x="3038621" y="1226115"/>
                </a:cubicBezTo>
                <a:lnTo>
                  <a:pt x="3038621" y="1812506"/>
                </a:lnTo>
                <a:cubicBezTo>
                  <a:pt x="3038621" y="1841311"/>
                  <a:pt x="2942972" y="1868072"/>
                  <a:pt x="2779159" y="1890271"/>
                </a:cubicBezTo>
                <a:lnTo>
                  <a:pt x="2732846" y="1895941"/>
                </a:lnTo>
                <a:lnTo>
                  <a:pt x="2723709" y="1927018"/>
                </a:lnTo>
                <a:cubicBezTo>
                  <a:pt x="2707468" y="1975011"/>
                  <a:pt x="2688440" y="2021718"/>
                  <a:pt x="2666815" y="2066947"/>
                </a:cubicBezTo>
                <a:lnTo>
                  <a:pt x="2642954" y="2110102"/>
                </a:lnTo>
                <a:lnTo>
                  <a:pt x="2672467" y="2147849"/>
                </a:lnTo>
                <a:cubicBezTo>
                  <a:pt x="2772602" y="2279380"/>
                  <a:pt x="2821314" y="2365937"/>
                  <a:pt x="2800946" y="2386305"/>
                </a:cubicBezTo>
                <a:lnTo>
                  <a:pt x="2386305" y="2800946"/>
                </a:lnTo>
                <a:cubicBezTo>
                  <a:pt x="2365937" y="2821314"/>
                  <a:pt x="2279380" y="2772602"/>
                  <a:pt x="2147849" y="2672467"/>
                </a:cubicBezTo>
                <a:lnTo>
                  <a:pt x="2109881" y="2642782"/>
                </a:lnTo>
                <a:lnTo>
                  <a:pt x="2038929" y="2679794"/>
                </a:lnTo>
                <a:cubicBezTo>
                  <a:pt x="1993101" y="2700345"/>
                  <a:pt x="1945835" y="2718261"/>
                  <a:pt x="1897323" y="2733350"/>
                </a:cubicBezTo>
                <a:lnTo>
                  <a:pt x="1895833" y="2733733"/>
                </a:lnTo>
                <a:lnTo>
                  <a:pt x="1890271" y="2779159"/>
                </a:lnTo>
                <a:cubicBezTo>
                  <a:pt x="1868072" y="2942972"/>
                  <a:pt x="1841311" y="3038621"/>
                  <a:pt x="1812506" y="3038621"/>
                </a:cubicBezTo>
                <a:lnTo>
                  <a:pt x="1226115" y="3038621"/>
                </a:lnTo>
                <a:cubicBezTo>
                  <a:pt x="1197311" y="3038621"/>
                  <a:pt x="1170550" y="2942972"/>
                  <a:pt x="1148350" y="2779159"/>
                </a:cubicBezTo>
                <a:lnTo>
                  <a:pt x="1142789" y="2733734"/>
                </a:lnTo>
                <a:lnTo>
                  <a:pt x="1141297" y="2733350"/>
                </a:lnTo>
                <a:cubicBezTo>
                  <a:pt x="1076615" y="2713232"/>
                  <a:pt x="1014147" y="2688086"/>
                  <a:pt x="954351" y="2658371"/>
                </a:cubicBezTo>
                <a:lnTo>
                  <a:pt x="928065" y="2642623"/>
                </a:lnTo>
                <a:lnTo>
                  <a:pt x="890772" y="2672467"/>
                </a:lnTo>
                <a:cubicBezTo>
                  <a:pt x="759241" y="2772602"/>
                  <a:pt x="672684" y="2821314"/>
                  <a:pt x="652317" y="2800946"/>
                </a:cubicBezTo>
                <a:lnTo>
                  <a:pt x="237675" y="2386305"/>
                </a:lnTo>
                <a:cubicBezTo>
                  <a:pt x="217307" y="2365937"/>
                  <a:pt x="266019" y="2279380"/>
                  <a:pt x="366155" y="2147849"/>
                </a:cubicBezTo>
                <a:lnTo>
                  <a:pt x="394354" y="2111782"/>
                </a:lnTo>
                <a:lnTo>
                  <a:pt x="394287" y="2111677"/>
                </a:lnTo>
                <a:cubicBezTo>
                  <a:pt x="370954" y="2067454"/>
                  <a:pt x="350152" y="2021690"/>
                  <a:pt x="332074" y="1974575"/>
                </a:cubicBezTo>
                <a:lnTo>
                  <a:pt x="307292" y="1896127"/>
                </a:lnTo>
                <a:lnTo>
                  <a:pt x="259463" y="1890271"/>
                </a:lnTo>
                <a:cubicBezTo>
                  <a:pt x="95649" y="1868072"/>
                  <a:pt x="0" y="1841311"/>
                  <a:pt x="0" y="1812506"/>
                </a:cubicBezTo>
                <a:lnTo>
                  <a:pt x="0" y="1226115"/>
                </a:lnTo>
                <a:cubicBezTo>
                  <a:pt x="0" y="1197311"/>
                  <a:pt x="95649" y="1170550"/>
                  <a:pt x="259463" y="1148350"/>
                </a:cubicBezTo>
                <a:lnTo>
                  <a:pt x="305774" y="1142680"/>
                </a:lnTo>
                <a:lnTo>
                  <a:pt x="314911" y="1111602"/>
                </a:lnTo>
                <a:cubicBezTo>
                  <a:pt x="331152" y="1063610"/>
                  <a:pt x="350181" y="1016902"/>
                  <a:pt x="371805" y="971673"/>
                </a:cubicBezTo>
                <a:lnTo>
                  <a:pt x="395666" y="928518"/>
                </a:lnTo>
                <a:lnTo>
                  <a:pt x="366155" y="890772"/>
                </a:lnTo>
                <a:cubicBezTo>
                  <a:pt x="266019" y="759241"/>
                  <a:pt x="217307" y="672684"/>
                  <a:pt x="237675" y="652317"/>
                </a:cubicBezTo>
                <a:lnTo>
                  <a:pt x="652317" y="237675"/>
                </a:lnTo>
                <a:cubicBezTo>
                  <a:pt x="672684" y="217307"/>
                  <a:pt x="759241" y="266019"/>
                  <a:pt x="890772" y="366155"/>
                </a:cubicBezTo>
                <a:lnTo>
                  <a:pt x="928739" y="395839"/>
                </a:lnTo>
                <a:lnTo>
                  <a:pt x="999692" y="358827"/>
                </a:lnTo>
                <a:cubicBezTo>
                  <a:pt x="1045519" y="338276"/>
                  <a:pt x="1092785" y="320359"/>
                  <a:pt x="1141297" y="305270"/>
                </a:cubicBezTo>
                <a:lnTo>
                  <a:pt x="1142789" y="304887"/>
                </a:lnTo>
                <a:lnTo>
                  <a:pt x="1148350" y="259462"/>
                </a:lnTo>
                <a:cubicBezTo>
                  <a:pt x="1170550" y="95649"/>
                  <a:pt x="1197311" y="0"/>
                  <a:pt x="1226115" y="0"/>
                </a:cubicBezTo>
                <a:close/>
              </a:path>
            </a:pathLst>
          </a:cu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7">
            <a:extLst>
              <a:ext uri="{FF2B5EF4-FFF2-40B4-BE49-F238E27FC236}">
                <a16:creationId xmlns="" xmlns:a16="http://schemas.microsoft.com/office/drawing/2014/main" id="{73D98638-B1DB-49A0-9E62-B407497411A7}"/>
              </a:ext>
            </a:extLst>
          </p:cNvPr>
          <p:cNvGrpSpPr/>
          <p:nvPr/>
        </p:nvGrpSpPr>
        <p:grpSpPr>
          <a:xfrm>
            <a:off x="1197058" y="3374409"/>
            <a:ext cx="911319" cy="911319"/>
            <a:chOff x="1264997" y="2528270"/>
            <a:chExt cx="1220887" cy="1220887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42" name="Oval 1">
              <a:extLst>
                <a:ext uri="{FF2B5EF4-FFF2-40B4-BE49-F238E27FC236}">
                  <a16:creationId xmlns="" xmlns:a16="http://schemas.microsoft.com/office/drawing/2014/main" id="{2435EC4E-2E6A-40F9-B35C-2B07C225C234}"/>
                </a:ext>
              </a:extLst>
            </p:cNvPr>
            <p:cNvSpPr/>
            <p:nvPr/>
          </p:nvSpPr>
          <p:spPr>
            <a:xfrm>
              <a:off x="1264998" y="2528271"/>
              <a:ext cx="1220886" cy="12208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Circle: Hollow 11">
              <a:extLst>
                <a:ext uri="{FF2B5EF4-FFF2-40B4-BE49-F238E27FC236}">
                  <a16:creationId xmlns="" xmlns:a16="http://schemas.microsoft.com/office/drawing/2014/main" id="{28C76D5F-8512-4160-BA3A-EFBA690D9ACA}"/>
                </a:ext>
              </a:extLst>
            </p:cNvPr>
            <p:cNvSpPr/>
            <p:nvPr/>
          </p:nvSpPr>
          <p:spPr>
            <a:xfrm>
              <a:off x="1264997" y="2528270"/>
              <a:ext cx="1220887" cy="1220886"/>
            </a:xfrm>
            <a:prstGeom prst="donut">
              <a:avLst>
                <a:gd name="adj" fmla="val 1762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4" name="Graphic 26">
              <a:extLst>
                <a:ext uri="{FF2B5EF4-FFF2-40B4-BE49-F238E27FC236}">
                  <a16:creationId xmlns="" xmlns:a16="http://schemas.microsoft.com/office/drawing/2014/main" id="{1F63AD6A-7D8F-417B-AAF3-AF62B34508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6578" y="2786907"/>
              <a:ext cx="1157720" cy="837501"/>
            </a:xfrm>
            <a:prstGeom prst="ellipse">
              <a:avLst/>
            </a:prstGeom>
            <a:grpFill/>
            <a:ln>
              <a:noFill/>
            </a:ln>
            <a:effectLst>
              <a:softEdge rad="112500"/>
            </a:effectLst>
          </p:spPr>
        </p:pic>
      </p:grpSp>
      <p:grpSp>
        <p:nvGrpSpPr>
          <p:cNvPr id="45" name="Group 34">
            <a:extLst>
              <a:ext uri="{FF2B5EF4-FFF2-40B4-BE49-F238E27FC236}">
                <a16:creationId xmlns="" xmlns:a16="http://schemas.microsoft.com/office/drawing/2014/main" id="{2255C8E2-5D6F-4BAB-B62D-F54C6EA98904}"/>
              </a:ext>
            </a:extLst>
          </p:cNvPr>
          <p:cNvGrpSpPr/>
          <p:nvPr/>
        </p:nvGrpSpPr>
        <p:grpSpPr>
          <a:xfrm>
            <a:off x="604012" y="4644619"/>
            <a:ext cx="2003772" cy="979638"/>
            <a:chOff x="932188" y="4560288"/>
            <a:chExt cx="2003772" cy="979638"/>
          </a:xfrm>
        </p:grpSpPr>
        <p:sp>
          <p:nvSpPr>
            <p:cNvPr id="46" name="TextBox 31">
              <a:extLst>
                <a:ext uri="{FF2B5EF4-FFF2-40B4-BE49-F238E27FC236}">
                  <a16:creationId xmlns="" xmlns:a16="http://schemas.microsoft.com/office/drawing/2014/main" id="{65254C6D-635B-4B58-B3BA-73B5747D9FE2}"/>
                </a:ext>
              </a:extLst>
            </p:cNvPr>
            <p:cNvSpPr txBox="1"/>
            <p:nvPr/>
          </p:nvSpPr>
          <p:spPr>
            <a:xfrm>
              <a:off x="1499460" y="4560288"/>
              <a:ext cx="8390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1</a:t>
              </a:r>
              <a:endParaRPr lang="en-US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7" name="TextBox 32">
              <a:extLst>
                <a:ext uri="{FF2B5EF4-FFF2-40B4-BE49-F238E27FC236}">
                  <a16:creationId xmlns="" xmlns:a16="http://schemas.microsoft.com/office/drawing/2014/main" id="{5F9943C4-31EC-49A9-AD1E-C47462DC9CCA}"/>
                </a:ext>
              </a:extLst>
            </p:cNvPr>
            <p:cNvSpPr txBox="1"/>
            <p:nvPr/>
          </p:nvSpPr>
          <p:spPr>
            <a:xfrm>
              <a:off x="1179880" y="4862817"/>
              <a:ext cx="14782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 </a:t>
              </a:r>
              <a:r>
                <a:rPr lang="ar-SY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الفصل الأول</a:t>
              </a:r>
              <a:endParaRPr lang="en-US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8" name="TextBox 33">
              <a:extLst>
                <a:ext uri="{FF2B5EF4-FFF2-40B4-BE49-F238E27FC236}">
                  <a16:creationId xmlns="" xmlns:a16="http://schemas.microsoft.com/office/drawing/2014/main" id="{8FDEF957-2B99-4173-BCEF-9B14FF2BE658}"/>
                </a:ext>
              </a:extLst>
            </p:cNvPr>
            <p:cNvSpPr txBox="1"/>
            <p:nvPr/>
          </p:nvSpPr>
          <p:spPr>
            <a:xfrm>
              <a:off x="932188" y="5170594"/>
              <a:ext cx="20037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latin typeface="Century Gothic" panose="020B0502020202020204" pitchFamily="34" charset="0"/>
                </a:rPr>
                <a:t>تعرُّف المخلوقات الحية</a:t>
              </a:r>
              <a:endParaRPr lang="ar-SY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52" name="Group 129">
            <a:extLst>
              <a:ext uri="{FF2B5EF4-FFF2-40B4-BE49-F238E27FC236}">
                <a16:creationId xmlns:a16="http://schemas.microsoft.com/office/drawing/2014/main" xmlns="" id="{43EFE677-0F60-481F-9BB9-BCFFEB866FAA}"/>
              </a:ext>
            </a:extLst>
          </p:cNvPr>
          <p:cNvGrpSpPr/>
          <p:nvPr/>
        </p:nvGrpSpPr>
        <p:grpSpPr>
          <a:xfrm>
            <a:off x="8298968" y="175301"/>
            <a:ext cx="3775800" cy="713591"/>
            <a:chOff x="742949" y="1272891"/>
            <a:chExt cx="5147197" cy="972772"/>
          </a:xfrm>
        </p:grpSpPr>
        <p:grpSp>
          <p:nvGrpSpPr>
            <p:cNvPr id="53" name="Group 130">
              <a:extLst>
                <a:ext uri="{FF2B5EF4-FFF2-40B4-BE49-F238E27FC236}">
                  <a16:creationId xmlns:a16="http://schemas.microsoft.com/office/drawing/2014/main" xmlns="" id="{A6400EFA-A623-4826-B7BE-D8ADFBA494E6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972772"/>
              <a:chOff x="1508077" y="1995985"/>
              <a:chExt cx="7582470" cy="1433017"/>
            </a:xfrm>
          </p:grpSpPr>
          <p:sp>
            <p:nvSpPr>
              <p:cNvPr id="56" name="Freeform: Shape 135">
                <a:extLst>
                  <a:ext uri="{FF2B5EF4-FFF2-40B4-BE49-F238E27FC236}">
                    <a16:creationId xmlns:a16="http://schemas.microsoft.com/office/drawing/2014/main" xmlns="" id="{0DA8193C-66BC-4121-9095-B42708D7CCBE}"/>
                  </a:ext>
                </a:extLst>
              </p:cNvPr>
              <p:cNvSpPr/>
              <p:nvPr/>
            </p:nvSpPr>
            <p:spPr>
              <a:xfrm>
                <a:off x="1508077" y="1995985"/>
                <a:ext cx="6353035" cy="1433017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7" name="Rectangle: Rounded Corners 136">
                <a:extLst>
                  <a:ext uri="{FF2B5EF4-FFF2-40B4-BE49-F238E27FC236}">
                    <a16:creationId xmlns:a16="http://schemas.microsoft.com/office/drawing/2014/main" xmlns="" id="{6526BA52-2E62-4587-94EF-4007BFE04A54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Rectangle: Rounded Corners 137">
                <a:extLst>
                  <a:ext uri="{FF2B5EF4-FFF2-40B4-BE49-F238E27FC236}">
                    <a16:creationId xmlns:a16="http://schemas.microsoft.com/office/drawing/2014/main" xmlns="" id="{7BD8E0CC-0EE9-494D-939F-11B168119B45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ectangle: Rounded Corners 138">
                <a:extLst>
                  <a:ext uri="{FF2B5EF4-FFF2-40B4-BE49-F238E27FC236}">
                    <a16:creationId xmlns:a16="http://schemas.microsoft.com/office/drawing/2014/main" xmlns="" id="{57DCAED5-A503-486F-9E14-1FD530D167EB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Rectangle: Rounded Corners 139">
                <a:extLst>
                  <a:ext uri="{FF2B5EF4-FFF2-40B4-BE49-F238E27FC236}">
                    <a16:creationId xmlns:a16="http://schemas.microsoft.com/office/drawing/2014/main" xmlns="" id="{8CDA4990-C492-4D23-8AD2-BC23F23D1285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Oval 140">
                <a:extLst>
                  <a:ext uri="{FF2B5EF4-FFF2-40B4-BE49-F238E27FC236}">
                    <a16:creationId xmlns:a16="http://schemas.microsoft.com/office/drawing/2014/main" xmlns="" id="{0DBC59E1-9CB7-4C1A-BFB4-C84FD5337B5B}"/>
                  </a:ext>
                </a:extLst>
              </p:cNvPr>
              <p:cNvSpPr/>
              <p:nvPr/>
            </p:nvSpPr>
            <p:spPr>
              <a:xfrm>
                <a:off x="1624084" y="2068203"/>
                <a:ext cx="1269242" cy="1269242"/>
              </a:xfrm>
              <a:prstGeom prst="ellipse">
                <a:avLst/>
              </a:prstGeom>
              <a:solidFill>
                <a:srgbClr val="003CDB"/>
              </a:solidFill>
              <a:ln>
                <a:noFill/>
              </a:ln>
              <a:effectLst>
                <a:innerShdw blurRad="266700">
                  <a:prstClr val="black">
                    <a:alpha val="69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4" name="TextBox 131">
              <a:extLst>
                <a:ext uri="{FF2B5EF4-FFF2-40B4-BE49-F238E27FC236}">
                  <a16:creationId xmlns:a16="http://schemas.microsoft.com/office/drawing/2014/main" xmlns="" id="{A3FAC2B0-BB85-4980-B96D-6E1E027A7AB9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5" name="TextBox 132">
              <a:extLst>
                <a:ext uri="{FF2B5EF4-FFF2-40B4-BE49-F238E27FC236}">
                  <a16:creationId xmlns:a16="http://schemas.microsoft.com/office/drawing/2014/main" xmlns="" id="{1072384A-51CA-4A89-9447-CD0AD14DD477}"/>
                </a:ext>
              </a:extLst>
            </p:cNvPr>
            <p:cNvSpPr txBox="1"/>
            <p:nvPr/>
          </p:nvSpPr>
          <p:spPr>
            <a:xfrm>
              <a:off x="1758183" y="1503538"/>
              <a:ext cx="21622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 smtClean="0">
                  <a:solidFill>
                    <a:srgbClr val="C00000"/>
                  </a:solidFill>
                </a:rPr>
                <a:t>أختبر نفسي</a:t>
              </a:r>
              <a:endParaRPr lang="ar-SY" sz="24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82" name="مجموعة 81"/>
          <p:cNvGrpSpPr/>
          <p:nvPr/>
        </p:nvGrpSpPr>
        <p:grpSpPr>
          <a:xfrm>
            <a:off x="6573524" y="1183191"/>
            <a:ext cx="5024383" cy="748428"/>
            <a:chOff x="7596983" y="1381124"/>
            <a:chExt cx="4677954" cy="748428"/>
          </a:xfrm>
        </p:grpSpPr>
        <p:sp>
          <p:nvSpPr>
            <p:cNvPr id="83" name="Rectangle 28">
              <a:extLst>
                <a:ext uri="{FF2B5EF4-FFF2-40B4-BE49-F238E27FC236}">
                  <a16:creationId xmlns="" xmlns:a16="http://schemas.microsoft.com/office/drawing/2014/main" id="{BEE924DA-B36C-4679-A5BC-C6EE2DD7F502}"/>
                </a:ext>
              </a:extLst>
            </p:cNvPr>
            <p:cNvSpPr/>
            <p:nvPr/>
          </p:nvSpPr>
          <p:spPr>
            <a:xfrm>
              <a:off x="11110108" y="1399947"/>
              <a:ext cx="1146376" cy="717693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TextBox 24">
              <a:extLst>
                <a:ext uri="{FF2B5EF4-FFF2-40B4-BE49-F238E27FC236}">
                  <a16:creationId xmlns:a16="http://schemas.microsoft.com/office/drawing/2014/main" xmlns="" id="{8905A273-5878-416B-B49E-878EBDE9CA7F}"/>
                </a:ext>
              </a:extLst>
            </p:cNvPr>
            <p:cNvSpPr txBox="1"/>
            <p:nvPr/>
          </p:nvSpPr>
          <p:spPr>
            <a:xfrm>
              <a:off x="11127478" y="1475027"/>
              <a:ext cx="114745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 smtClean="0">
                  <a:latin typeface="Century Gothic" panose="020B0502020202020204" pitchFamily="34" charset="0"/>
                </a:rPr>
                <a:t>الفكرة الرئيسة و التفاصيل</a:t>
              </a:r>
              <a:endParaRPr lang="en-US" sz="11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85" name="Rectangle 25">
              <a:extLst>
                <a:ext uri="{FF2B5EF4-FFF2-40B4-BE49-F238E27FC236}">
                  <a16:creationId xmlns="" xmlns:a16="http://schemas.microsoft.com/office/drawing/2014/main" id="{28D92954-3908-4D5A-A653-0C064E57969B}"/>
                </a:ext>
              </a:extLst>
            </p:cNvPr>
            <p:cNvSpPr/>
            <p:nvPr/>
          </p:nvSpPr>
          <p:spPr>
            <a:xfrm>
              <a:off x="7596983" y="1381124"/>
              <a:ext cx="3628646" cy="7365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4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26">
              <a:extLst>
                <a:ext uri="{FF2B5EF4-FFF2-40B4-BE49-F238E27FC236}">
                  <a16:creationId xmlns="" xmlns:a16="http://schemas.microsoft.com/office/drawing/2014/main" id="{ECE09BEB-DEF7-4261-B670-B9A37247BF60}"/>
                </a:ext>
              </a:extLst>
            </p:cNvPr>
            <p:cNvSpPr/>
            <p:nvPr/>
          </p:nvSpPr>
          <p:spPr>
            <a:xfrm>
              <a:off x="7596983" y="1393035"/>
              <a:ext cx="736517" cy="736517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0 w 914400"/>
                <a:gd name="connsiteY2" fmla="*/ 91440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" h="914400">
                  <a:moveTo>
                    <a:pt x="0" y="0"/>
                  </a:moveTo>
                  <a:lnTo>
                    <a:pt x="914400" y="0"/>
                  </a:lnTo>
                  <a:cubicBezTo>
                    <a:pt x="914400" y="505009"/>
                    <a:pt x="505009" y="914400"/>
                    <a:pt x="0" y="914400"/>
                  </a:cubicBezTo>
                  <a:close/>
                </a:path>
              </a:pathLst>
            </a:custGeom>
            <a:gradFill>
              <a:gsLst>
                <a:gs pos="0">
                  <a:srgbClr val="FFCC00"/>
                </a:gs>
                <a:gs pos="100000">
                  <a:srgbClr val="FF9900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TextBox 52">
              <a:extLst>
                <a:ext uri="{FF2B5EF4-FFF2-40B4-BE49-F238E27FC236}">
                  <a16:creationId xmlns="" xmlns:a16="http://schemas.microsoft.com/office/drawing/2014/main" id="{5F6D5D44-557F-408D-8495-0ACAC249DEC4}"/>
                </a:ext>
              </a:extLst>
            </p:cNvPr>
            <p:cNvSpPr txBox="1"/>
            <p:nvPr/>
          </p:nvSpPr>
          <p:spPr>
            <a:xfrm>
              <a:off x="8157599" y="1475027"/>
              <a:ext cx="30941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r">
                <a:defRPr/>
              </a:pPr>
              <a:r>
                <a:rPr lang="ar-SY" b="1" noProof="0" dirty="0" smtClean="0">
                  <a:latin typeface="Oswald" panose="02000503000000000000" pitchFamily="2" charset="0"/>
                </a:rPr>
                <a:t>أذكرُ </a:t>
              </a:r>
              <a:r>
                <a:rPr lang="ar-SY" b="1" dirty="0">
                  <a:latin typeface="Oswald" panose="02000503000000000000" pitchFamily="2" charset="0"/>
                </a:rPr>
                <a:t>بعض </a:t>
              </a:r>
              <a:r>
                <a:rPr lang="ar-SY" b="1" dirty="0" smtClean="0">
                  <a:latin typeface="Oswald" panose="02000503000000000000" pitchFamily="2" charset="0"/>
                </a:rPr>
                <a:t>الأشياء التي تحتاجه إليها جميع</a:t>
              </a:r>
              <a:r>
                <a:rPr lang="ar-SY" b="1" dirty="0">
                  <a:latin typeface="Oswald" panose="02000503000000000000" pitchFamily="2" charset="0"/>
                </a:rPr>
                <a:t> المخلوقات </a:t>
              </a:r>
              <a:r>
                <a:rPr lang="ar-SY" b="1" dirty="0" smtClean="0">
                  <a:latin typeface="Oswald" panose="02000503000000000000" pitchFamily="2" charset="0"/>
                </a:rPr>
                <a:t>الحية لكي تعيش؟ 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swald" panose="02000503000000000000" pitchFamily="2" charset="0"/>
              </a:endParaRPr>
            </a:p>
          </p:txBody>
        </p:sp>
      </p:grpSp>
      <p:sp>
        <p:nvSpPr>
          <p:cNvPr id="92" name="Oval 1">
            <a:extLst>
              <a:ext uri="{FF2B5EF4-FFF2-40B4-BE49-F238E27FC236}">
                <a16:creationId xmlns:a16="http://schemas.microsoft.com/office/drawing/2014/main" xmlns="" id="{E0A9D3B9-D19C-4D77-BE45-8396FA7F0A76}"/>
              </a:ext>
            </a:extLst>
          </p:cNvPr>
          <p:cNvSpPr/>
          <p:nvPr/>
        </p:nvSpPr>
        <p:spPr>
          <a:xfrm>
            <a:off x="9073382" y="2321498"/>
            <a:ext cx="1334348" cy="1334348"/>
          </a:xfrm>
          <a:prstGeom prst="ellipse">
            <a:avLst/>
          </a:prstGeom>
          <a:solidFill>
            <a:srgbClr val="3399FF"/>
          </a:solidFill>
          <a:ln>
            <a:noFill/>
          </a:ln>
          <a:effectLst>
            <a:innerShdw blurRad="114300" dist="139700" dir="210000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3" name="Freeform: Shape 41">
            <a:extLst>
              <a:ext uri="{FF2B5EF4-FFF2-40B4-BE49-F238E27FC236}">
                <a16:creationId xmlns:a16="http://schemas.microsoft.com/office/drawing/2014/main" xmlns="" id="{40DB2622-4735-429C-BE12-45C4958F470B}"/>
              </a:ext>
            </a:extLst>
          </p:cNvPr>
          <p:cNvSpPr/>
          <p:nvPr/>
        </p:nvSpPr>
        <p:spPr>
          <a:xfrm rot="16200000">
            <a:off x="10405734" y="2671182"/>
            <a:ext cx="772191" cy="606183"/>
          </a:xfrm>
          <a:custGeom>
            <a:avLst/>
            <a:gdLst>
              <a:gd name="connsiteX0" fmla="*/ 772191 w 772191"/>
              <a:gd name="connsiteY0" fmla="*/ 0 h 606183"/>
              <a:gd name="connsiteX1" fmla="*/ 772191 w 772191"/>
              <a:gd name="connsiteY1" fmla="*/ 606183 h 606183"/>
              <a:gd name="connsiteX2" fmla="*/ 0 w 772191"/>
              <a:gd name="connsiteY2" fmla="*/ 606183 h 606183"/>
              <a:gd name="connsiteX3" fmla="*/ 0 w 772191"/>
              <a:gd name="connsiteY3" fmla="*/ 0 h 606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2191" h="606183">
                <a:moveTo>
                  <a:pt x="772191" y="0"/>
                </a:moveTo>
                <a:lnTo>
                  <a:pt x="772191" y="606183"/>
                </a:lnTo>
                <a:lnTo>
                  <a:pt x="0" y="606183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5730">
                <a:srgbClr val="000099"/>
              </a:gs>
              <a:gs pos="91000">
                <a:srgbClr val="000054"/>
              </a:gs>
              <a:gs pos="0">
                <a:srgbClr val="000099"/>
              </a:gs>
              <a:gs pos="31000">
                <a:srgbClr val="000099"/>
              </a:gs>
              <a:gs pos="15000">
                <a:srgbClr val="000099"/>
              </a:gs>
              <a:gs pos="55000">
                <a:srgbClr val="0000FF"/>
              </a:gs>
              <a:gs pos="81000">
                <a:srgbClr val="000099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4" name="Freeform: Shape 5">
            <a:extLst>
              <a:ext uri="{FF2B5EF4-FFF2-40B4-BE49-F238E27FC236}">
                <a16:creationId xmlns:a16="http://schemas.microsoft.com/office/drawing/2014/main" xmlns="" id="{049511B1-DC3C-4B35-A0CF-7525EADC4F01}"/>
              </a:ext>
            </a:extLst>
          </p:cNvPr>
          <p:cNvSpPr/>
          <p:nvPr/>
        </p:nvSpPr>
        <p:spPr>
          <a:xfrm>
            <a:off x="8901511" y="2099630"/>
            <a:ext cx="861391" cy="1722784"/>
          </a:xfrm>
          <a:custGeom>
            <a:avLst/>
            <a:gdLst>
              <a:gd name="connsiteX0" fmla="*/ 1020417 w 1020417"/>
              <a:gd name="connsiteY0" fmla="*/ 0 h 2040836"/>
              <a:gd name="connsiteX1" fmla="*/ 1020417 w 1020417"/>
              <a:gd name="connsiteY1" fmla="*/ 324677 h 2040836"/>
              <a:gd name="connsiteX2" fmla="*/ 324676 w 1020417"/>
              <a:gd name="connsiteY2" fmla="*/ 1020418 h 2040836"/>
              <a:gd name="connsiteX3" fmla="*/ 1020417 w 1020417"/>
              <a:gd name="connsiteY3" fmla="*/ 1716159 h 2040836"/>
              <a:gd name="connsiteX4" fmla="*/ 1020417 w 1020417"/>
              <a:gd name="connsiteY4" fmla="*/ 2040836 h 2040836"/>
              <a:gd name="connsiteX5" fmla="*/ 916087 w 1020417"/>
              <a:gd name="connsiteY5" fmla="*/ 2035568 h 2040836"/>
              <a:gd name="connsiteX6" fmla="*/ 0 w 1020417"/>
              <a:gd name="connsiteY6" fmla="*/ 1020418 h 2040836"/>
              <a:gd name="connsiteX7" fmla="*/ 916087 w 1020417"/>
              <a:gd name="connsiteY7" fmla="*/ 5268 h 204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20417" h="2040836">
                <a:moveTo>
                  <a:pt x="1020417" y="0"/>
                </a:moveTo>
                <a:lnTo>
                  <a:pt x="1020417" y="324677"/>
                </a:lnTo>
                <a:cubicBezTo>
                  <a:pt x="636170" y="324677"/>
                  <a:pt x="324676" y="636171"/>
                  <a:pt x="324676" y="1020418"/>
                </a:cubicBezTo>
                <a:cubicBezTo>
                  <a:pt x="324676" y="1404665"/>
                  <a:pt x="636170" y="1716159"/>
                  <a:pt x="1020417" y="1716159"/>
                </a:cubicBezTo>
                <a:lnTo>
                  <a:pt x="1020417" y="2040836"/>
                </a:lnTo>
                <a:lnTo>
                  <a:pt x="916087" y="2035568"/>
                </a:lnTo>
                <a:cubicBezTo>
                  <a:pt x="401535" y="1983312"/>
                  <a:pt x="0" y="1548757"/>
                  <a:pt x="0" y="1020418"/>
                </a:cubicBezTo>
                <a:cubicBezTo>
                  <a:pt x="0" y="492080"/>
                  <a:pt x="401535" y="57524"/>
                  <a:pt x="916087" y="5268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  <a:effectLst>
            <a:outerShdw blurRad="127000" dist="635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5" name="Oval 18">
            <a:extLst>
              <a:ext uri="{FF2B5EF4-FFF2-40B4-BE49-F238E27FC236}">
                <a16:creationId xmlns:a16="http://schemas.microsoft.com/office/drawing/2014/main" xmlns="" id="{3CEDBE68-C6A7-4DF4-B273-43FFBC1F949E}"/>
              </a:ext>
            </a:extLst>
          </p:cNvPr>
          <p:cNvSpPr/>
          <p:nvPr/>
        </p:nvSpPr>
        <p:spPr>
          <a:xfrm>
            <a:off x="6450099" y="3051062"/>
            <a:ext cx="3676926" cy="389965"/>
          </a:xfrm>
          <a:prstGeom prst="ellipse">
            <a:avLst/>
          </a:prstGeom>
          <a:gradFill flip="none" rotWithShape="1">
            <a:gsLst>
              <a:gs pos="58000">
                <a:schemeClr val="tx1">
                  <a:lumMod val="65000"/>
                  <a:lumOff val="35000"/>
                  <a:alpha val="52000"/>
                </a:schemeClr>
              </a:gs>
              <a:gs pos="99000">
                <a:schemeClr val="bg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Freeform: Shape 12">
            <a:extLst>
              <a:ext uri="{FF2B5EF4-FFF2-40B4-BE49-F238E27FC236}">
                <a16:creationId xmlns:a16="http://schemas.microsoft.com/office/drawing/2014/main" xmlns="" id="{67FE157B-A4C0-4600-B7F8-384B92C35CA9}"/>
              </a:ext>
            </a:extLst>
          </p:cNvPr>
          <p:cNvSpPr/>
          <p:nvPr/>
        </p:nvSpPr>
        <p:spPr>
          <a:xfrm rot="16200000">
            <a:off x="7690045" y="832952"/>
            <a:ext cx="1188720" cy="4300606"/>
          </a:xfrm>
          <a:custGeom>
            <a:avLst/>
            <a:gdLst>
              <a:gd name="connsiteX0" fmla="*/ 710475 w 861391"/>
              <a:gd name="connsiteY0" fmla="*/ 559559 h 3684896"/>
              <a:gd name="connsiteX1" fmla="*/ 710475 w 861391"/>
              <a:gd name="connsiteY1" fmla="*/ 3684896 h 3684896"/>
              <a:gd name="connsiteX2" fmla="*/ 150917 w 861391"/>
              <a:gd name="connsiteY2" fmla="*/ 3684896 h 3684896"/>
              <a:gd name="connsiteX3" fmla="*/ 150917 w 861391"/>
              <a:gd name="connsiteY3" fmla="*/ 559559 h 3684896"/>
              <a:gd name="connsiteX4" fmla="*/ 861391 w 861391"/>
              <a:gd name="connsiteY4" fmla="*/ 559558 h 3684896"/>
              <a:gd name="connsiteX5" fmla="*/ 0 w 861391"/>
              <a:gd name="connsiteY5" fmla="*/ 559558 h 3684896"/>
              <a:gd name="connsiteX6" fmla="*/ 430696 w 861391"/>
              <a:gd name="connsiteY6" fmla="*/ 0 h 3684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1391" h="3684896">
                <a:moveTo>
                  <a:pt x="710475" y="559559"/>
                </a:moveTo>
                <a:lnTo>
                  <a:pt x="710475" y="3684896"/>
                </a:lnTo>
                <a:lnTo>
                  <a:pt x="150917" y="3684896"/>
                </a:lnTo>
                <a:lnTo>
                  <a:pt x="150917" y="559559"/>
                </a:lnTo>
                <a:close/>
                <a:moveTo>
                  <a:pt x="861391" y="559558"/>
                </a:moveTo>
                <a:lnTo>
                  <a:pt x="0" y="559558"/>
                </a:lnTo>
                <a:lnTo>
                  <a:pt x="430696" y="0"/>
                </a:lnTo>
                <a:close/>
              </a:path>
            </a:pathLst>
          </a:custGeom>
          <a:gradFill>
            <a:gsLst>
              <a:gs pos="5730">
                <a:srgbClr val="000099"/>
              </a:gs>
              <a:gs pos="91000">
                <a:srgbClr val="000054"/>
              </a:gs>
              <a:gs pos="0">
                <a:srgbClr val="000099"/>
              </a:gs>
              <a:gs pos="31000">
                <a:srgbClr val="000099"/>
              </a:gs>
              <a:gs pos="15000">
                <a:srgbClr val="000099"/>
              </a:gs>
              <a:gs pos="55000">
                <a:srgbClr val="0000FF"/>
              </a:gs>
              <a:gs pos="81000">
                <a:srgbClr val="000099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Freeform: Shape 4">
            <a:extLst>
              <a:ext uri="{FF2B5EF4-FFF2-40B4-BE49-F238E27FC236}">
                <a16:creationId xmlns:a16="http://schemas.microsoft.com/office/drawing/2014/main" xmlns="" id="{F89C7CE7-39FD-4175-8D50-43F0C7B9BCC4}"/>
              </a:ext>
            </a:extLst>
          </p:cNvPr>
          <p:cNvSpPr/>
          <p:nvPr/>
        </p:nvSpPr>
        <p:spPr>
          <a:xfrm flipH="1">
            <a:off x="9762901" y="2099630"/>
            <a:ext cx="861391" cy="1722784"/>
          </a:xfrm>
          <a:custGeom>
            <a:avLst/>
            <a:gdLst>
              <a:gd name="connsiteX0" fmla="*/ 1020417 w 1020417"/>
              <a:gd name="connsiteY0" fmla="*/ 0 h 2040836"/>
              <a:gd name="connsiteX1" fmla="*/ 1020417 w 1020417"/>
              <a:gd name="connsiteY1" fmla="*/ 324677 h 2040836"/>
              <a:gd name="connsiteX2" fmla="*/ 324676 w 1020417"/>
              <a:gd name="connsiteY2" fmla="*/ 1020418 h 2040836"/>
              <a:gd name="connsiteX3" fmla="*/ 1020417 w 1020417"/>
              <a:gd name="connsiteY3" fmla="*/ 1716159 h 2040836"/>
              <a:gd name="connsiteX4" fmla="*/ 1020417 w 1020417"/>
              <a:gd name="connsiteY4" fmla="*/ 2040836 h 2040836"/>
              <a:gd name="connsiteX5" fmla="*/ 916087 w 1020417"/>
              <a:gd name="connsiteY5" fmla="*/ 2035568 h 2040836"/>
              <a:gd name="connsiteX6" fmla="*/ 0 w 1020417"/>
              <a:gd name="connsiteY6" fmla="*/ 1020418 h 2040836"/>
              <a:gd name="connsiteX7" fmla="*/ 916087 w 1020417"/>
              <a:gd name="connsiteY7" fmla="*/ 5268 h 204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20417" h="2040836">
                <a:moveTo>
                  <a:pt x="1020417" y="0"/>
                </a:moveTo>
                <a:lnTo>
                  <a:pt x="1020417" y="324677"/>
                </a:lnTo>
                <a:cubicBezTo>
                  <a:pt x="636170" y="324677"/>
                  <a:pt x="324676" y="636171"/>
                  <a:pt x="324676" y="1020418"/>
                </a:cubicBezTo>
                <a:cubicBezTo>
                  <a:pt x="324676" y="1404665"/>
                  <a:pt x="636170" y="1716159"/>
                  <a:pt x="1020417" y="1716159"/>
                </a:cubicBezTo>
                <a:lnTo>
                  <a:pt x="1020417" y="2040836"/>
                </a:lnTo>
                <a:lnTo>
                  <a:pt x="916087" y="2035568"/>
                </a:lnTo>
                <a:cubicBezTo>
                  <a:pt x="401535" y="1983312"/>
                  <a:pt x="0" y="1548757"/>
                  <a:pt x="0" y="1020418"/>
                </a:cubicBezTo>
                <a:cubicBezTo>
                  <a:pt x="0" y="492080"/>
                  <a:pt x="401535" y="57524"/>
                  <a:pt x="916087" y="5268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98" name="Group 37">
            <a:extLst>
              <a:ext uri="{FF2B5EF4-FFF2-40B4-BE49-F238E27FC236}">
                <a16:creationId xmlns:a16="http://schemas.microsoft.com/office/drawing/2014/main" xmlns="" id="{522ED098-4839-4FD8-A4AC-0319ED373BF2}"/>
              </a:ext>
            </a:extLst>
          </p:cNvPr>
          <p:cNvGrpSpPr/>
          <p:nvPr/>
        </p:nvGrpSpPr>
        <p:grpSpPr>
          <a:xfrm>
            <a:off x="6573524" y="2649656"/>
            <a:ext cx="3783148" cy="646331"/>
            <a:chOff x="2906622" y="5489773"/>
            <a:chExt cx="3783148" cy="646331"/>
          </a:xfrm>
        </p:grpSpPr>
        <p:pic>
          <p:nvPicPr>
            <p:cNvPr id="116" name="Picture 23">
              <a:extLst>
                <a:ext uri="{FF2B5EF4-FFF2-40B4-BE49-F238E27FC236}">
                  <a16:creationId xmlns:a16="http://schemas.microsoft.com/office/drawing/2014/main" xmlns="" id="{3AFC8113-7883-459E-A34E-48F0BC8575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778" t="12368" r="16111" b="23188"/>
            <a:stretch/>
          </p:blipFill>
          <p:spPr>
            <a:xfrm>
              <a:off x="6382793" y="5677758"/>
              <a:ext cx="306977" cy="299238"/>
            </a:xfrm>
            <a:prstGeom prst="rect">
              <a:avLst/>
            </a:prstGeom>
          </p:spPr>
        </p:pic>
        <p:sp>
          <p:nvSpPr>
            <p:cNvPr id="117" name="TextBox 24">
              <a:extLst>
                <a:ext uri="{FF2B5EF4-FFF2-40B4-BE49-F238E27FC236}">
                  <a16:creationId xmlns:a16="http://schemas.microsoft.com/office/drawing/2014/main" xmlns="" id="{1D84C14B-A5FD-4816-A647-624B86B1FC97}"/>
                </a:ext>
              </a:extLst>
            </p:cNvPr>
            <p:cNvSpPr txBox="1"/>
            <p:nvPr/>
          </p:nvSpPr>
          <p:spPr>
            <a:xfrm>
              <a:off x="2906622" y="5489773"/>
              <a:ext cx="35774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الماء و الغذاء و المكان و الغازات التي تحصل عليها من الهواء أو الماء لتتمكّن من التنفس</a:t>
              </a:r>
              <a:endParaRPr lang="ar-SY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18" name="Rectangle 49">
            <a:extLst>
              <a:ext uri="{FF2B5EF4-FFF2-40B4-BE49-F238E27FC236}">
                <a16:creationId xmlns:a16="http://schemas.microsoft.com/office/drawing/2014/main" xmlns="" id="{FFD93F59-0858-49A2-A62D-5F3823B795A0}"/>
              </a:ext>
            </a:extLst>
          </p:cNvPr>
          <p:cNvSpPr/>
          <p:nvPr/>
        </p:nvSpPr>
        <p:spPr>
          <a:xfrm>
            <a:off x="11004614" y="2485126"/>
            <a:ext cx="288675" cy="9517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tangle 50">
            <a:extLst>
              <a:ext uri="{FF2B5EF4-FFF2-40B4-BE49-F238E27FC236}">
                <a16:creationId xmlns:a16="http://schemas.microsoft.com/office/drawing/2014/main" xmlns="" id="{C4153C20-FACD-4E01-9054-3A60A835C2DB}"/>
              </a:ext>
            </a:extLst>
          </p:cNvPr>
          <p:cNvSpPr/>
          <p:nvPr/>
        </p:nvSpPr>
        <p:spPr>
          <a:xfrm>
            <a:off x="10998522" y="2292529"/>
            <a:ext cx="403678" cy="1285086"/>
          </a:xfrm>
          <a:prstGeom prst="rect">
            <a:avLst/>
          </a:prstGeom>
          <a:solidFill>
            <a:srgbClr val="E0E0E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0" name="مجموعة 59"/>
          <p:cNvGrpSpPr/>
          <p:nvPr/>
        </p:nvGrpSpPr>
        <p:grpSpPr>
          <a:xfrm>
            <a:off x="6801510" y="4121814"/>
            <a:ext cx="4763148" cy="736518"/>
            <a:chOff x="7728435" y="1381123"/>
            <a:chExt cx="4434729" cy="736518"/>
          </a:xfrm>
        </p:grpSpPr>
        <p:sp>
          <p:nvSpPr>
            <p:cNvPr id="73" name="Rectangle 28">
              <a:extLst>
                <a:ext uri="{FF2B5EF4-FFF2-40B4-BE49-F238E27FC236}">
                  <a16:creationId xmlns="" xmlns:a16="http://schemas.microsoft.com/office/drawing/2014/main" id="{BEE924DA-B36C-4679-A5BC-C6EE2DD7F502}"/>
                </a:ext>
              </a:extLst>
            </p:cNvPr>
            <p:cNvSpPr/>
            <p:nvPr/>
          </p:nvSpPr>
          <p:spPr>
            <a:xfrm>
              <a:off x="11110108" y="1381123"/>
              <a:ext cx="1029408" cy="736517"/>
            </a:xfrm>
            <a:prstGeom prst="rect">
              <a:avLst/>
            </a:prstGeom>
            <a:solidFill>
              <a:srgbClr val="FFCC00"/>
            </a:solidFill>
            <a:ln>
              <a:solidFill>
                <a:schemeClr val="accent2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TextBox 24">
              <a:extLst>
                <a:ext uri="{FF2B5EF4-FFF2-40B4-BE49-F238E27FC236}">
                  <a16:creationId xmlns:a16="http://schemas.microsoft.com/office/drawing/2014/main" xmlns="" id="{8905A273-5878-416B-B49E-878EBDE9CA7F}"/>
                </a:ext>
              </a:extLst>
            </p:cNvPr>
            <p:cNvSpPr txBox="1"/>
            <p:nvPr/>
          </p:nvSpPr>
          <p:spPr>
            <a:xfrm>
              <a:off x="11151127" y="1492795"/>
              <a:ext cx="1012037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تفكير ناقد</a:t>
              </a:r>
            </a:p>
            <a:p>
              <a:pPr algn="ctr"/>
              <a:endParaRPr lang="en-US" sz="14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76" name="Rectangle 25">
              <a:extLst>
                <a:ext uri="{FF2B5EF4-FFF2-40B4-BE49-F238E27FC236}">
                  <a16:creationId xmlns="" xmlns:a16="http://schemas.microsoft.com/office/drawing/2014/main" id="{28D92954-3908-4D5A-A653-0C064E57969B}"/>
                </a:ext>
              </a:extLst>
            </p:cNvPr>
            <p:cNvSpPr/>
            <p:nvPr/>
          </p:nvSpPr>
          <p:spPr>
            <a:xfrm>
              <a:off x="7728435" y="1381124"/>
              <a:ext cx="3461722" cy="7365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26">
              <a:extLst>
                <a:ext uri="{FF2B5EF4-FFF2-40B4-BE49-F238E27FC236}">
                  <a16:creationId xmlns="" xmlns:a16="http://schemas.microsoft.com/office/drawing/2014/main" id="{ECE09BEB-DEF7-4261-B670-B9A37247BF60}"/>
                </a:ext>
              </a:extLst>
            </p:cNvPr>
            <p:cNvSpPr/>
            <p:nvPr/>
          </p:nvSpPr>
          <p:spPr>
            <a:xfrm>
              <a:off x="7728435" y="1381124"/>
              <a:ext cx="736517" cy="736517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0 w 914400"/>
                <a:gd name="connsiteY2" fmla="*/ 91440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" h="914400">
                  <a:moveTo>
                    <a:pt x="0" y="0"/>
                  </a:moveTo>
                  <a:lnTo>
                    <a:pt x="914400" y="0"/>
                  </a:lnTo>
                  <a:cubicBezTo>
                    <a:pt x="914400" y="505009"/>
                    <a:pt x="505009" y="914400"/>
                    <a:pt x="0" y="914400"/>
                  </a:cubicBezTo>
                  <a:close/>
                </a:path>
              </a:pathLst>
            </a:custGeom>
            <a:gradFill>
              <a:gsLst>
                <a:gs pos="0">
                  <a:srgbClr val="FFCC00"/>
                </a:gs>
                <a:gs pos="100000">
                  <a:srgbClr val="FF9900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TextBox 52">
              <a:extLst>
                <a:ext uri="{FF2B5EF4-FFF2-40B4-BE49-F238E27FC236}">
                  <a16:creationId xmlns="" xmlns:a16="http://schemas.microsoft.com/office/drawing/2014/main" id="{5F6D5D44-557F-408D-8495-0ACAC249DEC4}"/>
                </a:ext>
              </a:extLst>
            </p:cNvPr>
            <p:cNvSpPr txBox="1"/>
            <p:nvPr/>
          </p:nvSpPr>
          <p:spPr>
            <a:xfrm>
              <a:off x="7884427" y="1543133"/>
              <a:ext cx="33057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r">
                <a:defRPr/>
              </a:pPr>
              <a:r>
                <a:rPr lang="ar-SY" b="1" noProof="0" dirty="0" smtClean="0">
                  <a:latin typeface="Oswald" panose="02000503000000000000" pitchFamily="2" charset="0"/>
                </a:rPr>
                <a:t>ماذا يُمكن أن يحدث لحيوان في بيئة مزدحمة؟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swald" panose="02000503000000000000" pitchFamily="2" charset="0"/>
              </a:endParaRPr>
            </a:p>
          </p:txBody>
        </p:sp>
      </p:grpSp>
      <p:sp>
        <p:nvSpPr>
          <p:cNvPr id="79" name="Oval 44">
            <a:extLst>
              <a:ext uri="{FF2B5EF4-FFF2-40B4-BE49-F238E27FC236}">
                <a16:creationId xmlns:a16="http://schemas.microsoft.com/office/drawing/2014/main" xmlns="" id="{087DE7DB-70EA-4521-BD33-1ACCDE37B341}"/>
              </a:ext>
            </a:extLst>
          </p:cNvPr>
          <p:cNvSpPr/>
          <p:nvPr/>
        </p:nvSpPr>
        <p:spPr>
          <a:xfrm>
            <a:off x="8915223" y="5241960"/>
            <a:ext cx="1334348" cy="1334348"/>
          </a:xfrm>
          <a:prstGeom prst="ellipse">
            <a:avLst/>
          </a:prstGeom>
          <a:solidFill>
            <a:srgbClr val="CC66FF"/>
          </a:solidFill>
          <a:ln>
            <a:noFill/>
          </a:ln>
          <a:effectLst>
            <a:innerShdw blurRad="114300" dist="139700" dir="210000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0" name="Freeform: Shape 43">
            <a:extLst>
              <a:ext uri="{FF2B5EF4-FFF2-40B4-BE49-F238E27FC236}">
                <a16:creationId xmlns:a16="http://schemas.microsoft.com/office/drawing/2014/main" xmlns="" id="{8B6BD157-1E67-41BC-873C-CD22A373A0A7}"/>
              </a:ext>
            </a:extLst>
          </p:cNvPr>
          <p:cNvSpPr/>
          <p:nvPr/>
        </p:nvSpPr>
        <p:spPr>
          <a:xfrm rot="16200000">
            <a:off x="10256611" y="5545194"/>
            <a:ext cx="772191" cy="688087"/>
          </a:xfrm>
          <a:custGeom>
            <a:avLst/>
            <a:gdLst>
              <a:gd name="connsiteX0" fmla="*/ 772191 w 772191"/>
              <a:gd name="connsiteY0" fmla="*/ 0 h 688087"/>
              <a:gd name="connsiteX1" fmla="*/ 772191 w 772191"/>
              <a:gd name="connsiteY1" fmla="*/ 688087 h 688087"/>
              <a:gd name="connsiteX2" fmla="*/ 0 w 772191"/>
              <a:gd name="connsiteY2" fmla="*/ 688087 h 688087"/>
              <a:gd name="connsiteX3" fmla="*/ 1 w 772191"/>
              <a:gd name="connsiteY3" fmla="*/ 0 h 688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2191" h="688087">
                <a:moveTo>
                  <a:pt x="772191" y="0"/>
                </a:moveTo>
                <a:lnTo>
                  <a:pt x="772191" y="688087"/>
                </a:lnTo>
                <a:lnTo>
                  <a:pt x="0" y="688087"/>
                </a:lnTo>
                <a:lnTo>
                  <a:pt x="1" y="0"/>
                </a:lnTo>
                <a:close/>
              </a:path>
            </a:pathLst>
          </a:custGeom>
          <a:gradFill>
            <a:gsLst>
              <a:gs pos="92000">
                <a:srgbClr val="580058"/>
              </a:gs>
              <a:gs pos="0">
                <a:srgbClr val="800080"/>
              </a:gs>
              <a:gs pos="31000">
                <a:srgbClr val="800080"/>
              </a:gs>
              <a:gs pos="15000">
                <a:srgbClr val="800080"/>
              </a:gs>
              <a:gs pos="55000">
                <a:srgbClr val="CC00CC"/>
              </a:gs>
              <a:gs pos="83000">
                <a:srgbClr val="80008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7" name="Freeform: Shape 3">
            <a:extLst>
              <a:ext uri="{FF2B5EF4-FFF2-40B4-BE49-F238E27FC236}">
                <a16:creationId xmlns:a16="http://schemas.microsoft.com/office/drawing/2014/main" xmlns="" id="{42A36290-8596-46C3-AD7F-F8FC0B881EE2}"/>
              </a:ext>
            </a:extLst>
          </p:cNvPr>
          <p:cNvSpPr/>
          <p:nvPr/>
        </p:nvSpPr>
        <p:spPr>
          <a:xfrm>
            <a:off x="8752389" y="5054086"/>
            <a:ext cx="861391" cy="1722784"/>
          </a:xfrm>
          <a:custGeom>
            <a:avLst/>
            <a:gdLst>
              <a:gd name="connsiteX0" fmla="*/ 1020417 w 1020417"/>
              <a:gd name="connsiteY0" fmla="*/ 0 h 2040836"/>
              <a:gd name="connsiteX1" fmla="*/ 1020417 w 1020417"/>
              <a:gd name="connsiteY1" fmla="*/ 324677 h 2040836"/>
              <a:gd name="connsiteX2" fmla="*/ 324676 w 1020417"/>
              <a:gd name="connsiteY2" fmla="*/ 1020418 h 2040836"/>
              <a:gd name="connsiteX3" fmla="*/ 1020417 w 1020417"/>
              <a:gd name="connsiteY3" fmla="*/ 1716159 h 2040836"/>
              <a:gd name="connsiteX4" fmla="*/ 1020417 w 1020417"/>
              <a:gd name="connsiteY4" fmla="*/ 2040836 h 2040836"/>
              <a:gd name="connsiteX5" fmla="*/ 916087 w 1020417"/>
              <a:gd name="connsiteY5" fmla="*/ 2035568 h 2040836"/>
              <a:gd name="connsiteX6" fmla="*/ 0 w 1020417"/>
              <a:gd name="connsiteY6" fmla="*/ 1020418 h 2040836"/>
              <a:gd name="connsiteX7" fmla="*/ 916087 w 1020417"/>
              <a:gd name="connsiteY7" fmla="*/ 5268 h 204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20417" h="2040836">
                <a:moveTo>
                  <a:pt x="1020417" y="0"/>
                </a:moveTo>
                <a:lnTo>
                  <a:pt x="1020417" y="324677"/>
                </a:lnTo>
                <a:cubicBezTo>
                  <a:pt x="636170" y="324677"/>
                  <a:pt x="324676" y="636171"/>
                  <a:pt x="324676" y="1020418"/>
                </a:cubicBezTo>
                <a:cubicBezTo>
                  <a:pt x="324676" y="1404665"/>
                  <a:pt x="636170" y="1716159"/>
                  <a:pt x="1020417" y="1716159"/>
                </a:cubicBezTo>
                <a:lnTo>
                  <a:pt x="1020417" y="2040836"/>
                </a:lnTo>
                <a:lnTo>
                  <a:pt x="916087" y="2035568"/>
                </a:lnTo>
                <a:cubicBezTo>
                  <a:pt x="401535" y="1983312"/>
                  <a:pt x="0" y="1548757"/>
                  <a:pt x="0" y="1020418"/>
                </a:cubicBezTo>
                <a:cubicBezTo>
                  <a:pt x="0" y="492080"/>
                  <a:pt x="401535" y="57524"/>
                  <a:pt x="916087" y="5268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  <a:effectLst>
            <a:outerShdw blurRad="127000" dist="635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8" name="Oval 19">
            <a:extLst>
              <a:ext uri="{FF2B5EF4-FFF2-40B4-BE49-F238E27FC236}">
                <a16:creationId xmlns:a16="http://schemas.microsoft.com/office/drawing/2014/main" xmlns="" id="{FE2399D0-9160-44E1-A61C-C7038F0598AC}"/>
              </a:ext>
            </a:extLst>
          </p:cNvPr>
          <p:cNvSpPr/>
          <p:nvPr/>
        </p:nvSpPr>
        <p:spPr>
          <a:xfrm>
            <a:off x="6600689" y="5986202"/>
            <a:ext cx="3248989" cy="389965"/>
          </a:xfrm>
          <a:prstGeom prst="ellipse">
            <a:avLst/>
          </a:prstGeom>
          <a:gradFill flip="none" rotWithShape="1">
            <a:gsLst>
              <a:gs pos="58000">
                <a:schemeClr val="tx1">
                  <a:lumMod val="65000"/>
                  <a:lumOff val="35000"/>
                  <a:alpha val="52000"/>
                </a:schemeClr>
              </a:gs>
              <a:gs pos="99000">
                <a:schemeClr val="bg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: Shape 15">
            <a:extLst>
              <a:ext uri="{FF2B5EF4-FFF2-40B4-BE49-F238E27FC236}">
                <a16:creationId xmlns:a16="http://schemas.microsoft.com/office/drawing/2014/main" xmlns="" id="{DA3553C4-465B-4DA0-95C9-15728B236E6F}"/>
              </a:ext>
            </a:extLst>
          </p:cNvPr>
          <p:cNvSpPr/>
          <p:nvPr/>
        </p:nvSpPr>
        <p:spPr>
          <a:xfrm rot="16200000">
            <a:off x="7615483" y="3838280"/>
            <a:ext cx="1188720" cy="4151486"/>
          </a:xfrm>
          <a:custGeom>
            <a:avLst/>
            <a:gdLst>
              <a:gd name="connsiteX0" fmla="*/ 710475 w 861391"/>
              <a:gd name="connsiteY0" fmla="*/ 559559 h 3684896"/>
              <a:gd name="connsiteX1" fmla="*/ 710475 w 861391"/>
              <a:gd name="connsiteY1" fmla="*/ 3684896 h 3684896"/>
              <a:gd name="connsiteX2" fmla="*/ 150917 w 861391"/>
              <a:gd name="connsiteY2" fmla="*/ 3684896 h 3684896"/>
              <a:gd name="connsiteX3" fmla="*/ 150917 w 861391"/>
              <a:gd name="connsiteY3" fmla="*/ 559559 h 3684896"/>
              <a:gd name="connsiteX4" fmla="*/ 861391 w 861391"/>
              <a:gd name="connsiteY4" fmla="*/ 559558 h 3684896"/>
              <a:gd name="connsiteX5" fmla="*/ 0 w 861391"/>
              <a:gd name="connsiteY5" fmla="*/ 559558 h 3684896"/>
              <a:gd name="connsiteX6" fmla="*/ 430696 w 861391"/>
              <a:gd name="connsiteY6" fmla="*/ 0 h 3684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1391" h="3684896">
                <a:moveTo>
                  <a:pt x="710475" y="559559"/>
                </a:moveTo>
                <a:lnTo>
                  <a:pt x="710475" y="3684896"/>
                </a:lnTo>
                <a:lnTo>
                  <a:pt x="150917" y="3684896"/>
                </a:lnTo>
                <a:lnTo>
                  <a:pt x="150917" y="559559"/>
                </a:lnTo>
                <a:close/>
                <a:moveTo>
                  <a:pt x="861391" y="559558"/>
                </a:moveTo>
                <a:lnTo>
                  <a:pt x="0" y="559558"/>
                </a:lnTo>
                <a:lnTo>
                  <a:pt x="430696" y="0"/>
                </a:lnTo>
                <a:close/>
              </a:path>
            </a:pathLst>
          </a:custGeom>
          <a:gradFill>
            <a:gsLst>
              <a:gs pos="92000">
                <a:srgbClr val="580058"/>
              </a:gs>
              <a:gs pos="0">
                <a:srgbClr val="800080"/>
              </a:gs>
              <a:gs pos="31000">
                <a:srgbClr val="800080"/>
              </a:gs>
              <a:gs pos="15000">
                <a:srgbClr val="800080"/>
              </a:gs>
              <a:gs pos="55000">
                <a:srgbClr val="CC00CC"/>
              </a:gs>
              <a:gs pos="83000">
                <a:srgbClr val="80008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reeform: Shape 8">
            <a:extLst>
              <a:ext uri="{FF2B5EF4-FFF2-40B4-BE49-F238E27FC236}">
                <a16:creationId xmlns:a16="http://schemas.microsoft.com/office/drawing/2014/main" xmlns="" id="{CA50E77D-3D43-4EE1-98F4-8C9CA68DEAA5}"/>
              </a:ext>
            </a:extLst>
          </p:cNvPr>
          <p:cNvSpPr/>
          <p:nvPr/>
        </p:nvSpPr>
        <p:spPr>
          <a:xfrm flipH="1">
            <a:off x="9613778" y="5054086"/>
            <a:ext cx="861391" cy="1722784"/>
          </a:xfrm>
          <a:custGeom>
            <a:avLst/>
            <a:gdLst>
              <a:gd name="connsiteX0" fmla="*/ 1020417 w 1020417"/>
              <a:gd name="connsiteY0" fmla="*/ 0 h 2040836"/>
              <a:gd name="connsiteX1" fmla="*/ 1020417 w 1020417"/>
              <a:gd name="connsiteY1" fmla="*/ 324677 h 2040836"/>
              <a:gd name="connsiteX2" fmla="*/ 324676 w 1020417"/>
              <a:gd name="connsiteY2" fmla="*/ 1020418 h 2040836"/>
              <a:gd name="connsiteX3" fmla="*/ 1020417 w 1020417"/>
              <a:gd name="connsiteY3" fmla="*/ 1716159 h 2040836"/>
              <a:gd name="connsiteX4" fmla="*/ 1020417 w 1020417"/>
              <a:gd name="connsiteY4" fmla="*/ 2040836 h 2040836"/>
              <a:gd name="connsiteX5" fmla="*/ 916087 w 1020417"/>
              <a:gd name="connsiteY5" fmla="*/ 2035568 h 2040836"/>
              <a:gd name="connsiteX6" fmla="*/ 0 w 1020417"/>
              <a:gd name="connsiteY6" fmla="*/ 1020418 h 2040836"/>
              <a:gd name="connsiteX7" fmla="*/ 916087 w 1020417"/>
              <a:gd name="connsiteY7" fmla="*/ 5268 h 204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20417" h="2040836">
                <a:moveTo>
                  <a:pt x="1020417" y="0"/>
                </a:moveTo>
                <a:lnTo>
                  <a:pt x="1020417" y="324677"/>
                </a:lnTo>
                <a:cubicBezTo>
                  <a:pt x="636170" y="324677"/>
                  <a:pt x="324676" y="636171"/>
                  <a:pt x="324676" y="1020418"/>
                </a:cubicBezTo>
                <a:cubicBezTo>
                  <a:pt x="324676" y="1404665"/>
                  <a:pt x="636170" y="1716159"/>
                  <a:pt x="1020417" y="1716159"/>
                </a:cubicBezTo>
                <a:lnTo>
                  <a:pt x="1020417" y="2040836"/>
                </a:lnTo>
                <a:lnTo>
                  <a:pt x="916087" y="2035568"/>
                </a:lnTo>
                <a:cubicBezTo>
                  <a:pt x="401535" y="1983312"/>
                  <a:pt x="0" y="1548757"/>
                  <a:pt x="0" y="1020418"/>
                </a:cubicBezTo>
                <a:cubicBezTo>
                  <a:pt x="0" y="492080"/>
                  <a:pt x="401535" y="57524"/>
                  <a:pt x="916087" y="5268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99" name="Group 39">
            <a:extLst>
              <a:ext uri="{FF2B5EF4-FFF2-40B4-BE49-F238E27FC236}">
                <a16:creationId xmlns:a16="http://schemas.microsoft.com/office/drawing/2014/main" xmlns="" id="{E841A3D7-B37B-4929-8B01-DC267C49B5FD}"/>
              </a:ext>
            </a:extLst>
          </p:cNvPr>
          <p:cNvGrpSpPr/>
          <p:nvPr/>
        </p:nvGrpSpPr>
        <p:grpSpPr>
          <a:xfrm>
            <a:off x="6563543" y="5704572"/>
            <a:ext cx="3480930" cy="369332"/>
            <a:chOff x="3045763" y="2681639"/>
            <a:chExt cx="3480930" cy="369332"/>
          </a:xfrm>
        </p:grpSpPr>
        <p:pic>
          <p:nvPicPr>
            <p:cNvPr id="100" name="Picture 33">
              <a:extLst>
                <a:ext uri="{FF2B5EF4-FFF2-40B4-BE49-F238E27FC236}">
                  <a16:creationId xmlns:a16="http://schemas.microsoft.com/office/drawing/2014/main" xmlns="" id="{70C3CCB9-82CF-4F80-BCB3-BFB6B38B29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94" t="4927" r="13146" b="20549"/>
            <a:stretch/>
          </p:blipFill>
          <p:spPr>
            <a:xfrm>
              <a:off x="6219800" y="2711480"/>
              <a:ext cx="306893" cy="309651"/>
            </a:xfrm>
            <a:prstGeom prst="rect">
              <a:avLst/>
            </a:prstGeom>
          </p:spPr>
        </p:pic>
        <p:sp>
          <p:nvSpPr>
            <p:cNvPr id="101" name="TextBox 35">
              <a:extLst>
                <a:ext uri="{FF2B5EF4-FFF2-40B4-BE49-F238E27FC236}">
                  <a16:creationId xmlns:a16="http://schemas.microsoft.com/office/drawing/2014/main" xmlns="" id="{28A39D9D-E4AF-49C9-A9A4-2499ADB8E17B}"/>
                </a:ext>
              </a:extLst>
            </p:cNvPr>
            <p:cNvSpPr txBox="1"/>
            <p:nvPr/>
          </p:nvSpPr>
          <p:spPr>
            <a:xfrm>
              <a:off x="3045763" y="2681639"/>
              <a:ext cx="3292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ar-SY" b="1" dirty="0" smtClean="0">
                  <a:solidFill>
                    <a:srgbClr val="FFFF00"/>
                  </a:solidFill>
                </a:rPr>
                <a:t>قد يموت الحيوان أو يُهاجر إلى مكان آخر</a:t>
              </a:r>
              <a:endParaRPr lang="ar-SY" b="1" dirty="0">
                <a:solidFill>
                  <a:srgbClr val="FFFF00"/>
                </a:solidFill>
              </a:endParaRPr>
            </a:p>
          </p:txBody>
        </p:sp>
      </p:grpSp>
      <p:sp>
        <p:nvSpPr>
          <p:cNvPr id="102" name="Rectangle 51">
            <a:extLst>
              <a:ext uri="{FF2B5EF4-FFF2-40B4-BE49-F238E27FC236}">
                <a16:creationId xmlns:a16="http://schemas.microsoft.com/office/drawing/2014/main" xmlns="" id="{4A28220C-3B24-4782-960B-4431BD99D49C}"/>
              </a:ext>
            </a:extLst>
          </p:cNvPr>
          <p:cNvSpPr/>
          <p:nvPr/>
        </p:nvSpPr>
        <p:spPr>
          <a:xfrm>
            <a:off x="10979467" y="5412539"/>
            <a:ext cx="288675" cy="9517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 52">
            <a:extLst>
              <a:ext uri="{FF2B5EF4-FFF2-40B4-BE49-F238E27FC236}">
                <a16:creationId xmlns:a16="http://schemas.microsoft.com/office/drawing/2014/main" xmlns="" id="{237965BB-EEC7-4A99-905D-040B9C2F4B23}"/>
              </a:ext>
            </a:extLst>
          </p:cNvPr>
          <p:cNvSpPr/>
          <p:nvPr/>
        </p:nvSpPr>
        <p:spPr>
          <a:xfrm>
            <a:off x="10973375" y="5219942"/>
            <a:ext cx="403678" cy="1285086"/>
          </a:xfrm>
          <a:prstGeom prst="rect">
            <a:avLst/>
          </a:prstGeom>
          <a:solidFill>
            <a:srgbClr val="E0E0E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413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3" presetClass="entr" presetSubtype="16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8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5" dur="2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6" presetID="2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27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28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3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4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9" dur="5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1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3" dur="500"/>
                                            <p:tgtEl>
                                              <p:spTgt spid="9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22" presetClass="entr" presetSubtype="2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6" dur="5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2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9" dur="500"/>
                                            <p:tgtEl>
                                              <p:spTgt spid="9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54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55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0" dur="500"/>
                                            <p:tgtEl>
                                              <p:spTgt spid="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2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4" dur="500"/>
                                            <p:tgtEl>
                                              <p:spTgt spid="8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5" presetID="22" presetClass="entr" presetSubtype="2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7" dur="500"/>
                                            <p:tgtEl>
                                              <p:spTgt spid="8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2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0" dur="5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0" grpId="1" animBg="1"/>
          <p:bldP spid="93" grpId="0" animBg="1"/>
          <p:bldP spid="95" grpId="0" animBg="1"/>
          <p:bldP spid="96" grpId="0" animBg="1"/>
          <p:bldP spid="80" grpId="0" animBg="1"/>
          <p:bldP spid="88" grpId="0" animBg="1"/>
          <p:bldP spid="89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3" presetClass="entr" presetSubtype="16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8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5" dur="2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6" presetID="2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9" dur="5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1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3" dur="500"/>
                                            <p:tgtEl>
                                              <p:spTgt spid="9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22" presetClass="entr" presetSubtype="2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6" dur="5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2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9" dur="500"/>
                                            <p:tgtEl>
                                              <p:spTgt spid="9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0" dur="500"/>
                                            <p:tgtEl>
                                              <p:spTgt spid="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2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4" dur="500"/>
                                            <p:tgtEl>
                                              <p:spTgt spid="8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5" presetID="22" presetClass="entr" presetSubtype="2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7" dur="500"/>
                                            <p:tgtEl>
                                              <p:spTgt spid="8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2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0" dur="5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0" grpId="1" animBg="1"/>
          <p:bldP spid="93" grpId="0" animBg="1"/>
          <p:bldP spid="95" grpId="0" animBg="1"/>
          <p:bldP spid="96" grpId="0" animBg="1"/>
          <p:bldP spid="80" grpId="0" animBg="1"/>
          <p:bldP spid="88" grpId="0" animBg="1"/>
          <p:bldP spid="89" grpId="0" animBg="1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rapezoid 48">
            <a:extLst>
              <a:ext uri="{FF2B5EF4-FFF2-40B4-BE49-F238E27FC236}">
                <a16:creationId xmlns=""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Block Arc 50">
            <a:extLst>
              <a:ext uri="{FF2B5EF4-FFF2-40B4-BE49-F238E27FC236}">
                <a16:creationId xmlns=""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Freeform: Shape 58">
            <a:extLst>
              <a:ext uri="{FF2B5EF4-FFF2-40B4-BE49-F238E27FC236}">
                <a16:creationId xmlns=""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rapezoid 59">
            <a:extLst>
              <a:ext uri="{FF2B5EF4-FFF2-40B4-BE49-F238E27FC236}">
                <a16:creationId xmlns=""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8" name="Group 69">
            <a:extLst>
              <a:ext uri="{FF2B5EF4-FFF2-40B4-BE49-F238E27FC236}">
                <a16:creationId xmlns=""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471309"/>
            <a:ext cx="2786743" cy="1429232"/>
            <a:chOff x="538318" y="1482904"/>
            <a:chExt cx="2658769" cy="1143772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9" name="Trapezoid 57">
              <a:extLst>
                <a:ext uri="{FF2B5EF4-FFF2-40B4-BE49-F238E27FC236}">
                  <a16:creationId xmlns=""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TextBox 61">
              <a:extLst>
                <a:ext uri="{FF2B5EF4-FFF2-40B4-BE49-F238E27FC236}">
                  <a16:creationId xmlns=""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054255" y="1482904"/>
              <a:ext cx="1569008" cy="5172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1</a:t>
              </a:r>
            </a:p>
          </p:txBody>
        </p:sp>
        <p:grpSp>
          <p:nvGrpSpPr>
            <p:cNvPr id="21" name="Group 65">
              <a:extLst>
                <a:ext uri="{FF2B5EF4-FFF2-40B4-BE49-F238E27FC236}">
                  <a16:creationId xmlns=""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787829" y="2000144"/>
              <a:ext cx="2143232" cy="541268"/>
              <a:chOff x="3299468" y="5457935"/>
              <a:chExt cx="2143232" cy="541268"/>
            </a:xfrm>
            <a:grpFill/>
          </p:grpSpPr>
          <p:sp>
            <p:nvSpPr>
              <p:cNvPr id="22" name="TextBox 66">
                <a:extLst>
                  <a:ext uri="{FF2B5EF4-FFF2-40B4-BE49-F238E27FC236}">
                    <a16:creationId xmlns=""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667466" y="5457935"/>
                <a:ext cx="1365861" cy="2709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المخلوقات الحية</a:t>
                </a:r>
              </a:p>
            </p:txBody>
          </p:sp>
          <p:sp>
            <p:nvSpPr>
              <p:cNvPr id="23" name="TextBox 67">
                <a:extLst>
                  <a:ext uri="{FF2B5EF4-FFF2-40B4-BE49-F238E27FC236}">
                    <a16:creationId xmlns=""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299468" y="5703637"/>
                <a:ext cx="2143232" cy="295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المخلوقات الحيّة و </a:t>
                </a:r>
                <a:r>
                  <a:rPr lang="ar-SY" b="1" dirty="0" smtClean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حاجاتها</a:t>
                </a:r>
                <a:endParaRPr lang="ar-SY" b="1" dirty="0">
                  <a:solidFill>
                    <a:prstClr val="black"/>
                  </a:solidFill>
                  <a:latin typeface="Century Gothic" panose="020B0502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4" name="Rectangle 49">
            <a:extLst>
              <a:ext uri="{FF2B5EF4-FFF2-40B4-BE49-F238E27FC236}">
                <a16:creationId xmlns=""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Freeform: Shape 7">
            <a:extLst>
              <a:ext uri="{FF2B5EF4-FFF2-40B4-BE49-F238E27FC236}">
                <a16:creationId xmlns="" xmlns:a16="http://schemas.microsoft.com/office/drawing/2014/main" id="{379DF894-4543-4E2A-A932-45D8D5155E4D}"/>
              </a:ext>
            </a:extLst>
          </p:cNvPr>
          <p:cNvSpPr/>
          <p:nvPr/>
        </p:nvSpPr>
        <p:spPr>
          <a:xfrm>
            <a:off x="862460" y="3010628"/>
            <a:ext cx="1613481" cy="1613481"/>
          </a:xfrm>
          <a:custGeom>
            <a:avLst/>
            <a:gdLst>
              <a:gd name="connsiteX0" fmla="*/ 1226115 w 3038621"/>
              <a:gd name="connsiteY0" fmla="*/ 0 h 3038621"/>
              <a:gd name="connsiteX1" fmla="*/ 1812506 w 3038621"/>
              <a:gd name="connsiteY1" fmla="*/ 0 h 3038621"/>
              <a:gd name="connsiteX2" fmla="*/ 1890271 w 3038621"/>
              <a:gd name="connsiteY2" fmla="*/ 259462 h 3038621"/>
              <a:gd name="connsiteX3" fmla="*/ 1895833 w 3038621"/>
              <a:gd name="connsiteY3" fmla="*/ 304887 h 3038621"/>
              <a:gd name="connsiteX4" fmla="*/ 1897323 w 3038621"/>
              <a:gd name="connsiteY4" fmla="*/ 305270 h 3038621"/>
              <a:gd name="connsiteX5" fmla="*/ 2084270 w 3038621"/>
              <a:gd name="connsiteY5" fmla="*/ 380249 h 3038621"/>
              <a:gd name="connsiteX6" fmla="*/ 2110556 w 3038621"/>
              <a:gd name="connsiteY6" fmla="*/ 395998 h 3038621"/>
              <a:gd name="connsiteX7" fmla="*/ 2147849 w 3038621"/>
              <a:gd name="connsiteY7" fmla="*/ 366155 h 3038621"/>
              <a:gd name="connsiteX8" fmla="*/ 2386305 w 3038621"/>
              <a:gd name="connsiteY8" fmla="*/ 237675 h 3038621"/>
              <a:gd name="connsiteX9" fmla="*/ 2800946 w 3038621"/>
              <a:gd name="connsiteY9" fmla="*/ 652317 h 3038621"/>
              <a:gd name="connsiteX10" fmla="*/ 2672467 w 3038621"/>
              <a:gd name="connsiteY10" fmla="*/ 890772 h 3038621"/>
              <a:gd name="connsiteX11" fmla="*/ 2644268 w 3038621"/>
              <a:gd name="connsiteY11" fmla="*/ 926839 h 3038621"/>
              <a:gd name="connsiteX12" fmla="*/ 2644334 w 3038621"/>
              <a:gd name="connsiteY12" fmla="*/ 926943 h 3038621"/>
              <a:gd name="connsiteX13" fmla="*/ 2706547 w 3038621"/>
              <a:gd name="connsiteY13" fmla="*/ 1064045 h 3038621"/>
              <a:gd name="connsiteX14" fmla="*/ 2731329 w 3038621"/>
              <a:gd name="connsiteY14" fmla="*/ 1142494 h 3038621"/>
              <a:gd name="connsiteX15" fmla="*/ 2779159 w 3038621"/>
              <a:gd name="connsiteY15" fmla="*/ 1148350 h 3038621"/>
              <a:gd name="connsiteX16" fmla="*/ 3038621 w 3038621"/>
              <a:gd name="connsiteY16" fmla="*/ 1226115 h 3038621"/>
              <a:gd name="connsiteX17" fmla="*/ 3038621 w 3038621"/>
              <a:gd name="connsiteY17" fmla="*/ 1812506 h 3038621"/>
              <a:gd name="connsiteX18" fmla="*/ 2779159 w 3038621"/>
              <a:gd name="connsiteY18" fmla="*/ 1890271 h 3038621"/>
              <a:gd name="connsiteX19" fmla="*/ 2732846 w 3038621"/>
              <a:gd name="connsiteY19" fmla="*/ 1895941 h 3038621"/>
              <a:gd name="connsiteX20" fmla="*/ 2723709 w 3038621"/>
              <a:gd name="connsiteY20" fmla="*/ 1927018 h 3038621"/>
              <a:gd name="connsiteX21" fmla="*/ 2666815 w 3038621"/>
              <a:gd name="connsiteY21" fmla="*/ 2066947 h 3038621"/>
              <a:gd name="connsiteX22" fmla="*/ 2642954 w 3038621"/>
              <a:gd name="connsiteY22" fmla="*/ 2110102 h 3038621"/>
              <a:gd name="connsiteX23" fmla="*/ 2672467 w 3038621"/>
              <a:gd name="connsiteY23" fmla="*/ 2147849 h 3038621"/>
              <a:gd name="connsiteX24" fmla="*/ 2800946 w 3038621"/>
              <a:gd name="connsiteY24" fmla="*/ 2386305 h 3038621"/>
              <a:gd name="connsiteX25" fmla="*/ 2386305 w 3038621"/>
              <a:gd name="connsiteY25" fmla="*/ 2800946 h 3038621"/>
              <a:gd name="connsiteX26" fmla="*/ 2147849 w 3038621"/>
              <a:gd name="connsiteY26" fmla="*/ 2672467 h 3038621"/>
              <a:gd name="connsiteX27" fmla="*/ 2109881 w 3038621"/>
              <a:gd name="connsiteY27" fmla="*/ 2642782 h 3038621"/>
              <a:gd name="connsiteX28" fmla="*/ 2038929 w 3038621"/>
              <a:gd name="connsiteY28" fmla="*/ 2679794 h 3038621"/>
              <a:gd name="connsiteX29" fmla="*/ 1897323 w 3038621"/>
              <a:gd name="connsiteY29" fmla="*/ 2733350 h 3038621"/>
              <a:gd name="connsiteX30" fmla="*/ 1895833 w 3038621"/>
              <a:gd name="connsiteY30" fmla="*/ 2733733 h 3038621"/>
              <a:gd name="connsiteX31" fmla="*/ 1890271 w 3038621"/>
              <a:gd name="connsiteY31" fmla="*/ 2779159 h 3038621"/>
              <a:gd name="connsiteX32" fmla="*/ 1812506 w 3038621"/>
              <a:gd name="connsiteY32" fmla="*/ 3038621 h 3038621"/>
              <a:gd name="connsiteX33" fmla="*/ 1226115 w 3038621"/>
              <a:gd name="connsiteY33" fmla="*/ 3038621 h 3038621"/>
              <a:gd name="connsiteX34" fmla="*/ 1148350 w 3038621"/>
              <a:gd name="connsiteY34" fmla="*/ 2779159 h 3038621"/>
              <a:gd name="connsiteX35" fmla="*/ 1142789 w 3038621"/>
              <a:gd name="connsiteY35" fmla="*/ 2733734 h 3038621"/>
              <a:gd name="connsiteX36" fmla="*/ 1141297 w 3038621"/>
              <a:gd name="connsiteY36" fmla="*/ 2733350 h 3038621"/>
              <a:gd name="connsiteX37" fmla="*/ 954351 w 3038621"/>
              <a:gd name="connsiteY37" fmla="*/ 2658371 h 3038621"/>
              <a:gd name="connsiteX38" fmla="*/ 928065 w 3038621"/>
              <a:gd name="connsiteY38" fmla="*/ 2642623 h 3038621"/>
              <a:gd name="connsiteX39" fmla="*/ 890772 w 3038621"/>
              <a:gd name="connsiteY39" fmla="*/ 2672467 h 3038621"/>
              <a:gd name="connsiteX40" fmla="*/ 652317 w 3038621"/>
              <a:gd name="connsiteY40" fmla="*/ 2800946 h 3038621"/>
              <a:gd name="connsiteX41" fmla="*/ 237675 w 3038621"/>
              <a:gd name="connsiteY41" fmla="*/ 2386305 h 3038621"/>
              <a:gd name="connsiteX42" fmla="*/ 366155 w 3038621"/>
              <a:gd name="connsiteY42" fmla="*/ 2147849 h 3038621"/>
              <a:gd name="connsiteX43" fmla="*/ 394354 w 3038621"/>
              <a:gd name="connsiteY43" fmla="*/ 2111782 h 3038621"/>
              <a:gd name="connsiteX44" fmla="*/ 394287 w 3038621"/>
              <a:gd name="connsiteY44" fmla="*/ 2111677 h 3038621"/>
              <a:gd name="connsiteX45" fmla="*/ 332074 w 3038621"/>
              <a:gd name="connsiteY45" fmla="*/ 1974575 h 3038621"/>
              <a:gd name="connsiteX46" fmla="*/ 307292 w 3038621"/>
              <a:gd name="connsiteY46" fmla="*/ 1896127 h 3038621"/>
              <a:gd name="connsiteX47" fmla="*/ 259463 w 3038621"/>
              <a:gd name="connsiteY47" fmla="*/ 1890271 h 3038621"/>
              <a:gd name="connsiteX48" fmla="*/ 0 w 3038621"/>
              <a:gd name="connsiteY48" fmla="*/ 1812506 h 3038621"/>
              <a:gd name="connsiteX49" fmla="*/ 0 w 3038621"/>
              <a:gd name="connsiteY49" fmla="*/ 1226115 h 3038621"/>
              <a:gd name="connsiteX50" fmla="*/ 259463 w 3038621"/>
              <a:gd name="connsiteY50" fmla="*/ 1148350 h 3038621"/>
              <a:gd name="connsiteX51" fmla="*/ 305774 w 3038621"/>
              <a:gd name="connsiteY51" fmla="*/ 1142680 h 3038621"/>
              <a:gd name="connsiteX52" fmla="*/ 314911 w 3038621"/>
              <a:gd name="connsiteY52" fmla="*/ 1111602 h 3038621"/>
              <a:gd name="connsiteX53" fmla="*/ 371805 w 3038621"/>
              <a:gd name="connsiteY53" fmla="*/ 971673 h 3038621"/>
              <a:gd name="connsiteX54" fmla="*/ 395666 w 3038621"/>
              <a:gd name="connsiteY54" fmla="*/ 928518 h 3038621"/>
              <a:gd name="connsiteX55" fmla="*/ 366155 w 3038621"/>
              <a:gd name="connsiteY55" fmla="*/ 890772 h 3038621"/>
              <a:gd name="connsiteX56" fmla="*/ 237675 w 3038621"/>
              <a:gd name="connsiteY56" fmla="*/ 652317 h 3038621"/>
              <a:gd name="connsiteX57" fmla="*/ 652317 w 3038621"/>
              <a:gd name="connsiteY57" fmla="*/ 237675 h 3038621"/>
              <a:gd name="connsiteX58" fmla="*/ 890772 w 3038621"/>
              <a:gd name="connsiteY58" fmla="*/ 366155 h 3038621"/>
              <a:gd name="connsiteX59" fmla="*/ 928739 w 3038621"/>
              <a:gd name="connsiteY59" fmla="*/ 395839 h 3038621"/>
              <a:gd name="connsiteX60" fmla="*/ 999692 w 3038621"/>
              <a:gd name="connsiteY60" fmla="*/ 358827 h 3038621"/>
              <a:gd name="connsiteX61" fmla="*/ 1141297 w 3038621"/>
              <a:gd name="connsiteY61" fmla="*/ 305270 h 3038621"/>
              <a:gd name="connsiteX62" fmla="*/ 1142789 w 3038621"/>
              <a:gd name="connsiteY62" fmla="*/ 304887 h 3038621"/>
              <a:gd name="connsiteX63" fmla="*/ 1148350 w 3038621"/>
              <a:gd name="connsiteY63" fmla="*/ 259462 h 3038621"/>
              <a:gd name="connsiteX64" fmla="*/ 1226115 w 3038621"/>
              <a:gd name="connsiteY64" fmla="*/ 0 h 3038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3038621" h="3038621">
                <a:moveTo>
                  <a:pt x="1226115" y="0"/>
                </a:moveTo>
                <a:lnTo>
                  <a:pt x="1812506" y="0"/>
                </a:lnTo>
                <a:cubicBezTo>
                  <a:pt x="1841311" y="0"/>
                  <a:pt x="1868072" y="95649"/>
                  <a:pt x="1890271" y="259462"/>
                </a:cubicBezTo>
                <a:lnTo>
                  <a:pt x="1895833" y="304887"/>
                </a:lnTo>
                <a:lnTo>
                  <a:pt x="1897323" y="305270"/>
                </a:lnTo>
                <a:cubicBezTo>
                  <a:pt x="1962006" y="325389"/>
                  <a:pt x="2024474" y="350534"/>
                  <a:pt x="2084270" y="380249"/>
                </a:cubicBezTo>
                <a:lnTo>
                  <a:pt x="2110556" y="395998"/>
                </a:lnTo>
                <a:lnTo>
                  <a:pt x="2147849" y="366155"/>
                </a:lnTo>
                <a:cubicBezTo>
                  <a:pt x="2279380" y="266019"/>
                  <a:pt x="2365937" y="217307"/>
                  <a:pt x="2386305" y="237675"/>
                </a:cubicBezTo>
                <a:lnTo>
                  <a:pt x="2800946" y="652317"/>
                </a:lnTo>
                <a:cubicBezTo>
                  <a:pt x="2821314" y="672684"/>
                  <a:pt x="2772602" y="759241"/>
                  <a:pt x="2672467" y="890772"/>
                </a:cubicBezTo>
                <a:lnTo>
                  <a:pt x="2644268" y="926839"/>
                </a:lnTo>
                <a:lnTo>
                  <a:pt x="2644334" y="926943"/>
                </a:lnTo>
                <a:cubicBezTo>
                  <a:pt x="2667667" y="971166"/>
                  <a:pt x="2688468" y="1016931"/>
                  <a:pt x="2706547" y="1064045"/>
                </a:cubicBezTo>
                <a:lnTo>
                  <a:pt x="2731329" y="1142494"/>
                </a:lnTo>
                <a:lnTo>
                  <a:pt x="2779159" y="1148350"/>
                </a:lnTo>
                <a:cubicBezTo>
                  <a:pt x="2942972" y="1170550"/>
                  <a:pt x="3038621" y="1197311"/>
                  <a:pt x="3038621" y="1226115"/>
                </a:cubicBezTo>
                <a:lnTo>
                  <a:pt x="3038621" y="1812506"/>
                </a:lnTo>
                <a:cubicBezTo>
                  <a:pt x="3038621" y="1841311"/>
                  <a:pt x="2942972" y="1868072"/>
                  <a:pt x="2779159" y="1890271"/>
                </a:cubicBezTo>
                <a:lnTo>
                  <a:pt x="2732846" y="1895941"/>
                </a:lnTo>
                <a:lnTo>
                  <a:pt x="2723709" y="1927018"/>
                </a:lnTo>
                <a:cubicBezTo>
                  <a:pt x="2707468" y="1975011"/>
                  <a:pt x="2688440" y="2021718"/>
                  <a:pt x="2666815" y="2066947"/>
                </a:cubicBezTo>
                <a:lnTo>
                  <a:pt x="2642954" y="2110102"/>
                </a:lnTo>
                <a:lnTo>
                  <a:pt x="2672467" y="2147849"/>
                </a:lnTo>
                <a:cubicBezTo>
                  <a:pt x="2772602" y="2279380"/>
                  <a:pt x="2821314" y="2365937"/>
                  <a:pt x="2800946" y="2386305"/>
                </a:cubicBezTo>
                <a:lnTo>
                  <a:pt x="2386305" y="2800946"/>
                </a:lnTo>
                <a:cubicBezTo>
                  <a:pt x="2365937" y="2821314"/>
                  <a:pt x="2279380" y="2772602"/>
                  <a:pt x="2147849" y="2672467"/>
                </a:cubicBezTo>
                <a:lnTo>
                  <a:pt x="2109881" y="2642782"/>
                </a:lnTo>
                <a:lnTo>
                  <a:pt x="2038929" y="2679794"/>
                </a:lnTo>
                <a:cubicBezTo>
                  <a:pt x="1993101" y="2700345"/>
                  <a:pt x="1945835" y="2718261"/>
                  <a:pt x="1897323" y="2733350"/>
                </a:cubicBezTo>
                <a:lnTo>
                  <a:pt x="1895833" y="2733733"/>
                </a:lnTo>
                <a:lnTo>
                  <a:pt x="1890271" y="2779159"/>
                </a:lnTo>
                <a:cubicBezTo>
                  <a:pt x="1868072" y="2942972"/>
                  <a:pt x="1841311" y="3038621"/>
                  <a:pt x="1812506" y="3038621"/>
                </a:cubicBezTo>
                <a:lnTo>
                  <a:pt x="1226115" y="3038621"/>
                </a:lnTo>
                <a:cubicBezTo>
                  <a:pt x="1197311" y="3038621"/>
                  <a:pt x="1170550" y="2942972"/>
                  <a:pt x="1148350" y="2779159"/>
                </a:cubicBezTo>
                <a:lnTo>
                  <a:pt x="1142789" y="2733734"/>
                </a:lnTo>
                <a:lnTo>
                  <a:pt x="1141297" y="2733350"/>
                </a:lnTo>
                <a:cubicBezTo>
                  <a:pt x="1076615" y="2713232"/>
                  <a:pt x="1014147" y="2688086"/>
                  <a:pt x="954351" y="2658371"/>
                </a:cubicBezTo>
                <a:lnTo>
                  <a:pt x="928065" y="2642623"/>
                </a:lnTo>
                <a:lnTo>
                  <a:pt x="890772" y="2672467"/>
                </a:lnTo>
                <a:cubicBezTo>
                  <a:pt x="759241" y="2772602"/>
                  <a:pt x="672684" y="2821314"/>
                  <a:pt x="652317" y="2800946"/>
                </a:cubicBezTo>
                <a:lnTo>
                  <a:pt x="237675" y="2386305"/>
                </a:lnTo>
                <a:cubicBezTo>
                  <a:pt x="217307" y="2365937"/>
                  <a:pt x="266019" y="2279380"/>
                  <a:pt x="366155" y="2147849"/>
                </a:cubicBezTo>
                <a:lnTo>
                  <a:pt x="394354" y="2111782"/>
                </a:lnTo>
                <a:lnTo>
                  <a:pt x="394287" y="2111677"/>
                </a:lnTo>
                <a:cubicBezTo>
                  <a:pt x="370954" y="2067454"/>
                  <a:pt x="350152" y="2021690"/>
                  <a:pt x="332074" y="1974575"/>
                </a:cubicBezTo>
                <a:lnTo>
                  <a:pt x="307292" y="1896127"/>
                </a:lnTo>
                <a:lnTo>
                  <a:pt x="259463" y="1890271"/>
                </a:lnTo>
                <a:cubicBezTo>
                  <a:pt x="95649" y="1868072"/>
                  <a:pt x="0" y="1841311"/>
                  <a:pt x="0" y="1812506"/>
                </a:cubicBezTo>
                <a:lnTo>
                  <a:pt x="0" y="1226115"/>
                </a:lnTo>
                <a:cubicBezTo>
                  <a:pt x="0" y="1197311"/>
                  <a:pt x="95649" y="1170550"/>
                  <a:pt x="259463" y="1148350"/>
                </a:cubicBezTo>
                <a:lnTo>
                  <a:pt x="305774" y="1142680"/>
                </a:lnTo>
                <a:lnTo>
                  <a:pt x="314911" y="1111602"/>
                </a:lnTo>
                <a:cubicBezTo>
                  <a:pt x="331152" y="1063610"/>
                  <a:pt x="350181" y="1016902"/>
                  <a:pt x="371805" y="971673"/>
                </a:cubicBezTo>
                <a:lnTo>
                  <a:pt x="395666" y="928518"/>
                </a:lnTo>
                <a:lnTo>
                  <a:pt x="366155" y="890772"/>
                </a:lnTo>
                <a:cubicBezTo>
                  <a:pt x="266019" y="759241"/>
                  <a:pt x="217307" y="672684"/>
                  <a:pt x="237675" y="652317"/>
                </a:cubicBezTo>
                <a:lnTo>
                  <a:pt x="652317" y="237675"/>
                </a:lnTo>
                <a:cubicBezTo>
                  <a:pt x="672684" y="217307"/>
                  <a:pt x="759241" y="266019"/>
                  <a:pt x="890772" y="366155"/>
                </a:cubicBezTo>
                <a:lnTo>
                  <a:pt x="928739" y="395839"/>
                </a:lnTo>
                <a:lnTo>
                  <a:pt x="999692" y="358827"/>
                </a:lnTo>
                <a:cubicBezTo>
                  <a:pt x="1045519" y="338276"/>
                  <a:pt x="1092785" y="320359"/>
                  <a:pt x="1141297" y="305270"/>
                </a:cubicBezTo>
                <a:lnTo>
                  <a:pt x="1142789" y="304887"/>
                </a:lnTo>
                <a:lnTo>
                  <a:pt x="1148350" y="259462"/>
                </a:lnTo>
                <a:cubicBezTo>
                  <a:pt x="1170550" y="95649"/>
                  <a:pt x="1197311" y="0"/>
                  <a:pt x="1226115" y="0"/>
                </a:cubicBezTo>
                <a:close/>
              </a:path>
            </a:pathLst>
          </a:cu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7">
            <a:extLst>
              <a:ext uri="{FF2B5EF4-FFF2-40B4-BE49-F238E27FC236}">
                <a16:creationId xmlns="" xmlns:a16="http://schemas.microsoft.com/office/drawing/2014/main" id="{73D98638-B1DB-49A0-9E62-B407497411A7}"/>
              </a:ext>
            </a:extLst>
          </p:cNvPr>
          <p:cNvGrpSpPr/>
          <p:nvPr/>
        </p:nvGrpSpPr>
        <p:grpSpPr>
          <a:xfrm>
            <a:off x="1197058" y="3374409"/>
            <a:ext cx="911319" cy="911319"/>
            <a:chOff x="1264997" y="2528270"/>
            <a:chExt cx="1220887" cy="1220887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42" name="Oval 1">
              <a:extLst>
                <a:ext uri="{FF2B5EF4-FFF2-40B4-BE49-F238E27FC236}">
                  <a16:creationId xmlns="" xmlns:a16="http://schemas.microsoft.com/office/drawing/2014/main" id="{2435EC4E-2E6A-40F9-B35C-2B07C225C234}"/>
                </a:ext>
              </a:extLst>
            </p:cNvPr>
            <p:cNvSpPr/>
            <p:nvPr/>
          </p:nvSpPr>
          <p:spPr>
            <a:xfrm>
              <a:off x="1264998" y="2528271"/>
              <a:ext cx="1220886" cy="12208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Circle: Hollow 11">
              <a:extLst>
                <a:ext uri="{FF2B5EF4-FFF2-40B4-BE49-F238E27FC236}">
                  <a16:creationId xmlns="" xmlns:a16="http://schemas.microsoft.com/office/drawing/2014/main" id="{28C76D5F-8512-4160-BA3A-EFBA690D9ACA}"/>
                </a:ext>
              </a:extLst>
            </p:cNvPr>
            <p:cNvSpPr/>
            <p:nvPr/>
          </p:nvSpPr>
          <p:spPr>
            <a:xfrm>
              <a:off x="1264997" y="2528270"/>
              <a:ext cx="1220887" cy="1220886"/>
            </a:xfrm>
            <a:prstGeom prst="donut">
              <a:avLst>
                <a:gd name="adj" fmla="val 1762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4" name="Graphic 26">
              <a:extLst>
                <a:ext uri="{FF2B5EF4-FFF2-40B4-BE49-F238E27FC236}">
                  <a16:creationId xmlns="" xmlns:a16="http://schemas.microsoft.com/office/drawing/2014/main" id="{1F63AD6A-7D8F-417B-AAF3-AF62B34508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6578" y="2786907"/>
              <a:ext cx="1157720" cy="837501"/>
            </a:xfrm>
            <a:prstGeom prst="ellipse">
              <a:avLst/>
            </a:prstGeom>
            <a:grpFill/>
            <a:ln>
              <a:noFill/>
            </a:ln>
            <a:effectLst>
              <a:softEdge rad="112500"/>
            </a:effectLst>
          </p:spPr>
        </p:pic>
      </p:grpSp>
      <p:grpSp>
        <p:nvGrpSpPr>
          <p:cNvPr id="45" name="Group 34">
            <a:extLst>
              <a:ext uri="{FF2B5EF4-FFF2-40B4-BE49-F238E27FC236}">
                <a16:creationId xmlns="" xmlns:a16="http://schemas.microsoft.com/office/drawing/2014/main" id="{2255C8E2-5D6F-4BAB-B62D-F54C6EA98904}"/>
              </a:ext>
            </a:extLst>
          </p:cNvPr>
          <p:cNvGrpSpPr/>
          <p:nvPr/>
        </p:nvGrpSpPr>
        <p:grpSpPr>
          <a:xfrm>
            <a:off x="604012" y="4644619"/>
            <a:ext cx="2003772" cy="979638"/>
            <a:chOff x="932188" y="4560288"/>
            <a:chExt cx="2003772" cy="979638"/>
          </a:xfrm>
        </p:grpSpPr>
        <p:sp>
          <p:nvSpPr>
            <p:cNvPr id="46" name="TextBox 31">
              <a:extLst>
                <a:ext uri="{FF2B5EF4-FFF2-40B4-BE49-F238E27FC236}">
                  <a16:creationId xmlns="" xmlns:a16="http://schemas.microsoft.com/office/drawing/2014/main" id="{65254C6D-635B-4B58-B3BA-73B5747D9FE2}"/>
                </a:ext>
              </a:extLst>
            </p:cNvPr>
            <p:cNvSpPr txBox="1"/>
            <p:nvPr/>
          </p:nvSpPr>
          <p:spPr>
            <a:xfrm>
              <a:off x="1499460" y="4560288"/>
              <a:ext cx="8390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1</a:t>
              </a:r>
              <a:endParaRPr lang="en-US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7" name="TextBox 32">
              <a:extLst>
                <a:ext uri="{FF2B5EF4-FFF2-40B4-BE49-F238E27FC236}">
                  <a16:creationId xmlns="" xmlns:a16="http://schemas.microsoft.com/office/drawing/2014/main" id="{5F9943C4-31EC-49A9-AD1E-C47462DC9CCA}"/>
                </a:ext>
              </a:extLst>
            </p:cNvPr>
            <p:cNvSpPr txBox="1"/>
            <p:nvPr/>
          </p:nvSpPr>
          <p:spPr>
            <a:xfrm>
              <a:off x="1179880" y="4862817"/>
              <a:ext cx="14782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 </a:t>
              </a:r>
              <a:r>
                <a:rPr lang="ar-SY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الفصل الأول</a:t>
              </a:r>
              <a:endParaRPr lang="en-US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8" name="TextBox 33">
              <a:extLst>
                <a:ext uri="{FF2B5EF4-FFF2-40B4-BE49-F238E27FC236}">
                  <a16:creationId xmlns="" xmlns:a16="http://schemas.microsoft.com/office/drawing/2014/main" id="{8FDEF957-2B99-4173-BCEF-9B14FF2BE658}"/>
                </a:ext>
              </a:extLst>
            </p:cNvPr>
            <p:cNvSpPr txBox="1"/>
            <p:nvPr/>
          </p:nvSpPr>
          <p:spPr>
            <a:xfrm>
              <a:off x="932188" y="5170594"/>
              <a:ext cx="20037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latin typeface="Century Gothic" panose="020B0502020202020204" pitchFamily="34" charset="0"/>
                </a:rPr>
                <a:t>تعرُّف المخلوقات الحية</a:t>
              </a:r>
              <a:endParaRPr lang="ar-SY" b="1" dirty="0">
                <a:latin typeface="Century Gothic" panose="020B0502020202020204" pitchFamily="34" charset="0"/>
              </a:endParaRPr>
            </a:p>
          </p:txBody>
        </p:sp>
      </p:grpSp>
      <p:sp>
        <p:nvSpPr>
          <p:cNvPr id="38" name="Oval 57">
            <a:extLst>
              <a:ext uri="{FF2B5EF4-FFF2-40B4-BE49-F238E27FC236}">
                <a16:creationId xmlns="" xmlns:a16="http://schemas.microsoft.com/office/drawing/2014/main" id="{11E9813F-2B66-4B5A-B2E9-1C9416EDC214}"/>
              </a:ext>
            </a:extLst>
          </p:cNvPr>
          <p:cNvSpPr/>
          <p:nvPr/>
        </p:nvSpPr>
        <p:spPr>
          <a:xfrm>
            <a:off x="5511203" y="2356334"/>
            <a:ext cx="1400374" cy="1201380"/>
          </a:xfrm>
          <a:prstGeom prst="ellipse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56">
            <a:extLst>
              <a:ext uri="{FF2B5EF4-FFF2-40B4-BE49-F238E27FC236}">
                <a16:creationId xmlns="" xmlns:a16="http://schemas.microsoft.com/office/drawing/2014/main" id="{0269C378-00C0-4B01-93D0-5884DDCDE72F}"/>
              </a:ext>
            </a:extLst>
          </p:cNvPr>
          <p:cNvSpPr/>
          <p:nvPr/>
        </p:nvSpPr>
        <p:spPr>
          <a:xfrm>
            <a:off x="4634177" y="2994292"/>
            <a:ext cx="1400374" cy="1201380"/>
          </a:xfrm>
          <a:prstGeom prst="ellipse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60">
            <a:extLst>
              <a:ext uri="{FF2B5EF4-FFF2-40B4-BE49-F238E27FC236}">
                <a16:creationId xmlns="" xmlns:a16="http://schemas.microsoft.com/office/drawing/2014/main" id="{5F7B3816-1D69-477C-9DAF-00BCE44E3C79}"/>
              </a:ext>
            </a:extLst>
          </p:cNvPr>
          <p:cNvSpPr/>
          <p:nvPr/>
        </p:nvSpPr>
        <p:spPr>
          <a:xfrm rot="408333">
            <a:off x="7661603" y="3449531"/>
            <a:ext cx="3437916" cy="1201382"/>
          </a:xfrm>
          <a:prstGeom prst="rect">
            <a:avLst/>
          </a:prstGeom>
          <a:solidFill>
            <a:schemeClr val="tx1">
              <a:alpha val="46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Rectangle 20">
            <a:extLst>
              <a:ext uri="{FF2B5EF4-FFF2-40B4-BE49-F238E27FC236}">
                <a16:creationId xmlns="" xmlns:a16="http://schemas.microsoft.com/office/drawing/2014/main" id="{2A7CA28B-30AC-48BD-9035-C6F2456E07F5}"/>
              </a:ext>
            </a:extLst>
          </p:cNvPr>
          <p:cNvSpPr/>
          <p:nvPr/>
        </p:nvSpPr>
        <p:spPr>
          <a:xfrm>
            <a:off x="6214198" y="2911385"/>
            <a:ext cx="5462079" cy="12013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: Shape 70">
            <a:extLst>
              <a:ext uri="{FF2B5EF4-FFF2-40B4-BE49-F238E27FC236}">
                <a16:creationId xmlns="" xmlns:a16="http://schemas.microsoft.com/office/drawing/2014/main" id="{2B8FE6BF-71B4-41E6-835F-8CDE718AB120}"/>
              </a:ext>
            </a:extLst>
          </p:cNvPr>
          <p:cNvSpPr/>
          <p:nvPr/>
        </p:nvSpPr>
        <p:spPr>
          <a:xfrm rot="253844">
            <a:off x="6390153" y="2980027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: Shape 65">
            <a:extLst>
              <a:ext uri="{FF2B5EF4-FFF2-40B4-BE49-F238E27FC236}">
                <a16:creationId xmlns="" xmlns:a16="http://schemas.microsoft.com/office/drawing/2014/main" id="{B263280B-19ED-4391-A474-461399145E35}"/>
              </a:ext>
            </a:extLst>
          </p:cNvPr>
          <p:cNvSpPr/>
          <p:nvPr/>
        </p:nvSpPr>
        <p:spPr>
          <a:xfrm rot="253844">
            <a:off x="6283107" y="2965387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: Shape 21">
            <a:extLst>
              <a:ext uri="{FF2B5EF4-FFF2-40B4-BE49-F238E27FC236}">
                <a16:creationId xmlns="" xmlns:a16="http://schemas.microsoft.com/office/drawing/2014/main" id="{D1745ABD-21CA-4A85-8E4A-35BB7B1E1CCF}"/>
              </a:ext>
            </a:extLst>
          </p:cNvPr>
          <p:cNvSpPr/>
          <p:nvPr/>
        </p:nvSpPr>
        <p:spPr>
          <a:xfrm>
            <a:off x="6214199" y="2911385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>
            <a:gsLst>
              <a:gs pos="0">
                <a:srgbClr val="33CCFF"/>
              </a:gs>
              <a:gs pos="100000">
                <a:srgbClr val="0099FF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: Shape 22">
            <a:extLst>
              <a:ext uri="{FF2B5EF4-FFF2-40B4-BE49-F238E27FC236}">
                <a16:creationId xmlns="" xmlns:a16="http://schemas.microsoft.com/office/drawing/2014/main" id="{AB7ABED1-F973-4CB9-83D3-537C959EB189}"/>
              </a:ext>
            </a:extLst>
          </p:cNvPr>
          <p:cNvSpPr/>
          <p:nvPr/>
        </p:nvSpPr>
        <p:spPr>
          <a:xfrm flipH="1" flipV="1">
            <a:off x="5012818" y="2911385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 flip="none" rotWithShape="1">
            <a:gsLst>
              <a:gs pos="0">
                <a:srgbClr val="33CCFF"/>
              </a:gs>
              <a:gs pos="100000">
                <a:srgbClr val="0099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23">
            <a:extLst>
              <a:ext uri="{FF2B5EF4-FFF2-40B4-BE49-F238E27FC236}">
                <a16:creationId xmlns="" xmlns:a16="http://schemas.microsoft.com/office/drawing/2014/main" id="{93C4D3A5-C5C5-4363-A2BF-7A038A694E83}"/>
              </a:ext>
            </a:extLst>
          </p:cNvPr>
          <p:cNvSpPr/>
          <p:nvPr/>
        </p:nvSpPr>
        <p:spPr>
          <a:xfrm>
            <a:off x="11610237" y="2923781"/>
            <a:ext cx="91440" cy="1201381"/>
          </a:xfrm>
          <a:prstGeom prst="rect">
            <a:avLst/>
          </a:prstGeom>
          <a:solidFill>
            <a:srgbClr val="0099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1">
            <a:extLst>
              <a:ext uri="{FF2B5EF4-FFF2-40B4-BE49-F238E27FC236}">
                <a16:creationId xmlns="" xmlns:a16="http://schemas.microsoft.com/office/drawing/2014/main" id="{3EDBE1B6-E091-433F-BF06-029B3AA047A4}"/>
              </a:ext>
            </a:extLst>
          </p:cNvPr>
          <p:cNvSpPr/>
          <p:nvPr/>
        </p:nvSpPr>
        <p:spPr>
          <a:xfrm rot="408333">
            <a:off x="8906529" y="2227320"/>
            <a:ext cx="3437916" cy="1201382"/>
          </a:xfrm>
          <a:prstGeom prst="rect">
            <a:avLst/>
          </a:prstGeom>
          <a:solidFill>
            <a:schemeClr val="tx1">
              <a:alpha val="46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9" name="Rectangle 25">
            <a:extLst>
              <a:ext uri="{FF2B5EF4-FFF2-40B4-BE49-F238E27FC236}">
                <a16:creationId xmlns="" xmlns:a16="http://schemas.microsoft.com/office/drawing/2014/main" id="{28D92954-3908-4D5A-A653-0C064E57969B}"/>
              </a:ext>
            </a:extLst>
          </p:cNvPr>
          <p:cNvSpPr/>
          <p:nvPr/>
        </p:nvSpPr>
        <p:spPr>
          <a:xfrm>
            <a:off x="7415579" y="1710004"/>
            <a:ext cx="4596588" cy="12013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: Shape 71">
            <a:extLst>
              <a:ext uri="{FF2B5EF4-FFF2-40B4-BE49-F238E27FC236}">
                <a16:creationId xmlns="" xmlns:a16="http://schemas.microsoft.com/office/drawing/2014/main" id="{C6926E70-F343-4F82-B447-0FAAB36CB9F6}"/>
              </a:ext>
            </a:extLst>
          </p:cNvPr>
          <p:cNvSpPr/>
          <p:nvPr/>
        </p:nvSpPr>
        <p:spPr>
          <a:xfrm rot="253844">
            <a:off x="7603398" y="1751727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5">
            <a:extLst>
              <a:ext uri="{FF2B5EF4-FFF2-40B4-BE49-F238E27FC236}">
                <a16:creationId xmlns="" xmlns:a16="http://schemas.microsoft.com/office/drawing/2014/main" id="{3577FE1B-285D-47D0-97DD-F37DC0E566D0}"/>
              </a:ext>
            </a:extLst>
          </p:cNvPr>
          <p:cNvSpPr/>
          <p:nvPr/>
        </p:nvSpPr>
        <p:spPr>
          <a:xfrm>
            <a:off x="5968572" y="2265192"/>
            <a:ext cx="1652302" cy="1201380"/>
          </a:xfrm>
          <a:prstGeom prst="ellipse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: Shape 66">
            <a:extLst>
              <a:ext uri="{FF2B5EF4-FFF2-40B4-BE49-F238E27FC236}">
                <a16:creationId xmlns="" xmlns:a16="http://schemas.microsoft.com/office/drawing/2014/main" id="{A203A58C-543E-40A5-850D-D22A588D24F6}"/>
              </a:ext>
            </a:extLst>
          </p:cNvPr>
          <p:cNvSpPr/>
          <p:nvPr/>
        </p:nvSpPr>
        <p:spPr>
          <a:xfrm rot="253844">
            <a:off x="7497012" y="1750234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: Shape 26">
            <a:extLst>
              <a:ext uri="{FF2B5EF4-FFF2-40B4-BE49-F238E27FC236}">
                <a16:creationId xmlns="" xmlns:a16="http://schemas.microsoft.com/office/drawing/2014/main" id="{ECE09BEB-DEF7-4261-B670-B9A37247BF60}"/>
              </a:ext>
            </a:extLst>
          </p:cNvPr>
          <p:cNvSpPr/>
          <p:nvPr/>
        </p:nvSpPr>
        <p:spPr>
          <a:xfrm>
            <a:off x="7415579" y="1710004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>
            <a:gsLst>
              <a:gs pos="0">
                <a:srgbClr val="FFCC00"/>
              </a:gs>
              <a:gs pos="100000">
                <a:srgbClr val="FF9900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reeform: Shape 27">
            <a:extLst>
              <a:ext uri="{FF2B5EF4-FFF2-40B4-BE49-F238E27FC236}">
                <a16:creationId xmlns="" xmlns:a16="http://schemas.microsoft.com/office/drawing/2014/main" id="{AB9D1A03-A331-4591-8DE4-0DF498EED676}"/>
              </a:ext>
            </a:extLst>
          </p:cNvPr>
          <p:cNvSpPr/>
          <p:nvPr/>
        </p:nvSpPr>
        <p:spPr>
          <a:xfrm flipH="1" flipV="1">
            <a:off x="6214198" y="1710004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 flip="none" rotWithShape="1">
            <a:gsLst>
              <a:gs pos="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28">
            <a:extLst>
              <a:ext uri="{FF2B5EF4-FFF2-40B4-BE49-F238E27FC236}">
                <a16:creationId xmlns="" xmlns:a16="http://schemas.microsoft.com/office/drawing/2014/main" id="{BEE924DA-B36C-4679-A5BC-C6EE2DD7F502}"/>
              </a:ext>
            </a:extLst>
          </p:cNvPr>
          <p:cNvSpPr/>
          <p:nvPr/>
        </p:nvSpPr>
        <p:spPr>
          <a:xfrm>
            <a:off x="12012167" y="1710004"/>
            <a:ext cx="91440" cy="1201381"/>
          </a:xfrm>
          <a:prstGeom prst="rect">
            <a:avLst/>
          </a:prstGeom>
          <a:solidFill>
            <a:srgbClr val="FF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4" name="Picture 36">
            <a:extLst>
              <a:ext uri="{FF2B5EF4-FFF2-40B4-BE49-F238E27FC236}">
                <a16:creationId xmlns="" xmlns:a16="http://schemas.microsoft.com/office/drawing/2014/main" id="{AC5111C1-ED89-48ED-9FD3-DB38212ADB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258" y="3360692"/>
            <a:ext cx="514026" cy="569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5" name="Picture 39">
            <a:extLst>
              <a:ext uri="{FF2B5EF4-FFF2-40B4-BE49-F238E27FC236}">
                <a16:creationId xmlns="" xmlns:a16="http://schemas.microsoft.com/office/drawing/2014/main" id="{AB1469CA-BDF3-4C13-973A-16F0906D18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8167" y="2164023"/>
            <a:ext cx="465184" cy="5154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3" name="TextBox 51">
            <a:extLst>
              <a:ext uri="{FF2B5EF4-FFF2-40B4-BE49-F238E27FC236}">
                <a16:creationId xmlns="" xmlns:a16="http://schemas.microsoft.com/office/drawing/2014/main" id="{15ADE817-36F8-4A64-99D1-42FF21F1A073}"/>
              </a:ext>
            </a:extLst>
          </p:cNvPr>
          <p:cNvSpPr txBox="1"/>
          <p:nvPr/>
        </p:nvSpPr>
        <p:spPr>
          <a:xfrm>
            <a:off x="6897403" y="3096049"/>
            <a:ext cx="47128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defRPr/>
            </a:pPr>
            <a:r>
              <a:rPr lang="ar-SY" b="1" dirty="0">
                <a:solidFill>
                  <a:srgbClr val="9933FF"/>
                </a:solidFill>
                <a:latin typeface="Oswald" panose="02000503000000000000" pitchFamily="2" charset="0"/>
              </a:rPr>
              <a:t>جميع المخلوقات الحية </a:t>
            </a:r>
            <a:r>
              <a:rPr lang="ar-SY" b="1" dirty="0" smtClean="0">
                <a:latin typeface="Oswald" panose="02000503000000000000" pitchFamily="2" charset="0"/>
              </a:rPr>
              <a:t>سواء الصغيرة كالنمل أو الكبيرة كالفيل </a:t>
            </a:r>
            <a:r>
              <a:rPr lang="ar-SY" b="1" dirty="0" smtClean="0">
                <a:solidFill>
                  <a:srgbClr val="9933FF"/>
                </a:solidFill>
                <a:latin typeface="Oswald" panose="02000503000000000000" pitchFamily="2" charset="0"/>
              </a:rPr>
              <a:t>مُكوّنة من ملايين الخلايا </a:t>
            </a:r>
            <a:r>
              <a:rPr lang="ar-SY" b="1" dirty="0" smtClean="0">
                <a:latin typeface="Oswald" panose="02000503000000000000" pitchFamily="2" charset="0"/>
              </a:rPr>
              <a:t>, </a:t>
            </a:r>
            <a:r>
              <a:rPr lang="ar-SY" b="1" dirty="0" smtClean="0">
                <a:solidFill>
                  <a:srgbClr val="9933FF"/>
                </a:solidFill>
                <a:latin typeface="Oswald" panose="02000503000000000000" pitchFamily="2" charset="0"/>
              </a:rPr>
              <a:t>وتحتاج</a:t>
            </a:r>
            <a:r>
              <a:rPr lang="ar-SY" b="1" dirty="0" smtClean="0">
                <a:latin typeface="Oswald" panose="02000503000000000000" pitchFamily="2" charset="0"/>
              </a:rPr>
              <a:t> هذه الخلايا إلى </a:t>
            </a:r>
            <a:r>
              <a:rPr lang="ar-SY" b="1" dirty="0" smtClean="0">
                <a:solidFill>
                  <a:srgbClr val="9933FF"/>
                </a:solidFill>
                <a:latin typeface="Oswald" panose="02000503000000000000" pitchFamily="2" charset="0"/>
              </a:rPr>
              <a:t>المجهر</a:t>
            </a:r>
            <a:r>
              <a:rPr lang="ar-SY" b="1" dirty="0" smtClean="0">
                <a:latin typeface="Oswald" panose="02000503000000000000" pitchFamily="2" charset="0"/>
              </a:rPr>
              <a:t> لرؤيتها</a:t>
            </a:r>
          </a:p>
        </p:txBody>
      </p:sp>
      <p:sp>
        <p:nvSpPr>
          <p:cNvPr id="95" name="TextBox 53">
            <a:extLst>
              <a:ext uri="{FF2B5EF4-FFF2-40B4-BE49-F238E27FC236}">
                <a16:creationId xmlns="" xmlns:a16="http://schemas.microsoft.com/office/drawing/2014/main" id="{E1ED38C1-3EB0-47D6-B4F1-8D225FF32CDC}"/>
              </a:ext>
            </a:extLst>
          </p:cNvPr>
          <p:cNvSpPr txBox="1"/>
          <p:nvPr/>
        </p:nvSpPr>
        <p:spPr>
          <a:xfrm>
            <a:off x="8296952" y="1878470"/>
            <a:ext cx="37804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defRPr/>
            </a:pPr>
            <a:r>
              <a:rPr lang="ar-SY" b="1" dirty="0" smtClean="0">
                <a:solidFill>
                  <a:schemeClr val="accent2"/>
                </a:solidFill>
                <a:latin typeface="Oswald" panose="02000503000000000000" pitchFamily="2" charset="0"/>
              </a:rPr>
              <a:t>الخلايا </a:t>
            </a:r>
            <a:r>
              <a:rPr lang="ar-SY" b="1" dirty="0" smtClean="0">
                <a:latin typeface="Oswald" panose="02000503000000000000" pitchFamily="2" charset="0"/>
              </a:rPr>
              <a:t>وحدات بنائية تُكوِّنُ أجسام جميع الكائنات الحية و هي صغيرة جداً لا يمكن رؤيتها بالعين المجردة</a:t>
            </a:r>
          </a:p>
        </p:txBody>
      </p:sp>
      <p:pic>
        <p:nvPicPr>
          <p:cNvPr id="96" name="Graphic 206">
            <a:extLst>
              <a:ext uri="{FF2B5EF4-FFF2-40B4-BE49-F238E27FC236}">
                <a16:creationId xmlns:a16="http://schemas.microsoft.com/office/drawing/2014/main" xmlns="" id="{6E006741-4755-427C-898D-9339BED681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6960" y="4624109"/>
            <a:ext cx="2566561" cy="18035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59" name="Group 129">
            <a:extLst>
              <a:ext uri="{FF2B5EF4-FFF2-40B4-BE49-F238E27FC236}">
                <a16:creationId xmlns:a16="http://schemas.microsoft.com/office/drawing/2014/main" xmlns="" id="{43EFE677-0F60-481F-9BB9-BCFFEB866FAA}"/>
              </a:ext>
            </a:extLst>
          </p:cNvPr>
          <p:cNvGrpSpPr/>
          <p:nvPr/>
        </p:nvGrpSpPr>
        <p:grpSpPr>
          <a:xfrm>
            <a:off x="7040701" y="603809"/>
            <a:ext cx="5147197" cy="972772"/>
            <a:chOff x="742949" y="1272891"/>
            <a:chExt cx="5147197" cy="972772"/>
          </a:xfrm>
        </p:grpSpPr>
        <p:grpSp>
          <p:nvGrpSpPr>
            <p:cNvPr id="60" name="Group 130">
              <a:extLst>
                <a:ext uri="{FF2B5EF4-FFF2-40B4-BE49-F238E27FC236}">
                  <a16:creationId xmlns:a16="http://schemas.microsoft.com/office/drawing/2014/main" xmlns="" id="{A6400EFA-A623-4826-B7BE-D8ADFBA494E6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972772"/>
              <a:chOff x="1508077" y="1995984"/>
              <a:chExt cx="7582470" cy="1433016"/>
            </a:xfrm>
          </p:grpSpPr>
          <p:sp>
            <p:nvSpPr>
              <p:cNvPr id="76" name="Freeform: Shape 135">
                <a:extLst>
                  <a:ext uri="{FF2B5EF4-FFF2-40B4-BE49-F238E27FC236}">
                    <a16:creationId xmlns:a16="http://schemas.microsoft.com/office/drawing/2014/main" xmlns="" id="{0DA8193C-66BC-4121-9095-B42708D7CCBE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: Rounded Corners 136">
                <a:extLst>
                  <a:ext uri="{FF2B5EF4-FFF2-40B4-BE49-F238E27FC236}">
                    <a16:creationId xmlns:a16="http://schemas.microsoft.com/office/drawing/2014/main" xmlns="" id="{6526BA52-2E62-4587-94EF-4007BFE04A54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Rectangle: Rounded Corners 137">
                <a:extLst>
                  <a:ext uri="{FF2B5EF4-FFF2-40B4-BE49-F238E27FC236}">
                    <a16:creationId xmlns:a16="http://schemas.microsoft.com/office/drawing/2014/main" xmlns="" id="{7BD8E0CC-0EE9-494D-939F-11B168119B45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: Rounded Corners 138">
                <a:extLst>
                  <a:ext uri="{FF2B5EF4-FFF2-40B4-BE49-F238E27FC236}">
                    <a16:creationId xmlns:a16="http://schemas.microsoft.com/office/drawing/2014/main" xmlns="" id="{57DCAED5-A503-486F-9E14-1FD530D167EB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: Rounded Corners 139">
                <a:extLst>
                  <a:ext uri="{FF2B5EF4-FFF2-40B4-BE49-F238E27FC236}">
                    <a16:creationId xmlns:a16="http://schemas.microsoft.com/office/drawing/2014/main" xmlns="" id="{8CDA4990-C492-4D23-8AD2-BC23F23D1285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Oval 140">
                <a:extLst>
                  <a:ext uri="{FF2B5EF4-FFF2-40B4-BE49-F238E27FC236}">
                    <a16:creationId xmlns:a16="http://schemas.microsoft.com/office/drawing/2014/main" xmlns="" id="{0DBC59E1-9CB7-4C1A-BFB4-C84FD5337B5B}"/>
                  </a:ext>
                </a:extLst>
              </p:cNvPr>
              <p:cNvSpPr/>
              <p:nvPr/>
            </p:nvSpPr>
            <p:spPr>
              <a:xfrm>
                <a:off x="1624084" y="2068203"/>
                <a:ext cx="1269242" cy="1269242"/>
              </a:xfrm>
              <a:prstGeom prst="ellipse">
                <a:avLst/>
              </a:prstGeom>
              <a:solidFill>
                <a:srgbClr val="003CDB"/>
              </a:solidFill>
              <a:ln>
                <a:noFill/>
              </a:ln>
              <a:effectLst>
                <a:innerShdw blurRad="266700">
                  <a:prstClr val="black">
                    <a:alpha val="69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3" name="TextBox 131">
              <a:extLst>
                <a:ext uri="{FF2B5EF4-FFF2-40B4-BE49-F238E27FC236}">
                  <a16:creationId xmlns:a16="http://schemas.microsoft.com/office/drawing/2014/main" xmlns="" id="{A3FAC2B0-BB85-4980-B96D-6E1E027A7AB9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75" name="TextBox 132">
              <a:extLst>
                <a:ext uri="{FF2B5EF4-FFF2-40B4-BE49-F238E27FC236}">
                  <a16:creationId xmlns:a16="http://schemas.microsoft.com/office/drawing/2014/main" xmlns="" id="{1072384A-51CA-4A89-9447-CD0AD14DD477}"/>
                </a:ext>
              </a:extLst>
            </p:cNvPr>
            <p:cNvSpPr txBox="1"/>
            <p:nvPr/>
          </p:nvSpPr>
          <p:spPr>
            <a:xfrm>
              <a:off x="1221608" y="1653315"/>
              <a:ext cx="346891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 smtClean="0">
                  <a:solidFill>
                    <a:srgbClr val="C00000"/>
                  </a:solidFill>
                </a:rPr>
                <a:t>ممَّ تتركّبُ أجسام المخلوقات الحية ؟</a:t>
              </a:r>
              <a:endParaRPr lang="ar-SY" sz="2000" b="1" dirty="0">
                <a:solidFill>
                  <a:srgbClr val="C00000"/>
                </a:solidFill>
              </a:endParaRPr>
            </a:p>
          </p:txBody>
        </p:sp>
      </p:grpSp>
      <p:pic>
        <p:nvPicPr>
          <p:cNvPr id="86" name="Graphic 206">
            <a:extLst>
              <a:ext uri="{FF2B5EF4-FFF2-40B4-BE49-F238E27FC236}">
                <a16:creationId xmlns:a16="http://schemas.microsoft.com/office/drawing/2014/main" xmlns="" id="{6E006741-4755-427C-898D-9339BED681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8970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258" y="4864641"/>
            <a:ext cx="2566561" cy="13634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35603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3" presetClass="entr" presetSubtype="16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8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5" dur="2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6" presetID="2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27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28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4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10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4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9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4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8" dur="10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9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0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4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10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9" dur="1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1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3" dur="10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5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8" dur="10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9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0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3" dur="10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4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5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10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9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3" dur="10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4" dur="1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5" dur="1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8" dur="10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9" dur="10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0" dur="10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3" dur="1000"/>
                                            <p:tgtEl>
                                              <p:spTgt spid="7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4" dur="1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5" dur="1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8" dur="10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9" dur="10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0" dur="10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3" dur="1000"/>
                                            <p:tgtEl>
                                              <p:spTgt spid="8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4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5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6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8" dur="1000"/>
                                            <p:tgtEl>
                                              <p:spTgt spid="8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9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0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1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3" dur="1000"/>
                                            <p:tgtEl>
                                              <p:spTgt spid="8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4" dur="10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5" dur="10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8" dur="10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9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0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3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4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5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6" fill="hold">
                          <p:stCondLst>
                            <p:cond delay="indefinite"/>
                          </p:stCondLst>
                          <p:childTnLst>
                            <p:par>
                              <p:cTn id="1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8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0" dur="5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1" dur="5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2" fill="hold">
                          <p:stCondLst>
                            <p:cond delay="indefinite"/>
                          </p:stCondLst>
                          <p:childTnLst>
                            <p:par>
                              <p:cTn id="1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4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6" dur="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7" dur="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0" grpId="1" animBg="1"/>
          <p:bldP spid="38" grpId="0" animBg="1"/>
          <p:bldP spid="39" grpId="0" animBg="1"/>
          <p:bldP spid="56" grpId="0" animBg="1"/>
          <p:bldP spid="61" grpId="0" animBg="1"/>
          <p:bldP spid="62" grpId="0" animBg="1"/>
          <p:bldP spid="63" grpId="0" animBg="1"/>
          <p:bldP spid="65" grpId="0" animBg="1"/>
          <p:bldP spid="66" grpId="0" animBg="1"/>
          <p:bldP spid="67" grpId="0" animBg="1"/>
          <p:bldP spid="68" grpId="0" animBg="1"/>
          <p:bldP spid="69" grpId="0" animBg="1"/>
          <p:bldP spid="70" grpId="0" animBg="1"/>
          <p:bldP spid="71" grpId="0" animBg="1"/>
          <p:bldP spid="72" grpId="0" animBg="1"/>
          <p:bldP spid="74" grpId="0" animBg="1"/>
          <p:bldP spid="81" grpId="0" animBg="1"/>
          <p:bldP spid="82" grpId="0" animBg="1"/>
          <p:bldP spid="93" grpId="0"/>
          <p:bldP spid="9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3" presetClass="entr" presetSubtype="16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8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5" dur="2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6" presetID="2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4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10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4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9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4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8" dur="10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9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0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4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10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9" dur="1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1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3" dur="10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5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8" dur="10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9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0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3" dur="10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4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5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10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9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3" dur="10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4" dur="1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5" dur="1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8" dur="10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9" dur="10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0" dur="10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3" dur="1000"/>
                                            <p:tgtEl>
                                              <p:spTgt spid="7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4" dur="1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5" dur="1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8" dur="10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9" dur="10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0" dur="10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3" dur="1000"/>
                                            <p:tgtEl>
                                              <p:spTgt spid="8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4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5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6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8" dur="1000"/>
                                            <p:tgtEl>
                                              <p:spTgt spid="8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9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0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1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3" dur="1000"/>
                                            <p:tgtEl>
                                              <p:spTgt spid="8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4" dur="10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5" dur="10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8" dur="10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9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0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3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4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5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6" fill="hold">
                          <p:stCondLst>
                            <p:cond delay="indefinite"/>
                          </p:stCondLst>
                          <p:childTnLst>
                            <p:par>
                              <p:cTn id="1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8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0" dur="5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1" dur="5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2" fill="hold">
                          <p:stCondLst>
                            <p:cond delay="indefinite"/>
                          </p:stCondLst>
                          <p:childTnLst>
                            <p:par>
                              <p:cTn id="1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4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6" dur="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7" dur="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0" grpId="1" animBg="1"/>
          <p:bldP spid="38" grpId="0" animBg="1"/>
          <p:bldP spid="39" grpId="0" animBg="1"/>
          <p:bldP spid="56" grpId="0" animBg="1"/>
          <p:bldP spid="61" grpId="0" animBg="1"/>
          <p:bldP spid="62" grpId="0" animBg="1"/>
          <p:bldP spid="63" grpId="0" animBg="1"/>
          <p:bldP spid="65" grpId="0" animBg="1"/>
          <p:bldP spid="66" grpId="0" animBg="1"/>
          <p:bldP spid="67" grpId="0" animBg="1"/>
          <p:bldP spid="68" grpId="0" animBg="1"/>
          <p:bldP spid="69" grpId="0" animBg="1"/>
          <p:bldP spid="70" grpId="0" animBg="1"/>
          <p:bldP spid="71" grpId="0" animBg="1"/>
          <p:bldP spid="72" grpId="0" animBg="1"/>
          <p:bldP spid="74" grpId="0" animBg="1"/>
          <p:bldP spid="81" grpId="0" animBg="1"/>
          <p:bldP spid="82" grpId="0" animBg="1"/>
          <p:bldP spid="93" grpId="0"/>
          <p:bldP spid="95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rapezoid 48">
            <a:extLst>
              <a:ext uri="{FF2B5EF4-FFF2-40B4-BE49-F238E27FC236}">
                <a16:creationId xmlns=""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Block Arc 50">
            <a:extLst>
              <a:ext uri="{FF2B5EF4-FFF2-40B4-BE49-F238E27FC236}">
                <a16:creationId xmlns=""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Freeform: Shape 58">
            <a:extLst>
              <a:ext uri="{FF2B5EF4-FFF2-40B4-BE49-F238E27FC236}">
                <a16:creationId xmlns=""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rapezoid 59">
            <a:extLst>
              <a:ext uri="{FF2B5EF4-FFF2-40B4-BE49-F238E27FC236}">
                <a16:creationId xmlns=""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8" name="Group 69">
            <a:extLst>
              <a:ext uri="{FF2B5EF4-FFF2-40B4-BE49-F238E27FC236}">
                <a16:creationId xmlns=""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471309"/>
            <a:ext cx="2786743" cy="1429232"/>
            <a:chOff x="538318" y="1482904"/>
            <a:chExt cx="2658769" cy="1143772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9" name="Trapezoid 57">
              <a:extLst>
                <a:ext uri="{FF2B5EF4-FFF2-40B4-BE49-F238E27FC236}">
                  <a16:creationId xmlns=""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TextBox 61">
              <a:extLst>
                <a:ext uri="{FF2B5EF4-FFF2-40B4-BE49-F238E27FC236}">
                  <a16:creationId xmlns=""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054255" y="1482904"/>
              <a:ext cx="1569008" cy="5172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1</a:t>
              </a:r>
            </a:p>
          </p:txBody>
        </p:sp>
        <p:grpSp>
          <p:nvGrpSpPr>
            <p:cNvPr id="21" name="Group 65">
              <a:extLst>
                <a:ext uri="{FF2B5EF4-FFF2-40B4-BE49-F238E27FC236}">
                  <a16:creationId xmlns=""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787829" y="2000144"/>
              <a:ext cx="2143232" cy="541267"/>
              <a:chOff x="3299468" y="5457935"/>
              <a:chExt cx="2143232" cy="541267"/>
            </a:xfrm>
            <a:grpFill/>
          </p:grpSpPr>
          <p:sp>
            <p:nvSpPr>
              <p:cNvPr id="22" name="TextBox 66">
                <a:extLst>
                  <a:ext uri="{FF2B5EF4-FFF2-40B4-BE49-F238E27FC236}">
                    <a16:creationId xmlns=""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667466" y="5457935"/>
                <a:ext cx="1365861" cy="2709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المخلوقات الحية</a:t>
                </a:r>
              </a:p>
            </p:txBody>
          </p:sp>
          <p:sp>
            <p:nvSpPr>
              <p:cNvPr id="23" name="TextBox 67">
                <a:extLst>
                  <a:ext uri="{FF2B5EF4-FFF2-40B4-BE49-F238E27FC236}">
                    <a16:creationId xmlns=""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299468" y="5703637"/>
                <a:ext cx="2143232" cy="2955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المخلوقات الحيّة و حاجاتها</a:t>
                </a:r>
              </a:p>
            </p:txBody>
          </p:sp>
        </p:grpSp>
      </p:grpSp>
      <p:sp>
        <p:nvSpPr>
          <p:cNvPr id="24" name="Rectangle 49">
            <a:extLst>
              <a:ext uri="{FF2B5EF4-FFF2-40B4-BE49-F238E27FC236}">
                <a16:creationId xmlns=""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Freeform: Shape 7">
            <a:extLst>
              <a:ext uri="{FF2B5EF4-FFF2-40B4-BE49-F238E27FC236}">
                <a16:creationId xmlns="" xmlns:a16="http://schemas.microsoft.com/office/drawing/2014/main" id="{379DF894-4543-4E2A-A932-45D8D5155E4D}"/>
              </a:ext>
            </a:extLst>
          </p:cNvPr>
          <p:cNvSpPr/>
          <p:nvPr/>
        </p:nvSpPr>
        <p:spPr>
          <a:xfrm>
            <a:off x="862460" y="3010628"/>
            <a:ext cx="1613481" cy="1613481"/>
          </a:xfrm>
          <a:custGeom>
            <a:avLst/>
            <a:gdLst>
              <a:gd name="connsiteX0" fmla="*/ 1226115 w 3038621"/>
              <a:gd name="connsiteY0" fmla="*/ 0 h 3038621"/>
              <a:gd name="connsiteX1" fmla="*/ 1812506 w 3038621"/>
              <a:gd name="connsiteY1" fmla="*/ 0 h 3038621"/>
              <a:gd name="connsiteX2" fmla="*/ 1890271 w 3038621"/>
              <a:gd name="connsiteY2" fmla="*/ 259462 h 3038621"/>
              <a:gd name="connsiteX3" fmla="*/ 1895833 w 3038621"/>
              <a:gd name="connsiteY3" fmla="*/ 304887 h 3038621"/>
              <a:gd name="connsiteX4" fmla="*/ 1897323 w 3038621"/>
              <a:gd name="connsiteY4" fmla="*/ 305270 h 3038621"/>
              <a:gd name="connsiteX5" fmla="*/ 2084270 w 3038621"/>
              <a:gd name="connsiteY5" fmla="*/ 380249 h 3038621"/>
              <a:gd name="connsiteX6" fmla="*/ 2110556 w 3038621"/>
              <a:gd name="connsiteY6" fmla="*/ 395998 h 3038621"/>
              <a:gd name="connsiteX7" fmla="*/ 2147849 w 3038621"/>
              <a:gd name="connsiteY7" fmla="*/ 366155 h 3038621"/>
              <a:gd name="connsiteX8" fmla="*/ 2386305 w 3038621"/>
              <a:gd name="connsiteY8" fmla="*/ 237675 h 3038621"/>
              <a:gd name="connsiteX9" fmla="*/ 2800946 w 3038621"/>
              <a:gd name="connsiteY9" fmla="*/ 652317 h 3038621"/>
              <a:gd name="connsiteX10" fmla="*/ 2672467 w 3038621"/>
              <a:gd name="connsiteY10" fmla="*/ 890772 h 3038621"/>
              <a:gd name="connsiteX11" fmla="*/ 2644268 w 3038621"/>
              <a:gd name="connsiteY11" fmla="*/ 926839 h 3038621"/>
              <a:gd name="connsiteX12" fmla="*/ 2644334 w 3038621"/>
              <a:gd name="connsiteY12" fmla="*/ 926943 h 3038621"/>
              <a:gd name="connsiteX13" fmla="*/ 2706547 w 3038621"/>
              <a:gd name="connsiteY13" fmla="*/ 1064045 h 3038621"/>
              <a:gd name="connsiteX14" fmla="*/ 2731329 w 3038621"/>
              <a:gd name="connsiteY14" fmla="*/ 1142494 h 3038621"/>
              <a:gd name="connsiteX15" fmla="*/ 2779159 w 3038621"/>
              <a:gd name="connsiteY15" fmla="*/ 1148350 h 3038621"/>
              <a:gd name="connsiteX16" fmla="*/ 3038621 w 3038621"/>
              <a:gd name="connsiteY16" fmla="*/ 1226115 h 3038621"/>
              <a:gd name="connsiteX17" fmla="*/ 3038621 w 3038621"/>
              <a:gd name="connsiteY17" fmla="*/ 1812506 h 3038621"/>
              <a:gd name="connsiteX18" fmla="*/ 2779159 w 3038621"/>
              <a:gd name="connsiteY18" fmla="*/ 1890271 h 3038621"/>
              <a:gd name="connsiteX19" fmla="*/ 2732846 w 3038621"/>
              <a:gd name="connsiteY19" fmla="*/ 1895941 h 3038621"/>
              <a:gd name="connsiteX20" fmla="*/ 2723709 w 3038621"/>
              <a:gd name="connsiteY20" fmla="*/ 1927018 h 3038621"/>
              <a:gd name="connsiteX21" fmla="*/ 2666815 w 3038621"/>
              <a:gd name="connsiteY21" fmla="*/ 2066947 h 3038621"/>
              <a:gd name="connsiteX22" fmla="*/ 2642954 w 3038621"/>
              <a:gd name="connsiteY22" fmla="*/ 2110102 h 3038621"/>
              <a:gd name="connsiteX23" fmla="*/ 2672467 w 3038621"/>
              <a:gd name="connsiteY23" fmla="*/ 2147849 h 3038621"/>
              <a:gd name="connsiteX24" fmla="*/ 2800946 w 3038621"/>
              <a:gd name="connsiteY24" fmla="*/ 2386305 h 3038621"/>
              <a:gd name="connsiteX25" fmla="*/ 2386305 w 3038621"/>
              <a:gd name="connsiteY25" fmla="*/ 2800946 h 3038621"/>
              <a:gd name="connsiteX26" fmla="*/ 2147849 w 3038621"/>
              <a:gd name="connsiteY26" fmla="*/ 2672467 h 3038621"/>
              <a:gd name="connsiteX27" fmla="*/ 2109881 w 3038621"/>
              <a:gd name="connsiteY27" fmla="*/ 2642782 h 3038621"/>
              <a:gd name="connsiteX28" fmla="*/ 2038929 w 3038621"/>
              <a:gd name="connsiteY28" fmla="*/ 2679794 h 3038621"/>
              <a:gd name="connsiteX29" fmla="*/ 1897323 w 3038621"/>
              <a:gd name="connsiteY29" fmla="*/ 2733350 h 3038621"/>
              <a:gd name="connsiteX30" fmla="*/ 1895833 w 3038621"/>
              <a:gd name="connsiteY30" fmla="*/ 2733733 h 3038621"/>
              <a:gd name="connsiteX31" fmla="*/ 1890271 w 3038621"/>
              <a:gd name="connsiteY31" fmla="*/ 2779159 h 3038621"/>
              <a:gd name="connsiteX32" fmla="*/ 1812506 w 3038621"/>
              <a:gd name="connsiteY32" fmla="*/ 3038621 h 3038621"/>
              <a:gd name="connsiteX33" fmla="*/ 1226115 w 3038621"/>
              <a:gd name="connsiteY33" fmla="*/ 3038621 h 3038621"/>
              <a:gd name="connsiteX34" fmla="*/ 1148350 w 3038621"/>
              <a:gd name="connsiteY34" fmla="*/ 2779159 h 3038621"/>
              <a:gd name="connsiteX35" fmla="*/ 1142789 w 3038621"/>
              <a:gd name="connsiteY35" fmla="*/ 2733734 h 3038621"/>
              <a:gd name="connsiteX36" fmla="*/ 1141297 w 3038621"/>
              <a:gd name="connsiteY36" fmla="*/ 2733350 h 3038621"/>
              <a:gd name="connsiteX37" fmla="*/ 954351 w 3038621"/>
              <a:gd name="connsiteY37" fmla="*/ 2658371 h 3038621"/>
              <a:gd name="connsiteX38" fmla="*/ 928065 w 3038621"/>
              <a:gd name="connsiteY38" fmla="*/ 2642623 h 3038621"/>
              <a:gd name="connsiteX39" fmla="*/ 890772 w 3038621"/>
              <a:gd name="connsiteY39" fmla="*/ 2672467 h 3038621"/>
              <a:gd name="connsiteX40" fmla="*/ 652317 w 3038621"/>
              <a:gd name="connsiteY40" fmla="*/ 2800946 h 3038621"/>
              <a:gd name="connsiteX41" fmla="*/ 237675 w 3038621"/>
              <a:gd name="connsiteY41" fmla="*/ 2386305 h 3038621"/>
              <a:gd name="connsiteX42" fmla="*/ 366155 w 3038621"/>
              <a:gd name="connsiteY42" fmla="*/ 2147849 h 3038621"/>
              <a:gd name="connsiteX43" fmla="*/ 394354 w 3038621"/>
              <a:gd name="connsiteY43" fmla="*/ 2111782 h 3038621"/>
              <a:gd name="connsiteX44" fmla="*/ 394287 w 3038621"/>
              <a:gd name="connsiteY44" fmla="*/ 2111677 h 3038621"/>
              <a:gd name="connsiteX45" fmla="*/ 332074 w 3038621"/>
              <a:gd name="connsiteY45" fmla="*/ 1974575 h 3038621"/>
              <a:gd name="connsiteX46" fmla="*/ 307292 w 3038621"/>
              <a:gd name="connsiteY46" fmla="*/ 1896127 h 3038621"/>
              <a:gd name="connsiteX47" fmla="*/ 259463 w 3038621"/>
              <a:gd name="connsiteY47" fmla="*/ 1890271 h 3038621"/>
              <a:gd name="connsiteX48" fmla="*/ 0 w 3038621"/>
              <a:gd name="connsiteY48" fmla="*/ 1812506 h 3038621"/>
              <a:gd name="connsiteX49" fmla="*/ 0 w 3038621"/>
              <a:gd name="connsiteY49" fmla="*/ 1226115 h 3038621"/>
              <a:gd name="connsiteX50" fmla="*/ 259463 w 3038621"/>
              <a:gd name="connsiteY50" fmla="*/ 1148350 h 3038621"/>
              <a:gd name="connsiteX51" fmla="*/ 305774 w 3038621"/>
              <a:gd name="connsiteY51" fmla="*/ 1142680 h 3038621"/>
              <a:gd name="connsiteX52" fmla="*/ 314911 w 3038621"/>
              <a:gd name="connsiteY52" fmla="*/ 1111602 h 3038621"/>
              <a:gd name="connsiteX53" fmla="*/ 371805 w 3038621"/>
              <a:gd name="connsiteY53" fmla="*/ 971673 h 3038621"/>
              <a:gd name="connsiteX54" fmla="*/ 395666 w 3038621"/>
              <a:gd name="connsiteY54" fmla="*/ 928518 h 3038621"/>
              <a:gd name="connsiteX55" fmla="*/ 366155 w 3038621"/>
              <a:gd name="connsiteY55" fmla="*/ 890772 h 3038621"/>
              <a:gd name="connsiteX56" fmla="*/ 237675 w 3038621"/>
              <a:gd name="connsiteY56" fmla="*/ 652317 h 3038621"/>
              <a:gd name="connsiteX57" fmla="*/ 652317 w 3038621"/>
              <a:gd name="connsiteY57" fmla="*/ 237675 h 3038621"/>
              <a:gd name="connsiteX58" fmla="*/ 890772 w 3038621"/>
              <a:gd name="connsiteY58" fmla="*/ 366155 h 3038621"/>
              <a:gd name="connsiteX59" fmla="*/ 928739 w 3038621"/>
              <a:gd name="connsiteY59" fmla="*/ 395839 h 3038621"/>
              <a:gd name="connsiteX60" fmla="*/ 999692 w 3038621"/>
              <a:gd name="connsiteY60" fmla="*/ 358827 h 3038621"/>
              <a:gd name="connsiteX61" fmla="*/ 1141297 w 3038621"/>
              <a:gd name="connsiteY61" fmla="*/ 305270 h 3038621"/>
              <a:gd name="connsiteX62" fmla="*/ 1142789 w 3038621"/>
              <a:gd name="connsiteY62" fmla="*/ 304887 h 3038621"/>
              <a:gd name="connsiteX63" fmla="*/ 1148350 w 3038621"/>
              <a:gd name="connsiteY63" fmla="*/ 259462 h 3038621"/>
              <a:gd name="connsiteX64" fmla="*/ 1226115 w 3038621"/>
              <a:gd name="connsiteY64" fmla="*/ 0 h 3038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3038621" h="3038621">
                <a:moveTo>
                  <a:pt x="1226115" y="0"/>
                </a:moveTo>
                <a:lnTo>
                  <a:pt x="1812506" y="0"/>
                </a:lnTo>
                <a:cubicBezTo>
                  <a:pt x="1841311" y="0"/>
                  <a:pt x="1868072" y="95649"/>
                  <a:pt x="1890271" y="259462"/>
                </a:cubicBezTo>
                <a:lnTo>
                  <a:pt x="1895833" y="304887"/>
                </a:lnTo>
                <a:lnTo>
                  <a:pt x="1897323" y="305270"/>
                </a:lnTo>
                <a:cubicBezTo>
                  <a:pt x="1962006" y="325389"/>
                  <a:pt x="2024474" y="350534"/>
                  <a:pt x="2084270" y="380249"/>
                </a:cubicBezTo>
                <a:lnTo>
                  <a:pt x="2110556" y="395998"/>
                </a:lnTo>
                <a:lnTo>
                  <a:pt x="2147849" y="366155"/>
                </a:lnTo>
                <a:cubicBezTo>
                  <a:pt x="2279380" y="266019"/>
                  <a:pt x="2365937" y="217307"/>
                  <a:pt x="2386305" y="237675"/>
                </a:cubicBezTo>
                <a:lnTo>
                  <a:pt x="2800946" y="652317"/>
                </a:lnTo>
                <a:cubicBezTo>
                  <a:pt x="2821314" y="672684"/>
                  <a:pt x="2772602" y="759241"/>
                  <a:pt x="2672467" y="890772"/>
                </a:cubicBezTo>
                <a:lnTo>
                  <a:pt x="2644268" y="926839"/>
                </a:lnTo>
                <a:lnTo>
                  <a:pt x="2644334" y="926943"/>
                </a:lnTo>
                <a:cubicBezTo>
                  <a:pt x="2667667" y="971166"/>
                  <a:pt x="2688468" y="1016931"/>
                  <a:pt x="2706547" y="1064045"/>
                </a:cubicBezTo>
                <a:lnTo>
                  <a:pt x="2731329" y="1142494"/>
                </a:lnTo>
                <a:lnTo>
                  <a:pt x="2779159" y="1148350"/>
                </a:lnTo>
                <a:cubicBezTo>
                  <a:pt x="2942972" y="1170550"/>
                  <a:pt x="3038621" y="1197311"/>
                  <a:pt x="3038621" y="1226115"/>
                </a:cubicBezTo>
                <a:lnTo>
                  <a:pt x="3038621" y="1812506"/>
                </a:lnTo>
                <a:cubicBezTo>
                  <a:pt x="3038621" y="1841311"/>
                  <a:pt x="2942972" y="1868072"/>
                  <a:pt x="2779159" y="1890271"/>
                </a:cubicBezTo>
                <a:lnTo>
                  <a:pt x="2732846" y="1895941"/>
                </a:lnTo>
                <a:lnTo>
                  <a:pt x="2723709" y="1927018"/>
                </a:lnTo>
                <a:cubicBezTo>
                  <a:pt x="2707468" y="1975011"/>
                  <a:pt x="2688440" y="2021718"/>
                  <a:pt x="2666815" y="2066947"/>
                </a:cubicBezTo>
                <a:lnTo>
                  <a:pt x="2642954" y="2110102"/>
                </a:lnTo>
                <a:lnTo>
                  <a:pt x="2672467" y="2147849"/>
                </a:lnTo>
                <a:cubicBezTo>
                  <a:pt x="2772602" y="2279380"/>
                  <a:pt x="2821314" y="2365937"/>
                  <a:pt x="2800946" y="2386305"/>
                </a:cubicBezTo>
                <a:lnTo>
                  <a:pt x="2386305" y="2800946"/>
                </a:lnTo>
                <a:cubicBezTo>
                  <a:pt x="2365937" y="2821314"/>
                  <a:pt x="2279380" y="2772602"/>
                  <a:pt x="2147849" y="2672467"/>
                </a:cubicBezTo>
                <a:lnTo>
                  <a:pt x="2109881" y="2642782"/>
                </a:lnTo>
                <a:lnTo>
                  <a:pt x="2038929" y="2679794"/>
                </a:lnTo>
                <a:cubicBezTo>
                  <a:pt x="1993101" y="2700345"/>
                  <a:pt x="1945835" y="2718261"/>
                  <a:pt x="1897323" y="2733350"/>
                </a:cubicBezTo>
                <a:lnTo>
                  <a:pt x="1895833" y="2733733"/>
                </a:lnTo>
                <a:lnTo>
                  <a:pt x="1890271" y="2779159"/>
                </a:lnTo>
                <a:cubicBezTo>
                  <a:pt x="1868072" y="2942972"/>
                  <a:pt x="1841311" y="3038621"/>
                  <a:pt x="1812506" y="3038621"/>
                </a:cubicBezTo>
                <a:lnTo>
                  <a:pt x="1226115" y="3038621"/>
                </a:lnTo>
                <a:cubicBezTo>
                  <a:pt x="1197311" y="3038621"/>
                  <a:pt x="1170550" y="2942972"/>
                  <a:pt x="1148350" y="2779159"/>
                </a:cubicBezTo>
                <a:lnTo>
                  <a:pt x="1142789" y="2733734"/>
                </a:lnTo>
                <a:lnTo>
                  <a:pt x="1141297" y="2733350"/>
                </a:lnTo>
                <a:cubicBezTo>
                  <a:pt x="1076615" y="2713232"/>
                  <a:pt x="1014147" y="2688086"/>
                  <a:pt x="954351" y="2658371"/>
                </a:cubicBezTo>
                <a:lnTo>
                  <a:pt x="928065" y="2642623"/>
                </a:lnTo>
                <a:lnTo>
                  <a:pt x="890772" y="2672467"/>
                </a:lnTo>
                <a:cubicBezTo>
                  <a:pt x="759241" y="2772602"/>
                  <a:pt x="672684" y="2821314"/>
                  <a:pt x="652317" y="2800946"/>
                </a:cubicBezTo>
                <a:lnTo>
                  <a:pt x="237675" y="2386305"/>
                </a:lnTo>
                <a:cubicBezTo>
                  <a:pt x="217307" y="2365937"/>
                  <a:pt x="266019" y="2279380"/>
                  <a:pt x="366155" y="2147849"/>
                </a:cubicBezTo>
                <a:lnTo>
                  <a:pt x="394354" y="2111782"/>
                </a:lnTo>
                <a:lnTo>
                  <a:pt x="394287" y="2111677"/>
                </a:lnTo>
                <a:cubicBezTo>
                  <a:pt x="370954" y="2067454"/>
                  <a:pt x="350152" y="2021690"/>
                  <a:pt x="332074" y="1974575"/>
                </a:cubicBezTo>
                <a:lnTo>
                  <a:pt x="307292" y="1896127"/>
                </a:lnTo>
                <a:lnTo>
                  <a:pt x="259463" y="1890271"/>
                </a:lnTo>
                <a:cubicBezTo>
                  <a:pt x="95649" y="1868072"/>
                  <a:pt x="0" y="1841311"/>
                  <a:pt x="0" y="1812506"/>
                </a:cubicBezTo>
                <a:lnTo>
                  <a:pt x="0" y="1226115"/>
                </a:lnTo>
                <a:cubicBezTo>
                  <a:pt x="0" y="1197311"/>
                  <a:pt x="95649" y="1170550"/>
                  <a:pt x="259463" y="1148350"/>
                </a:cubicBezTo>
                <a:lnTo>
                  <a:pt x="305774" y="1142680"/>
                </a:lnTo>
                <a:lnTo>
                  <a:pt x="314911" y="1111602"/>
                </a:lnTo>
                <a:cubicBezTo>
                  <a:pt x="331152" y="1063610"/>
                  <a:pt x="350181" y="1016902"/>
                  <a:pt x="371805" y="971673"/>
                </a:cubicBezTo>
                <a:lnTo>
                  <a:pt x="395666" y="928518"/>
                </a:lnTo>
                <a:lnTo>
                  <a:pt x="366155" y="890772"/>
                </a:lnTo>
                <a:cubicBezTo>
                  <a:pt x="266019" y="759241"/>
                  <a:pt x="217307" y="672684"/>
                  <a:pt x="237675" y="652317"/>
                </a:cubicBezTo>
                <a:lnTo>
                  <a:pt x="652317" y="237675"/>
                </a:lnTo>
                <a:cubicBezTo>
                  <a:pt x="672684" y="217307"/>
                  <a:pt x="759241" y="266019"/>
                  <a:pt x="890772" y="366155"/>
                </a:cubicBezTo>
                <a:lnTo>
                  <a:pt x="928739" y="395839"/>
                </a:lnTo>
                <a:lnTo>
                  <a:pt x="999692" y="358827"/>
                </a:lnTo>
                <a:cubicBezTo>
                  <a:pt x="1045519" y="338276"/>
                  <a:pt x="1092785" y="320359"/>
                  <a:pt x="1141297" y="305270"/>
                </a:cubicBezTo>
                <a:lnTo>
                  <a:pt x="1142789" y="304887"/>
                </a:lnTo>
                <a:lnTo>
                  <a:pt x="1148350" y="259462"/>
                </a:lnTo>
                <a:cubicBezTo>
                  <a:pt x="1170550" y="95649"/>
                  <a:pt x="1197311" y="0"/>
                  <a:pt x="1226115" y="0"/>
                </a:cubicBezTo>
                <a:close/>
              </a:path>
            </a:pathLst>
          </a:cu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7">
            <a:extLst>
              <a:ext uri="{FF2B5EF4-FFF2-40B4-BE49-F238E27FC236}">
                <a16:creationId xmlns="" xmlns:a16="http://schemas.microsoft.com/office/drawing/2014/main" id="{73D98638-B1DB-49A0-9E62-B407497411A7}"/>
              </a:ext>
            </a:extLst>
          </p:cNvPr>
          <p:cNvGrpSpPr/>
          <p:nvPr/>
        </p:nvGrpSpPr>
        <p:grpSpPr>
          <a:xfrm>
            <a:off x="1197058" y="3374409"/>
            <a:ext cx="911319" cy="911319"/>
            <a:chOff x="1264997" y="2528270"/>
            <a:chExt cx="1220887" cy="1220887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42" name="Oval 1">
              <a:extLst>
                <a:ext uri="{FF2B5EF4-FFF2-40B4-BE49-F238E27FC236}">
                  <a16:creationId xmlns="" xmlns:a16="http://schemas.microsoft.com/office/drawing/2014/main" id="{2435EC4E-2E6A-40F9-B35C-2B07C225C234}"/>
                </a:ext>
              </a:extLst>
            </p:cNvPr>
            <p:cNvSpPr/>
            <p:nvPr/>
          </p:nvSpPr>
          <p:spPr>
            <a:xfrm>
              <a:off x="1264998" y="2528271"/>
              <a:ext cx="1220886" cy="12208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Circle: Hollow 11">
              <a:extLst>
                <a:ext uri="{FF2B5EF4-FFF2-40B4-BE49-F238E27FC236}">
                  <a16:creationId xmlns="" xmlns:a16="http://schemas.microsoft.com/office/drawing/2014/main" id="{28C76D5F-8512-4160-BA3A-EFBA690D9ACA}"/>
                </a:ext>
              </a:extLst>
            </p:cNvPr>
            <p:cNvSpPr/>
            <p:nvPr/>
          </p:nvSpPr>
          <p:spPr>
            <a:xfrm>
              <a:off x="1264997" y="2528270"/>
              <a:ext cx="1220887" cy="1220886"/>
            </a:xfrm>
            <a:prstGeom prst="donut">
              <a:avLst>
                <a:gd name="adj" fmla="val 1762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4" name="Graphic 26">
              <a:extLst>
                <a:ext uri="{FF2B5EF4-FFF2-40B4-BE49-F238E27FC236}">
                  <a16:creationId xmlns="" xmlns:a16="http://schemas.microsoft.com/office/drawing/2014/main" id="{1F63AD6A-7D8F-417B-AAF3-AF62B34508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6578" y="2786907"/>
              <a:ext cx="1157720" cy="837501"/>
            </a:xfrm>
            <a:prstGeom prst="ellipse">
              <a:avLst/>
            </a:prstGeom>
            <a:grpFill/>
            <a:ln>
              <a:noFill/>
            </a:ln>
            <a:effectLst>
              <a:softEdge rad="112500"/>
            </a:effectLst>
          </p:spPr>
        </p:pic>
      </p:grpSp>
      <p:grpSp>
        <p:nvGrpSpPr>
          <p:cNvPr id="45" name="Group 34">
            <a:extLst>
              <a:ext uri="{FF2B5EF4-FFF2-40B4-BE49-F238E27FC236}">
                <a16:creationId xmlns="" xmlns:a16="http://schemas.microsoft.com/office/drawing/2014/main" id="{2255C8E2-5D6F-4BAB-B62D-F54C6EA98904}"/>
              </a:ext>
            </a:extLst>
          </p:cNvPr>
          <p:cNvGrpSpPr/>
          <p:nvPr/>
        </p:nvGrpSpPr>
        <p:grpSpPr>
          <a:xfrm>
            <a:off x="604012" y="4644619"/>
            <a:ext cx="2003772" cy="979638"/>
            <a:chOff x="932188" y="4560288"/>
            <a:chExt cx="2003772" cy="979638"/>
          </a:xfrm>
        </p:grpSpPr>
        <p:sp>
          <p:nvSpPr>
            <p:cNvPr id="46" name="TextBox 31">
              <a:extLst>
                <a:ext uri="{FF2B5EF4-FFF2-40B4-BE49-F238E27FC236}">
                  <a16:creationId xmlns="" xmlns:a16="http://schemas.microsoft.com/office/drawing/2014/main" id="{65254C6D-635B-4B58-B3BA-73B5747D9FE2}"/>
                </a:ext>
              </a:extLst>
            </p:cNvPr>
            <p:cNvSpPr txBox="1"/>
            <p:nvPr/>
          </p:nvSpPr>
          <p:spPr>
            <a:xfrm>
              <a:off x="1499460" y="4560288"/>
              <a:ext cx="8390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1</a:t>
              </a:r>
              <a:endParaRPr lang="en-US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7" name="TextBox 32">
              <a:extLst>
                <a:ext uri="{FF2B5EF4-FFF2-40B4-BE49-F238E27FC236}">
                  <a16:creationId xmlns="" xmlns:a16="http://schemas.microsoft.com/office/drawing/2014/main" id="{5F9943C4-31EC-49A9-AD1E-C47462DC9CCA}"/>
                </a:ext>
              </a:extLst>
            </p:cNvPr>
            <p:cNvSpPr txBox="1"/>
            <p:nvPr/>
          </p:nvSpPr>
          <p:spPr>
            <a:xfrm>
              <a:off x="1179880" y="4862817"/>
              <a:ext cx="14782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 </a:t>
              </a:r>
              <a:r>
                <a:rPr lang="ar-SY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الفصل الأول</a:t>
              </a:r>
              <a:endParaRPr lang="en-US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8" name="TextBox 33">
              <a:extLst>
                <a:ext uri="{FF2B5EF4-FFF2-40B4-BE49-F238E27FC236}">
                  <a16:creationId xmlns="" xmlns:a16="http://schemas.microsoft.com/office/drawing/2014/main" id="{8FDEF957-2B99-4173-BCEF-9B14FF2BE658}"/>
                </a:ext>
              </a:extLst>
            </p:cNvPr>
            <p:cNvSpPr txBox="1"/>
            <p:nvPr/>
          </p:nvSpPr>
          <p:spPr>
            <a:xfrm>
              <a:off x="932188" y="5170594"/>
              <a:ext cx="20037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latin typeface="Century Gothic" panose="020B0502020202020204" pitchFamily="34" charset="0"/>
                </a:rPr>
                <a:t>تعرُّف المخلوقات الحية</a:t>
              </a:r>
              <a:endParaRPr lang="ar-SY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52" name="Group 129">
            <a:extLst>
              <a:ext uri="{FF2B5EF4-FFF2-40B4-BE49-F238E27FC236}">
                <a16:creationId xmlns:a16="http://schemas.microsoft.com/office/drawing/2014/main" xmlns="" id="{43EFE677-0F60-481F-9BB9-BCFFEB866FAA}"/>
              </a:ext>
            </a:extLst>
          </p:cNvPr>
          <p:cNvGrpSpPr/>
          <p:nvPr/>
        </p:nvGrpSpPr>
        <p:grpSpPr>
          <a:xfrm>
            <a:off x="8298968" y="175301"/>
            <a:ext cx="3775800" cy="713591"/>
            <a:chOff x="742949" y="1272891"/>
            <a:chExt cx="5147197" cy="972772"/>
          </a:xfrm>
        </p:grpSpPr>
        <p:grpSp>
          <p:nvGrpSpPr>
            <p:cNvPr id="53" name="Group 130">
              <a:extLst>
                <a:ext uri="{FF2B5EF4-FFF2-40B4-BE49-F238E27FC236}">
                  <a16:creationId xmlns:a16="http://schemas.microsoft.com/office/drawing/2014/main" xmlns="" id="{A6400EFA-A623-4826-B7BE-D8ADFBA494E6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972772"/>
              <a:chOff x="1508077" y="1995985"/>
              <a:chExt cx="7582470" cy="1433017"/>
            </a:xfrm>
          </p:grpSpPr>
          <p:sp>
            <p:nvSpPr>
              <p:cNvPr id="56" name="Freeform: Shape 135">
                <a:extLst>
                  <a:ext uri="{FF2B5EF4-FFF2-40B4-BE49-F238E27FC236}">
                    <a16:creationId xmlns:a16="http://schemas.microsoft.com/office/drawing/2014/main" xmlns="" id="{0DA8193C-66BC-4121-9095-B42708D7CCBE}"/>
                  </a:ext>
                </a:extLst>
              </p:cNvPr>
              <p:cNvSpPr/>
              <p:nvPr/>
            </p:nvSpPr>
            <p:spPr>
              <a:xfrm>
                <a:off x="1508077" y="1995985"/>
                <a:ext cx="6353035" cy="1433017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7" name="Rectangle: Rounded Corners 136">
                <a:extLst>
                  <a:ext uri="{FF2B5EF4-FFF2-40B4-BE49-F238E27FC236}">
                    <a16:creationId xmlns:a16="http://schemas.microsoft.com/office/drawing/2014/main" xmlns="" id="{6526BA52-2E62-4587-94EF-4007BFE04A54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Rectangle: Rounded Corners 137">
                <a:extLst>
                  <a:ext uri="{FF2B5EF4-FFF2-40B4-BE49-F238E27FC236}">
                    <a16:creationId xmlns:a16="http://schemas.microsoft.com/office/drawing/2014/main" xmlns="" id="{7BD8E0CC-0EE9-494D-939F-11B168119B45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ectangle: Rounded Corners 138">
                <a:extLst>
                  <a:ext uri="{FF2B5EF4-FFF2-40B4-BE49-F238E27FC236}">
                    <a16:creationId xmlns:a16="http://schemas.microsoft.com/office/drawing/2014/main" xmlns="" id="{57DCAED5-A503-486F-9E14-1FD530D167EB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Rectangle: Rounded Corners 139">
                <a:extLst>
                  <a:ext uri="{FF2B5EF4-FFF2-40B4-BE49-F238E27FC236}">
                    <a16:creationId xmlns:a16="http://schemas.microsoft.com/office/drawing/2014/main" xmlns="" id="{8CDA4990-C492-4D23-8AD2-BC23F23D1285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Oval 140">
                <a:extLst>
                  <a:ext uri="{FF2B5EF4-FFF2-40B4-BE49-F238E27FC236}">
                    <a16:creationId xmlns:a16="http://schemas.microsoft.com/office/drawing/2014/main" xmlns="" id="{0DBC59E1-9CB7-4C1A-BFB4-C84FD5337B5B}"/>
                  </a:ext>
                </a:extLst>
              </p:cNvPr>
              <p:cNvSpPr/>
              <p:nvPr/>
            </p:nvSpPr>
            <p:spPr>
              <a:xfrm>
                <a:off x="1624084" y="2068203"/>
                <a:ext cx="1269242" cy="1269242"/>
              </a:xfrm>
              <a:prstGeom prst="ellipse">
                <a:avLst/>
              </a:prstGeom>
              <a:solidFill>
                <a:srgbClr val="003CDB"/>
              </a:solidFill>
              <a:ln>
                <a:noFill/>
              </a:ln>
              <a:effectLst>
                <a:innerShdw blurRad="266700">
                  <a:prstClr val="black">
                    <a:alpha val="69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4" name="TextBox 131">
              <a:extLst>
                <a:ext uri="{FF2B5EF4-FFF2-40B4-BE49-F238E27FC236}">
                  <a16:creationId xmlns:a16="http://schemas.microsoft.com/office/drawing/2014/main" xmlns="" id="{A3FAC2B0-BB85-4980-B96D-6E1E027A7AB9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5" name="TextBox 132">
              <a:extLst>
                <a:ext uri="{FF2B5EF4-FFF2-40B4-BE49-F238E27FC236}">
                  <a16:creationId xmlns:a16="http://schemas.microsoft.com/office/drawing/2014/main" xmlns="" id="{1072384A-51CA-4A89-9447-CD0AD14DD477}"/>
                </a:ext>
              </a:extLst>
            </p:cNvPr>
            <p:cNvSpPr txBox="1"/>
            <p:nvPr/>
          </p:nvSpPr>
          <p:spPr>
            <a:xfrm>
              <a:off x="1758183" y="1503538"/>
              <a:ext cx="21622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 smtClean="0">
                  <a:solidFill>
                    <a:srgbClr val="C00000"/>
                  </a:solidFill>
                </a:rPr>
                <a:t>أختبر نفسي</a:t>
              </a:r>
              <a:endParaRPr lang="ar-SY" sz="24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82" name="مجموعة 81"/>
          <p:cNvGrpSpPr/>
          <p:nvPr/>
        </p:nvGrpSpPr>
        <p:grpSpPr>
          <a:xfrm>
            <a:off x="6573524" y="1183191"/>
            <a:ext cx="5024383" cy="748428"/>
            <a:chOff x="7596983" y="1381124"/>
            <a:chExt cx="4677954" cy="748428"/>
          </a:xfrm>
        </p:grpSpPr>
        <p:sp>
          <p:nvSpPr>
            <p:cNvPr id="83" name="Rectangle 28">
              <a:extLst>
                <a:ext uri="{FF2B5EF4-FFF2-40B4-BE49-F238E27FC236}">
                  <a16:creationId xmlns="" xmlns:a16="http://schemas.microsoft.com/office/drawing/2014/main" id="{BEE924DA-B36C-4679-A5BC-C6EE2DD7F502}"/>
                </a:ext>
              </a:extLst>
            </p:cNvPr>
            <p:cNvSpPr/>
            <p:nvPr/>
          </p:nvSpPr>
          <p:spPr>
            <a:xfrm>
              <a:off x="11110108" y="1399947"/>
              <a:ext cx="1146376" cy="717693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TextBox 24">
              <a:extLst>
                <a:ext uri="{FF2B5EF4-FFF2-40B4-BE49-F238E27FC236}">
                  <a16:creationId xmlns:a16="http://schemas.microsoft.com/office/drawing/2014/main" xmlns="" id="{8905A273-5878-416B-B49E-878EBDE9CA7F}"/>
                </a:ext>
              </a:extLst>
            </p:cNvPr>
            <p:cNvSpPr txBox="1"/>
            <p:nvPr/>
          </p:nvSpPr>
          <p:spPr>
            <a:xfrm>
              <a:off x="11127478" y="1475027"/>
              <a:ext cx="114745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 smtClean="0">
                  <a:latin typeface="Century Gothic" panose="020B0502020202020204" pitchFamily="34" charset="0"/>
                </a:rPr>
                <a:t>الفكرة الرئيسة و التفاصيل</a:t>
              </a:r>
              <a:endParaRPr lang="en-US" sz="11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85" name="Rectangle 25">
              <a:extLst>
                <a:ext uri="{FF2B5EF4-FFF2-40B4-BE49-F238E27FC236}">
                  <a16:creationId xmlns="" xmlns:a16="http://schemas.microsoft.com/office/drawing/2014/main" id="{28D92954-3908-4D5A-A653-0C064E57969B}"/>
                </a:ext>
              </a:extLst>
            </p:cNvPr>
            <p:cNvSpPr/>
            <p:nvPr/>
          </p:nvSpPr>
          <p:spPr>
            <a:xfrm>
              <a:off x="7596983" y="1381124"/>
              <a:ext cx="3628646" cy="7365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4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26">
              <a:extLst>
                <a:ext uri="{FF2B5EF4-FFF2-40B4-BE49-F238E27FC236}">
                  <a16:creationId xmlns="" xmlns:a16="http://schemas.microsoft.com/office/drawing/2014/main" id="{ECE09BEB-DEF7-4261-B670-B9A37247BF60}"/>
                </a:ext>
              </a:extLst>
            </p:cNvPr>
            <p:cNvSpPr/>
            <p:nvPr/>
          </p:nvSpPr>
          <p:spPr>
            <a:xfrm>
              <a:off x="7596983" y="1393035"/>
              <a:ext cx="736517" cy="736517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0 w 914400"/>
                <a:gd name="connsiteY2" fmla="*/ 91440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" h="914400">
                  <a:moveTo>
                    <a:pt x="0" y="0"/>
                  </a:moveTo>
                  <a:lnTo>
                    <a:pt x="914400" y="0"/>
                  </a:lnTo>
                  <a:cubicBezTo>
                    <a:pt x="914400" y="505009"/>
                    <a:pt x="505009" y="914400"/>
                    <a:pt x="0" y="914400"/>
                  </a:cubicBezTo>
                  <a:close/>
                </a:path>
              </a:pathLst>
            </a:custGeom>
            <a:gradFill>
              <a:gsLst>
                <a:gs pos="0">
                  <a:srgbClr val="FFCC00"/>
                </a:gs>
                <a:gs pos="100000">
                  <a:srgbClr val="FF9900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TextBox 52">
              <a:extLst>
                <a:ext uri="{FF2B5EF4-FFF2-40B4-BE49-F238E27FC236}">
                  <a16:creationId xmlns="" xmlns:a16="http://schemas.microsoft.com/office/drawing/2014/main" id="{5F6D5D44-557F-408D-8495-0ACAC249DEC4}"/>
                </a:ext>
              </a:extLst>
            </p:cNvPr>
            <p:cNvSpPr txBox="1"/>
            <p:nvPr/>
          </p:nvSpPr>
          <p:spPr>
            <a:xfrm>
              <a:off x="7882269" y="1590570"/>
              <a:ext cx="30941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r">
                <a:defRPr/>
              </a:pPr>
              <a:r>
                <a:rPr lang="ar-SY" b="1" noProof="0" dirty="0" smtClean="0">
                  <a:latin typeface="Oswald" panose="02000503000000000000" pitchFamily="2" charset="0"/>
                </a:rPr>
                <a:t>ما المقصود بالخلايا ؟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swald" panose="02000503000000000000" pitchFamily="2" charset="0"/>
              </a:endParaRPr>
            </a:p>
          </p:txBody>
        </p:sp>
      </p:grpSp>
      <p:sp>
        <p:nvSpPr>
          <p:cNvPr id="92" name="Oval 1">
            <a:extLst>
              <a:ext uri="{FF2B5EF4-FFF2-40B4-BE49-F238E27FC236}">
                <a16:creationId xmlns:a16="http://schemas.microsoft.com/office/drawing/2014/main" xmlns="" id="{E0A9D3B9-D19C-4D77-BE45-8396FA7F0A76}"/>
              </a:ext>
            </a:extLst>
          </p:cNvPr>
          <p:cNvSpPr/>
          <p:nvPr/>
        </p:nvSpPr>
        <p:spPr>
          <a:xfrm>
            <a:off x="9073382" y="2321498"/>
            <a:ext cx="1334348" cy="1334348"/>
          </a:xfrm>
          <a:prstGeom prst="ellipse">
            <a:avLst/>
          </a:prstGeom>
          <a:solidFill>
            <a:srgbClr val="3399FF"/>
          </a:solidFill>
          <a:ln>
            <a:noFill/>
          </a:ln>
          <a:effectLst>
            <a:innerShdw blurRad="114300" dist="139700" dir="210000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3" name="Freeform: Shape 41">
            <a:extLst>
              <a:ext uri="{FF2B5EF4-FFF2-40B4-BE49-F238E27FC236}">
                <a16:creationId xmlns:a16="http://schemas.microsoft.com/office/drawing/2014/main" xmlns="" id="{40DB2622-4735-429C-BE12-45C4958F470B}"/>
              </a:ext>
            </a:extLst>
          </p:cNvPr>
          <p:cNvSpPr/>
          <p:nvPr/>
        </p:nvSpPr>
        <p:spPr>
          <a:xfrm rot="16200000">
            <a:off x="10405734" y="2671182"/>
            <a:ext cx="772191" cy="606183"/>
          </a:xfrm>
          <a:custGeom>
            <a:avLst/>
            <a:gdLst>
              <a:gd name="connsiteX0" fmla="*/ 772191 w 772191"/>
              <a:gd name="connsiteY0" fmla="*/ 0 h 606183"/>
              <a:gd name="connsiteX1" fmla="*/ 772191 w 772191"/>
              <a:gd name="connsiteY1" fmla="*/ 606183 h 606183"/>
              <a:gd name="connsiteX2" fmla="*/ 0 w 772191"/>
              <a:gd name="connsiteY2" fmla="*/ 606183 h 606183"/>
              <a:gd name="connsiteX3" fmla="*/ 0 w 772191"/>
              <a:gd name="connsiteY3" fmla="*/ 0 h 606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2191" h="606183">
                <a:moveTo>
                  <a:pt x="772191" y="0"/>
                </a:moveTo>
                <a:lnTo>
                  <a:pt x="772191" y="606183"/>
                </a:lnTo>
                <a:lnTo>
                  <a:pt x="0" y="606183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5730">
                <a:srgbClr val="000099"/>
              </a:gs>
              <a:gs pos="91000">
                <a:srgbClr val="000054"/>
              </a:gs>
              <a:gs pos="0">
                <a:srgbClr val="000099"/>
              </a:gs>
              <a:gs pos="31000">
                <a:srgbClr val="000099"/>
              </a:gs>
              <a:gs pos="15000">
                <a:srgbClr val="000099"/>
              </a:gs>
              <a:gs pos="55000">
                <a:srgbClr val="0000FF"/>
              </a:gs>
              <a:gs pos="81000">
                <a:srgbClr val="000099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4" name="Freeform: Shape 5">
            <a:extLst>
              <a:ext uri="{FF2B5EF4-FFF2-40B4-BE49-F238E27FC236}">
                <a16:creationId xmlns:a16="http://schemas.microsoft.com/office/drawing/2014/main" xmlns="" id="{049511B1-DC3C-4B35-A0CF-7525EADC4F01}"/>
              </a:ext>
            </a:extLst>
          </p:cNvPr>
          <p:cNvSpPr/>
          <p:nvPr/>
        </p:nvSpPr>
        <p:spPr>
          <a:xfrm>
            <a:off x="8901511" y="2099630"/>
            <a:ext cx="861391" cy="1722784"/>
          </a:xfrm>
          <a:custGeom>
            <a:avLst/>
            <a:gdLst>
              <a:gd name="connsiteX0" fmla="*/ 1020417 w 1020417"/>
              <a:gd name="connsiteY0" fmla="*/ 0 h 2040836"/>
              <a:gd name="connsiteX1" fmla="*/ 1020417 w 1020417"/>
              <a:gd name="connsiteY1" fmla="*/ 324677 h 2040836"/>
              <a:gd name="connsiteX2" fmla="*/ 324676 w 1020417"/>
              <a:gd name="connsiteY2" fmla="*/ 1020418 h 2040836"/>
              <a:gd name="connsiteX3" fmla="*/ 1020417 w 1020417"/>
              <a:gd name="connsiteY3" fmla="*/ 1716159 h 2040836"/>
              <a:gd name="connsiteX4" fmla="*/ 1020417 w 1020417"/>
              <a:gd name="connsiteY4" fmla="*/ 2040836 h 2040836"/>
              <a:gd name="connsiteX5" fmla="*/ 916087 w 1020417"/>
              <a:gd name="connsiteY5" fmla="*/ 2035568 h 2040836"/>
              <a:gd name="connsiteX6" fmla="*/ 0 w 1020417"/>
              <a:gd name="connsiteY6" fmla="*/ 1020418 h 2040836"/>
              <a:gd name="connsiteX7" fmla="*/ 916087 w 1020417"/>
              <a:gd name="connsiteY7" fmla="*/ 5268 h 204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20417" h="2040836">
                <a:moveTo>
                  <a:pt x="1020417" y="0"/>
                </a:moveTo>
                <a:lnTo>
                  <a:pt x="1020417" y="324677"/>
                </a:lnTo>
                <a:cubicBezTo>
                  <a:pt x="636170" y="324677"/>
                  <a:pt x="324676" y="636171"/>
                  <a:pt x="324676" y="1020418"/>
                </a:cubicBezTo>
                <a:cubicBezTo>
                  <a:pt x="324676" y="1404665"/>
                  <a:pt x="636170" y="1716159"/>
                  <a:pt x="1020417" y="1716159"/>
                </a:cubicBezTo>
                <a:lnTo>
                  <a:pt x="1020417" y="2040836"/>
                </a:lnTo>
                <a:lnTo>
                  <a:pt x="916087" y="2035568"/>
                </a:lnTo>
                <a:cubicBezTo>
                  <a:pt x="401535" y="1983312"/>
                  <a:pt x="0" y="1548757"/>
                  <a:pt x="0" y="1020418"/>
                </a:cubicBezTo>
                <a:cubicBezTo>
                  <a:pt x="0" y="492080"/>
                  <a:pt x="401535" y="57524"/>
                  <a:pt x="916087" y="5268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  <a:effectLst>
            <a:outerShdw blurRad="127000" dist="635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5" name="Oval 18">
            <a:extLst>
              <a:ext uri="{FF2B5EF4-FFF2-40B4-BE49-F238E27FC236}">
                <a16:creationId xmlns:a16="http://schemas.microsoft.com/office/drawing/2014/main" xmlns="" id="{3CEDBE68-C6A7-4DF4-B273-43FFBC1F949E}"/>
              </a:ext>
            </a:extLst>
          </p:cNvPr>
          <p:cNvSpPr/>
          <p:nvPr/>
        </p:nvSpPr>
        <p:spPr>
          <a:xfrm>
            <a:off x="6450099" y="3051062"/>
            <a:ext cx="3676926" cy="389965"/>
          </a:xfrm>
          <a:prstGeom prst="ellipse">
            <a:avLst/>
          </a:prstGeom>
          <a:gradFill flip="none" rotWithShape="1">
            <a:gsLst>
              <a:gs pos="58000">
                <a:schemeClr val="tx1">
                  <a:lumMod val="65000"/>
                  <a:lumOff val="35000"/>
                  <a:alpha val="52000"/>
                </a:schemeClr>
              </a:gs>
              <a:gs pos="99000">
                <a:schemeClr val="bg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Freeform: Shape 12">
            <a:extLst>
              <a:ext uri="{FF2B5EF4-FFF2-40B4-BE49-F238E27FC236}">
                <a16:creationId xmlns:a16="http://schemas.microsoft.com/office/drawing/2014/main" xmlns="" id="{67FE157B-A4C0-4600-B7F8-384B92C35CA9}"/>
              </a:ext>
            </a:extLst>
          </p:cNvPr>
          <p:cNvSpPr/>
          <p:nvPr/>
        </p:nvSpPr>
        <p:spPr>
          <a:xfrm rot="16200000">
            <a:off x="7690045" y="832952"/>
            <a:ext cx="1188720" cy="4300606"/>
          </a:xfrm>
          <a:custGeom>
            <a:avLst/>
            <a:gdLst>
              <a:gd name="connsiteX0" fmla="*/ 710475 w 861391"/>
              <a:gd name="connsiteY0" fmla="*/ 559559 h 3684896"/>
              <a:gd name="connsiteX1" fmla="*/ 710475 w 861391"/>
              <a:gd name="connsiteY1" fmla="*/ 3684896 h 3684896"/>
              <a:gd name="connsiteX2" fmla="*/ 150917 w 861391"/>
              <a:gd name="connsiteY2" fmla="*/ 3684896 h 3684896"/>
              <a:gd name="connsiteX3" fmla="*/ 150917 w 861391"/>
              <a:gd name="connsiteY3" fmla="*/ 559559 h 3684896"/>
              <a:gd name="connsiteX4" fmla="*/ 861391 w 861391"/>
              <a:gd name="connsiteY4" fmla="*/ 559558 h 3684896"/>
              <a:gd name="connsiteX5" fmla="*/ 0 w 861391"/>
              <a:gd name="connsiteY5" fmla="*/ 559558 h 3684896"/>
              <a:gd name="connsiteX6" fmla="*/ 430696 w 861391"/>
              <a:gd name="connsiteY6" fmla="*/ 0 h 3684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1391" h="3684896">
                <a:moveTo>
                  <a:pt x="710475" y="559559"/>
                </a:moveTo>
                <a:lnTo>
                  <a:pt x="710475" y="3684896"/>
                </a:lnTo>
                <a:lnTo>
                  <a:pt x="150917" y="3684896"/>
                </a:lnTo>
                <a:lnTo>
                  <a:pt x="150917" y="559559"/>
                </a:lnTo>
                <a:close/>
                <a:moveTo>
                  <a:pt x="861391" y="559558"/>
                </a:moveTo>
                <a:lnTo>
                  <a:pt x="0" y="559558"/>
                </a:lnTo>
                <a:lnTo>
                  <a:pt x="430696" y="0"/>
                </a:lnTo>
                <a:close/>
              </a:path>
            </a:pathLst>
          </a:custGeom>
          <a:gradFill>
            <a:gsLst>
              <a:gs pos="5730">
                <a:srgbClr val="000099"/>
              </a:gs>
              <a:gs pos="91000">
                <a:srgbClr val="000054"/>
              </a:gs>
              <a:gs pos="0">
                <a:srgbClr val="000099"/>
              </a:gs>
              <a:gs pos="31000">
                <a:srgbClr val="000099"/>
              </a:gs>
              <a:gs pos="15000">
                <a:srgbClr val="000099"/>
              </a:gs>
              <a:gs pos="55000">
                <a:srgbClr val="0000FF"/>
              </a:gs>
              <a:gs pos="81000">
                <a:srgbClr val="000099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Freeform: Shape 4">
            <a:extLst>
              <a:ext uri="{FF2B5EF4-FFF2-40B4-BE49-F238E27FC236}">
                <a16:creationId xmlns:a16="http://schemas.microsoft.com/office/drawing/2014/main" xmlns="" id="{F89C7CE7-39FD-4175-8D50-43F0C7B9BCC4}"/>
              </a:ext>
            </a:extLst>
          </p:cNvPr>
          <p:cNvSpPr/>
          <p:nvPr/>
        </p:nvSpPr>
        <p:spPr>
          <a:xfrm flipH="1">
            <a:off x="9762901" y="2099630"/>
            <a:ext cx="861391" cy="1722784"/>
          </a:xfrm>
          <a:custGeom>
            <a:avLst/>
            <a:gdLst>
              <a:gd name="connsiteX0" fmla="*/ 1020417 w 1020417"/>
              <a:gd name="connsiteY0" fmla="*/ 0 h 2040836"/>
              <a:gd name="connsiteX1" fmla="*/ 1020417 w 1020417"/>
              <a:gd name="connsiteY1" fmla="*/ 324677 h 2040836"/>
              <a:gd name="connsiteX2" fmla="*/ 324676 w 1020417"/>
              <a:gd name="connsiteY2" fmla="*/ 1020418 h 2040836"/>
              <a:gd name="connsiteX3" fmla="*/ 1020417 w 1020417"/>
              <a:gd name="connsiteY3" fmla="*/ 1716159 h 2040836"/>
              <a:gd name="connsiteX4" fmla="*/ 1020417 w 1020417"/>
              <a:gd name="connsiteY4" fmla="*/ 2040836 h 2040836"/>
              <a:gd name="connsiteX5" fmla="*/ 916087 w 1020417"/>
              <a:gd name="connsiteY5" fmla="*/ 2035568 h 2040836"/>
              <a:gd name="connsiteX6" fmla="*/ 0 w 1020417"/>
              <a:gd name="connsiteY6" fmla="*/ 1020418 h 2040836"/>
              <a:gd name="connsiteX7" fmla="*/ 916087 w 1020417"/>
              <a:gd name="connsiteY7" fmla="*/ 5268 h 204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20417" h="2040836">
                <a:moveTo>
                  <a:pt x="1020417" y="0"/>
                </a:moveTo>
                <a:lnTo>
                  <a:pt x="1020417" y="324677"/>
                </a:lnTo>
                <a:cubicBezTo>
                  <a:pt x="636170" y="324677"/>
                  <a:pt x="324676" y="636171"/>
                  <a:pt x="324676" y="1020418"/>
                </a:cubicBezTo>
                <a:cubicBezTo>
                  <a:pt x="324676" y="1404665"/>
                  <a:pt x="636170" y="1716159"/>
                  <a:pt x="1020417" y="1716159"/>
                </a:cubicBezTo>
                <a:lnTo>
                  <a:pt x="1020417" y="2040836"/>
                </a:lnTo>
                <a:lnTo>
                  <a:pt x="916087" y="2035568"/>
                </a:lnTo>
                <a:cubicBezTo>
                  <a:pt x="401535" y="1983312"/>
                  <a:pt x="0" y="1548757"/>
                  <a:pt x="0" y="1020418"/>
                </a:cubicBezTo>
                <a:cubicBezTo>
                  <a:pt x="0" y="492080"/>
                  <a:pt x="401535" y="57524"/>
                  <a:pt x="916087" y="5268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98" name="Group 37">
            <a:extLst>
              <a:ext uri="{FF2B5EF4-FFF2-40B4-BE49-F238E27FC236}">
                <a16:creationId xmlns:a16="http://schemas.microsoft.com/office/drawing/2014/main" xmlns="" id="{522ED098-4839-4FD8-A4AC-0319ED373BF2}"/>
              </a:ext>
            </a:extLst>
          </p:cNvPr>
          <p:cNvGrpSpPr/>
          <p:nvPr/>
        </p:nvGrpSpPr>
        <p:grpSpPr>
          <a:xfrm>
            <a:off x="6599500" y="2715875"/>
            <a:ext cx="3757172" cy="421004"/>
            <a:chOff x="2932598" y="5555992"/>
            <a:chExt cx="3757172" cy="421004"/>
          </a:xfrm>
        </p:grpSpPr>
        <p:pic>
          <p:nvPicPr>
            <p:cNvPr id="116" name="Picture 23">
              <a:extLst>
                <a:ext uri="{FF2B5EF4-FFF2-40B4-BE49-F238E27FC236}">
                  <a16:creationId xmlns:a16="http://schemas.microsoft.com/office/drawing/2014/main" xmlns="" id="{3AFC8113-7883-459E-A34E-48F0BC8575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778" t="12368" r="16111" b="23188"/>
            <a:stretch/>
          </p:blipFill>
          <p:spPr>
            <a:xfrm>
              <a:off x="6382793" y="5677758"/>
              <a:ext cx="306977" cy="299238"/>
            </a:xfrm>
            <a:prstGeom prst="rect">
              <a:avLst/>
            </a:prstGeom>
          </p:spPr>
        </p:pic>
        <p:sp>
          <p:nvSpPr>
            <p:cNvPr id="117" name="TextBox 24">
              <a:extLst>
                <a:ext uri="{FF2B5EF4-FFF2-40B4-BE49-F238E27FC236}">
                  <a16:creationId xmlns:a16="http://schemas.microsoft.com/office/drawing/2014/main" xmlns="" id="{1D84C14B-A5FD-4816-A647-624B86B1FC97}"/>
                </a:ext>
              </a:extLst>
            </p:cNvPr>
            <p:cNvSpPr txBox="1"/>
            <p:nvPr/>
          </p:nvSpPr>
          <p:spPr>
            <a:xfrm>
              <a:off x="2932598" y="5555992"/>
              <a:ext cx="35774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الخلايا وحدات بناء الحياة</a:t>
              </a:r>
              <a:endParaRPr lang="ar-SY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18" name="Rectangle 49">
            <a:extLst>
              <a:ext uri="{FF2B5EF4-FFF2-40B4-BE49-F238E27FC236}">
                <a16:creationId xmlns:a16="http://schemas.microsoft.com/office/drawing/2014/main" xmlns="" id="{FFD93F59-0858-49A2-A62D-5F3823B795A0}"/>
              </a:ext>
            </a:extLst>
          </p:cNvPr>
          <p:cNvSpPr/>
          <p:nvPr/>
        </p:nvSpPr>
        <p:spPr>
          <a:xfrm>
            <a:off x="11004614" y="2485126"/>
            <a:ext cx="288675" cy="9517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tangle 50">
            <a:extLst>
              <a:ext uri="{FF2B5EF4-FFF2-40B4-BE49-F238E27FC236}">
                <a16:creationId xmlns:a16="http://schemas.microsoft.com/office/drawing/2014/main" xmlns="" id="{C4153C20-FACD-4E01-9054-3A60A835C2DB}"/>
              </a:ext>
            </a:extLst>
          </p:cNvPr>
          <p:cNvSpPr/>
          <p:nvPr/>
        </p:nvSpPr>
        <p:spPr>
          <a:xfrm>
            <a:off x="10998522" y="2292529"/>
            <a:ext cx="403678" cy="1285086"/>
          </a:xfrm>
          <a:prstGeom prst="rect">
            <a:avLst/>
          </a:prstGeom>
          <a:solidFill>
            <a:srgbClr val="E0E0E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0" name="مجموعة 59"/>
          <p:cNvGrpSpPr/>
          <p:nvPr/>
        </p:nvGrpSpPr>
        <p:grpSpPr>
          <a:xfrm>
            <a:off x="6801510" y="4121814"/>
            <a:ext cx="4763148" cy="736518"/>
            <a:chOff x="7728435" y="1381123"/>
            <a:chExt cx="4434729" cy="736518"/>
          </a:xfrm>
        </p:grpSpPr>
        <p:sp>
          <p:nvSpPr>
            <p:cNvPr id="73" name="Rectangle 28">
              <a:extLst>
                <a:ext uri="{FF2B5EF4-FFF2-40B4-BE49-F238E27FC236}">
                  <a16:creationId xmlns="" xmlns:a16="http://schemas.microsoft.com/office/drawing/2014/main" id="{BEE924DA-B36C-4679-A5BC-C6EE2DD7F502}"/>
                </a:ext>
              </a:extLst>
            </p:cNvPr>
            <p:cNvSpPr/>
            <p:nvPr/>
          </p:nvSpPr>
          <p:spPr>
            <a:xfrm>
              <a:off x="11110108" y="1381123"/>
              <a:ext cx="1029408" cy="736517"/>
            </a:xfrm>
            <a:prstGeom prst="rect">
              <a:avLst/>
            </a:prstGeom>
            <a:solidFill>
              <a:srgbClr val="FFCC00"/>
            </a:solidFill>
            <a:ln>
              <a:solidFill>
                <a:schemeClr val="accent2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TextBox 24">
              <a:extLst>
                <a:ext uri="{FF2B5EF4-FFF2-40B4-BE49-F238E27FC236}">
                  <a16:creationId xmlns:a16="http://schemas.microsoft.com/office/drawing/2014/main" xmlns="" id="{8905A273-5878-416B-B49E-878EBDE9CA7F}"/>
                </a:ext>
              </a:extLst>
            </p:cNvPr>
            <p:cNvSpPr txBox="1"/>
            <p:nvPr/>
          </p:nvSpPr>
          <p:spPr>
            <a:xfrm>
              <a:off x="11151127" y="1492795"/>
              <a:ext cx="1012037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تفكير ناقد</a:t>
              </a:r>
            </a:p>
            <a:p>
              <a:pPr algn="ctr"/>
              <a:endParaRPr lang="en-US" sz="14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76" name="Rectangle 25">
              <a:extLst>
                <a:ext uri="{FF2B5EF4-FFF2-40B4-BE49-F238E27FC236}">
                  <a16:creationId xmlns="" xmlns:a16="http://schemas.microsoft.com/office/drawing/2014/main" id="{28D92954-3908-4D5A-A653-0C064E57969B}"/>
                </a:ext>
              </a:extLst>
            </p:cNvPr>
            <p:cNvSpPr/>
            <p:nvPr/>
          </p:nvSpPr>
          <p:spPr>
            <a:xfrm>
              <a:off x="7728435" y="1381124"/>
              <a:ext cx="3461722" cy="7365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26">
              <a:extLst>
                <a:ext uri="{FF2B5EF4-FFF2-40B4-BE49-F238E27FC236}">
                  <a16:creationId xmlns="" xmlns:a16="http://schemas.microsoft.com/office/drawing/2014/main" id="{ECE09BEB-DEF7-4261-B670-B9A37247BF60}"/>
                </a:ext>
              </a:extLst>
            </p:cNvPr>
            <p:cNvSpPr/>
            <p:nvPr/>
          </p:nvSpPr>
          <p:spPr>
            <a:xfrm>
              <a:off x="7728435" y="1381124"/>
              <a:ext cx="736517" cy="736517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0 w 914400"/>
                <a:gd name="connsiteY2" fmla="*/ 91440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" h="914400">
                  <a:moveTo>
                    <a:pt x="0" y="0"/>
                  </a:moveTo>
                  <a:lnTo>
                    <a:pt x="914400" y="0"/>
                  </a:lnTo>
                  <a:cubicBezTo>
                    <a:pt x="914400" y="505009"/>
                    <a:pt x="505009" y="914400"/>
                    <a:pt x="0" y="914400"/>
                  </a:cubicBezTo>
                  <a:close/>
                </a:path>
              </a:pathLst>
            </a:custGeom>
            <a:gradFill>
              <a:gsLst>
                <a:gs pos="0">
                  <a:srgbClr val="FFCC00"/>
                </a:gs>
                <a:gs pos="100000">
                  <a:srgbClr val="FF9900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TextBox 52">
              <a:extLst>
                <a:ext uri="{FF2B5EF4-FFF2-40B4-BE49-F238E27FC236}">
                  <a16:creationId xmlns="" xmlns:a16="http://schemas.microsoft.com/office/drawing/2014/main" id="{5F6D5D44-557F-408D-8495-0ACAC249DEC4}"/>
                </a:ext>
              </a:extLst>
            </p:cNvPr>
            <p:cNvSpPr txBox="1"/>
            <p:nvPr/>
          </p:nvSpPr>
          <p:spPr>
            <a:xfrm>
              <a:off x="7884427" y="1615905"/>
              <a:ext cx="33057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r">
                <a:defRPr/>
              </a:pPr>
              <a:r>
                <a:rPr lang="ar-SY" b="1" noProof="0" dirty="0" smtClean="0">
                  <a:latin typeface="Oswald" panose="02000503000000000000" pitchFamily="2" charset="0"/>
                </a:rPr>
                <a:t>ما الذي تحتاج إليه الخلايا لتبقى حيّة ؟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swald" panose="02000503000000000000" pitchFamily="2" charset="0"/>
              </a:endParaRPr>
            </a:p>
          </p:txBody>
        </p:sp>
      </p:grpSp>
      <p:sp>
        <p:nvSpPr>
          <p:cNvPr id="79" name="Oval 44">
            <a:extLst>
              <a:ext uri="{FF2B5EF4-FFF2-40B4-BE49-F238E27FC236}">
                <a16:creationId xmlns:a16="http://schemas.microsoft.com/office/drawing/2014/main" xmlns="" id="{087DE7DB-70EA-4521-BD33-1ACCDE37B341}"/>
              </a:ext>
            </a:extLst>
          </p:cNvPr>
          <p:cNvSpPr/>
          <p:nvPr/>
        </p:nvSpPr>
        <p:spPr>
          <a:xfrm>
            <a:off x="8915223" y="5241960"/>
            <a:ext cx="1334348" cy="1334348"/>
          </a:xfrm>
          <a:prstGeom prst="ellipse">
            <a:avLst/>
          </a:prstGeom>
          <a:solidFill>
            <a:srgbClr val="CC66FF"/>
          </a:solidFill>
          <a:ln>
            <a:noFill/>
          </a:ln>
          <a:effectLst>
            <a:innerShdw blurRad="114300" dist="139700" dir="210000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0" name="Freeform: Shape 43">
            <a:extLst>
              <a:ext uri="{FF2B5EF4-FFF2-40B4-BE49-F238E27FC236}">
                <a16:creationId xmlns:a16="http://schemas.microsoft.com/office/drawing/2014/main" xmlns="" id="{8B6BD157-1E67-41BC-873C-CD22A373A0A7}"/>
              </a:ext>
            </a:extLst>
          </p:cNvPr>
          <p:cNvSpPr/>
          <p:nvPr/>
        </p:nvSpPr>
        <p:spPr>
          <a:xfrm rot="16200000">
            <a:off x="10256611" y="5545194"/>
            <a:ext cx="772191" cy="688087"/>
          </a:xfrm>
          <a:custGeom>
            <a:avLst/>
            <a:gdLst>
              <a:gd name="connsiteX0" fmla="*/ 772191 w 772191"/>
              <a:gd name="connsiteY0" fmla="*/ 0 h 688087"/>
              <a:gd name="connsiteX1" fmla="*/ 772191 w 772191"/>
              <a:gd name="connsiteY1" fmla="*/ 688087 h 688087"/>
              <a:gd name="connsiteX2" fmla="*/ 0 w 772191"/>
              <a:gd name="connsiteY2" fmla="*/ 688087 h 688087"/>
              <a:gd name="connsiteX3" fmla="*/ 1 w 772191"/>
              <a:gd name="connsiteY3" fmla="*/ 0 h 688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2191" h="688087">
                <a:moveTo>
                  <a:pt x="772191" y="0"/>
                </a:moveTo>
                <a:lnTo>
                  <a:pt x="772191" y="688087"/>
                </a:lnTo>
                <a:lnTo>
                  <a:pt x="0" y="688087"/>
                </a:lnTo>
                <a:lnTo>
                  <a:pt x="1" y="0"/>
                </a:lnTo>
                <a:close/>
              </a:path>
            </a:pathLst>
          </a:custGeom>
          <a:gradFill>
            <a:gsLst>
              <a:gs pos="92000">
                <a:srgbClr val="580058"/>
              </a:gs>
              <a:gs pos="0">
                <a:srgbClr val="800080"/>
              </a:gs>
              <a:gs pos="31000">
                <a:srgbClr val="800080"/>
              </a:gs>
              <a:gs pos="15000">
                <a:srgbClr val="800080"/>
              </a:gs>
              <a:gs pos="55000">
                <a:srgbClr val="CC00CC"/>
              </a:gs>
              <a:gs pos="83000">
                <a:srgbClr val="80008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7" name="Freeform: Shape 3">
            <a:extLst>
              <a:ext uri="{FF2B5EF4-FFF2-40B4-BE49-F238E27FC236}">
                <a16:creationId xmlns:a16="http://schemas.microsoft.com/office/drawing/2014/main" xmlns="" id="{42A36290-8596-46C3-AD7F-F8FC0B881EE2}"/>
              </a:ext>
            </a:extLst>
          </p:cNvPr>
          <p:cNvSpPr/>
          <p:nvPr/>
        </p:nvSpPr>
        <p:spPr>
          <a:xfrm>
            <a:off x="8752389" y="5054086"/>
            <a:ext cx="861391" cy="1722784"/>
          </a:xfrm>
          <a:custGeom>
            <a:avLst/>
            <a:gdLst>
              <a:gd name="connsiteX0" fmla="*/ 1020417 w 1020417"/>
              <a:gd name="connsiteY0" fmla="*/ 0 h 2040836"/>
              <a:gd name="connsiteX1" fmla="*/ 1020417 w 1020417"/>
              <a:gd name="connsiteY1" fmla="*/ 324677 h 2040836"/>
              <a:gd name="connsiteX2" fmla="*/ 324676 w 1020417"/>
              <a:gd name="connsiteY2" fmla="*/ 1020418 h 2040836"/>
              <a:gd name="connsiteX3" fmla="*/ 1020417 w 1020417"/>
              <a:gd name="connsiteY3" fmla="*/ 1716159 h 2040836"/>
              <a:gd name="connsiteX4" fmla="*/ 1020417 w 1020417"/>
              <a:gd name="connsiteY4" fmla="*/ 2040836 h 2040836"/>
              <a:gd name="connsiteX5" fmla="*/ 916087 w 1020417"/>
              <a:gd name="connsiteY5" fmla="*/ 2035568 h 2040836"/>
              <a:gd name="connsiteX6" fmla="*/ 0 w 1020417"/>
              <a:gd name="connsiteY6" fmla="*/ 1020418 h 2040836"/>
              <a:gd name="connsiteX7" fmla="*/ 916087 w 1020417"/>
              <a:gd name="connsiteY7" fmla="*/ 5268 h 204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20417" h="2040836">
                <a:moveTo>
                  <a:pt x="1020417" y="0"/>
                </a:moveTo>
                <a:lnTo>
                  <a:pt x="1020417" y="324677"/>
                </a:lnTo>
                <a:cubicBezTo>
                  <a:pt x="636170" y="324677"/>
                  <a:pt x="324676" y="636171"/>
                  <a:pt x="324676" y="1020418"/>
                </a:cubicBezTo>
                <a:cubicBezTo>
                  <a:pt x="324676" y="1404665"/>
                  <a:pt x="636170" y="1716159"/>
                  <a:pt x="1020417" y="1716159"/>
                </a:cubicBezTo>
                <a:lnTo>
                  <a:pt x="1020417" y="2040836"/>
                </a:lnTo>
                <a:lnTo>
                  <a:pt x="916087" y="2035568"/>
                </a:lnTo>
                <a:cubicBezTo>
                  <a:pt x="401535" y="1983312"/>
                  <a:pt x="0" y="1548757"/>
                  <a:pt x="0" y="1020418"/>
                </a:cubicBezTo>
                <a:cubicBezTo>
                  <a:pt x="0" y="492080"/>
                  <a:pt x="401535" y="57524"/>
                  <a:pt x="916087" y="5268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  <a:effectLst>
            <a:outerShdw blurRad="127000" dist="635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8" name="Oval 19">
            <a:extLst>
              <a:ext uri="{FF2B5EF4-FFF2-40B4-BE49-F238E27FC236}">
                <a16:creationId xmlns:a16="http://schemas.microsoft.com/office/drawing/2014/main" xmlns="" id="{FE2399D0-9160-44E1-A61C-C7038F0598AC}"/>
              </a:ext>
            </a:extLst>
          </p:cNvPr>
          <p:cNvSpPr/>
          <p:nvPr/>
        </p:nvSpPr>
        <p:spPr>
          <a:xfrm>
            <a:off x="6600689" y="5986202"/>
            <a:ext cx="3248989" cy="389965"/>
          </a:xfrm>
          <a:prstGeom prst="ellipse">
            <a:avLst/>
          </a:prstGeom>
          <a:gradFill flip="none" rotWithShape="1">
            <a:gsLst>
              <a:gs pos="58000">
                <a:schemeClr val="tx1">
                  <a:lumMod val="65000"/>
                  <a:lumOff val="35000"/>
                  <a:alpha val="52000"/>
                </a:schemeClr>
              </a:gs>
              <a:gs pos="99000">
                <a:schemeClr val="bg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: Shape 15">
            <a:extLst>
              <a:ext uri="{FF2B5EF4-FFF2-40B4-BE49-F238E27FC236}">
                <a16:creationId xmlns:a16="http://schemas.microsoft.com/office/drawing/2014/main" xmlns="" id="{DA3553C4-465B-4DA0-95C9-15728B236E6F}"/>
              </a:ext>
            </a:extLst>
          </p:cNvPr>
          <p:cNvSpPr/>
          <p:nvPr/>
        </p:nvSpPr>
        <p:spPr>
          <a:xfrm rot="16200000">
            <a:off x="7615483" y="3838280"/>
            <a:ext cx="1188720" cy="4151486"/>
          </a:xfrm>
          <a:custGeom>
            <a:avLst/>
            <a:gdLst>
              <a:gd name="connsiteX0" fmla="*/ 710475 w 861391"/>
              <a:gd name="connsiteY0" fmla="*/ 559559 h 3684896"/>
              <a:gd name="connsiteX1" fmla="*/ 710475 w 861391"/>
              <a:gd name="connsiteY1" fmla="*/ 3684896 h 3684896"/>
              <a:gd name="connsiteX2" fmla="*/ 150917 w 861391"/>
              <a:gd name="connsiteY2" fmla="*/ 3684896 h 3684896"/>
              <a:gd name="connsiteX3" fmla="*/ 150917 w 861391"/>
              <a:gd name="connsiteY3" fmla="*/ 559559 h 3684896"/>
              <a:gd name="connsiteX4" fmla="*/ 861391 w 861391"/>
              <a:gd name="connsiteY4" fmla="*/ 559558 h 3684896"/>
              <a:gd name="connsiteX5" fmla="*/ 0 w 861391"/>
              <a:gd name="connsiteY5" fmla="*/ 559558 h 3684896"/>
              <a:gd name="connsiteX6" fmla="*/ 430696 w 861391"/>
              <a:gd name="connsiteY6" fmla="*/ 0 h 3684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1391" h="3684896">
                <a:moveTo>
                  <a:pt x="710475" y="559559"/>
                </a:moveTo>
                <a:lnTo>
                  <a:pt x="710475" y="3684896"/>
                </a:lnTo>
                <a:lnTo>
                  <a:pt x="150917" y="3684896"/>
                </a:lnTo>
                <a:lnTo>
                  <a:pt x="150917" y="559559"/>
                </a:lnTo>
                <a:close/>
                <a:moveTo>
                  <a:pt x="861391" y="559558"/>
                </a:moveTo>
                <a:lnTo>
                  <a:pt x="0" y="559558"/>
                </a:lnTo>
                <a:lnTo>
                  <a:pt x="430696" y="0"/>
                </a:lnTo>
                <a:close/>
              </a:path>
            </a:pathLst>
          </a:custGeom>
          <a:gradFill>
            <a:gsLst>
              <a:gs pos="92000">
                <a:srgbClr val="580058"/>
              </a:gs>
              <a:gs pos="0">
                <a:srgbClr val="800080"/>
              </a:gs>
              <a:gs pos="31000">
                <a:srgbClr val="800080"/>
              </a:gs>
              <a:gs pos="15000">
                <a:srgbClr val="800080"/>
              </a:gs>
              <a:gs pos="55000">
                <a:srgbClr val="CC00CC"/>
              </a:gs>
              <a:gs pos="83000">
                <a:srgbClr val="80008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reeform: Shape 8">
            <a:extLst>
              <a:ext uri="{FF2B5EF4-FFF2-40B4-BE49-F238E27FC236}">
                <a16:creationId xmlns:a16="http://schemas.microsoft.com/office/drawing/2014/main" xmlns="" id="{CA50E77D-3D43-4EE1-98F4-8C9CA68DEAA5}"/>
              </a:ext>
            </a:extLst>
          </p:cNvPr>
          <p:cNvSpPr/>
          <p:nvPr/>
        </p:nvSpPr>
        <p:spPr>
          <a:xfrm flipH="1">
            <a:off x="9613778" y="5054086"/>
            <a:ext cx="861391" cy="1722784"/>
          </a:xfrm>
          <a:custGeom>
            <a:avLst/>
            <a:gdLst>
              <a:gd name="connsiteX0" fmla="*/ 1020417 w 1020417"/>
              <a:gd name="connsiteY0" fmla="*/ 0 h 2040836"/>
              <a:gd name="connsiteX1" fmla="*/ 1020417 w 1020417"/>
              <a:gd name="connsiteY1" fmla="*/ 324677 h 2040836"/>
              <a:gd name="connsiteX2" fmla="*/ 324676 w 1020417"/>
              <a:gd name="connsiteY2" fmla="*/ 1020418 h 2040836"/>
              <a:gd name="connsiteX3" fmla="*/ 1020417 w 1020417"/>
              <a:gd name="connsiteY3" fmla="*/ 1716159 h 2040836"/>
              <a:gd name="connsiteX4" fmla="*/ 1020417 w 1020417"/>
              <a:gd name="connsiteY4" fmla="*/ 2040836 h 2040836"/>
              <a:gd name="connsiteX5" fmla="*/ 916087 w 1020417"/>
              <a:gd name="connsiteY5" fmla="*/ 2035568 h 2040836"/>
              <a:gd name="connsiteX6" fmla="*/ 0 w 1020417"/>
              <a:gd name="connsiteY6" fmla="*/ 1020418 h 2040836"/>
              <a:gd name="connsiteX7" fmla="*/ 916087 w 1020417"/>
              <a:gd name="connsiteY7" fmla="*/ 5268 h 204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20417" h="2040836">
                <a:moveTo>
                  <a:pt x="1020417" y="0"/>
                </a:moveTo>
                <a:lnTo>
                  <a:pt x="1020417" y="324677"/>
                </a:lnTo>
                <a:cubicBezTo>
                  <a:pt x="636170" y="324677"/>
                  <a:pt x="324676" y="636171"/>
                  <a:pt x="324676" y="1020418"/>
                </a:cubicBezTo>
                <a:cubicBezTo>
                  <a:pt x="324676" y="1404665"/>
                  <a:pt x="636170" y="1716159"/>
                  <a:pt x="1020417" y="1716159"/>
                </a:cubicBezTo>
                <a:lnTo>
                  <a:pt x="1020417" y="2040836"/>
                </a:lnTo>
                <a:lnTo>
                  <a:pt x="916087" y="2035568"/>
                </a:lnTo>
                <a:cubicBezTo>
                  <a:pt x="401535" y="1983312"/>
                  <a:pt x="0" y="1548757"/>
                  <a:pt x="0" y="1020418"/>
                </a:cubicBezTo>
                <a:cubicBezTo>
                  <a:pt x="0" y="492080"/>
                  <a:pt x="401535" y="57524"/>
                  <a:pt x="916087" y="5268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99" name="Group 39">
            <a:extLst>
              <a:ext uri="{FF2B5EF4-FFF2-40B4-BE49-F238E27FC236}">
                <a16:creationId xmlns:a16="http://schemas.microsoft.com/office/drawing/2014/main" xmlns="" id="{E841A3D7-B37B-4929-8B01-DC267C49B5FD}"/>
              </a:ext>
            </a:extLst>
          </p:cNvPr>
          <p:cNvGrpSpPr/>
          <p:nvPr/>
        </p:nvGrpSpPr>
        <p:grpSpPr>
          <a:xfrm>
            <a:off x="6563543" y="5704572"/>
            <a:ext cx="3480930" cy="369332"/>
            <a:chOff x="3045763" y="2681639"/>
            <a:chExt cx="3480930" cy="369332"/>
          </a:xfrm>
        </p:grpSpPr>
        <p:pic>
          <p:nvPicPr>
            <p:cNvPr id="100" name="Picture 33">
              <a:extLst>
                <a:ext uri="{FF2B5EF4-FFF2-40B4-BE49-F238E27FC236}">
                  <a16:creationId xmlns:a16="http://schemas.microsoft.com/office/drawing/2014/main" xmlns="" id="{70C3CCB9-82CF-4F80-BCB3-BFB6B38B29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94" t="4927" r="13146" b="20549"/>
            <a:stretch/>
          </p:blipFill>
          <p:spPr>
            <a:xfrm>
              <a:off x="6219800" y="2711480"/>
              <a:ext cx="306893" cy="309651"/>
            </a:xfrm>
            <a:prstGeom prst="rect">
              <a:avLst/>
            </a:prstGeom>
          </p:spPr>
        </p:pic>
        <p:sp>
          <p:nvSpPr>
            <p:cNvPr id="101" name="TextBox 35">
              <a:extLst>
                <a:ext uri="{FF2B5EF4-FFF2-40B4-BE49-F238E27FC236}">
                  <a16:creationId xmlns:a16="http://schemas.microsoft.com/office/drawing/2014/main" xmlns="" id="{28A39D9D-E4AF-49C9-A9A4-2499ADB8E17B}"/>
                </a:ext>
              </a:extLst>
            </p:cNvPr>
            <p:cNvSpPr txBox="1"/>
            <p:nvPr/>
          </p:nvSpPr>
          <p:spPr>
            <a:xfrm>
              <a:off x="3045763" y="2681639"/>
              <a:ext cx="3292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ar-SY" b="1" dirty="0" smtClean="0">
                  <a:solidFill>
                    <a:srgbClr val="FFFF00"/>
                  </a:solidFill>
                </a:rPr>
                <a:t>الماء و الغذاء و المكان و الغازات للتّنفّس</a:t>
              </a:r>
              <a:endParaRPr lang="ar-SY" b="1" dirty="0">
                <a:solidFill>
                  <a:srgbClr val="FFFF00"/>
                </a:solidFill>
              </a:endParaRPr>
            </a:p>
          </p:txBody>
        </p:sp>
      </p:grpSp>
      <p:sp>
        <p:nvSpPr>
          <p:cNvPr id="102" name="Rectangle 51">
            <a:extLst>
              <a:ext uri="{FF2B5EF4-FFF2-40B4-BE49-F238E27FC236}">
                <a16:creationId xmlns:a16="http://schemas.microsoft.com/office/drawing/2014/main" xmlns="" id="{4A28220C-3B24-4782-960B-4431BD99D49C}"/>
              </a:ext>
            </a:extLst>
          </p:cNvPr>
          <p:cNvSpPr/>
          <p:nvPr/>
        </p:nvSpPr>
        <p:spPr>
          <a:xfrm>
            <a:off x="10979467" y="5412539"/>
            <a:ext cx="288675" cy="9517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 52">
            <a:extLst>
              <a:ext uri="{FF2B5EF4-FFF2-40B4-BE49-F238E27FC236}">
                <a16:creationId xmlns:a16="http://schemas.microsoft.com/office/drawing/2014/main" xmlns="" id="{237965BB-EEC7-4A99-905D-040B9C2F4B23}"/>
              </a:ext>
            </a:extLst>
          </p:cNvPr>
          <p:cNvSpPr/>
          <p:nvPr/>
        </p:nvSpPr>
        <p:spPr>
          <a:xfrm>
            <a:off x="10973375" y="5219942"/>
            <a:ext cx="403678" cy="1285086"/>
          </a:xfrm>
          <a:prstGeom prst="rect">
            <a:avLst/>
          </a:prstGeom>
          <a:solidFill>
            <a:srgbClr val="E0E0E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28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3" presetClass="entr" presetSubtype="16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8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5" dur="2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6" presetID="2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27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28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3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4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9" dur="5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1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3" dur="500"/>
                                            <p:tgtEl>
                                              <p:spTgt spid="9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22" presetClass="entr" presetSubtype="2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6" dur="5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2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9" dur="500"/>
                                            <p:tgtEl>
                                              <p:spTgt spid="9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54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55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0" dur="500"/>
                                            <p:tgtEl>
                                              <p:spTgt spid="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2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4" dur="500"/>
                                            <p:tgtEl>
                                              <p:spTgt spid="8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5" presetID="22" presetClass="entr" presetSubtype="2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7" dur="500"/>
                                            <p:tgtEl>
                                              <p:spTgt spid="8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2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0" dur="5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0" grpId="1" animBg="1"/>
          <p:bldP spid="93" grpId="0" animBg="1"/>
          <p:bldP spid="95" grpId="0" animBg="1"/>
          <p:bldP spid="96" grpId="0" animBg="1"/>
          <p:bldP spid="80" grpId="0" animBg="1"/>
          <p:bldP spid="88" grpId="0" animBg="1"/>
          <p:bldP spid="89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3" presetClass="entr" presetSubtype="16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8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5" dur="2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6" presetID="2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9" dur="5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1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3" dur="500"/>
                                            <p:tgtEl>
                                              <p:spTgt spid="9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22" presetClass="entr" presetSubtype="2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6" dur="5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2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9" dur="500"/>
                                            <p:tgtEl>
                                              <p:spTgt spid="9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0" dur="500"/>
                                            <p:tgtEl>
                                              <p:spTgt spid="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2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4" dur="500"/>
                                            <p:tgtEl>
                                              <p:spTgt spid="8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5" presetID="22" presetClass="entr" presetSubtype="2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7" dur="500"/>
                                            <p:tgtEl>
                                              <p:spTgt spid="8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2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0" dur="5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0" grpId="1" animBg="1"/>
          <p:bldP spid="93" grpId="0" animBg="1"/>
          <p:bldP spid="95" grpId="0" animBg="1"/>
          <p:bldP spid="96" grpId="0" animBg="1"/>
          <p:bldP spid="80" grpId="0" animBg="1"/>
          <p:bldP spid="88" grpId="0" animBg="1"/>
          <p:bldP spid="89" grpId="0" animBg="1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xmlns="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xmlns="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xmlns="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xmlns="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xmlns="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xmlns="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xmlns="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xmlns="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xmlns="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xmlns="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xmlns="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xmlns="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xmlns="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xmlns="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xmlns="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xmlns="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xmlns="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xmlns="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xmlns="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xmlns="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xmlns="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xmlns="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xmlns="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xmlns="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xmlns="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xmlns="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xmlns="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xmlns="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xmlns="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xmlns="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xmlns="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xmlns="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xmlns="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xmlns="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xmlns="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xmlns="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xmlns="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xmlns="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xmlns="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xmlns="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xmlns="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xmlns="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xmlns="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xmlns="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xmlns="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xmlns="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xmlns="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xmlns="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xmlns="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xmlns="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xmlns="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xmlns="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xmlns="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xmlns="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xmlns="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xmlns="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xmlns="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xmlns="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xmlns="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xmlns="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xmlns="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xmlns="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xmlns="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xmlns="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xmlns="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xmlns="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xmlns="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xmlns="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xmlns="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xmlns="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xmlns="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xmlns="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xmlns="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xmlns="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xmlns="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xmlns="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xmlns="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xmlns="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xmlns="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xmlns="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xmlns="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xmlns="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xmlns="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xmlns="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xmlns="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xmlns="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xmlns="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xmlns="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xmlns="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xmlns="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xmlns="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xmlns="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xmlns="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xmlns="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xmlns="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xmlns="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xmlns="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xmlns="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xmlns="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xmlns="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xmlns="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xmlns="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xmlns="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xmlns="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xmlns="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xmlns="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xmlns="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xmlns="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xmlns="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xmlns="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xmlns="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xmlns="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xmlns="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xmlns="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xmlns="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xmlns="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xmlns="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xmlns="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xmlns="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xmlns="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xmlns="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xmlns="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xmlns="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xmlns="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xmlns="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xmlns="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xmlns="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xmlns="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xmlns="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xmlns="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xmlns="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xmlns="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xmlns="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xmlns="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xmlns="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xmlns="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xmlns="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xmlns="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xmlns="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xmlns="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xmlns="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xmlns="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xmlns="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xmlns="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xmlns="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xmlns="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xmlns="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xmlns="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xmlns="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xmlns="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xmlns="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xmlns="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xmlns="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xmlns="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xmlns="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xmlns="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xmlns="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xmlns="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xmlns="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xmlns="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xmlns="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xmlns="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xmlns="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xmlns="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xmlns="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xmlns="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xmlns="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xmlns="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xmlns="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xmlns="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xmlns="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xmlns="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xmlns="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xmlns="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xmlns="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xmlns="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xmlns="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xmlns="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xmlns="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xmlns="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xmlns="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xmlns="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xmlns="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xmlns="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xmlns="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xmlns="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xmlns="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xmlns="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xmlns="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xmlns="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xmlns="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xmlns="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xmlns="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xmlns="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xmlns="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xmlns="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xmlns="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xmlns="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xmlns="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xmlns="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xmlns="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xmlns="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xmlns="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xmlns="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xmlns="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xmlns="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xmlns="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xmlns="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xmlns="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xmlns="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xmlns="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xmlns="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xmlns="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xmlns="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xmlns="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xmlns="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xmlns="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xmlns="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xmlns="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xmlns="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xmlns="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xmlns="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xmlns="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xmlns="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xmlns="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xmlns="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xmlns="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xmlns="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xmlns="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xmlns="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xmlns="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xmlns="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xmlns="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xmlns="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xmlns="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xmlns="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xmlns="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xmlns="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xmlns="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xmlns="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xmlns="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xmlns="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xmlns="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xmlns="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xmlns="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xmlns="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xmlns="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xmlns="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xmlns="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xmlns="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xmlns="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xmlns="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xmlns="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xmlns="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xmlns="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xmlns="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xmlns="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99852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raphic 206">
            <a:extLst>
              <a:ext uri="{FF2B5EF4-FFF2-40B4-BE49-F238E27FC236}">
                <a16:creationId xmlns:a16="http://schemas.microsoft.com/office/drawing/2014/main" xmlns="" id="{6E006741-4755-427C-898D-9339BED681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826" y="2537138"/>
            <a:ext cx="6162031" cy="3950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" name="Trapezoid 48">
            <a:extLst>
              <a:ext uri="{FF2B5EF4-FFF2-40B4-BE49-F238E27FC236}">
                <a16:creationId xmlns=""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Block Arc 50">
            <a:extLst>
              <a:ext uri="{FF2B5EF4-FFF2-40B4-BE49-F238E27FC236}">
                <a16:creationId xmlns=""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Freeform: Shape 58">
            <a:extLst>
              <a:ext uri="{FF2B5EF4-FFF2-40B4-BE49-F238E27FC236}">
                <a16:creationId xmlns=""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rapezoid 59">
            <a:extLst>
              <a:ext uri="{FF2B5EF4-FFF2-40B4-BE49-F238E27FC236}">
                <a16:creationId xmlns=""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8" name="Group 69">
            <a:extLst>
              <a:ext uri="{FF2B5EF4-FFF2-40B4-BE49-F238E27FC236}">
                <a16:creationId xmlns=""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471309"/>
            <a:ext cx="2786743" cy="1429232"/>
            <a:chOff x="538318" y="1482904"/>
            <a:chExt cx="2658769" cy="1143772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19" name="Trapezoid 57">
              <a:extLst>
                <a:ext uri="{FF2B5EF4-FFF2-40B4-BE49-F238E27FC236}">
                  <a16:creationId xmlns=""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TextBox 61">
              <a:extLst>
                <a:ext uri="{FF2B5EF4-FFF2-40B4-BE49-F238E27FC236}">
                  <a16:creationId xmlns=""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054255" y="1482904"/>
              <a:ext cx="1569008" cy="5172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1</a:t>
              </a:r>
            </a:p>
          </p:txBody>
        </p:sp>
        <p:grpSp>
          <p:nvGrpSpPr>
            <p:cNvPr id="21" name="Group 65">
              <a:extLst>
                <a:ext uri="{FF2B5EF4-FFF2-40B4-BE49-F238E27FC236}">
                  <a16:creationId xmlns=""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787829" y="1947452"/>
              <a:ext cx="2143232" cy="593959"/>
              <a:chOff x="3299468" y="5405243"/>
              <a:chExt cx="2143232" cy="593959"/>
            </a:xfrm>
            <a:grpFill/>
          </p:grpSpPr>
          <p:sp>
            <p:nvSpPr>
              <p:cNvPr id="22" name="TextBox 66">
                <a:extLst>
                  <a:ext uri="{FF2B5EF4-FFF2-40B4-BE49-F238E27FC236}">
                    <a16:creationId xmlns=""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667466" y="5405243"/>
                <a:ext cx="1365861" cy="2709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المخلوقات الحية</a:t>
                </a:r>
              </a:p>
            </p:txBody>
          </p:sp>
          <p:sp>
            <p:nvSpPr>
              <p:cNvPr id="23" name="TextBox 67">
                <a:extLst>
                  <a:ext uri="{FF2B5EF4-FFF2-40B4-BE49-F238E27FC236}">
                    <a16:creationId xmlns=""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299468" y="5703637"/>
                <a:ext cx="2143232" cy="2955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المخلوقات الحيّة و حاجاتها</a:t>
                </a:r>
              </a:p>
            </p:txBody>
          </p:sp>
        </p:grpSp>
      </p:grpSp>
      <p:sp>
        <p:nvSpPr>
          <p:cNvPr id="24" name="Rectangle 49">
            <a:extLst>
              <a:ext uri="{FF2B5EF4-FFF2-40B4-BE49-F238E27FC236}">
                <a16:creationId xmlns=""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TextBox 37">
            <a:extLst>
              <a:ext uri="{FF2B5EF4-FFF2-40B4-BE49-F238E27FC236}">
                <a16:creationId xmlns:a16="http://schemas.microsoft.com/office/drawing/2014/main" xmlns="" id="{E0673B62-28E7-435F-81AC-2973E74EB7D7}"/>
              </a:ext>
            </a:extLst>
          </p:cNvPr>
          <p:cNvSpPr txBox="1"/>
          <p:nvPr/>
        </p:nvSpPr>
        <p:spPr>
          <a:xfrm>
            <a:off x="4826001" y="0"/>
            <a:ext cx="3978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800" b="1" dirty="0" smtClean="0">
                <a:latin typeface="Century Gothic" panose="020B0502020202020204" pitchFamily="34" charset="0"/>
              </a:rPr>
              <a:t>المخلوقات الحيّة و حاجاتها</a:t>
            </a:r>
            <a:endParaRPr lang="ar-SY" sz="2800" b="1" dirty="0">
              <a:latin typeface="Century Gothic" panose="020B0502020202020204" pitchFamily="34" charset="0"/>
            </a:endParaRPr>
          </a:p>
        </p:txBody>
      </p:sp>
      <p:sp>
        <p:nvSpPr>
          <p:cNvPr id="58" name="Freeform: Shape 7">
            <a:extLst>
              <a:ext uri="{FF2B5EF4-FFF2-40B4-BE49-F238E27FC236}">
                <a16:creationId xmlns="" xmlns:a16="http://schemas.microsoft.com/office/drawing/2014/main" id="{379DF894-4543-4E2A-A932-45D8D5155E4D}"/>
              </a:ext>
            </a:extLst>
          </p:cNvPr>
          <p:cNvSpPr/>
          <p:nvPr/>
        </p:nvSpPr>
        <p:spPr>
          <a:xfrm>
            <a:off x="862460" y="3010628"/>
            <a:ext cx="1613481" cy="1613481"/>
          </a:xfrm>
          <a:custGeom>
            <a:avLst/>
            <a:gdLst>
              <a:gd name="connsiteX0" fmla="*/ 1226115 w 3038621"/>
              <a:gd name="connsiteY0" fmla="*/ 0 h 3038621"/>
              <a:gd name="connsiteX1" fmla="*/ 1812506 w 3038621"/>
              <a:gd name="connsiteY1" fmla="*/ 0 h 3038621"/>
              <a:gd name="connsiteX2" fmla="*/ 1890271 w 3038621"/>
              <a:gd name="connsiteY2" fmla="*/ 259462 h 3038621"/>
              <a:gd name="connsiteX3" fmla="*/ 1895833 w 3038621"/>
              <a:gd name="connsiteY3" fmla="*/ 304887 h 3038621"/>
              <a:gd name="connsiteX4" fmla="*/ 1897323 w 3038621"/>
              <a:gd name="connsiteY4" fmla="*/ 305270 h 3038621"/>
              <a:gd name="connsiteX5" fmla="*/ 2084270 w 3038621"/>
              <a:gd name="connsiteY5" fmla="*/ 380249 h 3038621"/>
              <a:gd name="connsiteX6" fmla="*/ 2110556 w 3038621"/>
              <a:gd name="connsiteY6" fmla="*/ 395998 h 3038621"/>
              <a:gd name="connsiteX7" fmla="*/ 2147849 w 3038621"/>
              <a:gd name="connsiteY7" fmla="*/ 366155 h 3038621"/>
              <a:gd name="connsiteX8" fmla="*/ 2386305 w 3038621"/>
              <a:gd name="connsiteY8" fmla="*/ 237675 h 3038621"/>
              <a:gd name="connsiteX9" fmla="*/ 2800946 w 3038621"/>
              <a:gd name="connsiteY9" fmla="*/ 652317 h 3038621"/>
              <a:gd name="connsiteX10" fmla="*/ 2672467 w 3038621"/>
              <a:gd name="connsiteY10" fmla="*/ 890772 h 3038621"/>
              <a:gd name="connsiteX11" fmla="*/ 2644268 w 3038621"/>
              <a:gd name="connsiteY11" fmla="*/ 926839 h 3038621"/>
              <a:gd name="connsiteX12" fmla="*/ 2644334 w 3038621"/>
              <a:gd name="connsiteY12" fmla="*/ 926943 h 3038621"/>
              <a:gd name="connsiteX13" fmla="*/ 2706547 w 3038621"/>
              <a:gd name="connsiteY13" fmla="*/ 1064045 h 3038621"/>
              <a:gd name="connsiteX14" fmla="*/ 2731329 w 3038621"/>
              <a:gd name="connsiteY14" fmla="*/ 1142494 h 3038621"/>
              <a:gd name="connsiteX15" fmla="*/ 2779159 w 3038621"/>
              <a:gd name="connsiteY15" fmla="*/ 1148350 h 3038621"/>
              <a:gd name="connsiteX16" fmla="*/ 3038621 w 3038621"/>
              <a:gd name="connsiteY16" fmla="*/ 1226115 h 3038621"/>
              <a:gd name="connsiteX17" fmla="*/ 3038621 w 3038621"/>
              <a:gd name="connsiteY17" fmla="*/ 1812506 h 3038621"/>
              <a:gd name="connsiteX18" fmla="*/ 2779159 w 3038621"/>
              <a:gd name="connsiteY18" fmla="*/ 1890271 h 3038621"/>
              <a:gd name="connsiteX19" fmla="*/ 2732846 w 3038621"/>
              <a:gd name="connsiteY19" fmla="*/ 1895941 h 3038621"/>
              <a:gd name="connsiteX20" fmla="*/ 2723709 w 3038621"/>
              <a:gd name="connsiteY20" fmla="*/ 1927018 h 3038621"/>
              <a:gd name="connsiteX21" fmla="*/ 2666815 w 3038621"/>
              <a:gd name="connsiteY21" fmla="*/ 2066947 h 3038621"/>
              <a:gd name="connsiteX22" fmla="*/ 2642954 w 3038621"/>
              <a:gd name="connsiteY22" fmla="*/ 2110102 h 3038621"/>
              <a:gd name="connsiteX23" fmla="*/ 2672467 w 3038621"/>
              <a:gd name="connsiteY23" fmla="*/ 2147849 h 3038621"/>
              <a:gd name="connsiteX24" fmla="*/ 2800946 w 3038621"/>
              <a:gd name="connsiteY24" fmla="*/ 2386305 h 3038621"/>
              <a:gd name="connsiteX25" fmla="*/ 2386305 w 3038621"/>
              <a:gd name="connsiteY25" fmla="*/ 2800946 h 3038621"/>
              <a:gd name="connsiteX26" fmla="*/ 2147849 w 3038621"/>
              <a:gd name="connsiteY26" fmla="*/ 2672467 h 3038621"/>
              <a:gd name="connsiteX27" fmla="*/ 2109881 w 3038621"/>
              <a:gd name="connsiteY27" fmla="*/ 2642782 h 3038621"/>
              <a:gd name="connsiteX28" fmla="*/ 2038929 w 3038621"/>
              <a:gd name="connsiteY28" fmla="*/ 2679794 h 3038621"/>
              <a:gd name="connsiteX29" fmla="*/ 1897323 w 3038621"/>
              <a:gd name="connsiteY29" fmla="*/ 2733350 h 3038621"/>
              <a:gd name="connsiteX30" fmla="*/ 1895833 w 3038621"/>
              <a:gd name="connsiteY30" fmla="*/ 2733733 h 3038621"/>
              <a:gd name="connsiteX31" fmla="*/ 1890271 w 3038621"/>
              <a:gd name="connsiteY31" fmla="*/ 2779159 h 3038621"/>
              <a:gd name="connsiteX32" fmla="*/ 1812506 w 3038621"/>
              <a:gd name="connsiteY32" fmla="*/ 3038621 h 3038621"/>
              <a:gd name="connsiteX33" fmla="*/ 1226115 w 3038621"/>
              <a:gd name="connsiteY33" fmla="*/ 3038621 h 3038621"/>
              <a:gd name="connsiteX34" fmla="*/ 1148350 w 3038621"/>
              <a:gd name="connsiteY34" fmla="*/ 2779159 h 3038621"/>
              <a:gd name="connsiteX35" fmla="*/ 1142789 w 3038621"/>
              <a:gd name="connsiteY35" fmla="*/ 2733734 h 3038621"/>
              <a:gd name="connsiteX36" fmla="*/ 1141297 w 3038621"/>
              <a:gd name="connsiteY36" fmla="*/ 2733350 h 3038621"/>
              <a:gd name="connsiteX37" fmla="*/ 954351 w 3038621"/>
              <a:gd name="connsiteY37" fmla="*/ 2658371 h 3038621"/>
              <a:gd name="connsiteX38" fmla="*/ 928065 w 3038621"/>
              <a:gd name="connsiteY38" fmla="*/ 2642623 h 3038621"/>
              <a:gd name="connsiteX39" fmla="*/ 890772 w 3038621"/>
              <a:gd name="connsiteY39" fmla="*/ 2672467 h 3038621"/>
              <a:gd name="connsiteX40" fmla="*/ 652317 w 3038621"/>
              <a:gd name="connsiteY40" fmla="*/ 2800946 h 3038621"/>
              <a:gd name="connsiteX41" fmla="*/ 237675 w 3038621"/>
              <a:gd name="connsiteY41" fmla="*/ 2386305 h 3038621"/>
              <a:gd name="connsiteX42" fmla="*/ 366155 w 3038621"/>
              <a:gd name="connsiteY42" fmla="*/ 2147849 h 3038621"/>
              <a:gd name="connsiteX43" fmla="*/ 394354 w 3038621"/>
              <a:gd name="connsiteY43" fmla="*/ 2111782 h 3038621"/>
              <a:gd name="connsiteX44" fmla="*/ 394287 w 3038621"/>
              <a:gd name="connsiteY44" fmla="*/ 2111677 h 3038621"/>
              <a:gd name="connsiteX45" fmla="*/ 332074 w 3038621"/>
              <a:gd name="connsiteY45" fmla="*/ 1974575 h 3038621"/>
              <a:gd name="connsiteX46" fmla="*/ 307292 w 3038621"/>
              <a:gd name="connsiteY46" fmla="*/ 1896127 h 3038621"/>
              <a:gd name="connsiteX47" fmla="*/ 259463 w 3038621"/>
              <a:gd name="connsiteY47" fmla="*/ 1890271 h 3038621"/>
              <a:gd name="connsiteX48" fmla="*/ 0 w 3038621"/>
              <a:gd name="connsiteY48" fmla="*/ 1812506 h 3038621"/>
              <a:gd name="connsiteX49" fmla="*/ 0 w 3038621"/>
              <a:gd name="connsiteY49" fmla="*/ 1226115 h 3038621"/>
              <a:gd name="connsiteX50" fmla="*/ 259463 w 3038621"/>
              <a:gd name="connsiteY50" fmla="*/ 1148350 h 3038621"/>
              <a:gd name="connsiteX51" fmla="*/ 305774 w 3038621"/>
              <a:gd name="connsiteY51" fmla="*/ 1142680 h 3038621"/>
              <a:gd name="connsiteX52" fmla="*/ 314911 w 3038621"/>
              <a:gd name="connsiteY52" fmla="*/ 1111602 h 3038621"/>
              <a:gd name="connsiteX53" fmla="*/ 371805 w 3038621"/>
              <a:gd name="connsiteY53" fmla="*/ 971673 h 3038621"/>
              <a:gd name="connsiteX54" fmla="*/ 395666 w 3038621"/>
              <a:gd name="connsiteY54" fmla="*/ 928518 h 3038621"/>
              <a:gd name="connsiteX55" fmla="*/ 366155 w 3038621"/>
              <a:gd name="connsiteY55" fmla="*/ 890772 h 3038621"/>
              <a:gd name="connsiteX56" fmla="*/ 237675 w 3038621"/>
              <a:gd name="connsiteY56" fmla="*/ 652317 h 3038621"/>
              <a:gd name="connsiteX57" fmla="*/ 652317 w 3038621"/>
              <a:gd name="connsiteY57" fmla="*/ 237675 h 3038621"/>
              <a:gd name="connsiteX58" fmla="*/ 890772 w 3038621"/>
              <a:gd name="connsiteY58" fmla="*/ 366155 h 3038621"/>
              <a:gd name="connsiteX59" fmla="*/ 928739 w 3038621"/>
              <a:gd name="connsiteY59" fmla="*/ 395839 h 3038621"/>
              <a:gd name="connsiteX60" fmla="*/ 999692 w 3038621"/>
              <a:gd name="connsiteY60" fmla="*/ 358827 h 3038621"/>
              <a:gd name="connsiteX61" fmla="*/ 1141297 w 3038621"/>
              <a:gd name="connsiteY61" fmla="*/ 305270 h 3038621"/>
              <a:gd name="connsiteX62" fmla="*/ 1142789 w 3038621"/>
              <a:gd name="connsiteY62" fmla="*/ 304887 h 3038621"/>
              <a:gd name="connsiteX63" fmla="*/ 1148350 w 3038621"/>
              <a:gd name="connsiteY63" fmla="*/ 259462 h 3038621"/>
              <a:gd name="connsiteX64" fmla="*/ 1226115 w 3038621"/>
              <a:gd name="connsiteY64" fmla="*/ 0 h 3038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3038621" h="3038621">
                <a:moveTo>
                  <a:pt x="1226115" y="0"/>
                </a:moveTo>
                <a:lnTo>
                  <a:pt x="1812506" y="0"/>
                </a:lnTo>
                <a:cubicBezTo>
                  <a:pt x="1841311" y="0"/>
                  <a:pt x="1868072" y="95649"/>
                  <a:pt x="1890271" y="259462"/>
                </a:cubicBezTo>
                <a:lnTo>
                  <a:pt x="1895833" y="304887"/>
                </a:lnTo>
                <a:lnTo>
                  <a:pt x="1897323" y="305270"/>
                </a:lnTo>
                <a:cubicBezTo>
                  <a:pt x="1962006" y="325389"/>
                  <a:pt x="2024474" y="350534"/>
                  <a:pt x="2084270" y="380249"/>
                </a:cubicBezTo>
                <a:lnTo>
                  <a:pt x="2110556" y="395998"/>
                </a:lnTo>
                <a:lnTo>
                  <a:pt x="2147849" y="366155"/>
                </a:lnTo>
                <a:cubicBezTo>
                  <a:pt x="2279380" y="266019"/>
                  <a:pt x="2365937" y="217307"/>
                  <a:pt x="2386305" y="237675"/>
                </a:cubicBezTo>
                <a:lnTo>
                  <a:pt x="2800946" y="652317"/>
                </a:lnTo>
                <a:cubicBezTo>
                  <a:pt x="2821314" y="672684"/>
                  <a:pt x="2772602" y="759241"/>
                  <a:pt x="2672467" y="890772"/>
                </a:cubicBezTo>
                <a:lnTo>
                  <a:pt x="2644268" y="926839"/>
                </a:lnTo>
                <a:lnTo>
                  <a:pt x="2644334" y="926943"/>
                </a:lnTo>
                <a:cubicBezTo>
                  <a:pt x="2667667" y="971166"/>
                  <a:pt x="2688468" y="1016931"/>
                  <a:pt x="2706547" y="1064045"/>
                </a:cubicBezTo>
                <a:lnTo>
                  <a:pt x="2731329" y="1142494"/>
                </a:lnTo>
                <a:lnTo>
                  <a:pt x="2779159" y="1148350"/>
                </a:lnTo>
                <a:cubicBezTo>
                  <a:pt x="2942972" y="1170550"/>
                  <a:pt x="3038621" y="1197311"/>
                  <a:pt x="3038621" y="1226115"/>
                </a:cubicBezTo>
                <a:lnTo>
                  <a:pt x="3038621" y="1812506"/>
                </a:lnTo>
                <a:cubicBezTo>
                  <a:pt x="3038621" y="1841311"/>
                  <a:pt x="2942972" y="1868072"/>
                  <a:pt x="2779159" y="1890271"/>
                </a:cubicBezTo>
                <a:lnTo>
                  <a:pt x="2732846" y="1895941"/>
                </a:lnTo>
                <a:lnTo>
                  <a:pt x="2723709" y="1927018"/>
                </a:lnTo>
                <a:cubicBezTo>
                  <a:pt x="2707468" y="1975011"/>
                  <a:pt x="2688440" y="2021718"/>
                  <a:pt x="2666815" y="2066947"/>
                </a:cubicBezTo>
                <a:lnTo>
                  <a:pt x="2642954" y="2110102"/>
                </a:lnTo>
                <a:lnTo>
                  <a:pt x="2672467" y="2147849"/>
                </a:lnTo>
                <a:cubicBezTo>
                  <a:pt x="2772602" y="2279380"/>
                  <a:pt x="2821314" y="2365937"/>
                  <a:pt x="2800946" y="2386305"/>
                </a:cubicBezTo>
                <a:lnTo>
                  <a:pt x="2386305" y="2800946"/>
                </a:lnTo>
                <a:cubicBezTo>
                  <a:pt x="2365937" y="2821314"/>
                  <a:pt x="2279380" y="2772602"/>
                  <a:pt x="2147849" y="2672467"/>
                </a:cubicBezTo>
                <a:lnTo>
                  <a:pt x="2109881" y="2642782"/>
                </a:lnTo>
                <a:lnTo>
                  <a:pt x="2038929" y="2679794"/>
                </a:lnTo>
                <a:cubicBezTo>
                  <a:pt x="1993101" y="2700345"/>
                  <a:pt x="1945835" y="2718261"/>
                  <a:pt x="1897323" y="2733350"/>
                </a:cubicBezTo>
                <a:lnTo>
                  <a:pt x="1895833" y="2733733"/>
                </a:lnTo>
                <a:lnTo>
                  <a:pt x="1890271" y="2779159"/>
                </a:lnTo>
                <a:cubicBezTo>
                  <a:pt x="1868072" y="2942972"/>
                  <a:pt x="1841311" y="3038621"/>
                  <a:pt x="1812506" y="3038621"/>
                </a:cubicBezTo>
                <a:lnTo>
                  <a:pt x="1226115" y="3038621"/>
                </a:lnTo>
                <a:cubicBezTo>
                  <a:pt x="1197311" y="3038621"/>
                  <a:pt x="1170550" y="2942972"/>
                  <a:pt x="1148350" y="2779159"/>
                </a:cubicBezTo>
                <a:lnTo>
                  <a:pt x="1142789" y="2733734"/>
                </a:lnTo>
                <a:lnTo>
                  <a:pt x="1141297" y="2733350"/>
                </a:lnTo>
                <a:cubicBezTo>
                  <a:pt x="1076615" y="2713232"/>
                  <a:pt x="1014147" y="2688086"/>
                  <a:pt x="954351" y="2658371"/>
                </a:cubicBezTo>
                <a:lnTo>
                  <a:pt x="928065" y="2642623"/>
                </a:lnTo>
                <a:lnTo>
                  <a:pt x="890772" y="2672467"/>
                </a:lnTo>
                <a:cubicBezTo>
                  <a:pt x="759241" y="2772602"/>
                  <a:pt x="672684" y="2821314"/>
                  <a:pt x="652317" y="2800946"/>
                </a:cubicBezTo>
                <a:lnTo>
                  <a:pt x="237675" y="2386305"/>
                </a:lnTo>
                <a:cubicBezTo>
                  <a:pt x="217307" y="2365937"/>
                  <a:pt x="266019" y="2279380"/>
                  <a:pt x="366155" y="2147849"/>
                </a:cubicBezTo>
                <a:lnTo>
                  <a:pt x="394354" y="2111782"/>
                </a:lnTo>
                <a:lnTo>
                  <a:pt x="394287" y="2111677"/>
                </a:lnTo>
                <a:cubicBezTo>
                  <a:pt x="370954" y="2067454"/>
                  <a:pt x="350152" y="2021690"/>
                  <a:pt x="332074" y="1974575"/>
                </a:cubicBezTo>
                <a:lnTo>
                  <a:pt x="307292" y="1896127"/>
                </a:lnTo>
                <a:lnTo>
                  <a:pt x="259463" y="1890271"/>
                </a:lnTo>
                <a:cubicBezTo>
                  <a:pt x="95649" y="1868072"/>
                  <a:pt x="0" y="1841311"/>
                  <a:pt x="0" y="1812506"/>
                </a:cubicBezTo>
                <a:lnTo>
                  <a:pt x="0" y="1226115"/>
                </a:lnTo>
                <a:cubicBezTo>
                  <a:pt x="0" y="1197311"/>
                  <a:pt x="95649" y="1170550"/>
                  <a:pt x="259463" y="1148350"/>
                </a:cubicBezTo>
                <a:lnTo>
                  <a:pt x="305774" y="1142680"/>
                </a:lnTo>
                <a:lnTo>
                  <a:pt x="314911" y="1111602"/>
                </a:lnTo>
                <a:cubicBezTo>
                  <a:pt x="331152" y="1063610"/>
                  <a:pt x="350181" y="1016902"/>
                  <a:pt x="371805" y="971673"/>
                </a:cubicBezTo>
                <a:lnTo>
                  <a:pt x="395666" y="928518"/>
                </a:lnTo>
                <a:lnTo>
                  <a:pt x="366155" y="890772"/>
                </a:lnTo>
                <a:cubicBezTo>
                  <a:pt x="266019" y="759241"/>
                  <a:pt x="217307" y="672684"/>
                  <a:pt x="237675" y="652317"/>
                </a:cubicBezTo>
                <a:lnTo>
                  <a:pt x="652317" y="237675"/>
                </a:lnTo>
                <a:cubicBezTo>
                  <a:pt x="672684" y="217307"/>
                  <a:pt x="759241" y="266019"/>
                  <a:pt x="890772" y="366155"/>
                </a:cubicBezTo>
                <a:lnTo>
                  <a:pt x="928739" y="395839"/>
                </a:lnTo>
                <a:lnTo>
                  <a:pt x="999692" y="358827"/>
                </a:lnTo>
                <a:cubicBezTo>
                  <a:pt x="1045519" y="338276"/>
                  <a:pt x="1092785" y="320359"/>
                  <a:pt x="1141297" y="305270"/>
                </a:cubicBezTo>
                <a:lnTo>
                  <a:pt x="1142789" y="304887"/>
                </a:lnTo>
                <a:lnTo>
                  <a:pt x="1148350" y="259462"/>
                </a:lnTo>
                <a:cubicBezTo>
                  <a:pt x="1170550" y="95649"/>
                  <a:pt x="1197311" y="0"/>
                  <a:pt x="1226115" y="0"/>
                </a:cubicBezTo>
                <a:close/>
              </a:path>
            </a:pathLst>
          </a:cu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9" name="Group 47">
            <a:extLst>
              <a:ext uri="{FF2B5EF4-FFF2-40B4-BE49-F238E27FC236}">
                <a16:creationId xmlns="" xmlns:a16="http://schemas.microsoft.com/office/drawing/2014/main" id="{73D98638-B1DB-49A0-9E62-B407497411A7}"/>
              </a:ext>
            </a:extLst>
          </p:cNvPr>
          <p:cNvGrpSpPr/>
          <p:nvPr/>
        </p:nvGrpSpPr>
        <p:grpSpPr>
          <a:xfrm>
            <a:off x="1197058" y="3374409"/>
            <a:ext cx="911319" cy="911319"/>
            <a:chOff x="1264997" y="2528270"/>
            <a:chExt cx="1220887" cy="1220887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60" name="Oval 1">
              <a:extLst>
                <a:ext uri="{FF2B5EF4-FFF2-40B4-BE49-F238E27FC236}">
                  <a16:creationId xmlns="" xmlns:a16="http://schemas.microsoft.com/office/drawing/2014/main" id="{2435EC4E-2E6A-40F9-B35C-2B07C225C234}"/>
                </a:ext>
              </a:extLst>
            </p:cNvPr>
            <p:cNvSpPr/>
            <p:nvPr/>
          </p:nvSpPr>
          <p:spPr>
            <a:xfrm>
              <a:off x="1264998" y="2528271"/>
              <a:ext cx="1220886" cy="12208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Circle: Hollow 11">
              <a:extLst>
                <a:ext uri="{FF2B5EF4-FFF2-40B4-BE49-F238E27FC236}">
                  <a16:creationId xmlns="" xmlns:a16="http://schemas.microsoft.com/office/drawing/2014/main" id="{28C76D5F-8512-4160-BA3A-EFBA690D9ACA}"/>
                </a:ext>
              </a:extLst>
            </p:cNvPr>
            <p:cNvSpPr/>
            <p:nvPr/>
          </p:nvSpPr>
          <p:spPr>
            <a:xfrm>
              <a:off x="1264997" y="2528270"/>
              <a:ext cx="1220887" cy="1220886"/>
            </a:xfrm>
            <a:prstGeom prst="donut">
              <a:avLst>
                <a:gd name="adj" fmla="val 1762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4" name="Graphic 26">
              <a:extLst>
                <a:ext uri="{FF2B5EF4-FFF2-40B4-BE49-F238E27FC236}">
                  <a16:creationId xmlns="" xmlns:a16="http://schemas.microsoft.com/office/drawing/2014/main" id="{1F63AD6A-7D8F-417B-AAF3-AF62B34508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6578" y="2786907"/>
              <a:ext cx="1157720" cy="837501"/>
            </a:xfrm>
            <a:prstGeom prst="ellipse">
              <a:avLst/>
            </a:prstGeom>
            <a:grpFill/>
            <a:ln>
              <a:noFill/>
            </a:ln>
            <a:effectLst>
              <a:softEdge rad="112500"/>
            </a:effectLst>
          </p:spPr>
        </p:pic>
      </p:grpSp>
      <p:grpSp>
        <p:nvGrpSpPr>
          <p:cNvPr id="75" name="Group 34">
            <a:extLst>
              <a:ext uri="{FF2B5EF4-FFF2-40B4-BE49-F238E27FC236}">
                <a16:creationId xmlns="" xmlns:a16="http://schemas.microsoft.com/office/drawing/2014/main" id="{2255C8E2-5D6F-4BAB-B62D-F54C6EA98904}"/>
              </a:ext>
            </a:extLst>
          </p:cNvPr>
          <p:cNvGrpSpPr/>
          <p:nvPr/>
        </p:nvGrpSpPr>
        <p:grpSpPr>
          <a:xfrm>
            <a:off x="604012" y="4644619"/>
            <a:ext cx="2003772" cy="979638"/>
            <a:chOff x="932188" y="4560288"/>
            <a:chExt cx="2003772" cy="979638"/>
          </a:xfrm>
        </p:grpSpPr>
        <p:sp>
          <p:nvSpPr>
            <p:cNvPr id="76" name="TextBox 31">
              <a:extLst>
                <a:ext uri="{FF2B5EF4-FFF2-40B4-BE49-F238E27FC236}">
                  <a16:creationId xmlns="" xmlns:a16="http://schemas.microsoft.com/office/drawing/2014/main" id="{65254C6D-635B-4B58-B3BA-73B5747D9FE2}"/>
                </a:ext>
              </a:extLst>
            </p:cNvPr>
            <p:cNvSpPr txBox="1"/>
            <p:nvPr/>
          </p:nvSpPr>
          <p:spPr>
            <a:xfrm>
              <a:off x="1499460" y="4560288"/>
              <a:ext cx="8390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1">
                      <a:lumMod val="65000"/>
                    </a:schemeClr>
                  </a:solidFill>
                  <a:latin typeface="Century Gothic" panose="020B0502020202020204" pitchFamily="34" charset="0"/>
                </a:rPr>
                <a:t>1</a:t>
              </a:r>
              <a:endParaRPr lang="en-US" b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77" name="TextBox 32">
              <a:extLst>
                <a:ext uri="{FF2B5EF4-FFF2-40B4-BE49-F238E27FC236}">
                  <a16:creationId xmlns="" xmlns:a16="http://schemas.microsoft.com/office/drawing/2014/main" id="{5F9943C4-31EC-49A9-AD1E-C47462DC9CCA}"/>
                </a:ext>
              </a:extLst>
            </p:cNvPr>
            <p:cNvSpPr txBox="1"/>
            <p:nvPr/>
          </p:nvSpPr>
          <p:spPr>
            <a:xfrm>
              <a:off x="1179880" y="4862817"/>
              <a:ext cx="14782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 </a:t>
              </a:r>
              <a:r>
                <a:rPr lang="ar-SY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الفصل الأول</a:t>
              </a:r>
              <a:endParaRPr lang="en-US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78" name="TextBox 33">
              <a:extLst>
                <a:ext uri="{FF2B5EF4-FFF2-40B4-BE49-F238E27FC236}">
                  <a16:creationId xmlns="" xmlns:a16="http://schemas.microsoft.com/office/drawing/2014/main" id="{8FDEF957-2B99-4173-BCEF-9B14FF2BE658}"/>
                </a:ext>
              </a:extLst>
            </p:cNvPr>
            <p:cNvSpPr txBox="1"/>
            <p:nvPr/>
          </p:nvSpPr>
          <p:spPr>
            <a:xfrm>
              <a:off x="932188" y="5170594"/>
              <a:ext cx="20037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latin typeface="Century Gothic" panose="020B0502020202020204" pitchFamily="34" charset="0"/>
                </a:rPr>
                <a:t>تعرُّف المخلوقات الحية</a:t>
              </a:r>
              <a:endParaRPr lang="ar-SY" b="1" dirty="0">
                <a:latin typeface="Century Gothic" panose="020B0502020202020204" pitchFamily="34" charset="0"/>
              </a:endParaRPr>
            </a:p>
          </p:txBody>
        </p:sp>
      </p:grpSp>
      <p:sp>
        <p:nvSpPr>
          <p:cNvPr id="79" name="Oval 57">
            <a:extLst>
              <a:ext uri="{FF2B5EF4-FFF2-40B4-BE49-F238E27FC236}">
                <a16:creationId xmlns="" xmlns:a16="http://schemas.microsoft.com/office/drawing/2014/main" id="{11E9813F-2B66-4B5A-B2E9-1C9416EDC214}"/>
              </a:ext>
            </a:extLst>
          </p:cNvPr>
          <p:cNvSpPr/>
          <p:nvPr/>
        </p:nvSpPr>
        <p:spPr>
          <a:xfrm>
            <a:off x="5464833" y="2134210"/>
            <a:ext cx="1400374" cy="1201380"/>
          </a:xfrm>
          <a:prstGeom prst="ellipse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Oval 56">
            <a:extLst>
              <a:ext uri="{FF2B5EF4-FFF2-40B4-BE49-F238E27FC236}">
                <a16:creationId xmlns="" xmlns:a16="http://schemas.microsoft.com/office/drawing/2014/main" id="{0269C378-00C0-4B01-93D0-5884DDCDE72F}"/>
              </a:ext>
            </a:extLst>
          </p:cNvPr>
          <p:cNvSpPr/>
          <p:nvPr/>
        </p:nvSpPr>
        <p:spPr>
          <a:xfrm>
            <a:off x="4299270" y="3283351"/>
            <a:ext cx="1400374" cy="1201380"/>
          </a:xfrm>
          <a:prstGeom prst="ellipse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60">
            <a:extLst>
              <a:ext uri="{FF2B5EF4-FFF2-40B4-BE49-F238E27FC236}">
                <a16:creationId xmlns="" xmlns:a16="http://schemas.microsoft.com/office/drawing/2014/main" id="{5F7B3816-1D69-477C-9DAF-00BCE44E3C79}"/>
              </a:ext>
            </a:extLst>
          </p:cNvPr>
          <p:cNvSpPr/>
          <p:nvPr/>
        </p:nvSpPr>
        <p:spPr>
          <a:xfrm rot="408333">
            <a:off x="7615233" y="3227407"/>
            <a:ext cx="3437916" cy="1201382"/>
          </a:xfrm>
          <a:prstGeom prst="rect">
            <a:avLst/>
          </a:prstGeom>
          <a:solidFill>
            <a:schemeClr val="tx1">
              <a:alpha val="46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9" name="Rectangle 20">
            <a:extLst>
              <a:ext uri="{FF2B5EF4-FFF2-40B4-BE49-F238E27FC236}">
                <a16:creationId xmlns="" xmlns:a16="http://schemas.microsoft.com/office/drawing/2014/main" id="{2A7CA28B-30AC-48BD-9035-C6F2456E07F5}"/>
              </a:ext>
            </a:extLst>
          </p:cNvPr>
          <p:cNvSpPr/>
          <p:nvPr/>
        </p:nvSpPr>
        <p:spPr>
          <a:xfrm>
            <a:off x="6167828" y="2689261"/>
            <a:ext cx="5462079" cy="12013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reeform: Shape 70">
            <a:extLst>
              <a:ext uri="{FF2B5EF4-FFF2-40B4-BE49-F238E27FC236}">
                <a16:creationId xmlns="" xmlns:a16="http://schemas.microsoft.com/office/drawing/2014/main" id="{2B8FE6BF-71B4-41E6-835F-8CDE718AB120}"/>
              </a:ext>
            </a:extLst>
          </p:cNvPr>
          <p:cNvSpPr/>
          <p:nvPr/>
        </p:nvSpPr>
        <p:spPr>
          <a:xfrm rot="253844">
            <a:off x="6343783" y="2757903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Freeform: Shape 65">
            <a:extLst>
              <a:ext uri="{FF2B5EF4-FFF2-40B4-BE49-F238E27FC236}">
                <a16:creationId xmlns="" xmlns:a16="http://schemas.microsoft.com/office/drawing/2014/main" id="{B263280B-19ED-4391-A474-461399145E35}"/>
              </a:ext>
            </a:extLst>
          </p:cNvPr>
          <p:cNvSpPr/>
          <p:nvPr/>
        </p:nvSpPr>
        <p:spPr>
          <a:xfrm rot="253844">
            <a:off x="6236737" y="2743263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74">
            <a:extLst>
              <a:ext uri="{FF2B5EF4-FFF2-40B4-BE49-F238E27FC236}">
                <a16:creationId xmlns="" xmlns:a16="http://schemas.microsoft.com/office/drawing/2014/main" id="{635EEB73-03CC-48C3-BC7E-F6C38D23F367}"/>
              </a:ext>
            </a:extLst>
          </p:cNvPr>
          <p:cNvSpPr/>
          <p:nvPr/>
        </p:nvSpPr>
        <p:spPr>
          <a:xfrm>
            <a:off x="4733390" y="3256991"/>
            <a:ext cx="1652302" cy="1201380"/>
          </a:xfrm>
          <a:prstGeom prst="ellipse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Freeform: Shape 21">
            <a:extLst>
              <a:ext uri="{FF2B5EF4-FFF2-40B4-BE49-F238E27FC236}">
                <a16:creationId xmlns="" xmlns:a16="http://schemas.microsoft.com/office/drawing/2014/main" id="{D1745ABD-21CA-4A85-8E4A-35BB7B1E1CCF}"/>
              </a:ext>
            </a:extLst>
          </p:cNvPr>
          <p:cNvSpPr/>
          <p:nvPr/>
        </p:nvSpPr>
        <p:spPr>
          <a:xfrm>
            <a:off x="6167829" y="2689261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>
            <a:gsLst>
              <a:gs pos="0">
                <a:srgbClr val="33CCFF"/>
              </a:gs>
              <a:gs pos="100000">
                <a:srgbClr val="0099FF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Freeform: Shape 22">
            <a:extLst>
              <a:ext uri="{FF2B5EF4-FFF2-40B4-BE49-F238E27FC236}">
                <a16:creationId xmlns="" xmlns:a16="http://schemas.microsoft.com/office/drawing/2014/main" id="{AB7ABED1-F973-4CB9-83D3-537C959EB189}"/>
              </a:ext>
            </a:extLst>
          </p:cNvPr>
          <p:cNvSpPr/>
          <p:nvPr/>
        </p:nvSpPr>
        <p:spPr>
          <a:xfrm flipH="1" flipV="1">
            <a:off x="4966448" y="2689261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 flip="none" rotWithShape="1">
            <a:gsLst>
              <a:gs pos="0">
                <a:srgbClr val="33CCFF"/>
              </a:gs>
              <a:gs pos="100000">
                <a:srgbClr val="0099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23">
            <a:extLst>
              <a:ext uri="{FF2B5EF4-FFF2-40B4-BE49-F238E27FC236}">
                <a16:creationId xmlns="" xmlns:a16="http://schemas.microsoft.com/office/drawing/2014/main" id="{93C4D3A5-C5C5-4363-A2BF-7A038A694E83}"/>
              </a:ext>
            </a:extLst>
          </p:cNvPr>
          <p:cNvSpPr/>
          <p:nvPr/>
        </p:nvSpPr>
        <p:spPr>
          <a:xfrm>
            <a:off x="11563867" y="2701657"/>
            <a:ext cx="91440" cy="1201381"/>
          </a:xfrm>
          <a:prstGeom prst="rect">
            <a:avLst/>
          </a:prstGeom>
          <a:solidFill>
            <a:srgbClr val="0099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Rectangle 61">
            <a:extLst>
              <a:ext uri="{FF2B5EF4-FFF2-40B4-BE49-F238E27FC236}">
                <a16:creationId xmlns="" xmlns:a16="http://schemas.microsoft.com/office/drawing/2014/main" id="{3EDBE1B6-E091-433F-BF06-029B3AA047A4}"/>
              </a:ext>
            </a:extLst>
          </p:cNvPr>
          <p:cNvSpPr/>
          <p:nvPr/>
        </p:nvSpPr>
        <p:spPr>
          <a:xfrm rot="408333">
            <a:off x="8863452" y="1256980"/>
            <a:ext cx="3437916" cy="1201382"/>
          </a:xfrm>
          <a:prstGeom prst="rect">
            <a:avLst/>
          </a:prstGeom>
          <a:solidFill>
            <a:schemeClr val="tx1">
              <a:alpha val="46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7" name="Rectangle 25">
            <a:extLst>
              <a:ext uri="{FF2B5EF4-FFF2-40B4-BE49-F238E27FC236}">
                <a16:creationId xmlns="" xmlns:a16="http://schemas.microsoft.com/office/drawing/2014/main" id="{28D92954-3908-4D5A-A653-0C064E57969B}"/>
              </a:ext>
            </a:extLst>
          </p:cNvPr>
          <p:cNvSpPr/>
          <p:nvPr/>
        </p:nvSpPr>
        <p:spPr>
          <a:xfrm>
            <a:off x="7369209" y="1487880"/>
            <a:ext cx="4596588" cy="12013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Freeform: Shape 71">
            <a:extLst>
              <a:ext uri="{FF2B5EF4-FFF2-40B4-BE49-F238E27FC236}">
                <a16:creationId xmlns="" xmlns:a16="http://schemas.microsoft.com/office/drawing/2014/main" id="{C6926E70-F343-4F82-B447-0FAAB36CB9F6}"/>
              </a:ext>
            </a:extLst>
          </p:cNvPr>
          <p:cNvSpPr/>
          <p:nvPr/>
        </p:nvSpPr>
        <p:spPr>
          <a:xfrm rot="253844">
            <a:off x="7557028" y="1529603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75">
            <a:extLst>
              <a:ext uri="{FF2B5EF4-FFF2-40B4-BE49-F238E27FC236}">
                <a16:creationId xmlns="" xmlns:a16="http://schemas.microsoft.com/office/drawing/2014/main" id="{3577FE1B-285D-47D0-97DD-F37DC0E566D0}"/>
              </a:ext>
            </a:extLst>
          </p:cNvPr>
          <p:cNvSpPr/>
          <p:nvPr/>
        </p:nvSpPr>
        <p:spPr>
          <a:xfrm>
            <a:off x="5922202" y="2043068"/>
            <a:ext cx="1652302" cy="1201380"/>
          </a:xfrm>
          <a:prstGeom prst="ellipse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Freeform: Shape 66">
            <a:extLst>
              <a:ext uri="{FF2B5EF4-FFF2-40B4-BE49-F238E27FC236}">
                <a16:creationId xmlns="" xmlns:a16="http://schemas.microsoft.com/office/drawing/2014/main" id="{A203A58C-543E-40A5-850D-D22A588D24F6}"/>
              </a:ext>
            </a:extLst>
          </p:cNvPr>
          <p:cNvSpPr/>
          <p:nvPr/>
        </p:nvSpPr>
        <p:spPr>
          <a:xfrm rot="253844">
            <a:off x="7450642" y="1528110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Freeform: Shape 26">
            <a:extLst>
              <a:ext uri="{FF2B5EF4-FFF2-40B4-BE49-F238E27FC236}">
                <a16:creationId xmlns="" xmlns:a16="http://schemas.microsoft.com/office/drawing/2014/main" id="{ECE09BEB-DEF7-4261-B670-B9A37247BF60}"/>
              </a:ext>
            </a:extLst>
          </p:cNvPr>
          <p:cNvSpPr/>
          <p:nvPr/>
        </p:nvSpPr>
        <p:spPr>
          <a:xfrm>
            <a:off x="7369209" y="1487880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>
            <a:gsLst>
              <a:gs pos="0">
                <a:srgbClr val="FFCC00"/>
              </a:gs>
              <a:gs pos="100000">
                <a:srgbClr val="FF9900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: Shape 27">
            <a:extLst>
              <a:ext uri="{FF2B5EF4-FFF2-40B4-BE49-F238E27FC236}">
                <a16:creationId xmlns="" xmlns:a16="http://schemas.microsoft.com/office/drawing/2014/main" id="{AB9D1A03-A331-4591-8DE4-0DF498EED676}"/>
              </a:ext>
            </a:extLst>
          </p:cNvPr>
          <p:cNvSpPr/>
          <p:nvPr/>
        </p:nvSpPr>
        <p:spPr>
          <a:xfrm flipH="1" flipV="1">
            <a:off x="6167828" y="1487880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 flip="none" rotWithShape="1">
            <a:gsLst>
              <a:gs pos="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 28">
            <a:extLst>
              <a:ext uri="{FF2B5EF4-FFF2-40B4-BE49-F238E27FC236}">
                <a16:creationId xmlns="" xmlns:a16="http://schemas.microsoft.com/office/drawing/2014/main" id="{BEE924DA-B36C-4679-A5BC-C6EE2DD7F502}"/>
              </a:ext>
            </a:extLst>
          </p:cNvPr>
          <p:cNvSpPr/>
          <p:nvPr/>
        </p:nvSpPr>
        <p:spPr>
          <a:xfrm>
            <a:off x="11965797" y="1487880"/>
            <a:ext cx="91440" cy="1201381"/>
          </a:xfrm>
          <a:prstGeom prst="rect">
            <a:avLst/>
          </a:prstGeom>
          <a:solidFill>
            <a:srgbClr val="FF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5" name="Picture 36">
            <a:extLst>
              <a:ext uri="{FF2B5EF4-FFF2-40B4-BE49-F238E27FC236}">
                <a16:creationId xmlns="" xmlns:a16="http://schemas.microsoft.com/office/drawing/2014/main" id="{AC5111C1-ED89-48ED-9FD3-DB38212ADB5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037"/>
          <a:stretch/>
        </p:blipFill>
        <p:spPr>
          <a:xfrm>
            <a:off x="5338706" y="3138568"/>
            <a:ext cx="678391" cy="56959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6" name="Picture 39">
            <a:extLst>
              <a:ext uri="{FF2B5EF4-FFF2-40B4-BE49-F238E27FC236}">
                <a16:creationId xmlns="" xmlns:a16="http://schemas.microsoft.com/office/drawing/2014/main" id="{AB1469CA-BDF3-4C13-973A-16F0906D18D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740"/>
          <a:stretch/>
        </p:blipFill>
        <p:spPr>
          <a:xfrm>
            <a:off x="6548505" y="1941899"/>
            <a:ext cx="611769" cy="51547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09" name="TextBox 50">
            <a:extLst>
              <a:ext uri="{FF2B5EF4-FFF2-40B4-BE49-F238E27FC236}">
                <a16:creationId xmlns="" xmlns:a16="http://schemas.microsoft.com/office/drawing/2014/main" id="{5602BA7C-A69E-4E38-AEE5-B3B7C3857A56}"/>
              </a:ext>
            </a:extLst>
          </p:cNvPr>
          <p:cNvSpPr txBox="1"/>
          <p:nvPr/>
        </p:nvSpPr>
        <p:spPr>
          <a:xfrm>
            <a:off x="6824553" y="3058889"/>
            <a:ext cx="48342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defRPr/>
            </a:pPr>
            <a:r>
              <a:rPr lang="ar-SY" b="1" dirty="0" smtClean="0">
                <a:latin typeface="Oswald" panose="02000503000000000000" pitchFamily="2" charset="0"/>
              </a:rPr>
              <a:t>المخلوقات الحية تتنفّس و تتحرك و تتغذّى و تشرب الماء و تتكاثر أما الأشياء غير الحيّة فلا تقوم بهذه الأشياء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Oswald" panose="02000503000000000000" pitchFamily="2" charset="0"/>
            </a:endParaRPr>
          </a:p>
        </p:txBody>
      </p:sp>
      <p:sp>
        <p:nvSpPr>
          <p:cNvPr id="110" name="TextBox 51">
            <a:extLst>
              <a:ext uri="{FF2B5EF4-FFF2-40B4-BE49-F238E27FC236}">
                <a16:creationId xmlns="" xmlns:a16="http://schemas.microsoft.com/office/drawing/2014/main" id="{15ADE817-36F8-4A64-99D1-42FF21F1A073}"/>
              </a:ext>
            </a:extLst>
          </p:cNvPr>
          <p:cNvSpPr txBox="1"/>
          <p:nvPr/>
        </p:nvSpPr>
        <p:spPr>
          <a:xfrm>
            <a:off x="10542532" y="2734900"/>
            <a:ext cx="8130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r">
              <a:defRPr/>
            </a:pPr>
            <a:r>
              <a:rPr lang="ar-SY" sz="2000" b="1" dirty="0" smtClean="0">
                <a:solidFill>
                  <a:srgbClr val="0099FF"/>
                </a:solidFill>
                <a:latin typeface="Oswald" panose="02000503000000000000" pitchFamily="2" charset="0"/>
              </a:rPr>
              <a:t>جواب :</a:t>
            </a:r>
            <a:endParaRPr lang="ar-SY" sz="2000" b="1" dirty="0">
              <a:solidFill>
                <a:srgbClr val="0099FF"/>
              </a:solidFill>
              <a:latin typeface="Oswald" panose="02000503000000000000" pitchFamily="2" charset="0"/>
            </a:endParaRPr>
          </a:p>
        </p:txBody>
      </p:sp>
      <p:sp>
        <p:nvSpPr>
          <p:cNvPr id="111" name="TextBox 52">
            <a:extLst>
              <a:ext uri="{FF2B5EF4-FFF2-40B4-BE49-F238E27FC236}">
                <a16:creationId xmlns="" xmlns:a16="http://schemas.microsoft.com/office/drawing/2014/main" id="{5F6D5D44-557F-408D-8495-0ACAC249DEC4}"/>
              </a:ext>
            </a:extLst>
          </p:cNvPr>
          <p:cNvSpPr txBox="1"/>
          <p:nvPr/>
        </p:nvSpPr>
        <p:spPr>
          <a:xfrm>
            <a:off x="7969900" y="1862122"/>
            <a:ext cx="4041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defRPr/>
            </a:pPr>
            <a:r>
              <a:rPr lang="ar-SY" b="1" dirty="0" smtClean="0">
                <a:latin typeface="Oswald" panose="02000503000000000000" pitchFamily="2" charset="0"/>
              </a:rPr>
              <a:t>فيم تختلف المخلوقات الحية عن الأشياء غير الحية في هذه الصورة ؟ كيف أعرف ذلك ؟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Oswald" panose="02000503000000000000" pitchFamily="2" charset="0"/>
            </a:endParaRPr>
          </a:p>
        </p:txBody>
      </p:sp>
      <p:sp>
        <p:nvSpPr>
          <p:cNvPr id="112" name="TextBox 53">
            <a:extLst>
              <a:ext uri="{FF2B5EF4-FFF2-40B4-BE49-F238E27FC236}">
                <a16:creationId xmlns="" xmlns:a16="http://schemas.microsoft.com/office/drawing/2014/main" id="{E1ED38C1-3EB0-47D6-B4F1-8D225FF32CDC}"/>
              </a:ext>
            </a:extLst>
          </p:cNvPr>
          <p:cNvSpPr txBox="1"/>
          <p:nvPr/>
        </p:nvSpPr>
        <p:spPr>
          <a:xfrm>
            <a:off x="11133484" y="1476756"/>
            <a:ext cx="7825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r">
              <a:defRPr/>
            </a:pPr>
            <a:r>
              <a:rPr lang="ar-SY" sz="2000" b="1" dirty="0" smtClean="0">
                <a:solidFill>
                  <a:schemeClr val="accent2"/>
                </a:solidFill>
                <a:latin typeface="Oswald" panose="02000503000000000000" pitchFamily="2" charset="0"/>
              </a:rPr>
              <a:t>سؤال :</a:t>
            </a:r>
            <a:endParaRPr lang="ar-SY" sz="2000" b="1" dirty="0">
              <a:solidFill>
                <a:schemeClr val="accent2"/>
              </a:solidFill>
              <a:latin typeface="Oswald" panose="02000503000000000000" pitchFamily="2" charset="0"/>
            </a:endParaRPr>
          </a:p>
        </p:txBody>
      </p:sp>
      <p:grpSp>
        <p:nvGrpSpPr>
          <p:cNvPr id="61" name="Group 129">
            <a:extLst>
              <a:ext uri="{FF2B5EF4-FFF2-40B4-BE49-F238E27FC236}">
                <a16:creationId xmlns:a16="http://schemas.microsoft.com/office/drawing/2014/main" xmlns="" id="{43EFE677-0F60-481F-9BB9-BCFFEB866FAA}"/>
              </a:ext>
            </a:extLst>
          </p:cNvPr>
          <p:cNvGrpSpPr/>
          <p:nvPr/>
        </p:nvGrpSpPr>
        <p:grpSpPr>
          <a:xfrm>
            <a:off x="7093904" y="474221"/>
            <a:ext cx="5147197" cy="972772"/>
            <a:chOff x="742949" y="1272891"/>
            <a:chExt cx="5147197" cy="972772"/>
          </a:xfrm>
        </p:grpSpPr>
        <p:grpSp>
          <p:nvGrpSpPr>
            <p:cNvPr id="62" name="Group 130">
              <a:extLst>
                <a:ext uri="{FF2B5EF4-FFF2-40B4-BE49-F238E27FC236}">
                  <a16:creationId xmlns:a16="http://schemas.microsoft.com/office/drawing/2014/main" xmlns="" id="{A6400EFA-A623-4826-B7BE-D8ADFBA494E6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972772"/>
              <a:chOff x="1508077" y="1995984"/>
              <a:chExt cx="7582470" cy="1433016"/>
            </a:xfrm>
          </p:grpSpPr>
          <p:sp>
            <p:nvSpPr>
              <p:cNvPr id="65" name="Freeform: Shape 135">
                <a:extLst>
                  <a:ext uri="{FF2B5EF4-FFF2-40B4-BE49-F238E27FC236}">
                    <a16:creationId xmlns:a16="http://schemas.microsoft.com/office/drawing/2014/main" xmlns="" id="{0DA8193C-66BC-4121-9095-B42708D7CCBE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5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6" name="Rectangle: Rounded Corners 136">
                <a:extLst>
                  <a:ext uri="{FF2B5EF4-FFF2-40B4-BE49-F238E27FC236}">
                    <a16:creationId xmlns:a16="http://schemas.microsoft.com/office/drawing/2014/main" xmlns="" id="{6526BA52-2E62-4587-94EF-4007BFE04A54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: Rounded Corners 137">
                <a:extLst>
                  <a:ext uri="{FF2B5EF4-FFF2-40B4-BE49-F238E27FC236}">
                    <a16:creationId xmlns:a16="http://schemas.microsoft.com/office/drawing/2014/main" xmlns="" id="{7BD8E0CC-0EE9-494D-939F-11B168119B45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Rectangle: Rounded Corners 138">
                <a:extLst>
                  <a:ext uri="{FF2B5EF4-FFF2-40B4-BE49-F238E27FC236}">
                    <a16:creationId xmlns:a16="http://schemas.microsoft.com/office/drawing/2014/main" xmlns="" id="{57DCAED5-A503-486F-9E14-1FD530D167EB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Rectangle: Rounded Corners 139">
                <a:extLst>
                  <a:ext uri="{FF2B5EF4-FFF2-40B4-BE49-F238E27FC236}">
                    <a16:creationId xmlns:a16="http://schemas.microsoft.com/office/drawing/2014/main" xmlns="" id="{8CDA4990-C492-4D23-8AD2-BC23F23D1285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Oval 140">
                <a:extLst>
                  <a:ext uri="{FF2B5EF4-FFF2-40B4-BE49-F238E27FC236}">
                    <a16:creationId xmlns:a16="http://schemas.microsoft.com/office/drawing/2014/main" xmlns="" id="{0DBC59E1-9CB7-4C1A-BFB4-C84FD5337B5B}"/>
                  </a:ext>
                </a:extLst>
              </p:cNvPr>
              <p:cNvSpPr/>
              <p:nvPr/>
            </p:nvSpPr>
            <p:spPr>
              <a:xfrm>
                <a:off x="1624084" y="2068203"/>
                <a:ext cx="1269242" cy="1269242"/>
              </a:xfrm>
              <a:prstGeom prst="ellipse">
                <a:avLst/>
              </a:prstGeom>
              <a:solidFill>
                <a:srgbClr val="003CDB"/>
              </a:solidFill>
              <a:ln>
                <a:noFill/>
              </a:ln>
              <a:effectLst>
                <a:innerShdw blurRad="266700">
                  <a:prstClr val="black">
                    <a:alpha val="69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3" name="TextBox 131">
              <a:extLst>
                <a:ext uri="{FF2B5EF4-FFF2-40B4-BE49-F238E27FC236}">
                  <a16:creationId xmlns:a16="http://schemas.microsoft.com/office/drawing/2014/main" xmlns="" id="{A3FAC2B0-BB85-4980-B96D-6E1E027A7AB9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64" name="TextBox 132">
              <a:extLst>
                <a:ext uri="{FF2B5EF4-FFF2-40B4-BE49-F238E27FC236}">
                  <a16:creationId xmlns:a16="http://schemas.microsoft.com/office/drawing/2014/main" xmlns="" id="{1072384A-51CA-4A89-9447-CD0AD14DD477}"/>
                </a:ext>
              </a:extLst>
            </p:cNvPr>
            <p:cNvSpPr txBox="1"/>
            <p:nvPr/>
          </p:nvSpPr>
          <p:spPr>
            <a:xfrm>
              <a:off x="1986082" y="1300649"/>
              <a:ext cx="21622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solidFill>
                    <a:srgbClr val="FF0000"/>
                  </a:solidFill>
                </a:rPr>
                <a:t>أنظر و أتساءل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6737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3" presetClass="entr" presetSubtype="16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8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5" dur="20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6" presetID="2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7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27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28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4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8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1000"/>
                                            <p:tgtEl>
                                              <p:spTgt spid="8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4" dur="1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1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8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9" dur="1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1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9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4" dur="10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10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8" dur="1000"/>
                                            <p:tgtEl>
                                              <p:spTgt spid="9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9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000"/>
                                            <p:tgtEl>
                                              <p:spTgt spid="9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4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10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9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3" dur="1000"/>
                                            <p:tgtEl>
                                              <p:spTgt spid="9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5" dur="10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8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9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0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3" dur="1000"/>
                                            <p:tgtEl>
                                              <p:spTgt spid="9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4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5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1000"/>
                                            <p:tgtEl>
                                              <p:spTgt spid="9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9" dur="1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1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3" dur="1000"/>
                                            <p:tgtEl>
                                              <p:spTgt spid="9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4" dur="10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5" dur="10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8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9" dur="10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0" dur="10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3" dur="1000"/>
                                            <p:tgtEl>
                                              <p:spTgt spid="10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4" dur="1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5" dur="1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8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9" dur="10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0" dur="10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3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4" dur="100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5" dur="100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8" dur="10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9" dur="1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0" dur="1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1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3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4" dur="10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5" dur="10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6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8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9" dur="1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0" dur="1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3" dur="1000"/>
                                            <p:tgtEl>
                                              <p:spTgt spid="10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4" dur="10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5" dur="10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8" dur="1000"/>
                                            <p:tgtEl>
                                              <p:spTgt spid="11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9" dur="10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0" dur="10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3" dur="1000"/>
                                            <p:tgtEl>
                                              <p:spTgt spid="11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4" dur="10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5" dur="10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8" dur="1000"/>
                                            <p:tgtEl>
                                              <p:spTgt spid="11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9" dur="10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0" dur="10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1" fill="hold">
                          <p:stCondLst>
                            <p:cond delay="indefinite"/>
                          </p:stCondLst>
                          <p:childTnLst>
                            <p:par>
                              <p:cTn id="1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3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5" dur="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6" dur="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8" grpId="0" animBg="1"/>
          <p:bldP spid="58" grpId="1" animBg="1"/>
          <p:bldP spid="79" grpId="0" animBg="1"/>
          <p:bldP spid="80" grpId="0" animBg="1"/>
          <p:bldP spid="88" grpId="0" animBg="1"/>
          <p:bldP spid="89" grpId="0" animBg="1"/>
          <p:bldP spid="90" grpId="0" animBg="1"/>
          <p:bldP spid="91" grpId="0" animBg="1"/>
          <p:bldP spid="92" grpId="0" animBg="1"/>
          <p:bldP spid="93" grpId="0" animBg="1"/>
          <p:bldP spid="94" grpId="0" animBg="1"/>
          <p:bldP spid="95" grpId="0" animBg="1"/>
          <p:bldP spid="96" grpId="0" animBg="1"/>
          <p:bldP spid="97" grpId="0" animBg="1"/>
          <p:bldP spid="98" grpId="0" animBg="1"/>
          <p:bldP spid="99" grpId="0" animBg="1"/>
          <p:bldP spid="100" grpId="0" animBg="1"/>
          <p:bldP spid="101" grpId="0" animBg="1"/>
          <p:bldP spid="102" grpId="0" animBg="1"/>
          <p:bldP spid="103" grpId="0" animBg="1"/>
          <p:bldP spid="109" grpId="0"/>
          <p:bldP spid="110" grpId="0"/>
          <p:bldP spid="111" grpId="0"/>
          <p:bldP spid="11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3" presetClass="entr" presetSubtype="16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8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5" dur="20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6" presetID="2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7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4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8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1000"/>
                                            <p:tgtEl>
                                              <p:spTgt spid="8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4" dur="1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1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8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9" dur="1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1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9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4" dur="10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10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8" dur="1000"/>
                                            <p:tgtEl>
                                              <p:spTgt spid="9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9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000"/>
                                            <p:tgtEl>
                                              <p:spTgt spid="9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4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10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9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3" dur="1000"/>
                                            <p:tgtEl>
                                              <p:spTgt spid="9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5" dur="10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8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9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0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3" dur="1000"/>
                                            <p:tgtEl>
                                              <p:spTgt spid="9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4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5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1000"/>
                                            <p:tgtEl>
                                              <p:spTgt spid="9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9" dur="1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1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3" dur="1000"/>
                                            <p:tgtEl>
                                              <p:spTgt spid="9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4" dur="10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5" dur="10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8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9" dur="10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0" dur="10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3" dur="1000"/>
                                            <p:tgtEl>
                                              <p:spTgt spid="10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4" dur="1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5" dur="1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8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9" dur="10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0" dur="10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3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4" dur="100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5" dur="100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8" dur="10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9" dur="1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0" dur="1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1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3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4" dur="10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5" dur="10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6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8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9" dur="1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0" dur="1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3" dur="1000"/>
                                            <p:tgtEl>
                                              <p:spTgt spid="10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4" dur="10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5" dur="10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8" dur="1000"/>
                                            <p:tgtEl>
                                              <p:spTgt spid="11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9" dur="10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0" dur="10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3" dur="1000"/>
                                            <p:tgtEl>
                                              <p:spTgt spid="11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4" dur="10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5" dur="10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8" dur="1000"/>
                                            <p:tgtEl>
                                              <p:spTgt spid="11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9" dur="10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0" dur="10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1" fill="hold">
                          <p:stCondLst>
                            <p:cond delay="indefinite"/>
                          </p:stCondLst>
                          <p:childTnLst>
                            <p:par>
                              <p:cTn id="1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3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5" dur="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6" dur="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8" grpId="0" animBg="1"/>
          <p:bldP spid="58" grpId="1" animBg="1"/>
          <p:bldP spid="79" grpId="0" animBg="1"/>
          <p:bldP spid="80" grpId="0" animBg="1"/>
          <p:bldP spid="88" grpId="0" animBg="1"/>
          <p:bldP spid="89" grpId="0" animBg="1"/>
          <p:bldP spid="90" grpId="0" animBg="1"/>
          <p:bldP spid="91" grpId="0" animBg="1"/>
          <p:bldP spid="92" grpId="0" animBg="1"/>
          <p:bldP spid="93" grpId="0" animBg="1"/>
          <p:bldP spid="94" grpId="0" animBg="1"/>
          <p:bldP spid="95" grpId="0" animBg="1"/>
          <p:bldP spid="96" grpId="0" animBg="1"/>
          <p:bldP spid="97" grpId="0" animBg="1"/>
          <p:bldP spid="98" grpId="0" animBg="1"/>
          <p:bldP spid="99" grpId="0" animBg="1"/>
          <p:bldP spid="100" grpId="0" animBg="1"/>
          <p:bldP spid="101" grpId="0" animBg="1"/>
          <p:bldP spid="102" grpId="0" animBg="1"/>
          <p:bldP spid="103" grpId="0" animBg="1"/>
          <p:bldP spid="109" grpId="0"/>
          <p:bldP spid="110" grpId="0"/>
          <p:bldP spid="111" grpId="0"/>
          <p:bldP spid="112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raphic 206">
            <a:extLst>
              <a:ext uri="{FF2B5EF4-FFF2-40B4-BE49-F238E27FC236}">
                <a16:creationId xmlns:a16="http://schemas.microsoft.com/office/drawing/2014/main" xmlns="" id="{6E006741-4755-427C-898D-9339BED681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504" y="244542"/>
            <a:ext cx="2828630" cy="25494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" name="Trapezoid 48">
            <a:extLst>
              <a:ext uri="{FF2B5EF4-FFF2-40B4-BE49-F238E27FC236}">
                <a16:creationId xmlns=""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Block Arc 50">
            <a:extLst>
              <a:ext uri="{FF2B5EF4-FFF2-40B4-BE49-F238E27FC236}">
                <a16:creationId xmlns=""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Freeform: Shape 58">
            <a:extLst>
              <a:ext uri="{FF2B5EF4-FFF2-40B4-BE49-F238E27FC236}">
                <a16:creationId xmlns=""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rapezoid 59">
            <a:extLst>
              <a:ext uri="{FF2B5EF4-FFF2-40B4-BE49-F238E27FC236}">
                <a16:creationId xmlns=""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8" name="Group 69">
            <a:extLst>
              <a:ext uri="{FF2B5EF4-FFF2-40B4-BE49-F238E27FC236}">
                <a16:creationId xmlns=""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471309"/>
            <a:ext cx="2786743" cy="1429232"/>
            <a:chOff x="538318" y="1482904"/>
            <a:chExt cx="2658769" cy="1143772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9" name="Trapezoid 57">
              <a:extLst>
                <a:ext uri="{FF2B5EF4-FFF2-40B4-BE49-F238E27FC236}">
                  <a16:creationId xmlns=""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TextBox 61">
              <a:extLst>
                <a:ext uri="{FF2B5EF4-FFF2-40B4-BE49-F238E27FC236}">
                  <a16:creationId xmlns=""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054255" y="1482904"/>
              <a:ext cx="1569008" cy="5172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1</a:t>
              </a:r>
            </a:p>
          </p:txBody>
        </p:sp>
        <p:grpSp>
          <p:nvGrpSpPr>
            <p:cNvPr id="21" name="Group 65">
              <a:extLst>
                <a:ext uri="{FF2B5EF4-FFF2-40B4-BE49-F238E27FC236}">
                  <a16:creationId xmlns=""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787829" y="2000144"/>
              <a:ext cx="2143232" cy="541267"/>
              <a:chOff x="3299468" y="5457935"/>
              <a:chExt cx="2143232" cy="541267"/>
            </a:xfrm>
            <a:grpFill/>
          </p:grpSpPr>
          <p:sp>
            <p:nvSpPr>
              <p:cNvPr id="22" name="TextBox 66">
                <a:extLst>
                  <a:ext uri="{FF2B5EF4-FFF2-40B4-BE49-F238E27FC236}">
                    <a16:creationId xmlns=""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667466" y="5457935"/>
                <a:ext cx="1365861" cy="2709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المخلوقات الحية</a:t>
                </a:r>
              </a:p>
            </p:txBody>
          </p:sp>
          <p:sp>
            <p:nvSpPr>
              <p:cNvPr id="23" name="TextBox 67">
                <a:extLst>
                  <a:ext uri="{FF2B5EF4-FFF2-40B4-BE49-F238E27FC236}">
                    <a16:creationId xmlns=""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299468" y="5703637"/>
                <a:ext cx="2143232" cy="2955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المخلوقات الحيّة و حاجاتها</a:t>
                </a:r>
              </a:p>
            </p:txBody>
          </p:sp>
        </p:grpSp>
      </p:grpSp>
      <p:sp>
        <p:nvSpPr>
          <p:cNvPr id="24" name="Rectangle 49">
            <a:extLst>
              <a:ext uri="{FF2B5EF4-FFF2-40B4-BE49-F238E27FC236}">
                <a16:creationId xmlns=""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Freeform: Shape 7">
            <a:extLst>
              <a:ext uri="{FF2B5EF4-FFF2-40B4-BE49-F238E27FC236}">
                <a16:creationId xmlns="" xmlns:a16="http://schemas.microsoft.com/office/drawing/2014/main" id="{379DF894-4543-4E2A-A932-45D8D5155E4D}"/>
              </a:ext>
            </a:extLst>
          </p:cNvPr>
          <p:cNvSpPr/>
          <p:nvPr/>
        </p:nvSpPr>
        <p:spPr>
          <a:xfrm>
            <a:off x="862460" y="3010628"/>
            <a:ext cx="1613481" cy="1613481"/>
          </a:xfrm>
          <a:custGeom>
            <a:avLst/>
            <a:gdLst>
              <a:gd name="connsiteX0" fmla="*/ 1226115 w 3038621"/>
              <a:gd name="connsiteY0" fmla="*/ 0 h 3038621"/>
              <a:gd name="connsiteX1" fmla="*/ 1812506 w 3038621"/>
              <a:gd name="connsiteY1" fmla="*/ 0 h 3038621"/>
              <a:gd name="connsiteX2" fmla="*/ 1890271 w 3038621"/>
              <a:gd name="connsiteY2" fmla="*/ 259462 h 3038621"/>
              <a:gd name="connsiteX3" fmla="*/ 1895833 w 3038621"/>
              <a:gd name="connsiteY3" fmla="*/ 304887 h 3038621"/>
              <a:gd name="connsiteX4" fmla="*/ 1897323 w 3038621"/>
              <a:gd name="connsiteY4" fmla="*/ 305270 h 3038621"/>
              <a:gd name="connsiteX5" fmla="*/ 2084270 w 3038621"/>
              <a:gd name="connsiteY5" fmla="*/ 380249 h 3038621"/>
              <a:gd name="connsiteX6" fmla="*/ 2110556 w 3038621"/>
              <a:gd name="connsiteY6" fmla="*/ 395998 h 3038621"/>
              <a:gd name="connsiteX7" fmla="*/ 2147849 w 3038621"/>
              <a:gd name="connsiteY7" fmla="*/ 366155 h 3038621"/>
              <a:gd name="connsiteX8" fmla="*/ 2386305 w 3038621"/>
              <a:gd name="connsiteY8" fmla="*/ 237675 h 3038621"/>
              <a:gd name="connsiteX9" fmla="*/ 2800946 w 3038621"/>
              <a:gd name="connsiteY9" fmla="*/ 652317 h 3038621"/>
              <a:gd name="connsiteX10" fmla="*/ 2672467 w 3038621"/>
              <a:gd name="connsiteY10" fmla="*/ 890772 h 3038621"/>
              <a:gd name="connsiteX11" fmla="*/ 2644268 w 3038621"/>
              <a:gd name="connsiteY11" fmla="*/ 926839 h 3038621"/>
              <a:gd name="connsiteX12" fmla="*/ 2644334 w 3038621"/>
              <a:gd name="connsiteY12" fmla="*/ 926943 h 3038621"/>
              <a:gd name="connsiteX13" fmla="*/ 2706547 w 3038621"/>
              <a:gd name="connsiteY13" fmla="*/ 1064045 h 3038621"/>
              <a:gd name="connsiteX14" fmla="*/ 2731329 w 3038621"/>
              <a:gd name="connsiteY14" fmla="*/ 1142494 h 3038621"/>
              <a:gd name="connsiteX15" fmla="*/ 2779159 w 3038621"/>
              <a:gd name="connsiteY15" fmla="*/ 1148350 h 3038621"/>
              <a:gd name="connsiteX16" fmla="*/ 3038621 w 3038621"/>
              <a:gd name="connsiteY16" fmla="*/ 1226115 h 3038621"/>
              <a:gd name="connsiteX17" fmla="*/ 3038621 w 3038621"/>
              <a:gd name="connsiteY17" fmla="*/ 1812506 h 3038621"/>
              <a:gd name="connsiteX18" fmla="*/ 2779159 w 3038621"/>
              <a:gd name="connsiteY18" fmla="*/ 1890271 h 3038621"/>
              <a:gd name="connsiteX19" fmla="*/ 2732846 w 3038621"/>
              <a:gd name="connsiteY19" fmla="*/ 1895941 h 3038621"/>
              <a:gd name="connsiteX20" fmla="*/ 2723709 w 3038621"/>
              <a:gd name="connsiteY20" fmla="*/ 1927018 h 3038621"/>
              <a:gd name="connsiteX21" fmla="*/ 2666815 w 3038621"/>
              <a:gd name="connsiteY21" fmla="*/ 2066947 h 3038621"/>
              <a:gd name="connsiteX22" fmla="*/ 2642954 w 3038621"/>
              <a:gd name="connsiteY22" fmla="*/ 2110102 h 3038621"/>
              <a:gd name="connsiteX23" fmla="*/ 2672467 w 3038621"/>
              <a:gd name="connsiteY23" fmla="*/ 2147849 h 3038621"/>
              <a:gd name="connsiteX24" fmla="*/ 2800946 w 3038621"/>
              <a:gd name="connsiteY24" fmla="*/ 2386305 h 3038621"/>
              <a:gd name="connsiteX25" fmla="*/ 2386305 w 3038621"/>
              <a:gd name="connsiteY25" fmla="*/ 2800946 h 3038621"/>
              <a:gd name="connsiteX26" fmla="*/ 2147849 w 3038621"/>
              <a:gd name="connsiteY26" fmla="*/ 2672467 h 3038621"/>
              <a:gd name="connsiteX27" fmla="*/ 2109881 w 3038621"/>
              <a:gd name="connsiteY27" fmla="*/ 2642782 h 3038621"/>
              <a:gd name="connsiteX28" fmla="*/ 2038929 w 3038621"/>
              <a:gd name="connsiteY28" fmla="*/ 2679794 h 3038621"/>
              <a:gd name="connsiteX29" fmla="*/ 1897323 w 3038621"/>
              <a:gd name="connsiteY29" fmla="*/ 2733350 h 3038621"/>
              <a:gd name="connsiteX30" fmla="*/ 1895833 w 3038621"/>
              <a:gd name="connsiteY30" fmla="*/ 2733733 h 3038621"/>
              <a:gd name="connsiteX31" fmla="*/ 1890271 w 3038621"/>
              <a:gd name="connsiteY31" fmla="*/ 2779159 h 3038621"/>
              <a:gd name="connsiteX32" fmla="*/ 1812506 w 3038621"/>
              <a:gd name="connsiteY32" fmla="*/ 3038621 h 3038621"/>
              <a:gd name="connsiteX33" fmla="*/ 1226115 w 3038621"/>
              <a:gd name="connsiteY33" fmla="*/ 3038621 h 3038621"/>
              <a:gd name="connsiteX34" fmla="*/ 1148350 w 3038621"/>
              <a:gd name="connsiteY34" fmla="*/ 2779159 h 3038621"/>
              <a:gd name="connsiteX35" fmla="*/ 1142789 w 3038621"/>
              <a:gd name="connsiteY35" fmla="*/ 2733734 h 3038621"/>
              <a:gd name="connsiteX36" fmla="*/ 1141297 w 3038621"/>
              <a:gd name="connsiteY36" fmla="*/ 2733350 h 3038621"/>
              <a:gd name="connsiteX37" fmla="*/ 954351 w 3038621"/>
              <a:gd name="connsiteY37" fmla="*/ 2658371 h 3038621"/>
              <a:gd name="connsiteX38" fmla="*/ 928065 w 3038621"/>
              <a:gd name="connsiteY38" fmla="*/ 2642623 h 3038621"/>
              <a:gd name="connsiteX39" fmla="*/ 890772 w 3038621"/>
              <a:gd name="connsiteY39" fmla="*/ 2672467 h 3038621"/>
              <a:gd name="connsiteX40" fmla="*/ 652317 w 3038621"/>
              <a:gd name="connsiteY40" fmla="*/ 2800946 h 3038621"/>
              <a:gd name="connsiteX41" fmla="*/ 237675 w 3038621"/>
              <a:gd name="connsiteY41" fmla="*/ 2386305 h 3038621"/>
              <a:gd name="connsiteX42" fmla="*/ 366155 w 3038621"/>
              <a:gd name="connsiteY42" fmla="*/ 2147849 h 3038621"/>
              <a:gd name="connsiteX43" fmla="*/ 394354 w 3038621"/>
              <a:gd name="connsiteY43" fmla="*/ 2111782 h 3038621"/>
              <a:gd name="connsiteX44" fmla="*/ 394287 w 3038621"/>
              <a:gd name="connsiteY44" fmla="*/ 2111677 h 3038621"/>
              <a:gd name="connsiteX45" fmla="*/ 332074 w 3038621"/>
              <a:gd name="connsiteY45" fmla="*/ 1974575 h 3038621"/>
              <a:gd name="connsiteX46" fmla="*/ 307292 w 3038621"/>
              <a:gd name="connsiteY46" fmla="*/ 1896127 h 3038621"/>
              <a:gd name="connsiteX47" fmla="*/ 259463 w 3038621"/>
              <a:gd name="connsiteY47" fmla="*/ 1890271 h 3038621"/>
              <a:gd name="connsiteX48" fmla="*/ 0 w 3038621"/>
              <a:gd name="connsiteY48" fmla="*/ 1812506 h 3038621"/>
              <a:gd name="connsiteX49" fmla="*/ 0 w 3038621"/>
              <a:gd name="connsiteY49" fmla="*/ 1226115 h 3038621"/>
              <a:gd name="connsiteX50" fmla="*/ 259463 w 3038621"/>
              <a:gd name="connsiteY50" fmla="*/ 1148350 h 3038621"/>
              <a:gd name="connsiteX51" fmla="*/ 305774 w 3038621"/>
              <a:gd name="connsiteY51" fmla="*/ 1142680 h 3038621"/>
              <a:gd name="connsiteX52" fmla="*/ 314911 w 3038621"/>
              <a:gd name="connsiteY52" fmla="*/ 1111602 h 3038621"/>
              <a:gd name="connsiteX53" fmla="*/ 371805 w 3038621"/>
              <a:gd name="connsiteY53" fmla="*/ 971673 h 3038621"/>
              <a:gd name="connsiteX54" fmla="*/ 395666 w 3038621"/>
              <a:gd name="connsiteY54" fmla="*/ 928518 h 3038621"/>
              <a:gd name="connsiteX55" fmla="*/ 366155 w 3038621"/>
              <a:gd name="connsiteY55" fmla="*/ 890772 h 3038621"/>
              <a:gd name="connsiteX56" fmla="*/ 237675 w 3038621"/>
              <a:gd name="connsiteY56" fmla="*/ 652317 h 3038621"/>
              <a:gd name="connsiteX57" fmla="*/ 652317 w 3038621"/>
              <a:gd name="connsiteY57" fmla="*/ 237675 h 3038621"/>
              <a:gd name="connsiteX58" fmla="*/ 890772 w 3038621"/>
              <a:gd name="connsiteY58" fmla="*/ 366155 h 3038621"/>
              <a:gd name="connsiteX59" fmla="*/ 928739 w 3038621"/>
              <a:gd name="connsiteY59" fmla="*/ 395839 h 3038621"/>
              <a:gd name="connsiteX60" fmla="*/ 999692 w 3038621"/>
              <a:gd name="connsiteY60" fmla="*/ 358827 h 3038621"/>
              <a:gd name="connsiteX61" fmla="*/ 1141297 w 3038621"/>
              <a:gd name="connsiteY61" fmla="*/ 305270 h 3038621"/>
              <a:gd name="connsiteX62" fmla="*/ 1142789 w 3038621"/>
              <a:gd name="connsiteY62" fmla="*/ 304887 h 3038621"/>
              <a:gd name="connsiteX63" fmla="*/ 1148350 w 3038621"/>
              <a:gd name="connsiteY63" fmla="*/ 259462 h 3038621"/>
              <a:gd name="connsiteX64" fmla="*/ 1226115 w 3038621"/>
              <a:gd name="connsiteY64" fmla="*/ 0 h 3038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3038621" h="3038621">
                <a:moveTo>
                  <a:pt x="1226115" y="0"/>
                </a:moveTo>
                <a:lnTo>
                  <a:pt x="1812506" y="0"/>
                </a:lnTo>
                <a:cubicBezTo>
                  <a:pt x="1841311" y="0"/>
                  <a:pt x="1868072" y="95649"/>
                  <a:pt x="1890271" y="259462"/>
                </a:cubicBezTo>
                <a:lnTo>
                  <a:pt x="1895833" y="304887"/>
                </a:lnTo>
                <a:lnTo>
                  <a:pt x="1897323" y="305270"/>
                </a:lnTo>
                <a:cubicBezTo>
                  <a:pt x="1962006" y="325389"/>
                  <a:pt x="2024474" y="350534"/>
                  <a:pt x="2084270" y="380249"/>
                </a:cubicBezTo>
                <a:lnTo>
                  <a:pt x="2110556" y="395998"/>
                </a:lnTo>
                <a:lnTo>
                  <a:pt x="2147849" y="366155"/>
                </a:lnTo>
                <a:cubicBezTo>
                  <a:pt x="2279380" y="266019"/>
                  <a:pt x="2365937" y="217307"/>
                  <a:pt x="2386305" y="237675"/>
                </a:cubicBezTo>
                <a:lnTo>
                  <a:pt x="2800946" y="652317"/>
                </a:lnTo>
                <a:cubicBezTo>
                  <a:pt x="2821314" y="672684"/>
                  <a:pt x="2772602" y="759241"/>
                  <a:pt x="2672467" y="890772"/>
                </a:cubicBezTo>
                <a:lnTo>
                  <a:pt x="2644268" y="926839"/>
                </a:lnTo>
                <a:lnTo>
                  <a:pt x="2644334" y="926943"/>
                </a:lnTo>
                <a:cubicBezTo>
                  <a:pt x="2667667" y="971166"/>
                  <a:pt x="2688468" y="1016931"/>
                  <a:pt x="2706547" y="1064045"/>
                </a:cubicBezTo>
                <a:lnTo>
                  <a:pt x="2731329" y="1142494"/>
                </a:lnTo>
                <a:lnTo>
                  <a:pt x="2779159" y="1148350"/>
                </a:lnTo>
                <a:cubicBezTo>
                  <a:pt x="2942972" y="1170550"/>
                  <a:pt x="3038621" y="1197311"/>
                  <a:pt x="3038621" y="1226115"/>
                </a:cubicBezTo>
                <a:lnTo>
                  <a:pt x="3038621" y="1812506"/>
                </a:lnTo>
                <a:cubicBezTo>
                  <a:pt x="3038621" y="1841311"/>
                  <a:pt x="2942972" y="1868072"/>
                  <a:pt x="2779159" y="1890271"/>
                </a:cubicBezTo>
                <a:lnTo>
                  <a:pt x="2732846" y="1895941"/>
                </a:lnTo>
                <a:lnTo>
                  <a:pt x="2723709" y="1927018"/>
                </a:lnTo>
                <a:cubicBezTo>
                  <a:pt x="2707468" y="1975011"/>
                  <a:pt x="2688440" y="2021718"/>
                  <a:pt x="2666815" y="2066947"/>
                </a:cubicBezTo>
                <a:lnTo>
                  <a:pt x="2642954" y="2110102"/>
                </a:lnTo>
                <a:lnTo>
                  <a:pt x="2672467" y="2147849"/>
                </a:lnTo>
                <a:cubicBezTo>
                  <a:pt x="2772602" y="2279380"/>
                  <a:pt x="2821314" y="2365937"/>
                  <a:pt x="2800946" y="2386305"/>
                </a:cubicBezTo>
                <a:lnTo>
                  <a:pt x="2386305" y="2800946"/>
                </a:lnTo>
                <a:cubicBezTo>
                  <a:pt x="2365937" y="2821314"/>
                  <a:pt x="2279380" y="2772602"/>
                  <a:pt x="2147849" y="2672467"/>
                </a:cubicBezTo>
                <a:lnTo>
                  <a:pt x="2109881" y="2642782"/>
                </a:lnTo>
                <a:lnTo>
                  <a:pt x="2038929" y="2679794"/>
                </a:lnTo>
                <a:cubicBezTo>
                  <a:pt x="1993101" y="2700345"/>
                  <a:pt x="1945835" y="2718261"/>
                  <a:pt x="1897323" y="2733350"/>
                </a:cubicBezTo>
                <a:lnTo>
                  <a:pt x="1895833" y="2733733"/>
                </a:lnTo>
                <a:lnTo>
                  <a:pt x="1890271" y="2779159"/>
                </a:lnTo>
                <a:cubicBezTo>
                  <a:pt x="1868072" y="2942972"/>
                  <a:pt x="1841311" y="3038621"/>
                  <a:pt x="1812506" y="3038621"/>
                </a:cubicBezTo>
                <a:lnTo>
                  <a:pt x="1226115" y="3038621"/>
                </a:lnTo>
                <a:cubicBezTo>
                  <a:pt x="1197311" y="3038621"/>
                  <a:pt x="1170550" y="2942972"/>
                  <a:pt x="1148350" y="2779159"/>
                </a:cubicBezTo>
                <a:lnTo>
                  <a:pt x="1142789" y="2733734"/>
                </a:lnTo>
                <a:lnTo>
                  <a:pt x="1141297" y="2733350"/>
                </a:lnTo>
                <a:cubicBezTo>
                  <a:pt x="1076615" y="2713232"/>
                  <a:pt x="1014147" y="2688086"/>
                  <a:pt x="954351" y="2658371"/>
                </a:cubicBezTo>
                <a:lnTo>
                  <a:pt x="928065" y="2642623"/>
                </a:lnTo>
                <a:lnTo>
                  <a:pt x="890772" y="2672467"/>
                </a:lnTo>
                <a:cubicBezTo>
                  <a:pt x="759241" y="2772602"/>
                  <a:pt x="672684" y="2821314"/>
                  <a:pt x="652317" y="2800946"/>
                </a:cubicBezTo>
                <a:lnTo>
                  <a:pt x="237675" y="2386305"/>
                </a:lnTo>
                <a:cubicBezTo>
                  <a:pt x="217307" y="2365937"/>
                  <a:pt x="266019" y="2279380"/>
                  <a:pt x="366155" y="2147849"/>
                </a:cubicBezTo>
                <a:lnTo>
                  <a:pt x="394354" y="2111782"/>
                </a:lnTo>
                <a:lnTo>
                  <a:pt x="394287" y="2111677"/>
                </a:lnTo>
                <a:cubicBezTo>
                  <a:pt x="370954" y="2067454"/>
                  <a:pt x="350152" y="2021690"/>
                  <a:pt x="332074" y="1974575"/>
                </a:cubicBezTo>
                <a:lnTo>
                  <a:pt x="307292" y="1896127"/>
                </a:lnTo>
                <a:lnTo>
                  <a:pt x="259463" y="1890271"/>
                </a:lnTo>
                <a:cubicBezTo>
                  <a:pt x="95649" y="1868072"/>
                  <a:pt x="0" y="1841311"/>
                  <a:pt x="0" y="1812506"/>
                </a:cubicBezTo>
                <a:lnTo>
                  <a:pt x="0" y="1226115"/>
                </a:lnTo>
                <a:cubicBezTo>
                  <a:pt x="0" y="1197311"/>
                  <a:pt x="95649" y="1170550"/>
                  <a:pt x="259463" y="1148350"/>
                </a:cubicBezTo>
                <a:lnTo>
                  <a:pt x="305774" y="1142680"/>
                </a:lnTo>
                <a:lnTo>
                  <a:pt x="314911" y="1111602"/>
                </a:lnTo>
                <a:cubicBezTo>
                  <a:pt x="331152" y="1063610"/>
                  <a:pt x="350181" y="1016902"/>
                  <a:pt x="371805" y="971673"/>
                </a:cubicBezTo>
                <a:lnTo>
                  <a:pt x="395666" y="928518"/>
                </a:lnTo>
                <a:lnTo>
                  <a:pt x="366155" y="890772"/>
                </a:lnTo>
                <a:cubicBezTo>
                  <a:pt x="266019" y="759241"/>
                  <a:pt x="217307" y="672684"/>
                  <a:pt x="237675" y="652317"/>
                </a:cubicBezTo>
                <a:lnTo>
                  <a:pt x="652317" y="237675"/>
                </a:lnTo>
                <a:cubicBezTo>
                  <a:pt x="672684" y="217307"/>
                  <a:pt x="759241" y="266019"/>
                  <a:pt x="890772" y="366155"/>
                </a:cubicBezTo>
                <a:lnTo>
                  <a:pt x="928739" y="395839"/>
                </a:lnTo>
                <a:lnTo>
                  <a:pt x="999692" y="358827"/>
                </a:lnTo>
                <a:cubicBezTo>
                  <a:pt x="1045519" y="338276"/>
                  <a:pt x="1092785" y="320359"/>
                  <a:pt x="1141297" y="305270"/>
                </a:cubicBezTo>
                <a:lnTo>
                  <a:pt x="1142789" y="304887"/>
                </a:lnTo>
                <a:lnTo>
                  <a:pt x="1148350" y="259462"/>
                </a:lnTo>
                <a:cubicBezTo>
                  <a:pt x="1170550" y="95649"/>
                  <a:pt x="1197311" y="0"/>
                  <a:pt x="1226115" y="0"/>
                </a:cubicBezTo>
                <a:close/>
              </a:path>
            </a:pathLst>
          </a:cu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7">
            <a:extLst>
              <a:ext uri="{FF2B5EF4-FFF2-40B4-BE49-F238E27FC236}">
                <a16:creationId xmlns="" xmlns:a16="http://schemas.microsoft.com/office/drawing/2014/main" id="{73D98638-B1DB-49A0-9E62-B407497411A7}"/>
              </a:ext>
            </a:extLst>
          </p:cNvPr>
          <p:cNvGrpSpPr/>
          <p:nvPr/>
        </p:nvGrpSpPr>
        <p:grpSpPr>
          <a:xfrm>
            <a:off x="1197058" y="3374409"/>
            <a:ext cx="911319" cy="911319"/>
            <a:chOff x="1264997" y="2528270"/>
            <a:chExt cx="1220887" cy="1220887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42" name="Oval 1">
              <a:extLst>
                <a:ext uri="{FF2B5EF4-FFF2-40B4-BE49-F238E27FC236}">
                  <a16:creationId xmlns="" xmlns:a16="http://schemas.microsoft.com/office/drawing/2014/main" id="{2435EC4E-2E6A-40F9-B35C-2B07C225C234}"/>
                </a:ext>
              </a:extLst>
            </p:cNvPr>
            <p:cNvSpPr/>
            <p:nvPr/>
          </p:nvSpPr>
          <p:spPr>
            <a:xfrm>
              <a:off x="1264998" y="2528271"/>
              <a:ext cx="1220886" cy="12208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Circle: Hollow 11">
              <a:extLst>
                <a:ext uri="{FF2B5EF4-FFF2-40B4-BE49-F238E27FC236}">
                  <a16:creationId xmlns="" xmlns:a16="http://schemas.microsoft.com/office/drawing/2014/main" id="{28C76D5F-8512-4160-BA3A-EFBA690D9ACA}"/>
                </a:ext>
              </a:extLst>
            </p:cNvPr>
            <p:cNvSpPr/>
            <p:nvPr/>
          </p:nvSpPr>
          <p:spPr>
            <a:xfrm>
              <a:off x="1264997" y="2528270"/>
              <a:ext cx="1220887" cy="1220886"/>
            </a:xfrm>
            <a:prstGeom prst="donut">
              <a:avLst>
                <a:gd name="adj" fmla="val 1762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4" name="Graphic 26">
              <a:extLst>
                <a:ext uri="{FF2B5EF4-FFF2-40B4-BE49-F238E27FC236}">
                  <a16:creationId xmlns="" xmlns:a16="http://schemas.microsoft.com/office/drawing/2014/main" id="{1F63AD6A-7D8F-417B-AAF3-AF62B34508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6578" y="2786907"/>
              <a:ext cx="1157720" cy="837501"/>
            </a:xfrm>
            <a:prstGeom prst="ellipse">
              <a:avLst/>
            </a:prstGeom>
            <a:grpFill/>
            <a:ln>
              <a:noFill/>
            </a:ln>
            <a:effectLst>
              <a:softEdge rad="112500"/>
            </a:effectLst>
          </p:spPr>
        </p:pic>
      </p:grpSp>
      <p:grpSp>
        <p:nvGrpSpPr>
          <p:cNvPr id="45" name="Group 34">
            <a:extLst>
              <a:ext uri="{FF2B5EF4-FFF2-40B4-BE49-F238E27FC236}">
                <a16:creationId xmlns="" xmlns:a16="http://schemas.microsoft.com/office/drawing/2014/main" id="{2255C8E2-5D6F-4BAB-B62D-F54C6EA98904}"/>
              </a:ext>
            </a:extLst>
          </p:cNvPr>
          <p:cNvGrpSpPr/>
          <p:nvPr/>
        </p:nvGrpSpPr>
        <p:grpSpPr>
          <a:xfrm>
            <a:off x="604012" y="4644619"/>
            <a:ext cx="2003772" cy="979638"/>
            <a:chOff x="932188" y="4560288"/>
            <a:chExt cx="2003772" cy="979638"/>
          </a:xfrm>
        </p:grpSpPr>
        <p:sp>
          <p:nvSpPr>
            <p:cNvPr id="46" name="TextBox 31">
              <a:extLst>
                <a:ext uri="{FF2B5EF4-FFF2-40B4-BE49-F238E27FC236}">
                  <a16:creationId xmlns="" xmlns:a16="http://schemas.microsoft.com/office/drawing/2014/main" id="{65254C6D-635B-4B58-B3BA-73B5747D9FE2}"/>
                </a:ext>
              </a:extLst>
            </p:cNvPr>
            <p:cNvSpPr txBox="1"/>
            <p:nvPr/>
          </p:nvSpPr>
          <p:spPr>
            <a:xfrm>
              <a:off x="1499460" y="4560288"/>
              <a:ext cx="8390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1">
                      <a:lumMod val="65000"/>
                    </a:schemeClr>
                  </a:solidFill>
                  <a:latin typeface="Century Gothic" panose="020B0502020202020204" pitchFamily="34" charset="0"/>
                </a:rPr>
                <a:t>1</a:t>
              </a:r>
              <a:endParaRPr lang="en-US" b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7" name="TextBox 32">
              <a:extLst>
                <a:ext uri="{FF2B5EF4-FFF2-40B4-BE49-F238E27FC236}">
                  <a16:creationId xmlns="" xmlns:a16="http://schemas.microsoft.com/office/drawing/2014/main" id="{5F9943C4-31EC-49A9-AD1E-C47462DC9CCA}"/>
                </a:ext>
              </a:extLst>
            </p:cNvPr>
            <p:cNvSpPr txBox="1"/>
            <p:nvPr/>
          </p:nvSpPr>
          <p:spPr>
            <a:xfrm>
              <a:off x="1179880" y="4862817"/>
              <a:ext cx="14782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 </a:t>
              </a:r>
              <a:r>
                <a:rPr lang="ar-SY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الفصل الأول</a:t>
              </a:r>
              <a:endParaRPr lang="en-US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8" name="TextBox 33">
              <a:extLst>
                <a:ext uri="{FF2B5EF4-FFF2-40B4-BE49-F238E27FC236}">
                  <a16:creationId xmlns="" xmlns:a16="http://schemas.microsoft.com/office/drawing/2014/main" id="{8FDEF957-2B99-4173-BCEF-9B14FF2BE658}"/>
                </a:ext>
              </a:extLst>
            </p:cNvPr>
            <p:cNvSpPr txBox="1"/>
            <p:nvPr/>
          </p:nvSpPr>
          <p:spPr>
            <a:xfrm>
              <a:off x="932188" y="5170594"/>
              <a:ext cx="20037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latin typeface="Century Gothic" panose="020B0502020202020204" pitchFamily="34" charset="0"/>
                </a:rPr>
                <a:t>تعرُّف المخلوقات </a:t>
              </a:r>
              <a:r>
                <a:rPr lang="ar-SY" b="1" dirty="0" smtClean="0">
                  <a:latin typeface="Century Gothic" panose="020B0502020202020204" pitchFamily="34" charset="0"/>
                </a:rPr>
                <a:t>الحية</a:t>
              </a:r>
              <a:endParaRPr lang="ar-SY" b="1" dirty="0">
                <a:latin typeface="Century Gothic" panose="020B0502020202020204" pitchFamily="34" charset="0"/>
              </a:endParaRPr>
            </a:p>
          </p:txBody>
        </p:sp>
      </p:grpSp>
      <p:sp>
        <p:nvSpPr>
          <p:cNvPr id="38" name="Oval 57">
            <a:extLst>
              <a:ext uri="{FF2B5EF4-FFF2-40B4-BE49-F238E27FC236}">
                <a16:creationId xmlns="" xmlns:a16="http://schemas.microsoft.com/office/drawing/2014/main" id="{11E9813F-2B66-4B5A-B2E9-1C9416EDC214}"/>
              </a:ext>
            </a:extLst>
          </p:cNvPr>
          <p:cNvSpPr/>
          <p:nvPr/>
        </p:nvSpPr>
        <p:spPr>
          <a:xfrm>
            <a:off x="5438371" y="1739822"/>
            <a:ext cx="1400374" cy="1201380"/>
          </a:xfrm>
          <a:prstGeom prst="ellipse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56">
            <a:extLst>
              <a:ext uri="{FF2B5EF4-FFF2-40B4-BE49-F238E27FC236}">
                <a16:creationId xmlns="" xmlns:a16="http://schemas.microsoft.com/office/drawing/2014/main" id="{0269C378-00C0-4B01-93D0-5884DDCDE72F}"/>
              </a:ext>
            </a:extLst>
          </p:cNvPr>
          <p:cNvSpPr/>
          <p:nvPr/>
        </p:nvSpPr>
        <p:spPr>
          <a:xfrm>
            <a:off x="4272808" y="2888963"/>
            <a:ext cx="1400374" cy="1201380"/>
          </a:xfrm>
          <a:prstGeom prst="ellipse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59">
            <a:extLst>
              <a:ext uri="{FF2B5EF4-FFF2-40B4-BE49-F238E27FC236}">
                <a16:creationId xmlns="" xmlns:a16="http://schemas.microsoft.com/office/drawing/2014/main" id="{CE45E013-3ED2-4BF3-9EDE-2D16A612E269}"/>
              </a:ext>
            </a:extLst>
          </p:cNvPr>
          <p:cNvSpPr/>
          <p:nvPr/>
        </p:nvSpPr>
        <p:spPr>
          <a:xfrm rot="408333">
            <a:off x="6244277" y="4040071"/>
            <a:ext cx="3437916" cy="1201382"/>
          </a:xfrm>
          <a:prstGeom prst="rect">
            <a:avLst/>
          </a:prstGeom>
          <a:solidFill>
            <a:schemeClr val="tx1">
              <a:alpha val="46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Rectangle 15">
            <a:extLst>
              <a:ext uri="{FF2B5EF4-FFF2-40B4-BE49-F238E27FC236}">
                <a16:creationId xmlns="" xmlns:a16="http://schemas.microsoft.com/office/drawing/2014/main" id="{134344D1-27B6-4C75-B6B2-6BE368AF946F}"/>
              </a:ext>
            </a:extLst>
          </p:cNvPr>
          <p:cNvSpPr/>
          <p:nvPr/>
        </p:nvSpPr>
        <p:spPr>
          <a:xfrm>
            <a:off x="4939984" y="3496254"/>
            <a:ext cx="6371361" cy="12013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: Shape 69">
            <a:extLst>
              <a:ext uri="{FF2B5EF4-FFF2-40B4-BE49-F238E27FC236}">
                <a16:creationId xmlns="" xmlns:a16="http://schemas.microsoft.com/office/drawing/2014/main" id="{581BC844-58B6-42A8-9EC3-F9445BD6CD10}"/>
              </a:ext>
            </a:extLst>
          </p:cNvPr>
          <p:cNvSpPr/>
          <p:nvPr/>
        </p:nvSpPr>
        <p:spPr>
          <a:xfrm rot="253844">
            <a:off x="5134157" y="3561077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: Shape 64">
            <a:extLst>
              <a:ext uri="{FF2B5EF4-FFF2-40B4-BE49-F238E27FC236}">
                <a16:creationId xmlns="" xmlns:a16="http://schemas.microsoft.com/office/drawing/2014/main" id="{DC44A452-7662-4041-993F-835F431489F0}"/>
              </a:ext>
            </a:extLst>
          </p:cNvPr>
          <p:cNvSpPr/>
          <p:nvPr/>
        </p:nvSpPr>
        <p:spPr>
          <a:xfrm rot="253844">
            <a:off x="4996370" y="3564028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: Shape 16">
            <a:extLst>
              <a:ext uri="{FF2B5EF4-FFF2-40B4-BE49-F238E27FC236}">
                <a16:creationId xmlns="" xmlns:a16="http://schemas.microsoft.com/office/drawing/2014/main" id="{B7AAF74A-DC2E-4682-B248-E22DC32FFD80}"/>
              </a:ext>
            </a:extLst>
          </p:cNvPr>
          <p:cNvSpPr/>
          <p:nvPr/>
        </p:nvSpPr>
        <p:spPr>
          <a:xfrm>
            <a:off x="4939986" y="3496254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>
            <a:gsLst>
              <a:gs pos="0">
                <a:srgbClr val="CC00FF"/>
              </a:gs>
              <a:gs pos="100000">
                <a:srgbClr val="CC00CC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: Shape 17">
            <a:extLst>
              <a:ext uri="{FF2B5EF4-FFF2-40B4-BE49-F238E27FC236}">
                <a16:creationId xmlns="" xmlns:a16="http://schemas.microsoft.com/office/drawing/2014/main" id="{02A0FF32-AD48-4775-A26F-4291B4640C4A}"/>
              </a:ext>
            </a:extLst>
          </p:cNvPr>
          <p:cNvSpPr/>
          <p:nvPr/>
        </p:nvSpPr>
        <p:spPr>
          <a:xfrm flipH="1" flipV="1">
            <a:off x="3768360" y="3510465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 flip="none" rotWithShape="1">
            <a:gsLst>
              <a:gs pos="0">
                <a:srgbClr val="CC00FF"/>
              </a:gs>
              <a:gs pos="100000">
                <a:srgbClr val="CC00CC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18">
            <a:extLst>
              <a:ext uri="{FF2B5EF4-FFF2-40B4-BE49-F238E27FC236}">
                <a16:creationId xmlns="" xmlns:a16="http://schemas.microsoft.com/office/drawing/2014/main" id="{E4666DC6-D479-4056-A5E9-716D0B9AD94C}"/>
              </a:ext>
            </a:extLst>
          </p:cNvPr>
          <p:cNvSpPr/>
          <p:nvPr/>
        </p:nvSpPr>
        <p:spPr>
          <a:xfrm>
            <a:off x="11253694" y="3502352"/>
            <a:ext cx="91440" cy="1201381"/>
          </a:xfrm>
          <a:prstGeom prst="rect">
            <a:avLst/>
          </a:prstGeom>
          <a:solidFill>
            <a:srgbClr val="9900CC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60">
            <a:extLst>
              <a:ext uri="{FF2B5EF4-FFF2-40B4-BE49-F238E27FC236}">
                <a16:creationId xmlns="" xmlns:a16="http://schemas.microsoft.com/office/drawing/2014/main" id="{5F7B3816-1D69-477C-9DAF-00BCE44E3C79}"/>
              </a:ext>
            </a:extLst>
          </p:cNvPr>
          <p:cNvSpPr/>
          <p:nvPr/>
        </p:nvSpPr>
        <p:spPr>
          <a:xfrm rot="408333">
            <a:off x="7588771" y="2833019"/>
            <a:ext cx="3437916" cy="1201382"/>
          </a:xfrm>
          <a:prstGeom prst="rect">
            <a:avLst/>
          </a:prstGeom>
          <a:solidFill>
            <a:schemeClr val="tx1">
              <a:alpha val="46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Rectangle 20">
            <a:extLst>
              <a:ext uri="{FF2B5EF4-FFF2-40B4-BE49-F238E27FC236}">
                <a16:creationId xmlns="" xmlns:a16="http://schemas.microsoft.com/office/drawing/2014/main" id="{2A7CA28B-30AC-48BD-9035-C6F2456E07F5}"/>
              </a:ext>
            </a:extLst>
          </p:cNvPr>
          <p:cNvSpPr/>
          <p:nvPr/>
        </p:nvSpPr>
        <p:spPr>
          <a:xfrm>
            <a:off x="6141366" y="2294873"/>
            <a:ext cx="5462079" cy="12013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: Shape 70">
            <a:extLst>
              <a:ext uri="{FF2B5EF4-FFF2-40B4-BE49-F238E27FC236}">
                <a16:creationId xmlns="" xmlns:a16="http://schemas.microsoft.com/office/drawing/2014/main" id="{2B8FE6BF-71B4-41E6-835F-8CDE718AB120}"/>
              </a:ext>
            </a:extLst>
          </p:cNvPr>
          <p:cNvSpPr/>
          <p:nvPr/>
        </p:nvSpPr>
        <p:spPr>
          <a:xfrm rot="253844">
            <a:off x="6317321" y="2363515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: Shape 65">
            <a:extLst>
              <a:ext uri="{FF2B5EF4-FFF2-40B4-BE49-F238E27FC236}">
                <a16:creationId xmlns="" xmlns:a16="http://schemas.microsoft.com/office/drawing/2014/main" id="{B263280B-19ED-4391-A474-461399145E35}"/>
              </a:ext>
            </a:extLst>
          </p:cNvPr>
          <p:cNvSpPr/>
          <p:nvPr/>
        </p:nvSpPr>
        <p:spPr>
          <a:xfrm rot="253844">
            <a:off x="6210275" y="2348875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74">
            <a:extLst>
              <a:ext uri="{FF2B5EF4-FFF2-40B4-BE49-F238E27FC236}">
                <a16:creationId xmlns="" xmlns:a16="http://schemas.microsoft.com/office/drawing/2014/main" id="{635EEB73-03CC-48C3-BC7E-F6C38D23F367}"/>
              </a:ext>
            </a:extLst>
          </p:cNvPr>
          <p:cNvSpPr/>
          <p:nvPr/>
        </p:nvSpPr>
        <p:spPr>
          <a:xfrm>
            <a:off x="4706928" y="2862603"/>
            <a:ext cx="1652302" cy="1201380"/>
          </a:xfrm>
          <a:prstGeom prst="ellipse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: Shape 21">
            <a:extLst>
              <a:ext uri="{FF2B5EF4-FFF2-40B4-BE49-F238E27FC236}">
                <a16:creationId xmlns="" xmlns:a16="http://schemas.microsoft.com/office/drawing/2014/main" id="{D1745ABD-21CA-4A85-8E4A-35BB7B1E1CCF}"/>
              </a:ext>
            </a:extLst>
          </p:cNvPr>
          <p:cNvSpPr/>
          <p:nvPr/>
        </p:nvSpPr>
        <p:spPr>
          <a:xfrm>
            <a:off x="6141367" y="2294873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>
            <a:gsLst>
              <a:gs pos="0">
                <a:srgbClr val="33CCFF"/>
              </a:gs>
              <a:gs pos="100000">
                <a:srgbClr val="0099FF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: Shape 22">
            <a:extLst>
              <a:ext uri="{FF2B5EF4-FFF2-40B4-BE49-F238E27FC236}">
                <a16:creationId xmlns="" xmlns:a16="http://schemas.microsoft.com/office/drawing/2014/main" id="{AB7ABED1-F973-4CB9-83D3-537C959EB189}"/>
              </a:ext>
            </a:extLst>
          </p:cNvPr>
          <p:cNvSpPr/>
          <p:nvPr/>
        </p:nvSpPr>
        <p:spPr>
          <a:xfrm flipH="1" flipV="1">
            <a:off x="4939986" y="2294873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 flip="none" rotWithShape="1">
            <a:gsLst>
              <a:gs pos="0">
                <a:srgbClr val="33CCFF"/>
              </a:gs>
              <a:gs pos="100000">
                <a:srgbClr val="0099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23">
            <a:extLst>
              <a:ext uri="{FF2B5EF4-FFF2-40B4-BE49-F238E27FC236}">
                <a16:creationId xmlns="" xmlns:a16="http://schemas.microsoft.com/office/drawing/2014/main" id="{93C4D3A5-C5C5-4363-A2BF-7A038A694E83}"/>
              </a:ext>
            </a:extLst>
          </p:cNvPr>
          <p:cNvSpPr/>
          <p:nvPr/>
        </p:nvSpPr>
        <p:spPr>
          <a:xfrm>
            <a:off x="11537405" y="2307269"/>
            <a:ext cx="91440" cy="1201381"/>
          </a:xfrm>
          <a:prstGeom prst="rect">
            <a:avLst/>
          </a:prstGeom>
          <a:solidFill>
            <a:srgbClr val="0099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1">
            <a:extLst>
              <a:ext uri="{FF2B5EF4-FFF2-40B4-BE49-F238E27FC236}">
                <a16:creationId xmlns="" xmlns:a16="http://schemas.microsoft.com/office/drawing/2014/main" id="{3EDBE1B6-E091-433F-BF06-029B3AA047A4}"/>
              </a:ext>
            </a:extLst>
          </p:cNvPr>
          <p:cNvSpPr/>
          <p:nvPr/>
        </p:nvSpPr>
        <p:spPr>
          <a:xfrm rot="408333">
            <a:off x="8833697" y="1610808"/>
            <a:ext cx="3437916" cy="1201382"/>
          </a:xfrm>
          <a:prstGeom prst="rect">
            <a:avLst/>
          </a:prstGeom>
          <a:solidFill>
            <a:schemeClr val="tx1">
              <a:alpha val="46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9" name="Rectangle 25">
            <a:extLst>
              <a:ext uri="{FF2B5EF4-FFF2-40B4-BE49-F238E27FC236}">
                <a16:creationId xmlns="" xmlns:a16="http://schemas.microsoft.com/office/drawing/2014/main" id="{28D92954-3908-4D5A-A653-0C064E57969B}"/>
              </a:ext>
            </a:extLst>
          </p:cNvPr>
          <p:cNvSpPr/>
          <p:nvPr/>
        </p:nvSpPr>
        <p:spPr>
          <a:xfrm>
            <a:off x="7342747" y="1093492"/>
            <a:ext cx="4596588" cy="12013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: Shape 71">
            <a:extLst>
              <a:ext uri="{FF2B5EF4-FFF2-40B4-BE49-F238E27FC236}">
                <a16:creationId xmlns="" xmlns:a16="http://schemas.microsoft.com/office/drawing/2014/main" id="{C6926E70-F343-4F82-B447-0FAAB36CB9F6}"/>
              </a:ext>
            </a:extLst>
          </p:cNvPr>
          <p:cNvSpPr/>
          <p:nvPr/>
        </p:nvSpPr>
        <p:spPr>
          <a:xfrm rot="253844">
            <a:off x="7530566" y="1135215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5">
            <a:extLst>
              <a:ext uri="{FF2B5EF4-FFF2-40B4-BE49-F238E27FC236}">
                <a16:creationId xmlns="" xmlns:a16="http://schemas.microsoft.com/office/drawing/2014/main" id="{3577FE1B-285D-47D0-97DD-F37DC0E566D0}"/>
              </a:ext>
            </a:extLst>
          </p:cNvPr>
          <p:cNvSpPr/>
          <p:nvPr/>
        </p:nvSpPr>
        <p:spPr>
          <a:xfrm>
            <a:off x="5895740" y="1648680"/>
            <a:ext cx="1652302" cy="1201380"/>
          </a:xfrm>
          <a:prstGeom prst="ellipse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: Shape 66">
            <a:extLst>
              <a:ext uri="{FF2B5EF4-FFF2-40B4-BE49-F238E27FC236}">
                <a16:creationId xmlns="" xmlns:a16="http://schemas.microsoft.com/office/drawing/2014/main" id="{A203A58C-543E-40A5-850D-D22A588D24F6}"/>
              </a:ext>
            </a:extLst>
          </p:cNvPr>
          <p:cNvSpPr/>
          <p:nvPr/>
        </p:nvSpPr>
        <p:spPr>
          <a:xfrm rot="253844">
            <a:off x="7424180" y="1133722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: Shape 26">
            <a:extLst>
              <a:ext uri="{FF2B5EF4-FFF2-40B4-BE49-F238E27FC236}">
                <a16:creationId xmlns="" xmlns:a16="http://schemas.microsoft.com/office/drawing/2014/main" id="{ECE09BEB-DEF7-4261-B670-B9A37247BF60}"/>
              </a:ext>
            </a:extLst>
          </p:cNvPr>
          <p:cNvSpPr/>
          <p:nvPr/>
        </p:nvSpPr>
        <p:spPr>
          <a:xfrm>
            <a:off x="7342747" y="1093492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>
            <a:gsLst>
              <a:gs pos="0">
                <a:srgbClr val="FFCC00"/>
              </a:gs>
              <a:gs pos="100000">
                <a:srgbClr val="FF9900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reeform: Shape 27">
            <a:extLst>
              <a:ext uri="{FF2B5EF4-FFF2-40B4-BE49-F238E27FC236}">
                <a16:creationId xmlns="" xmlns:a16="http://schemas.microsoft.com/office/drawing/2014/main" id="{AB9D1A03-A331-4591-8DE4-0DF498EED676}"/>
              </a:ext>
            </a:extLst>
          </p:cNvPr>
          <p:cNvSpPr/>
          <p:nvPr/>
        </p:nvSpPr>
        <p:spPr>
          <a:xfrm flipH="1" flipV="1">
            <a:off x="6141366" y="1093492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 flip="none" rotWithShape="1">
            <a:gsLst>
              <a:gs pos="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28">
            <a:extLst>
              <a:ext uri="{FF2B5EF4-FFF2-40B4-BE49-F238E27FC236}">
                <a16:creationId xmlns="" xmlns:a16="http://schemas.microsoft.com/office/drawing/2014/main" id="{BEE924DA-B36C-4679-A5BC-C6EE2DD7F502}"/>
              </a:ext>
            </a:extLst>
          </p:cNvPr>
          <p:cNvSpPr/>
          <p:nvPr/>
        </p:nvSpPr>
        <p:spPr>
          <a:xfrm>
            <a:off x="11939335" y="1093492"/>
            <a:ext cx="91440" cy="1201381"/>
          </a:xfrm>
          <a:prstGeom prst="rect">
            <a:avLst/>
          </a:prstGeom>
          <a:solidFill>
            <a:srgbClr val="FF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3" name="Picture 35">
            <a:extLst>
              <a:ext uri="{FF2B5EF4-FFF2-40B4-BE49-F238E27FC236}">
                <a16:creationId xmlns="" xmlns:a16="http://schemas.microsoft.com/office/drawing/2014/main" id="{C6BB9C75-B17B-4EFD-A51A-BC19A725FE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423" y="3737439"/>
            <a:ext cx="686719" cy="40374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4" name="Picture 36">
            <a:extLst>
              <a:ext uri="{FF2B5EF4-FFF2-40B4-BE49-F238E27FC236}">
                <a16:creationId xmlns="" xmlns:a16="http://schemas.microsoft.com/office/drawing/2014/main" id="{AC5111C1-ED89-48ED-9FD3-DB38212ADB5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574"/>
          <a:stretch/>
        </p:blipFill>
        <p:spPr>
          <a:xfrm>
            <a:off x="5443523" y="2750500"/>
            <a:ext cx="459318" cy="52025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5" name="Picture 39">
            <a:extLst>
              <a:ext uri="{FF2B5EF4-FFF2-40B4-BE49-F238E27FC236}">
                <a16:creationId xmlns="" xmlns:a16="http://schemas.microsoft.com/office/drawing/2014/main" id="{AB1469CA-BDF3-4C13-973A-16F0906D18D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578" b="50000"/>
          <a:stretch/>
        </p:blipFill>
        <p:spPr>
          <a:xfrm>
            <a:off x="6654481" y="1613085"/>
            <a:ext cx="479331" cy="36277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86" name="TextBox 48">
            <a:extLst>
              <a:ext uri="{FF2B5EF4-FFF2-40B4-BE49-F238E27FC236}">
                <a16:creationId xmlns="" xmlns:a16="http://schemas.microsoft.com/office/drawing/2014/main" id="{DFF1104E-0994-4563-B950-18A0EAFC2F14}"/>
              </a:ext>
            </a:extLst>
          </p:cNvPr>
          <p:cNvSpPr txBox="1"/>
          <p:nvPr/>
        </p:nvSpPr>
        <p:spPr>
          <a:xfrm>
            <a:off x="5465289" y="3998288"/>
            <a:ext cx="5746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Y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Oswald" panose="02000503000000000000" pitchFamily="2" charset="0"/>
                <a:ea typeface="+mn-ea"/>
                <a:cs typeface="+mn-cs"/>
              </a:rPr>
              <a:t>مثال : -</a:t>
            </a:r>
            <a:r>
              <a:rPr kumimoji="0" lang="ar-SY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Oswald" panose="02000503000000000000" pitchFamily="2" charset="0"/>
                <a:ea typeface="+mn-ea"/>
                <a:cs typeface="+mn-cs"/>
              </a:rPr>
              <a:t>عندما يكون النبات في الظل فإنّه يستجيب للضوء و يميل في اتجاهه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Y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Oswald" panose="02000503000000000000" pitchFamily="2" charset="0"/>
                <a:ea typeface="+mn-ea"/>
                <a:cs typeface="+mn-cs"/>
              </a:rPr>
              <a:t>        </a:t>
            </a:r>
            <a:r>
              <a:rPr kumimoji="0" lang="ar-SY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Oswald" panose="02000503000000000000" pitchFamily="2" charset="0"/>
                <a:ea typeface="+mn-ea"/>
                <a:cs typeface="+mn-cs"/>
              </a:rPr>
              <a:t>-</a:t>
            </a:r>
            <a:r>
              <a:rPr kumimoji="0" lang="ar-SY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Oswald" panose="02000503000000000000" pitchFamily="2" charset="0"/>
                <a:ea typeface="+mn-ea"/>
                <a:cs typeface="+mn-cs"/>
              </a:rPr>
              <a:t>عندما يرى الأرنبُ الثعلبَ يهربُ منه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Oswald" panose="02000503000000000000" pitchFamily="2" charset="0"/>
              <a:ea typeface="+mn-ea"/>
              <a:cs typeface="+mn-cs"/>
            </a:endParaRPr>
          </a:p>
        </p:txBody>
      </p:sp>
      <p:sp>
        <p:nvSpPr>
          <p:cNvPr id="91" name="TextBox 49">
            <a:extLst>
              <a:ext uri="{FF2B5EF4-FFF2-40B4-BE49-F238E27FC236}">
                <a16:creationId xmlns="" xmlns:a16="http://schemas.microsoft.com/office/drawing/2014/main" id="{3BC3F107-E536-4968-B783-44DDACF22075}"/>
              </a:ext>
            </a:extLst>
          </p:cNvPr>
          <p:cNvSpPr txBox="1"/>
          <p:nvPr/>
        </p:nvSpPr>
        <p:spPr>
          <a:xfrm>
            <a:off x="6167597" y="3690695"/>
            <a:ext cx="5131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ar-SY" b="1" dirty="0" smtClean="0">
                <a:solidFill>
                  <a:srgbClr val="C00000"/>
                </a:solidFill>
                <a:latin typeface="Oswald" panose="02000503000000000000" pitchFamily="2" charset="0"/>
              </a:rPr>
              <a:t>الاستجابة: </a:t>
            </a:r>
            <a:r>
              <a:rPr lang="ar-SY" b="1" dirty="0">
                <a:latin typeface="Oswald" panose="02000503000000000000" pitchFamily="2" charset="0"/>
              </a:rPr>
              <a:t>و هي قدرة المخلوق الحي على التفاعل مع ما يحيط </a:t>
            </a:r>
            <a:r>
              <a:rPr lang="ar-SY" b="1" dirty="0" smtClean="0">
                <a:latin typeface="Oswald" panose="02000503000000000000" pitchFamily="2" charset="0"/>
              </a:rPr>
              <a:t>به</a:t>
            </a:r>
            <a:endParaRPr lang="ar-SY" b="1" dirty="0">
              <a:latin typeface="Oswald" panose="02000503000000000000" pitchFamily="2" charset="0"/>
            </a:endParaRPr>
          </a:p>
        </p:txBody>
      </p:sp>
      <p:sp>
        <p:nvSpPr>
          <p:cNvPr id="93" name="TextBox 51">
            <a:extLst>
              <a:ext uri="{FF2B5EF4-FFF2-40B4-BE49-F238E27FC236}">
                <a16:creationId xmlns="" xmlns:a16="http://schemas.microsoft.com/office/drawing/2014/main" id="{15ADE817-36F8-4A64-99D1-42FF21F1A073}"/>
              </a:ext>
            </a:extLst>
          </p:cNvPr>
          <p:cNvSpPr txBox="1"/>
          <p:nvPr/>
        </p:nvSpPr>
        <p:spPr>
          <a:xfrm>
            <a:off x="6824571" y="2667448"/>
            <a:ext cx="4712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defRPr/>
            </a:pPr>
            <a:r>
              <a:rPr lang="ar-SY" b="1" dirty="0">
                <a:solidFill>
                  <a:srgbClr val="C00000"/>
                </a:solidFill>
                <a:latin typeface="Oswald" panose="02000503000000000000" pitchFamily="2" charset="0"/>
              </a:rPr>
              <a:t>المخلوقات الحية </a:t>
            </a:r>
            <a:r>
              <a:rPr lang="ar-SY" b="1" dirty="0" smtClean="0">
                <a:solidFill>
                  <a:srgbClr val="C00000"/>
                </a:solidFill>
                <a:latin typeface="Oswald" panose="02000503000000000000" pitchFamily="2" charset="0"/>
              </a:rPr>
              <a:t>تستجيب : </a:t>
            </a:r>
            <a:r>
              <a:rPr lang="ar-SY" b="1" dirty="0" smtClean="0">
                <a:latin typeface="Oswald" panose="02000503000000000000" pitchFamily="2" charset="0"/>
              </a:rPr>
              <a:t>وهب الله تعالى للمخلوقات الحية</a:t>
            </a:r>
          </a:p>
          <a:p>
            <a:pPr lvl="0" algn="r">
              <a:defRPr/>
            </a:pPr>
            <a:r>
              <a:rPr lang="ar-SY" b="1" dirty="0">
                <a:latin typeface="Oswald" panose="02000503000000000000" pitchFamily="2" charset="0"/>
              </a:rPr>
              <a:t> </a:t>
            </a:r>
            <a:r>
              <a:rPr lang="ar-SY" b="1" dirty="0" smtClean="0">
                <a:latin typeface="Oswald" panose="02000503000000000000" pitchFamily="2" charset="0"/>
              </a:rPr>
              <a:t>القدرة على الاستجابة</a:t>
            </a:r>
            <a:r>
              <a:rPr lang="ar-SY" b="1" dirty="0" smtClean="0">
                <a:solidFill>
                  <a:schemeClr val="accent2"/>
                </a:solidFill>
                <a:latin typeface="Oswald" panose="02000503000000000000" pitchFamily="2" charset="0"/>
              </a:rPr>
              <a:t>  </a:t>
            </a:r>
            <a:endParaRPr lang="ar-SY" b="1" dirty="0">
              <a:latin typeface="Oswald" panose="02000503000000000000" pitchFamily="2" charset="0"/>
            </a:endParaRPr>
          </a:p>
        </p:txBody>
      </p:sp>
      <p:sp>
        <p:nvSpPr>
          <p:cNvPr id="95" name="TextBox 53">
            <a:extLst>
              <a:ext uri="{FF2B5EF4-FFF2-40B4-BE49-F238E27FC236}">
                <a16:creationId xmlns="" xmlns:a16="http://schemas.microsoft.com/office/drawing/2014/main" id="{E1ED38C1-3EB0-47D6-B4F1-8D225FF32CDC}"/>
              </a:ext>
            </a:extLst>
          </p:cNvPr>
          <p:cNvSpPr txBox="1"/>
          <p:nvPr/>
        </p:nvSpPr>
        <p:spPr>
          <a:xfrm>
            <a:off x="7720441" y="1294148"/>
            <a:ext cx="38556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defRPr/>
            </a:pPr>
            <a:r>
              <a:rPr lang="ar-SY" b="1" dirty="0" smtClean="0">
                <a:solidFill>
                  <a:schemeClr val="accent2"/>
                </a:solidFill>
                <a:latin typeface="Oswald" panose="02000503000000000000" pitchFamily="2" charset="0"/>
              </a:rPr>
              <a:t>المخلوقات الحيّة تنمو</a:t>
            </a:r>
          </a:p>
          <a:p>
            <a:pPr lvl="0" algn="r">
              <a:defRPr/>
            </a:pPr>
            <a:r>
              <a:rPr lang="ar-SY" b="1" dirty="0" smtClean="0">
                <a:solidFill>
                  <a:schemeClr val="accent2"/>
                </a:solidFill>
                <a:latin typeface="Oswald" panose="02000503000000000000" pitchFamily="2" charset="0"/>
              </a:rPr>
              <a:t> </a:t>
            </a:r>
            <a:r>
              <a:rPr lang="ar-SY" b="1" dirty="0" smtClean="0">
                <a:latin typeface="Oswald" panose="02000503000000000000" pitchFamily="2" charset="0"/>
              </a:rPr>
              <a:t>تستخدم المخلوقات الحية الطاقة لتنمو </a:t>
            </a:r>
          </a:p>
          <a:p>
            <a:pPr lvl="0" algn="r">
              <a:defRPr/>
            </a:pPr>
            <a:r>
              <a:rPr lang="ar-SY" b="1" dirty="0" smtClean="0">
                <a:solidFill>
                  <a:schemeClr val="accent2"/>
                </a:solidFill>
                <a:latin typeface="Oswald" panose="02000503000000000000" pitchFamily="2" charset="0"/>
              </a:rPr>
              <a:t>النمو يعني التغير مع تقدّم العمر</a:t>
            </a:r>
            <a:endParaRPr lang="ar-SY" b="1" dirty="0">
              <a:solidFill>
                <a:schemeClr val="accent2"/>
              </a:solidFill>
              <a:latin typeface="Oswald" panose="02000503000000000000" pitchFamily="2" charset="0"/>
            </a:endParaRPr>
          </a:p>
        </p:txBody>
      </p:sp>
      <p:pic>
        <p:nvPicPr>
          <p:cNvPr id="97" name="Graphic 206">
            <a:extLst>
              <a:ext uri="{FF2B5EF4-FFF2-40B4-BE49-F238E27FC236}">
                <a16:creationId xmlns:a16="http://schemas.microsoft.com/office/drawing/2014/main" xmlns="" id="{6E006741-4755-427C-898D-9339BED681F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684" b="100000" l="9459" r="100000">
                        <a14:foregroundMark x1="81419" y1="69960" x2="86486" y2="73123"/>
                        <a14:foregroundMark x1="74324" y1="47628" x2="85473" y2="53755"/>
                        <a14:backgroundMark x1="89527" y1="83992" x2="89527" y2="83992"/>
                        <a14:backgroundMark x1="66892" y1="70553" x2="66892" y2="70553"/>
                        <a14:backgroundMark x1="82432" y1="65217" x2="82432" y2="65217"/>
                        <a14:backgroundMark x1="56757" y1="92292" x2="56757" y2="92292"/>
                        <a14:backgroundMark x1="76351" y1="96640" x2="76351" y2="96640"/>
                        <a14:backgroundMark x1="92905" y1="97233" x2="92905" y2="97233"/>
                        <a14:backgroundMark x1="84459" y1="97233" x2="84459" y2="97233"/>
                        <a14:backgroundMark x1="39189" y1="96047" x2="39189" y2="96047"/>
                        <a14:backgroundMark x1="54730" y1="93676" x2="44257" y2="96047"/>
                        <a14:backgroundMark x1="25676" y1="80237" x2="25676" y2="80237"/>
                        <a14:backgroundMark x1="43243" y1="78458" x2="26689" y2="80237"/>
                        <a14:backgroundMark x1="66892" y1="82016" x2="66892" y2="82016"/>
                        <a14:backgroundMark x1="65878" y1="49407" x2="65878" y2="49407"/>
                        <a14:backgroundMark x1="65878" y1="51383" x2="68919" y2="567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430" t="11027"/>
          <a:stretch/>
        </p:blipFill>
        <p:spPr>
          <a:xfrm>
            <a:off x="10785087" y="4785397"/>
            <a:ext cx="1028654" cy="18700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59" name="Group 129">
            <a:extLst>
              <a:ext uri="{FF2B5EF4-FFF2-40B4-BE49-F238E27FC236}">
                <a16:creationId xmlns:a16="http://schemas.microsoft.com/office/drawing/2014/main" xmlns="" id="{43EFE677-0F60-481F-9BB9-BCFFEB866FAA}"/>
              </a:ext>
            </a:extLst>
          </p:cNvPr>
          <p:cNvGrpSpPr/>
          <p:nvPr/>
        </p:nvGrpSpPr>
        <p:grpSpPr>
          <a:xfrm>
            <a:off x="7720441" y="141631"/>
            <a:ext cx="4339764" cy="820175"/>
            <a:chOff x="742949" y="1272891"/>
            <a:chExt cx="5147197" cy="972772"/>
          </a:xfrm>
        </p:grpSpPr>
        <p:grpSp>
          <p:nvGrpSpPr>
            <p:cNvPr id="60" name="Group 130">
              <a:extLst>
                <a:ext uri="{FF2B5EF4-FFF2-40B4-BE49-F238E27FC236}">
                  <a16:creationId xmlns:a16="http://schemas.microsoft.com/office/drawing/2014/main" xmlns="" id="{A6400EFA-A623-4826-B7BE-D8ADFBA494E6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972772"/>
              <a:chOff x="1508077" y="1995984"/>
              <a:chExt cx="7582470" cy="1433016"/>
            </a:xfrm>
          </p:grpSpPr>
          <p:sp>
            <p:nvSpPr>
              <p:cNvPr id="76" name="Freeform: Shape 135">
                <a:extLst>
                  <a:ext uri="{FF2B5EF4-FFF2-40B4-BE49-F238E27FC236}">
                    <a16:creationId xmlns:a16="http://schemas.microsoft.com/office/drawing/2014/main" xmlns="" id="{0DA8193C-66BC-4121-9095-B42708D7CCBE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: Rounded Corners 136">
                <a:extLst>
                  <a:ext uri="{FF2B5EF4-FFF2-40B4-BE49-F238E27FC236}">
                    <a16:creationId xmlns:a16="http://schemas.microsoft.com/office/drawing/2014/main" xmlns="" id="{6526BA52-2E62-4587-94EF-4007BFE04A54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Rectangle: Rounded Corners 137">
                <a:extLst>
                  <a:ext uri="{FF2B5EF4-FFF2-40B4-BE49-F238E27FC236}">
                    <a16:creationId xmlns:a16="http://schemas.microsoft.com/office/drawing/2014/main" xmlns="" id="{7BD8E0CC-0EE9-494D-939F-11B168119B45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: Rounded Corners 138">
                <a:extLst>
                  <a:ext uri="{FF2B5EF4-FFF2-40B4-BE49-F238E27FC236}">
                    <a16:creationId xmlns:a16="http://schemas.microsoft.com/office/drawing/2014/main" xmlns="" id="{57DCAED5-A503-486F-9E14-1FD530D167EB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: Rounded Corners 139">
                <a:extLst>
                  <a:ext uri="{FF2B5EF4-FFF2-40B4-BE49-F238E27FC236}">
                    <a16:creationId xmlns:a16="http://schemas.microsoft.com/office/drawing/2014/main" xmlns="" id="{8CDA4990-C492-4D23-8AD2-BC23F23D1285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Oval 140">
                <a:extLst>
                  <a:ext uri="{FF2B5EF4-FFF2-40B4-BE49-F238E27FC236}">
                    <a16:creationId xmlns:a16="http://schemas.microsoft.com/office/drawing/2014/main" xmlns="" id="{0DBC59E1-9CB7-4C1A-BFB4-C84FD5337B5B}"/>
                  </a:ext>
                </a:extLst>
              </p:cNvPr>
              <p:cNvSpPr/>
              <p:nvPr/>
            </p:nvSpPr>
            <p:spPr>
              <a:xfrm>
                <a:off x="1624084" y="2068203"/>
                <a:ext cx="1269242" cy="1269242"/>
              </a:xfrm>
              <a:prstGeom prst="ellipse">
                <a:avLst/>
              </a:prstGeom>
              <a:solidFill>
                <a:srgbClr val="003CDB"/>
              </a:solidFill>
              <a:ln>
                <a:noFill/>
              </a:ln>
              <a:effectLst>
                <a:innerShdw blurRad="266700">
                  <a:prstClr val="black">
                    <a:alpha val="69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3" name="TextBox 131">
              <a:extLst>
                <a:ext uri="{FF2B5EF4-FFF2-40B4-BE49-F238E27FC236}">
                  <a16:creationId xmlns:a16="http://schemas.microsoft.com/office/drawing/2014/main" xmlns="" id="{A3FAC2B0-BB85-4980-B96D-6E1E027A7AB9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75" name="TextBox 132">
              <a:extLst>
                <a:ext uri="{FF2B5EF4-FFF2-40B4-BE49-F238E27FC236}">
                  <a16:creationId xmlns:a16="http://schemas.microsoft.com/office/drawing/2014/main" xmlns="" id="{1072384A-51CA-4A89-9447-CD0AD14DD477}"/>
                </a:ext>
              </a:extLst>
            </p:cNvPr>
            <p:cNvSpPr txBox="1"/>
            <p:nvPr/>
          </p:nvSpPr>
          <p:spPr>
            <a:xfrm>
              <a:off x="1446780" y="1476980"/>
              <a:ext cx="32327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 smtClean="0">
                  <a:solidFill>
                    <a:srgbClr val="C00000"/>
                  </a:solidFill>
                </a:rPr>
                <a:t>ما المخلوقات الحية ؟</a:t>
              </a:r>
              <a:endParaRPr lang="ar-SY" sz="2400" b="1" dirty="0">
                <a:solidFill>
                  <a:srgbClr val="C00000"/>
                </a:solidFill>
              </a:endParaRPr>
            </a:p>
          </p:txBody>
        </p:sp>
      </p:grpSp>
      <p:pic>
        <p:nvPicPr>
          <p:cNvPr id="88" name="Graphic 206">
            <a:extLst>
              <a:ext uri="{FF2B5EF4-FFF2-40B4-BE49-F238E27FC236}">
                <a16:creationId xmlns:a16="http://schemas.microsoft.com/office/drawing/2014/main" xmlns="" id="{6E006741-4755-427C-898D-9339BED681F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9629" y="5131814"/>
            <a:ext cx="2222824" cy="14250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9" name="Picture 35">
            <a:extLst>
              <a:ext uri="{FF2B5EF4-FFF2-40B4-BE49-F238E27FC236}">
                <a16:creationId xmlns="" xmlns:a16="http://schemas.microsoft.com/office/drawing/2014/main" id="{C6BB9C75-B17B-4EFD-A51A-BC19A725FE3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900" y="4079253"/>
            <a:ext cx="524812" cy="50082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0" name="Graphic 206">
            <a:extLst>
              <a:ext uri="{FF2B5EF4-FFF2-40B4-BE49-F238E27FC236}">
                <a16:creationId xmlns:a16="http://schemas.microsoft.com/office/drawing/2014/main" xmlns="" id="{6E006741-4755-427C-898D-9339BED681F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8947" y="5155789"/>
            <a:ext cx="1250773" cy="14250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3355176" y="5209443"/>
            <a:ext cx="3386880" cy="1403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2101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3" presetClass="entr" presetSubtype="16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8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5" dur="2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6" presetID="2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27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28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4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4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9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4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8" dur="10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9" dur="1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1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4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9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3" dur="10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5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8" dur="10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9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0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3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4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5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10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9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3" dur="10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4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5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8" dur="10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9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0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3" dur="10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4" dur="1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5" dur="1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8" dur="10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9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0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3" dur="10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4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5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8" dur="10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9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0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3" dur="10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4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5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8" dur="10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9" dur="1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0" dur="1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3" dur="10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4" dur="10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5" dur="10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8" dur="1000"/>
                                            <p:tgtEl>
                                              <p:spTgt spid="7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9" dur="1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0" dur="1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3" dur="10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4" dur="10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5" dur="10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8" dur="1000"/>
                                            <p:tgtEl>
                                              <p:spTgt spid="8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9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0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1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3" dur="1000"/>
                                            <p:tgtEl>
                                              <p:spTgt spid="8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4" dur="10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5" dur="10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6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8" dur="1000"/>
                                            <p:tgtEl>
                                              <p:spTgt spid="8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9" dur="1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0" dur="1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1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3" dur="1000"/>
                                            <p:tgtEl>
                                              <p:spTgt spid="8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4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5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6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8" dur="1000"/>
                                            <p:tgtEl>
                                              <p:spTgt spid="8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9" dur="10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0" dur="10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3" dur="1000"/>
                                            <p:tgtEl>
                                              <p:spTgt spid="8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4" dur="1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5" dur="1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8" dur="1000"/>
                                            <p:tgtEl>
                                              <p:spTgt spid="9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9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0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3" dur="10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4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5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8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9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0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3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94" dur="1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5" dur="1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97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9" dur="5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0" dur="5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1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2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4" dur="5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5" dur="5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6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07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9" dur="5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0" dur="5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12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4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5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6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17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9" dur="1000"/>
                                            <p:tgtEl>
                                              <p:spTgt spid="102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20" dur="10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1" dur="10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0" grpId="1" animBg="1"/>
          <p:bldP spid="38" grpId="0" animBg="1"/>
          <p:bldP spid="39" grpId="0" animBg="1"/>
          <p:bldP spid="49" grpId="0" animBg="1"/>
          <p:bldP spid="50" grpId="0" animBg="1"/>
          <p:bldP spid="51" grpId="0" animBg="1"/>
          <p:bldP spid="52" grpId="0" animBg="1"/>
          <p:bldP spid="53" grpId="0" animBg="1"/>
          <p:bldP spid="54" grpId="0" animBg="1"/>
          <p:bldP spid="55" grpId="0" animBg="1"/>
          <p:bldP spid="56" grpId="0" animBg="1"/>
          <p:bldP spid="61" grpId="0" animBg="1"/>
          <p:bldP spid="62" grpId="0" animBg="1"/>
          <p:bldP spid="63" grpId="0" animBg="1"/>
          <p:bldP spid="64" grpId="0" animBg="1"/>
          <p:bldP spid="65" grpId="0" animBg="1"/>
          <p:bldP spid="66" grpId="0" animBg="1"/>
          <p:bldP spid="67" grpId="0" animBg="1"/>
          <p:bldP spid="68" grpId="0" animBg="1"/>
          <p:bldP spid="69" grpId="0" animBg="1"/>
          <p:bldP spid="70" grpId="0" animBg="1"/>
          <p:bldP spid="71" grpId="0" animBg="1"/>
          <p:bldP spid="72" grpId="0" animBg="1"/>
          <p:bldP spid="74" grpId="0" animBg="1"/>
          <p:bldP spid="81" grpId="0" animBg="1"/>
          <p:bldP spid="82" grpId="0" animBg="1"/>
          <p:bldP spid="86" grpId="0"/>
          <p:bldP spid="91" grpId="0"/>
          <p:bldP spid="93" grpId="0"/>
          <p:bldP spid="9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3" presetClass="entr" presetSubtype="16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8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5" dur="2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6" presetID="2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4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4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9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4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8" dur="10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9" dur="1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1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4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9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3" dur="10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5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8" dur="10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9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0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3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4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5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10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9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3" dur="10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4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5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8" dur="10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9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0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3" dur="10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4" dur="1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5" dur="1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8" dur="10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9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0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3" dur="10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4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5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8" dur="10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9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0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3" dur="10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4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5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8" dur="10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9" dur="1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0" dur="1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3" dur="10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4" dur="10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5" dur="10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8" dur="1000"/>
                                            <p:tgtEl>
                                              <p:spTgt spid="7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9" dur="1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0" dur="1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3" dur="10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4" dur="10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5" dur="10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8" dur="1000"/>
                                            <p:tgtEl>
                                              <p:spTgt spid="8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9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0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1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3" dur="1000"/>
                                            <p:tgtEl>
                                              <p:spTgt spid="8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4" dur="10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5" dur="10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6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8" dur="1000"/>
                                            <p:tgtEl>
                                              <p:spTgt spid="8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9" dur="1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0" dur="1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1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3" dur="1000"/>
                                            <p:tgtEl>
                                              <p:spTgt spid="8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4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5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6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8" dur="1000"/>
                                            <p:tgtEl>
                                              <p:spTgt spid="8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9" dur="10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0" dur="10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3" dur="1000"/>
                                            <p:tgtEl>
                                              <p:spTgt spid="8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4" dur="1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5" dur="1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8" dur="1000"/>
                                            <p:tgtEl>
                                              <p:spTgt spid="9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9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0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3" dur="10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4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5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8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9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0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3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94" dur="1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5" dur="1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97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9" dur="5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0" dur="5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1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2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4" dur="5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5" dur="5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6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07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9" dur="5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0" dur="5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12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4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5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6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17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9" dur="1000"/>
                                            <p:tgtEl>
                                              <p:spTgt spid="102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20" dur="10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1" dur="10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0" grpId="1" animBg="1"/>
          <p:bldP spid="38" grpId="0" animBg="1"/>
          <p:bldP spid="39" grpId="0" animBg="1"/>
          <p:bldP spid="49" grpId="0" animBg="1"/>
          <p:bldP spid="50" grpId="0" animBg="1"/>
          <p:bldP spid="51" grpId="0" animBg="1"/>
          <p:bldP spid="52" grpId="0" animBg="1"/>
          <p:bldP spid="53" grpId="0" animBg="1"/>
          <p:bldP spid="54" grpId="0" animBg="1"/>
          <p:bldP spid="55" grpId="0" animBg="1"/>
          <p:bldP spid="56" grpId="0" animBg="1"/>
          <p:bldP spid="61" grpId="0" animBg="1"/>
          <p:bldP spid="62" grpId="0" animBg="1"/>
          <p:bldP spid="63" grpId="0" animBg="1"/>
          <p:bldP spid="64" grpId="0" animBg="1"/>
          <p:bldP spid="65" grpId="0" animBg="1"/>
          <p:bldP spid="66" grpId="0" animBg="1"/>
          <p:bldP spid="67" grpId="0" animBg="1"/>
          <p:bldP spid="68" grpId="0" animBg="1"/>
          <p:bldP spid="69" grpId="0" animBg="1"/>
          <p:bldP spid="70" grpId="0" animBg="1"/>
          <p:bldP spid="71" grpId="0" animBg="1"/>
          <p:bldP spid="72" grpId="0" animBg="1"/>
          <p:bldP spid="74" grpId="0" animBg="1"/>
          <p:bldP spid="81" grpId="0" animBg="1"/>
          <p:bldP spid="82" grpId="0" animBg="1"/>
          <p:bldP spid="86" grpId="0"/>
          <p:bldP spid="91" grpId="0"/>
          <p:bldP spid="93" grpId="0"/>
          <p:bldP spid="95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rapezoid 48">
            <a:extLst>
              <a:ext uri="{FF2B5EF4-FFF2-40B4-BE49-F238E27FC236}">
                <a16:creationId xmlns=""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Block Arc 50">
            <a:extLst>
              <a:ext uri="{FF2B5EF4-FFF2-40B4-BE49-F238E27FC236}">
                <a16:creationId xmlns=""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Freeform: Shape 58">
            <a:extLst>
              <a:ext uri="{FF2B5EF4-FFF2-40B4-BE49-F238E27FC236}">
                <a16:creationId xmlns=""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rapezoid 59">
            <a:extLst>
              <a:ext uri="{FF2B5EF4-FFF2-40B4-BE49-F238E27FC236}">
                <a16:creationId xmlns=""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8" name="Group 69">
            <a:extLst>
              <a:ext uri="{FF2B5EF4-FFF2-40B4-BE49-F238E27FC236}">
                <a16:creationId xmlns=""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471309"/>
            <a:ext cx="2786743" cy="1429232"/>
            <a:chOff x="538318" y="1482904"/>
            <a:chExt cx="2658769" cy="1143772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9" name="Trapezoid 57">
              <a:extLst>
                <a:ext uri="{FF2B5EF4-FFF2-40B4-BE49-F238E27FC236}">
                  <a16:creationId xmlns=""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TextBox 61">
              <a:extLst>
                <a:ext uri="{FF2B5EF4-FFF2-40B4-BE49-F238E27FC236}">
                  <a16:creationId xmlns=""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054255" y="1482904"/>
              <a:ext cx="1569008" cy="5172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1</a:t>
              </a:r>
            </a:p>
          </p:txBody>
        </p:sp>
        <p:grpSp>
          <p:nvGrpSpPr>
            <p:cNvPr id="21" name="Group 65">
              <a:extLst>
                <a:ext uri="{FF2B5EF4-FFF2-40B4-BE49-F238E27FC236}">
                  <a16:creationId xmlns=""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787829" y="2000144"/>
              <a:ext cx="2143232" cy="541267"/>
              <a:chOff x="3299468" y="5457935"/>
              <a:chExt cx="2143232" cy="541267"/>
            </a:xfrm>
            <a:grpFill/>
          </p:grpSpPr>
          <p:sp>
            <p:nvSpPr>
              <p:cNvPr id="22" name="TextBox 66">
                <a:extLst>
                  <a:ext uri="{FF2B5EF4-FFF2-40B4-BE49-F238E27FC236}">
                    <a16:creationId xmlns=""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667466" y="5457935"/>
                <a:ext cx="1365861" cy="2709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المخلوقات الحية</a:t>
                </a:r>
              </a:p>
            </p:txBody>
          </p:sp>
          <p:sp>
            <p:nvSpPr>
              <p:cNvPr id="23" name="TextBox 67">
                <a:extLst>
                  <a:ext uri="{FF2B5EF4-FFF2-40B4-BE49-F238E27FC236}">
                    <a16:creationId xmlns=""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299468" y="5703637"/>
                <a:ext cx="2143232" cy="2955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المخلوقات الحيّة و حاجاتها</a:t>
                </a:r>
              </a:p>
            </p:txBody>
          </p:sp>
        </p:grpSp>
      </p:grpSp>
      <p:sp>
        <p:nvSpPr>
          <p:cNvPr id="24" name="Rectangle 49">
            <a:extLst>
              <a:ext uri="{FF2B5EF4-FFF2-40B4-BE49-F238E27FC236}">
                <a16:creationId xmlns=""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Freeform: Shape 7">
            <a:extLst>
              <a:ext uri="{FF2B5EF4-FFF2-40B4-BE49-F238E27FC236}">
                <a16:creationId xmlns="" xmlns:a16="http://schemas.microsoft.com/office/drawing/2014/main" id="{379DF894-4543-4E2A-A932-45D8D5155E4D}"/>
              </a:ext>
            </a:extLst>
          </p:cNvPr>
          <p:cNvSpPr/>
          <p:nvPr/>
        </p:nvSpPr>
        <p:spPr>
          <a:xfrm>
            <a:off x="862460" y="3010628"/>
            <a:ext cx="1613481" cy="1613481"/>
          </a:xfrm>
          <a:custGeom>
            <a:avLst/>
            <a:gdLst>
              <a:gd name="connsiteX0" fmla="*/ 1226115 w 3038621"/>
              <a:gd name="connsiteY0" fmla="*/ 0 h 3038621"/>
              <a:gd name="connsiteX1" fmla="*/ 1812506 w 3038621"/>
              <a:gd name="connsiteY1" fmla="*/ 0 h 3038621"/>
              <a:gd name="connsiteX2" fmla="*/ 1890271 w 3038621"/>
              <a:gd name="connsiteY2" fmla="*/ 259462 h 3038621"/>
              <a:gd name="connsiteX3" fmla="*/ 1895833 w 3038621"/>
              <a:gd name="connsiteY3" fmla="*/ 304887 h 3038621"/>
              <a:gd name="connsiteX4" fmla="*/ 1897323 w 3038621"/>
              <a:gd name="connsiteY4" fmla="*/ 305270 h 3038621"/>
              <a:gd name="connsiteX5" fmla="*/ 2084270 w 3038621"/>
              <a:gd name="connsiteY5" fmla="*/ 380249 h 3038621"/>
              <a:gd name="connsiteX6" fmla="*/ 2110556 w 3038621"/>
              <a:gd name="connsiteY6" fmla="*/ 395998 h 3038621"/>
              <a:gd name="connsiteX7" fmla="*/ 2147849 w 3038621"/>
              <a:gd name="connsiteY7" fmla="*/ 366155 h 3038621"/>
              <a:gd name="connsiteX8" fmla="*/ 2386305 w 3038621"/>
              <a:gd name="connsiteY8" fmla="*/ 237675 h 3038621"/>
              <a:gd name="connsiteX9" fmla="*/ 2800946 w 3038621"/>
              <a:gd name="connsiteY9" fmla="*/ 652317 h 3038621"/>
              <a:gd name="connsiteX10" fmla="*/ 2672467 w 3038621"/>
              <a:gd name="connsiteY10" fmla="*/ 890772 h 3038621"/>
              <a:gd name="connsiteX11" fmla="*/ 2644268 w 3038621"/>
              <a:gd name="connsiteY11" fmla="*/ 926839 h 3038621"/>
              <a:gd name="connsiteX12" fmla="*/ 2644334 w 3038621"/>
              <a:gd name="connsiteY12" fmla="*/ 926943 h 3038621"/>
              <a:gd name="connsiteX13" fmla="*/ 2706547 w 3038621"/>
              <a:gd name="connsiteY13" fmla="*/ 1064045 h 3038621"/>
              <a:gd name="connsiteX14" fmla="*/ 2731329 w 3038621"/>
              <a:gd name="connsiteY14" fmla="*/ 1142494 h 3038621"/>
              <a:gd name="connsiteX15" fmla="*/ 2779159 w 3038621"/>
              <a:gd name="connsiteY15" fmla="*/ 1148350 h 3038621"/>
              <a:gd name="connsiteX16" fmla="*/ 3038621 w 3038621"/>
              <a:gd name="connsiteY16" fmla="*/ 1226115 h 3038621"/>
              <a:gd name="connsiteX17" fmla="*/ 3038621 w 3038621"/>
              <a:gd name="connsiteY17" fmla="*/ 1812506 h 3038621"/>
              <a:gd name="connsiteX18" fmla="*/ 2779159 w 3038621"/>
              <a:gd name="connsiteY18" fmla="*/ 1890271 h 3038621"/>
              <a:gd name="connsiteX19" fmla="*/ 2732846 w 3038621"/>
              <a:gd name="connsiteY19" fmla="*/ 1895941 h 3038621"/>
              <a:gd name="connsiteX20" fmla="*/ 2723709 w 3038621"/>
              <a:gd name="connsiteY20" fmla="*/ 1927018 h 3038621"/>
              <a:gd name="connsiteX21" fmla="*/ 2666815 w 3038621"/>
              <a:gd name="connsiteY21" fmla="*/ 2066947 h 3038621"/>
              <a:gd name="connsiteX22" fmla="*/ 2642954 w 3038621"/>
              <a:gd name="connsiteY22" fmla="*/ 2110102 h 3038621"/>
              <a:gd name="connsiteX23" fmla="*/ 2672467 w 3038621"/>
              <a:gd name="connsiteY23" fmla="*/ 2147849 h 3038621"/>
              <a:gd name="connsiteX24" fmla="*/ 2800946 w 3038621"/>
              <a:gd name="connsiteY24" fmla="*/ 2386305 h 3038621"/>
              <a:gd name="connsiteX25" fmla="*/ 2386305 w 3038621"/>
              <a:gd name="connsiteY25" fmla="*/ 2800946 h 3038621"/>
              <a:gd name="connsiteX26" fmla="*/ 2147849 w 3038621"/>
              <a:gd name="connsiteY26" fmla="*/ 2672467 h 3038621"/>
              <a:gd name="connsiteX27" fmla="*/ 2109881 w 3038621"/>
              <a:gd name="connsiteY27" fmla="*/ 2642782 h 3038621"/>
              <a:gd name="connsiteX28" fmla="*/ 2038929 w 3038621"/>
              <a:gd name="connsiteY28" fmla="*/ 2679794 h 3038621"/>
              <a:gd name="connsiteX29" fmla="*/ 1897323 w 3038621"/>
              <a:gd name="connsiteY29" fmla="*/ 2733350 h 3038621"/>
              <a:gd name="connsiteX30" fmla="*/ 1895833 w 3038621"/>
              <a:gd name="connsiteY30" fmla="*/ 2733733 h 3038621"/>
              <a:gd name="connsiteX31" fmla="*/ 1890271 w 3038621"/>
              <a:gd name="connsiteY31" fmla="*/ 2779159 h 3038621"/>
              <a:gd name="connsiteX32" fmla="*/ 1812506 w 3038621"/>
              <a:gd name="connsiteY32" fmla="*/ 3038621 h 3038621"/>
              <a:gd name="connsiteX33" fmla="*/ 1226115 w 3038621"/>
              <a:gd name="connsiteY33" fmla="*/ 3038621 h 3038621"/>
              <a:gd name="connsiteX34" fmla="*/ 1148350 w 3038621"/>
              <a:gd name="connsiteY34" fmla="*/ 2779159 h 3038621"/>
              <a:gd name="connsiteX35" fmla="*/ 1142789 w 3038621"/>
              <a:gd name="connsiteY35" fmla="*/ 2733734 h 3038621"/>
              <a:gd name="connsiteX36" fmla="*/ 1141297 w 3038621"/>
              <a:gd name="connsiteY36" fmla="*/ 2733350 h 3038621"/>
              <a:gd name="connsiteX37" fmla="*/ 954351 w 3038621"/>
              <a:gd name="connsiteY37" fmla="*/ 2658371 h 3038621"/>
              <a:gd name="connsiteX38" fmla="*/ 928065 w 3038621"/>
              <a:gd name="connsiteY38" fmla="*/ 2642623 h 3038621"/>
              <a:gd name="connsiteX39" fmla="*/ 890772 w 3038621"/>
              <a:gd name="connsiteY39" fmla="*/ 2672467 h 3038621"/>
              <a:gd name="connsiteX40" fmla="*/ 652317 w 3038621"/>
              <a:gd name="connsiteY40" fmla="*/ 2800946 h 3038621"/>
              <a:gd name="connsiteX41" fmla="*/ 237675 w 3038621"/>
              <a:gd name="connsiteY41" fmla="*/ 2386305 h 3038621"/>
              <a:gd name="connsiteX42" fmla="*/ 366155 w 3038621"/>
              <a:gd name="connsiteY42" fmla="*/ 2147849 h 3038621"/>
              <a:gd name="connsiteX43" fmla="*/ 394354 w 3038621"/>
              <a:gd name="connsiteY43" fmla="*/ 2111782 h 3038621"/>
              <a:gd name="connsiteX44" fmla="*/ 394287 w 3038621"/>
              <a:gd name="connsiteY44" fmla="*/ 2111677 h 3038621"/>
              <a:gd name="connsiteX45" fmla="*/ 332074 w 3038621"/>
              <a:gd name="connsiteY45" fmla="*/ 1974575 h 3038621"/>
              <a:gd name="connsiteX46" fmla="*/ 307292 w 3038621"/>
              <a:gd name="connsiteY46" fmla="*/ 1896127 h 3038621"/>
              <a:gd name="connsiteX47" fmla="*/ 259463 w 3038621"/>
              <a:gd name="connsiteY47" fmla="*/ 1890271 h 3038621"/>
              <a:gd name="connsiteX48" fmla="*/ 0 w 3038621"/>
              <a:gd name="connsiteY48" fmla="*/ 1812506 h 3038621"/>
              <a:gd name="connsiteX49" fmla="*/ 0 w 3038621"/>
              <a:gd name="connsiteY49" fmla="*/ 1226115 h 3038621"/>
              <a:gd name="connsiteX50" fmla="*/ 259463 w 3038621"/>
              <a:gd name="connsiteY50" fmla="*/ 1148350 h 3038621"/>
              <a:gd name="connsiteX51" fmla="*/ 305774 w 3038621"/>
              <a:gd name="connsiteY51" fmla="*/ 1142680 h 3038621"/>
              <a:gd name="connsiteX52" fmla="*/ 314911 w 3038621"/>
              <a:gd name="connsiteY52" fmla="*/ 1111602 h 3038621"/>
              <a:gd name="connsiteX53" fmla="*/ 371805 w 3038621"/>
              <a:gd name="connsiteY53" fmla="*/ 971673 h 3038621"/>
              <a:gd name="connsiteX54" fmla="*/ 395666 w 3038621"/>
              <a:gd name="connsiteY54" fmla="*/ 928518 h 3038621"/>
              <a:gd name="connsiteX55" fmla="*/ 366155 w 3038621"/>
              <a:gd name="connsiteY55" fmla="*/ 890772 h 3038621"/>
              <a:gd name="connsiteX56" fmla="*/ 237675 w 3038621"/>
              <a:gd name="connsiteY56" fmla="*/ 652317 h 3038621"/>
              <a:gd name="connsiteX57" fmla="*/ 652317 w 3038621"/>
              <a:gd name="connsiteY57" fmla="*/ 237675 h 3038621"/>
              <a:gd name="connsiteX58" fmla="*/ 890772 w 3038621"/>
              <a:gd name="connsiteY58" fmla="*/ 366155 h 3038621"/>
              <a:gd name="connsiteX59" fmla="*/ 928739 w 3038621"/>
              <a:gd name="connsiteY59" fmla="*/ 395839 h 3038621"/>
              <a:gd name="connsiteX60" fmla="*/ 999692 w 3038621"/>
              <a:gd name="connsiteY60" fmla="*/ 358827 h 3038621"/>
              <a:gd name="connsiteX61" fmla="*/ 1141297 w 3038621"/>
              <a:gd name="connsiteY61" fmla="*/ 305270 h 3038621"/>
              <a:gd name="connsiteX62" fmla="*/ 1142789 w 3038621"/>
              <a:gd name="connsiteY62" fmla="*/ 304887 h 3038621"/>
              <a:gd name="connsiteX63" fmla="*/ 1148350 w 3038621"/>
              <a:gd name="connsiteY63" fmla="*/ 259462 h 3038621"/>
              <a:gd name="connsiteX64" fmla="*/ 1226115 w 3038621"/>
              <a:gd name="connsiteY64" fmla="*/ 0 h 3038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3038621" h="3038621">
                <a:moveTo>
                  <a:pt x="1226115" y="0"/>
                </a:moveTo>
                <a:lnTo>
                  <a:pt x="1812506" y="0"/>
                </a:lnTo>
                <a:cubicBezTo>
                  <a:pt x="1841311" y="0"/>
                  <a:pt x="1868072" y="95649"/>
                  <a:pt x="1890271" y="259462"/>
                </a:cubicBezTo>
                <a:lnTo>
                  <a:pt x="1895833" y="304887"/>
                </a:lnTo>
                <a:lnTo>
                  <a:pt x="1897323" y="305270"/>
                </a:lnTo>
                <a:cubicBezTo>
                  <a:pt x="1962006" y="325389"/>
                  <a:pt x="2024474" y="350534"/>
                  <a:pt x="2084270" y="380249"/>
                </a:cubicBezTo>
                <a:lnTo>
                  <a:pt x="2110556" y="395998"/>
                </a:lnTo>
                <a:lnTo>
                  <a:pt x="2147849" y="366155"/>
                </a:lnTo>
                <a:cubicBezTo>
                  <a:pt x="2279380" y="266019"/>
                  <a:pt x="2365937" y="217307"/>
                  <a:pt x="2386305" y="237675"/>
                </a:cubicBezTo>
                <a:lnTo>
                  <a:pt x="2800946" y="652317"/>
                </a:lnTo>
                <a:cubicBezTo>
                  <a:pt x="2821314" y="672684"/>
                  <a:pt x="2772602" y="759241"/>
                  <a:pt x="2672467" y="890772"/>
                </a:cubicBezTo>
                <a:lnTo>
                  <a:pt x="2644268" y="926839"/>
                </a:lnTo>
                <a:lnTo>
                  <a:pt x="2644334" y="926943"/>
                </a:lnTo>
                <a:cubicBezTo>
                  <a:pt x="2667667" y="971166"/>
                  <a:pt x="2688468" y="1016931"/>
                  <a:pt x="2706547" y="1064045"/>
                </a:cubicBezTo>
                <a:lnTo>
                  <a:pt x="2731329" y="1142494"/>
                </a:lnTo>
                <a:lnTo>
                  <a:pt x="2779159" y="1148350"/>
                </a:lnTo>
                <a:cubicBezTo>
                  <a:pt x="2942972" y="1170550"/>
                  <a:pt x="3038621" y="1197311"/>
                  <a:pt x="3038621" y="1226115"/>
                </a:cubicBezTo>
                <a:lnTo>
                  <a:pt x="3038621" y="1812506"/>
                </a:lnTo>
                <a:cubicBezTo>
                  <a:pt x="3038621" y="1841311"/>
                  <a:pt x="2942972" y="1868072"/>
                  <a:pt x="2779159" y="1890271"/>
                </a:cubicBezTo>
                <a:lnTo>
                  <a:pt x="2732846" y="1895941"/>
                </a:lnTo>
                <a:lnTo>
                  <a:pt x="2723709" y="1927018"/>
                </a:lnTo>
                <a:cubicBezTo>
                  <a:pt x="2707468" y="1975011"/>
                  <a:pt x="2688440" y="2021718"/>
                  <a:pt x="2666815" y="2066947"/>
                </a:cubicBezTo>
                <a:lnTo>
                  <a:pt x="2642954" y="2110102"/>
                </a:lnTo>
                <a:lnTo>
                  <a:pt x="2672467" y="2147849"/>
                </a:lnTo>
                <a:cubicBezTo>
                  <a:pt x="2772602" y="2279380"/>
                  <a:pt x="2821314" y="2365937"/>
                  <a:pt x="2800946" y="2386305"/>
                </a:cubicBezTo>
                <a:lnTo>
                  <a:pt x="2386305" y="2800946"/>
                </a:lnTo>
                <a:cubicBezTo>
                  <a:pt x="2365937" y="2821314"/>
                  <a:pt x="2279380" y="2772602"/>
                  <a:pt x="2147849" y="2672467"/>
                </a:cubicBezTo>
                <a:lnTo>
                  <a:pt x="2109881" y="2642782"/>
                </a:lnTo>
                <a:lnTo>
                  <a:pt x="2038929" y="2679794"/>
                </a:lnTo>
                <a:cubicBezTo>
                  <a:pt x="1993101" y="2700345"/>
                  <a:pt x="1945835" y="2718261"/>
                  <a:pt x="1897323" y="2733350"/>
                </a:cubicBezTo>
                <a:lnTo>
                  <a:pt x="1895833" y="2733733"/>
                </a:lnTo>
                <a:lnTo>
                  <a:pt x="1890271" y="2779159"/>
                </a:lnTo>
                <a:cubicBezTo>
                  <a:pt x="1868072" y="2942972"/>
                  <a:pt x="1841311" y="3038621"/>
                  <a:pt x="1812506" y="3038621"/>
                </a:cubicBezTo>
                <a:lnTo>
                  <a:pt x="1226115" y="3038621"/>
                </a:lnTo>
                <a:cubicBezTo>
                  <a:pt x="1197311" y="3038621"/>
                  <a:pt x="1170550" y="2942972"/>
                  <a:pt x="1148350" y="2779159"/>
                </a:cubicBezTo>
                <a:lnTo>
                  <a:pt x="1142789" y="2733734"/>
                </a:lnTo>
                <a:lnTo>
                  <a:pt x="1141297" y="2733350"/>
                </a:lnTo>
                <a:cubicBezTo>
                  <a:pt x="1076615" y="2713232"/>
                  <a:pt x="1014147" y="2688086"/>
                  <a:pt x="954351" y="2658371"/>
                </a:cubicBezTo>
                <a:lnTo>
                  <a:pt x="928065" y="2642623"/>
                </a:lnTo>
                <a:lnTo>
                  <a:pt x="890772" y="2672467"/>
                </a:lnTo>
                <a:cubicBezTo>
                  <a:pt x="759241" y="2772602"/>
                  <a:pt x="672684" y="2821314"/>
                  <a:pt x="652317" y="2800946"/>
                </a:cubicBezTo>
                <a:lnTo>
                  <a:pt x="237675" y="2386305"/>
                </a:lnTo>
                <a:cubicBezTo>
                  <a:pt x="217307" y="2365937"/>
                  <a:pt x="266019" y="2279380"/>
                  <a:pt x="366155" y="2147849"/>
                </a:cubicBezTo>
                <a:lnTo>
                  <a:pt x="394354" y="2111782"/>
                </a:lnTo>
                <a:lnTo>
                  <a:pt x="394287" y="2111677"/>
                </a:lnTo>
                <a:cubicBezTo>
                  <a:pt x="370954" y="2067454"/>
                  <a:pt x="350152" y="2021690"/>
                  <a:pt x="332074" y="1974575"/>
                </a:cubicBezTo>
                <a:lnTo>
                  <a:pt x="307292" y="1896127"/>
                </a:lnTo>
                <a:lnTo>
                  <a:pt x="259463" y="1890271"/>
                </a:lnTo>
                <a:cubicBezTo>
                  <a:pt x="95649" y="1868072"/>
                  <a:pt x="0" y="1841311"/>
                  <a:pt x="0" y="1812506"/>
                </a:cubicBezTo>
                <a:lnTo>
                  <a:pt x="0" y="1226115"/>
                </a:lnTo>
                <a:cubicBezTo>
                  <a:pt x="0" y="1197311"/>
                  <a:pt x="95649" y="1170550"/>
                  <a:pt x="259463" y="1148350"/>
                </a:cubicBezTo>
                <a:lnTo>
                  <a:pt x="305774" y="1142680"/>
                </a:lnTo>
                <a:lnTo>
                  <a:pt x="314911" y="1111602"/>
                </a:lnTo>
                <a:cubicBezTo>
                  <a:pt x="331152" y="1063610"/>
                  <a:pt x="350181" y="1016902"/>
                  <a:pt x="371805" y="971673"/>
                </a:cubicBezTo>
                <a:lnTo>
                  <a:pt x="395666" y="928518"/>
                </a:lnTo>
                <a:lnTo>
                  <a:pt x="366155" y="890772"/>
                </a:lnTo>
                <a:cubicBezTo>
                  <a:pt x="266019" y="759241"/>
                  <a:pt x="217307" y="672684"/>
                  <a:pt x="237675" y="652317"/>
                </a:cubicBezTo>
                <a:lnTo>
                  <a:pt x="652317" y="237675"/>
                </a:lnTo>
                <a:cubicBezTo>
                  <a:pt x="672684" y="217307"/>
                  <a:pt x="759241" y="266019"/>
                  <a:pt x="890772" y="366155"/>
                </a:cubicBezTo>
                <a:lnTo>
                  <a:pt x="928739" y="395839"/>
                </a:lnTo>
                <a:lnTo>
                  <a:pt x="999692" y="358827"/>
                </a:lnTo>
                <a:cubicBezTo>
                  <a:pt x="1045519" y="338276"/>
                  <a:pt x="1092785" y="320359"/>
                  <a:pt x="1141297" y="305270"/>
                </a:cubicBezTo>
                <a:lnTo>
                  <a:pt x="1142789" y="304887"/>
                </a:lnTo>
                <a:lnTo>
                  <a:pt x="1148350" y="259462"/>
                </a:lnTo>
                <a:cubicBezTo>
                  <a:pt x="1170550" y="95649"/>
                  <a:pt x="1197311" y="0"/>
                  <a:pt x="1226115" y="0"/>
                </a:cubicBezTo>
                <a:close/>
              </a:path>
            </a:pathLst>
          </a:cu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7">
            <a:extLst>
              <a:ext uri="{FF2B5EF4-FFF2-40B4-BE49-F238E27FC236}">
                <a16:creationId xmlns="" xmlns:a16="http://schemas.microsoft.com/office/drawing/2014/main" id="{73D98638-B1DB-49A0-9E62-B407497411A7}"/>
              </a:ext>
            </a:extLst>
          </p:cNvPr>
          <p:cNvGrpSpPr/>
          <p:nvPr/>
        </p:nvGrpSpPr>
        <p:grpSpPr>
          <a:xfrm>
            <a:off x="1197058" y="3374409"/>
            <a:ext cx="917246" cy="911319"/>
            <a:chOff x="1264997" y="2528270"/>
            <a:chExt cx="1228828" cy="1220887"/>
          </a:xfrm>
          <a:solidFill>
            <a:srgbClr val="00CC99"/>
          </a:solidFill>
        </p:grpSpPr>
        <p:sp>
          <p:nvSpPr>
            <p:cNvPr id="42" name="Oval 1">
              <a:extLst>
                <a:ext uri="{FF2B5EF4-FFF2-40B4-BE49-F238E27FC236}">
                  <a16:creationId xmlns="" xmlns:a16="http://schemas.microsoft.com/office/drawing/2014/main" id="{2435EC4E-2E6A-40F9-B35C-2B07C225C234}"/>
                </a:ext>
              </a:extLst>
            </p:cNvPr>
            <p:cNvSpPr/>
            <p:nvPr/>
          </p:nvSpPr>
          <p:spPr>
            <a:xfrm>
              <a:off x="1264998" y="2528271"/>
              <a:ext cx="1220886" cy="1220886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Circle: Hollow 11">
              <a:extLst>
                <a:ext uri="{FF2B5EF4-FFF2-40B4-BE49-F238E27FC236}">
                  <a16:creationId xmlns="" xmlns:a16="http://schemas.microsoft.com/office/drawing/2014/main" id="{28C76D5F-8512-4160-BA3A-EFBA690D9ACA}"/>
                </a:ext>
              </a:extLst>
            </p:cNvPr>
            <p:cNvSpPr/>
            <p:nvPr/>
          </p:nvSpPr>
          <p:spPr>
            <a:xfrm>
              <a:off x="1264997" y="2528270"/>
              <a:ext cx="1220887" cy="1220886"/>
            </a:xfrm>
            <a:prstGeom prst="donut">
              <a:avLst>
                <a:gd name="adj" fmla="val 17623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4" name="Graphic 26">
              <a:extLst>
                <a:ext uri="{FF2B5EF4-FFF2-40B4-BE49-F238E27FC236}">
                  <a16:creationId xmlns="" xmlns:a16="http://schemas.microsoft.com/office/drawing/2014/main" id="{1F63AD6A-7D8F-417B-AAF3-AF62B34508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6104" y="2762854"/>
              <a:ext cx="1157721" cy="837502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45" name="Group 34">
            <a:extLst>
              <a:ext uri="{FF2B5EF4-FFF2-40B4-BE49-F238E27FC236}">
                <a16:creationId xmlns="" xmlns:a16="http://schemas.microsoft.com/office/drawing/2014/main" id="{2255C8E2-5D6F-4BAB-B62D-F54C6EA98904}"/>
              </a:ext>
            </a:extLst>
          </p:cNvPr>
          <p:cNvGrpSpPr/>
          <p:nvPr/>
        </p:nvGrpSpPr>
        <p:grpSpPr>
          <a:xfrm>
            <a:off x="604012" y="4644619"/>
            <a:ext cx="2003772" cy="979638"/>
            <a:chOff x="932188" y="4560288"/>
            <a:chExt cx="2003772" cy="979638"/>
          </a:xfrm>
        </p:grpSpPr>
        <p:sp>
          <p:nvSpPr>
            <p:cNvPr id="46" name="TextBox 31">
              <a:extLst>
                <a:ext uri="{FF2B5EF4-FFF2-40B4-BE49-F238E27FC236}">
                  <a16:creationId xmlns="" xmlns:a16="http://schemas.microsoft.com/office/drawing/2014/main" id="{65254C6D-635B-4B58-B3BA-73B5747D9FE2}"/>
                </a:ext>
              </a:extLst>
            </p:cNvPr>
            <p:cNvSpPr txBox="1"/>
            <p:nvPr/>
          </p:nvSpPr>
          <p:spPr>
            <a:xfrm>
              <a:off x="1499460" y="4560288"/>
              <a:ext cx="8390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1">
                      <a:lumMod val="65000"/>
                    </a:schemeClr>
                  </a:solidFill>
                  <a:latin typeface="Century Gothic" panose="020B0502020202020204" pitchFamily="34" charset="0"/>
                </a:rPr>
                <a:t>1</a:t>
              </a:r>
              <a:endParaRPr lang="en-US" b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7" name="TextBox 32">
              <a:extLst>
                <a:ext uri="{FF2B5EF4-FFF2-40B4-BE49-F238E27FC236}">
                  <a16:creationId xmlns="" xmlns:a16="http://schemas.microsoft.com/office/drawing/2014/main" id="{5F9943C4-31EC-49A9-AD1E-C47462DC9CCA}"/>
                </a:ext>
              </a:extLst>
            </p:cNvPr>
            <p:cNvSpPr txBox="1"/>
            <p:nvPr/>
          </p:nvSpPr>
          <p:spPr>
            <a:xfrm>
              <a:off x="1179880" y="4862817"/>
              <a:ext cx="14782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 </a:t>
              </a:r>
              <a:r>
                <a:rPr lang="ar-SY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الفصل الأول</a:t>
              </a:r>
              <a:endParaRPr lang="en-US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8" name="TextBox 33">
              <a:extLst>
                <a:ext uri="{FF2B5EF4-FFF2-40B4-BE49-F238E27FC236}">
                  <a16:creationId xmlns="" xmlns:a16="http://schemas.microsoft.com/office/drawing/2014/main" id="{8FDEF957-2B99-4173-BCEF-9B14FF2BE658}"/>
                </a:ext>
              </a:extLst>
            </p:cNvPr>
            <p:cNvSpPr txBox="1"/>
            <p:nvPr/>
          </p:nvSpPr>
          <p:spPr>
            <a:xfrm>
              <a:off x="932188" y="5170594"/>
              <a:ext cx="20037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latin typeface="Century Gothic" panose="020B0502020202020204" pitchFamily="34" charset="0"/>
                </a:rPr>
                <a:t>تعرُّف المخلوقات الحية</a:t>
              </a:r>
              <a:endParaRPr lang="ar-SY" b="1" dirty="0">
                <a:latin typeface="Century Gothic" panose="020B0502020202020204" pitchFamily="34" charset="0"/>
              </a:endParaRPr>
            </a:p>
          </p:txBody>
        </p:sp>
      </p:grpSp>
      <p:sp>
        <p:nvSpPr>
          <p:cNvPr id="59" name="Star: 4 Points 16">
            <a:extLst>
              <a:ext uri="{FF2B5EF4-FFF2-40B4-BE49-F238E27FC236}">
                <a16:creationId xmlns:a16="http://schemas.microsoft.com/office/drawing/2014/main" xmlns="" id="{350D6AFD-4C02-4906-937B-C3011CB2581B}"/>
              </a:ext>
            </a:extLst>
          </p:cNvPr>
          <p:cNvSpPr/>
          <p:nvPr/>
        </p:nvSpPr>
        <p:spPr>
          <a:xfrm>
            <a:off x="9052338" y="4119835"/>
            <a:ext cx="2336413" cy="2336413"/>
          </a:xfrm>
          <a:prstGeom prst="star4">
            <a:avLst>
              <a:gd name="adj" fmla="val 6271"/>
            </a:avLst>
          </a:prstGeom>
          <a:solidFill>
            <a:schemeClr val="bg1"/>
          </a:solidFill>
          <a:ln>
            <a:noFill/>
          </a:ln>
          <a:effectLst>
            <a:glow>
              <a:schemeClr val="bg1">
                <a:alpha val="40000"/>
              </a:schemeClr>
            </a:glow>
            <a:softEdge rad="101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مجموعة 1"/>
          <p:cNvGrpSpPr/>
          <p:nvPr/>
        </p:nvGrpSpPr>
        <p:grpSpPr>
          <a:xfrm>
            <a:off x="8036545" y="1831413"/>
            <a:ext cx="3767178" cy="3436200"/>
            <a:chOff x="7981238" y="1794475"/>
            <a:chExt cx="3767178" cy="3436200"/>
          </a:xfrm>
        </p:grpSpPr>
        <p:sp>
          <p:nvSpPr>
            <p:cNvPr id="58" name="Freeform: Shape 3">
              <a:extLst>
                <a:ext uri="{FF2B5EF4-FFF2-40B4-BE49-F238E27FC236}">
                  <a16:creationId xmlns:a16="http://schemas.microsoft.com/office/drawing/2014/main" xmlns="" id="{05DD7B41-9B38-4767-944F-EC69296CFC48}"/>
                </a:ext>
              </a:extLst>
            </p:cNvPr>
            <p:cNvSpPr/>
            <p:nvPr/>
          </p:nvSpPr>
          <p:spPr>
            <a:xfrm>
              <a:off x="7981238" y="1794475"/>
              <a:ext cx="3767178" cy="3436200"/>
            </a:xfrm>
            <a:custGeom>
              <a:avLst/>
              <a:gdLst>
                <a:gd name="connsiteX0" fmla="*/ 781368 w 5849258"/>
                <a:gd name="connsiteY0" fmla="*/ 0 h 5689601"/>
                <a:gd name="connsiteX1" fmla="*/ 5067890 w 5849258"/>
                <a:gd name="connsiteY1" fmla="*/ 0 h 5689601"/>
                <a:gd name="connsiteX2" fmla="*/ 5849258 w 5849258"/>
                <a:gd name="connsiteY2" fmla="*/ 781368 h 5689601"/>
                <a:gd name="connsiteX3" fmla="*/ 5849258 w 5849258"/>
                <a:gd name="connsiteY3" fmla="*/ 3906747 h 5689601"/>
                <a:gd name="connsiteX4" fmla="*/ 5067890 w 5849258"/>
                <a:gd name="connsiteY4" fmla="*/ 4688115 h 5689601"/>
                <a:gd name="connsiteX5" fmla="*/ 4651681 w 5849258"/>
                <a:gd name="connsiteY5" fmla="*/ 4688115 h 5689601"/>
                <a:gd name="connsiteX6" fmla="*/ 3425372 w 5849258"/>
                <a:gd name="connsiteY6" fmla="*/ 5689601 h 5689601"/>
                <a:gd name="connsiteX7" fmla="*/ 3425372 w 5849258"/>
                <a:gd name="connsiteY7" fmla="*/ 4688115 h 5689601"/>
                <a:gd name="connsiteX8" fmla="*/ 781368 w 5849258"/>
                <a:gd name="connsiteY8" fmla="*/ 4688115 h 5689601"/>
                <a:gd name="connsiteX9" fmla="*/ 0 w 5849258"/>
                <a:gd name="connsiteY9" fmla="*/ 3906747 h 5689601"/>
                <a:gd name="connsiteX10" fmla="*/ 0 w 5849258"/>
                <a:gd name="connsiteY10" fmla="*/ 781368 h 5689601"/>
                <a:gd name="connsiteX11" fmla="*/ 781368 w 5849258"/>
                <a:gd name="connsiteY11" fmla="*/ 0 h 5689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49258" h="5689601">
                  <a:moveTo>
                    <a:pt x="781368" y="0"/>
                  </a:moveTo>
                  <a:lnTo>
                    <a:pt x="5067890" y="0"/>
                  </a:lnTo>
                  <a:cubicBezTo>
                    <a:pt x="5499428" y="0"/>
                    <a:pt x="5849258" y="349830"/>
                    <a:pt x="5849258" y="781368"/>
                  </a:cubicBezTo>
                  <a:lnTo>
                    <a:pt x="5849258" y="3906747"/>
                  </a:lnTo>
                  <a:cubicBezTo>
                    <a:pt x="5849258" y="4338285"/>
                    <a:pt x="5499428" y="4688115"/>
                    <a:pt x="5067890" y="4688115"/>
                  </a:cubicBezTo>
                  <a:lnTo>
                    <a:pt x="4651681" y="4688115"/>
                  </a:lnTo>
                  <a:lnTo>
                    <a:pt x="3425372" y="5689601"/>
                  </a:lnTo>
                  <a:lnTo>
                    <a:pt x="3425372" y="4688115"/>
                  </a:lnTo>
                  <a:lnTo>
                    <a:pt x="781368" y="4688115"/>
                  </a:lnTo>
                  <a:cubicBezTo>
                    <a:pt x="349830" y="4688115"/>
                    <a:pt x="0" y="4338285"/>
                    <a:pt x="0" y="3906747"/>
                  </a:cubicBezTo>
                  <a:lnTo>
                    <a:pt x="0" y="781368"/>
                  </a:lnTo>
                  <a:cubicBezTo>
                    <a:pt x="0" y="349830"/>
                    <a:pt x="349830" y="0"/>
                    <a:pt x="781368" y="0"/>
                  </a:cubicBezTo>
                  <a:close/>
                </a:path>
              </a:pathLst>
            </a:custGeom>
            <a:solidFill>
              <a:srgbClr val="0070C0"/>
            </a:solidFill>
            <a:ln w="152400">
              <a:solidFill>
                <a:srgbClr val="33CCFF"/>
              </a:solidFill>
            </a:ln>
            <a:scene3d>
              <a:camera prst="perspectiveLeft"/>
              <a:lightRig rig="twoPt" dir="t"/>
            </a:scene3d>
            <a:sp3d prstMaterial="powder">
              <a:bevelT w="0" h="6477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8" name="Graphic 86">
              <a:extLst>
                <a:ext uri="{FF2B5EF4-FFF2-40B4-BE49-F238E27FC236}">
                  <a16:creationId xmlns="" xmlns:a16="http://schemas.microsoft.com/office/drawing/2014/main" id="{B374C174-712E-460D-9DF0-243F17674F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20692" y="2151453"/>
              <a:ext cx="3166958" cy="220612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80" name="مجموعة 79"/>
          <p:cNvGrpSpPr/>
          <p:nvPr/>
        </p:nvGrpSpPr>
        <p:grpSpPr>
          <a:xfrm>
            <a:off x="7665901" y="928005"/>
            <a:ext cx="4526099" cy="736518"/>
            <a:chOff x="7603868" y="1381123"/>
            <a:chExt cx="4214024" cy="736518"/>
          </a:xfrm>
        </p:grpSpPr>
        <p:sp>
          <p:nvSpPr>
            <p:cNvPr id="87" name="Rectangle 28">
              <a:extLst>
                <a:ext uri="{FF2B5EF4-FFF2-40B4-BE49-F238E27FC236}">
                  <a16:creationId xmlns="" xmlns:a16="http://schemas.microsoft.com/office/drawing/2014/main" id="{BEE924DA-B36C-4679-A5BC-C6EE2DD7F502}"/>
                </a:ext>
              </a:extLst>
            </p:cNvPr>
            <p:cNvSpPr/>
            <p:nvPr/>
          </p:nvSpPr>
          <p:spPr>
            <a:xfrm>
              <a:off x="11110108" y="1381123"/>
              <a:ext cx="374401" cy="736517"/>
            </a:xfrm>
            <a:prstGeom prst="rect">
              <a:avLst/>
            </a:prstGeom>
            <a:solidFill>
              <a:srgbClr val="FFCC00"/>
            </a:solidFill>
            <a:ln>
              <a:solidFill>
                <a:schemeClr val="accent2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TextBox 24">
              <a:extLst>
                <a:ext uri="{FF2B5EF4-FFF2-40B4-BE49-F238E27FC236}">
                  <a16:creationId xmlns:a16="http://schemas.microsoft.com/office/drawing/2014/main" xmlns="" id="{8905A273-5878-416B-B49E-878EBDE9CA7F}"/>
                </a:ext>
              </a:extLst>
            </p:cNvPr>
            <p:cNvSpPr txBox="1"/>
            <p:nvPr/>
          </p:nvSpPr>
          <p:spPr>
            <a:xfrm>
              <a:off x="11151127" y="1492795"/>
              <a:ext cx="66676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ar-SY" sz="20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89" name="Rectangle 25">
              <a:extLst>
                <a:ext uri="{FF2B5EF4-FFF2-40B4-BE49-F238E27FC236}">
                  <a16:creationId xmlns="" xmlns:a16="http://schemas.microsoft.com/office/drawing/2014/main" id="{28D92954-3908-4D5A-A653-0C064E57969B}"/>
                </a:ext>
              </a:extLst>
            </p:cNvPr>
            <p:cNvSpPr/>
            <p:nvPr/>
          </p:nvSpPr>
          <p:spPr>
            <a:xfrm>
              <a:off x="7603868" y="1381124"/>
              <a:ext cx="3586289" cy="7365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Freeform: Shape 26">
              <a:extLst>
                <a:ext uri="{FF2B5EF4-FFF2-40B4-BE49-F238E27FC236}">
                  <a16:creationId xmlns="" xmlns:a16="http://schemas.microsoft.com/office/drawing/2014/main" id="{ECE09BEB-DEF7-4261-B670-B9A37247BF60}"/>
                </a:ext>
              </a:extLst>
            </p:cNvPr>
            <p:cNvSpPr/>
            <p:nvPr/>
          </p:nvSpPr>
          <p:spPr>
            <a:xfrm>
              <a:off x="7603868" y="1381124"/>
              <a:ext cx="736517" cy="736517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0 w 914400"/>
                <a:gd name="connsiteY2" fmla="*/ 91440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" h="914400">
                  <a:moveTo>
                    <a:pt x="0" y="0"/>
                  </a:moveTo>
                  <a:lnTo>
                    <a:pt x="914400" y="0"/>
                  </a:lnTo>
                  <a:cubicBezTo>
                    <a:pt x="914400" y="505009"/>
                    <a:pt x="505009" y="914400"/>
                    <a:pt x="0" y="914400"/>
                  </a:cubicBezTo>
                  <a:close/>
                </a:path>
              </a:pathLst>
            </a:custGeom>
            <a:gradFill>
              <a:gsLst>
                <a:gs pos="0">
                  <a:srgbClr val="FFCC00"/>
                </a:gs>
                <a:gs pos="100000">
                  <a:srgbClr val="FF9900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TextBox 52">
              <a:extLst>
                <a:ext uri="{FF2B5EF4-FFF2-40B4-BE49-F238E27FC236}">
                  <a16:creationId xmlns="" xmlns:a16="http://schemas.microsoft.com/office/drawing/2014/main" id="{5F6D5D44-557F-408D-8495-0ACAC249DEC4}"/>
                </a:ext>
              </a:extLst>
            </p:cNvPr>
            <p:cNvSpPr txBox="1"/>
            <p:nvPr/>
          </p:nvSpPr>
          <p:spPr>
            <a:xfrm>
              <a:off x="8089867" y="1564716"/>
              <a:ext cx="30404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r">
                <a:defRPr/>
              </a:pPr>
              <a:r>
                <a:rPr lang="ar-SY" b="1" noProof="0" dirty="0" smtClean="0">
                  <a:latin typeface="Oswald" panose="02000503000000000000" pitchFamily="2" charset="0"/>
                </a:rPr>
                <a:t>كيف تتغير صغار الدجاج عندما تنمو ؟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swald" panose="02000503000000000000" pitchFamily="2" charset="0"/>
              </a:endParaRPr>
            </a:p>
          </p:txBody>
        </p:sp>
      </p:grpSp>
      <p:grpSp>
        <p:nvGrpSpPr>
          <p:cNvPr id="31" name="Group 129">
            <a:extLst>
              <a:ext uri="{FF2B5EF4-FFF2-40B4-BE49-F238E27FC236}">
                <a16:creationId xmlns:a16="http://schemas.microsoft.com/office/drawing/2014/main" xmlns="" id="{43EFE677-0F60-481F-9BB9-BCFFEB866FAA}"/>
              </a:ext>
            </a:extLst>
          </p:cNvPr>
          <p:cNvGrpSpPr/>
          <p:nvPr/>
        </p:nvGrpSpPr>
        <p:grpSpPr>
          <a:xfrm>
            <a:off x="8318500" y="56934"/>
            <a:ext cx="3741705" cy="707147"/>
            <a:chOff x="742949" y="1272891"/>
            <a:chExt cx="5147197" cy="972772"/>
          </a:xfrm>
        </p:grpSpPr>
        <p:grpSp>
          <p:nvGrpSpPr>
            <p:cNvPr id="32" name="Group 130">
              <a:extLst>
                <a:ext uri="{FF2B5EF4-FFF2-40B4-BE49-F238E27FC236}">
                  <a16:creationId xmlns:a16="http://schemas.microsoft.com/office/drawing/2014/main" xmlns="" id="{A6400EFA-A623-4826-B7BE-D8ADFBA494E6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972772"/>
              <a:chOff x="1508077" y="1995984"/>
              <a:chExt cx="7582470" cy="1433016"/>
            </a:xfrm>
          </p:grpSpPr>
          <p:sp>
            <p:nvSpPr>
              <p:cNvPr id="35" name="Freeform: Shape 135">
                <a:extLst>
                  <a:ext uri="{FF2B5EF4-FFF2-40B4-BE49-F238E27FC236}">
                    <a16:creationId xmlns:a16="http://schemas.microsoft.com/office/drawing/2014/main" xmlns="" id="{0DA8193C-66BC-4121-9095-B42708D7CCBE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Rectangle: Rounded Corners 136">
                <a:extLst>
                  <a:ext uri="{FF2B5EF4-FFF2-40B4-BE49-F238E27FC236}">
                    <a16:creationId xmlns:a16="http://schemas.microsoft.com/office/drawing/2014/main" xmlns="" id="{6526BA52-2E62-4587-94EF-4007BFE04A54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: Rounded Corners 137">
                <a:extLst>
                  <a:ext uri="{FF2B5EF4-FFF2-40B4-BE49-F238E27FC236}">
                    <a16:creationId xmlns:a16="http://schemas.microsoft.com/office/drawing/2014/main" xmlns="" id="{7BD8E0CC-0EE9-494D-939F-11B168119B45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: Rounded Corners 138">
                <a:extLst>
                  <a:ext uri="{FF2B5EF4-FFF2-40B4-BE49-F238E27FC236}">
                    <a16:creationId xmlns:a16="http://schemas.microsoft.com/office/drawing/2014/main" xmlns="" id="{57DCAED5-A503-486F-9E14-1FD530D167EB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Rectangle: Rounded Corners 139">
                <a:extLst>
                  <a:ext uri="{FF2B5EF4-FFF2-40B4-BE49-F238E27FC236}">
                    <a16:creationId xmlns:a16="http://schemas.microsoft.com/office/drawing/2014/main" xmlns="" id="{8CDA4990-C492-4D23-8AD2-BC23F23D1285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Oval 140">
                <a:extLst>
                  <a:ext uri="{FF2B5EF4-FFF2-40B4-BE49-F238E27FC236}">
                    <a16:creationId xmlns:a16="http://schemas.microsoft.com/office/drawing/2014/main" xmlns="" id="{0DBC59E1-9CB7-4C1A-BFB4-C84FD5337B5B}"/>
                  </a:ext>
                </a:extLst>
              </p:cNvPr>
              <p:cNvSpPr/>
              <p:nvPr/>
            </p:nvSpPr>
            <p:spPr>
              <a:xfrm>
                <a:off x="1624084" y="2068203"/>
                <a:ext cx="1269242" cy="1269242"/>
              </a:xfrm>
              <a:prstGeom prst="ellipse">
                <a:avLst/>
              </a:prstGeom>
              <a:solidFill>
                <a:srgbClr val="003CDB"/>
              </a:solidFill>
              <a:ln>
                <a:noFill/>
              </a:ln>
              <a:effectLst>
                <a:innerShdw blurRad="266700">
                  <a:prstClr val="black">
                    <a:alpha val="69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3" name="TextBox 131">
              <a:extLst>
                <a:ext uri="{FF2B5EF4-FFF2-40B4-BE49-F238E27FC236}">
                  <a16:creationId xmlns:a16="http://schemas.microsoft.com/office/drawing/2014/main" xmlns="" id="{A3FAC2B0-BB85-4980-B96D-6E1E027A7AB9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34" name="TextBox 132">
              <a:extLst>
                <a:ext uri="{FF2B5EF4-FFF2-40B4-BE49-F238E27FC236}">
                  <a16:creationId xmlns:a16="http://schemas.microsoft.com/office/drawing/2014/main" xmlns="" id="{1072384A-51CA-4A89-9447-CD0AD14DD477}"/>
                </a:ext>
              </a:extLst>
            </p:cNvPr>
            <p:cNvSpPr txBox="1"/>
            <p:nvPr/>
          </p:nvSpPr>
          <p:spPr>
            <a:xfrm>
              <a:off x="1446780" y="1476980"/>
              <a:ext cx="221296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 smtClean="0">
                  <a:solidFill>
                    <a:srgbClr val="C00000"/>
                  </a:solidFill>
                </a:rPr>
                <a:t>أقرأ الصورة </a:t>
              </a:r>
              <a:endParaRPr lang="ar-SY" sz="2400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62" name="Oval 1">
            <a:extLst>
              <a:ext uri="{FF2B5EF4-FFF2-40B4-BE49-F238E27FC236}">
                <a16:creationId xmlns:a16="http://schemas.microsoft.com/office/drawing/2014/main" xmlns="" id="{E0A9D3B9-D19C-4D77-BE45-8396FA7F0A76}"/>
              </a:ext>
            </a:extLst>
          </p:cNvPr>
          <p:cNvSpPr/>
          <p:nvPr/>
        </p:nvSpPr>
        <p:spPr>
          <a:xfrm>
            <a:off x="8698747" y="5249083"/>
            <a:ext cx="1334348" cy="1334348"/>
          </a:xfrm>
          <a:prstGeom prst="ellipse">
            <a:avLst/>
          </a:prstGeom>
          <a:solidFill>
            <a:srgbClr val="3399FF"/>
          </a:solidFill>
          <a:ln>
            <a:noFill/>
          </a:ln>
          <a:effectLst>
            <a:innerShdw blurRad="114300" dist="139700" dir="210000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3" name="Freeform: Shape 41">
            <a:extLst>
              <a:ext uri="{FF2B5EF4-FFF2-40B4-BE49-F238E27FC236}">
                <a16:creationId xmlns:a16="http://schemas.microsoft.com/office/drawing/2014/main" xmlns="" id="{40DB2622-4735-429C-BE12-45C4958F470B}"/>
              </a:ext>
            </a:extLst>
          </p:cNvPr>
          <p:cNvSpPr/>
          <p:nvPr/>
        </p:nvSpPr>
        <p:spPr>
          <a:xfrm rot="16200000">
            <a:off x="10031099" y="5598767"/>
            <a:ext cx="772191" cy="606183"/>
          </a:xfrm>
          <a:custGeom>
            <a:avLst/>
            <a:gdLst>
              <a:gd name="connsiteX0" fmla="*/ 772191 w 772191"/>
              <a:gd name="connsiteY0" fmla="*/ 0 h 606183"/>
              <a:gd name="connsiteX1" fmla="*/ 772191 w 772191"/>
              <a:gd name="connsiteY1" fmla="*/ 606183 h 606183"/>
              <a:gd name="connsiteX2" fmla="*/ 0 w 772191"/>
              <a:gd name="connsiteY2" fmla="*/ 606183 h 606183"/>
              <a:gd name="connsiteX3" fmla="*/ 0 w 772191"/>
              <a:gd name="connsiteY3" fmla="*/ 0 h 606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2191" h="606183">
                <a:moveTo>
                  <a:pt x="772191" y="0"/>
                </a:moveTo>
                <a:lnTo>
                  <a:pt x="772191" y="606183"/>
                </a:lnTo>
                <a:lnTo>
                  <a:pt x="0" y="606183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5730">
                <a:srgbClr val="000099"/>
              </a:gs>
              <a:gs pos="91000">
                <a:srgbClr val="000054"/>
              </a:gs>
              <a:gs pos="0">
                <a:srgbClr val="000099"/>
              </a:gs>
              <a:gs pos="31000">
                <a:srgbClr val="000099"/>
              </a:gs>
              <a:gs pos="15000">
                <a:srgbClr val="000099"/>
              </a:gs>
              <a:gs pos="55000">
                <a:srgbClr val="0000FF"/>
              </a:gs>
              <a:gs pos="81000">
                <a:srgbClr val="000099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Freeform: Shape 5">
            <a:extLst>
              <a:ext uri="{FF2B5EF4-FFF2-40B4-BE49-F238E27FC236}">
                <a16:creationId xmlns:a16="http://schemas.microsoft.com/office/drawing/2014/main" xmlns="" id="{049511B1-DC3C-4B35-A0CF-7525EADC4F01}"/>
              </a:ext>
            </a:extLst>
          </p:cNvPr>
          <p:cNvSpPr/>
          <p:nvPr/>
        </p:nvSpPr>
        <p:spPr>
          <a:xfrm>
            <a:off x="8526876" y="5027215"/>
            <a:ext cx="861391" cy="1722784"/>
          </a:xfrm>
          <a:custGeom>
            <a:avLst/>
            <a:gdLst>
              <a:gd name="connsiteX0" fmla="*/ 1020417 w 1020417"/>
              <a:gd name="connsiteY0" fmla="*/ 0 h 2040836"/>
              <a:gd name="connsiteX1" fmla="*/ 1020417 w 1020417"/>
              <a:gd name="connsiteY1" fmla="*/ 324677 h 2040836"/>
              <a:gd name="connsiteX2" fmla="*/ 324676 w 1020417"/>
              <a:gd name="connsiteY2" fmla="*/ 1020418 h 2040836"/>
              <a:gd name="connsiteX3" fmla="*/ 1020417 w 1020417"/>
              <a:gd name="connsiteY3" fmla="*/ 1716159 h 2040836"/>
              <a:gd name="connsiteX4" fmla="*/ 1020417 w 1020417"/>
              <a:gd name="connsiteY4" fmla="*/ 2040836 h 2040836"/>
              <a:gd name="connsiteX5" fmla="*/ 916087 w 1020417"/>
              <a:gd name="connsiteY5" fmla="*/ 2035568 h 2040836"/>
              <a:gd name="connsiteX6" fmla="*/ 0 w 1020417"/>
              <a:gd name="connsiteY6" fmla="*/ 1020418 h 2040836"/>
              <a:gd name="connsiteX7" fmla="*/ 916087 w 1020417"/>
              <a:gd name="connsiteY7" fmla="*/ 5268 h 204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20417" h="2040836">
                <a:moveTo>
                  <a:pt x="1020417" y="0"/>
                </a:moveTo>
                <a:lnTo>
                  <a:pt x="1020417" y="324677"/>
                </a:lnTo>
                <a:cubicBezTo>
                  <a:pt x="636170" y="324677"/>
                  <a:pt x="324676" y="636171"/>
                  <a:pt x="324676" y="1020418"/>
                </a:cubicBezTo>
                <a:cubicBezTo>
                  <a:pt x="324676" y="1404665"/>
                  <a:pt x="636170" y="1716159"/>
                  <a:pt x="1020417" y="1716159"/>
                </a:cubicBezTo>
                <a:lnTo>
                  <a:pt x="1020417" y="2040836"/>
                </a:lnTo>
                <a:lnTo>
                  <a:pt x="916087" y="2035568"/>
                </a:lnTo>
                <a:cubicBezTo>
                  <a:pt x="401535" y="1983312"/>
                  <a:pt x="0" y="1548757"/>
                  <a:pt x="0" y="1020418"/>
                </a:cubicBezTo>
                <a:cubicBezTo>
                  <a:pt x="0" y="492080"/>
                  <a:pt x="401535" y="57524"/>
                  <a:pt x="916087" y="5268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  <a:effectLst>
            <a:outerShdw blurRad="127000" dist="635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5" name="Oval 18">
            <a:extLst>
              <a:ext uri="{FF2B5EF4-FFF2-40B4-BE49-F238E27FC236}">
                <a16:creationId xmlns:a16="http://schemas.microsoft.com/office/drawing/2014/main" xmlns="" id="{3CEDBE68-C6A7-4DF4-B273-43FFBC1F949E}"/>
              </a:ext>
            </a:extLst>
          </p:cNvPr>
          <p:cNvSpPr/>
          <p:nvPr/>
        </p:nvSpPr>
        <p:spPr>
          <a:xfrm>
            <a:off x="6075464" y="5978647"/>
            <a:ext cx="3676926" cy="389965"/>
          </a:xfrm>
          <a:prstGeom prst="ellipse">
            <a:avLst/>
          </a:prstGeom>
          <a:gradFill flip="none" rotWithShape="1">
            <a:gsLst>
              <a:gs pos="58000">
                <a:schemeClr val="tx1">
                  <a:lumMod val="65000"/>
                  <a:lumOff val="35000"/>
                  <a:alpha val="52000"/>
                </a:schemeClr>
              </a:gs>
              <a:gs pos="99000">
                <a:schemeClr val="bg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: Shape 12">
            <a:extLst>
              <a:ext uri="{FF2B5EF4-FFF2-40B4-BE49-F238E27FC236}">
                <a16:creationId xmlns:a16="http://schemas.microsoft.com/office/drawing/2014/main" xmlns="" id="{67FE157B-A4C0-4600-B7F8-384B92C35CA9}"/>
              </a:ext>
            </a:extLst>
          </p:cNvPr>
          <p:cNvSpPr/>
          <p:nvPr/>
        </p:nvSpPr>
        <p:spPr>
          <a:xfrm rot="16200000">
            <a:off x="7315410" y="3760537"/>
            <a:ext cx="1188720" cy="4300606"/>
          </a:xfrm>
          <a:custGeom>
            <a:avLst/>
            <a:gdLst>
              <a:gd name="connsiteX0" fmla="*/ 710475 w 861391"/>
              <a:gd name="connsiteY0" fmla="*/ 559559 h 3684896"/>
              <a:gd name="connsiteX1" fmla="*/ 710475 w 861391"/>
              <a:gd name="connsiteY1" fmla="*/ 3684896 h 3684896"/>
              <a:gd name="connsiteX2" fmla="*/ 150917 w 861391"/>
              <a:gd name="connsiteY2" fmla="*/ 3684896 h 3684896"/>
              <a:gd name="connsiteX3" fmla="*/ 150917 w 861391"/>
              <a:gd name="connsiteY3" fmla="*/ 559559 h 3684896"/>
              <a:gd name="connsiteX4" fmla="*/ 861391 w 861391"/>
              <a:gd name="connsiteY4" fmla="*/ 559558 h 3684896"/>
              <a:gd name="connsiteX5" fmla="*/ 0 w 861391"/>
              <a:gd name="connsiteY5" fmla="*/ 559558 h 3684896"/>
              <a:gd name="connsiteX6" fmla="*/ 430696 w 861391"/>
              <a:gd name="connsiteY6" fmla="*/ 0 h 3684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1391" h="3684896">
                <a:moveTo>
                  <a:pt x="710475" y="559559"/>
                </a:moveTo>
                <a:lnTo>
                  <a:pt x="710475" y="3684896"/>
                </a:lnTo>
                <a:lnTo>
                  <a:pt x="150917" y="3684896"/>
                </a:lnTo>
                <a:lnTo>
                  <a:pt x="150917" y="559559"/>
                </a:lnTo>
                <a:close/>
                <a:moveTo>
                  <a:pt x="861391" y="559558"/>
                </a:moveTo>
                <a:lnTo>
                  <a:pt x="0" y="559558"/>
                </a:lnTo>
                <a:lnTo>
                  <a:pt x="430696" y="0"/>
                </a:lnTo>
                <a:close/>
              </a:path>
            </a:pathLst>
          </a:custGeom>
          <a:gradFill>
            <a:gsLst>
              <a:gs pos="5730">
                <a:srgbClr val="000099"/>
              </a:gs>
              <a:gs pos="91000">
                <a:srgbClr val="000054"/>
              </a:gs>
              <a:gs pos="0">
                <a:srgbClr val="000099"/>
              </a:gs>
              <a:gs pos="31000">
                <a:srgbClr val="000099"/>
              </a:gs>
              <a:gs pos="15000">
                <a:srgbClr val="000099"/>
              </a:gs>
              <a:gs pos="55000">
                <a:srgbClr val="0000FF"/>
              </a:gs>
              <a:gs pos="81000">
                <a:srgbClr val="000099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: Shape 4">
            <a:extLst>
              <a:ext uri="{FF2B5EF4-FFF2-40B4-BE49-F238E27FC236}">
                <a16:creationId xmlns:a16="http://schemas.microsoft.com/office/drawing/2014/main" xmlns="" id="{F89C7CE7-39FD-4175-8D50-43F0C7B9BCC4}"/>
              </a:ext>
            </a:extLst>
          </p:cNvPr>
          <p:cNvSpPr/>
          <p:nvPr/>
        </p:nvSpPr>
        <p:spPr>
          <a:xfrm flipH="1">
            <a:off x="9388266" y="5027215"/>
            <a:ext cx="861391" cy="1722784"/>
          </a:xfrm>
          <a:custGeom>
            <a:avLst/>
            <a:gdLst>
              <a:gd name="connsiteX0" fmla="*/ 1020417 w 1020417"/>
              <a:gd name="connsiteY0" fmla="*/ 0 h 2040836"/>
              <a:gd name="connsiteX1" fmla="*/ 1020417 w 1020417"/>
              <a:gd name="connsiteY1" fmla="*/ 324677 h 2040836"/>
              <a:gd name="connsiteX2" fmla="*/ 324676 w 1020417"/>
              <a:gd name="connsiteY2" fmla="*/ 1020418 h 2040836"/>
              <a:gd name="connsiteX3" fmla="*/ 1020417 w 1020417"/>
              <a:gd name="connsiteY3" fmla="*/ 1716159 h 2040836"/>
              <a:gd name="connsiteX4" fmla="*/ 1020417 w 1020417"/>
              <a:gd name="connsiteY4" fmla="*/ 2040836 h 2040836"/>
              <a:gd name="connsiteX5" fmla="*/ 916087 w 1020417"/>
              <a:gd name="connsiteY5" fmla="*/ 2035568 h 2040836"/>
              <a:gd name="connsiteX6" fmla="*/ 0 w 1020417"/>
              <a:gd name="connsiteY6" fmla="*/ 1020418 h 2040836"/>
              <a:gd name="connsiteX7" fmla="*/ 916087 w 1020417"/>
              <a:gd name="connsiteY7" fmla="*/ 5268 h 204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20417" h="2040836">
                <a:moveTo>
                  <a:pt x="1020417" y="0"/>
                </a:moveTo>
                <a:lnTo>
                  <a:pt x="1020417" y="324677"/>
                </a:lnTo>
                <a:cubicBezTo>
                  <a:pt x="636170" y="324677"/>
                  <a:pt x="324676" y="636171"/>
                  <a:pt x="324676" y="1020418"/>
                </a:cubicBezTo>
                <a:cubicBezTo>
                  <a:pt x="324676" y="1404665"/>
                  <a:pt x="636170" y="1716159"/>
                  <a:pt x="1020417" y="1716159"/>
                </a:cubicBezTo>
                <a:lnTo>
                  <a:pt x="1020417" y="2040836"/>
                </a:lnTo>
                <a:lnTo>
                  <a:pt x="916087" y="2035568"/>
                </a:lnTo>
                <a:cubicBezTo>
                  <a:pt x="401535" y="1983312"/>
                  <a:pt x="0" y="1548757"/>
                  <a:pt x="0" y="1020418"/>
                </a:cubicBezTo>
                <a:cubicBezTo>
                  <a:pt x="0" y="492080"/>
                  <a:pt x="401535" y="57524"/>
                  <a:pt x="916087" y="5268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68" name="Group 37">
            <a:extLst>
              <a:ext uri="{FF2B5EF4-FFF2-40B4-BE49-F238E27FC236}">
                <a16:creationId xmlns:a16="http://schemas.microsoft.com/office/drawing/2014/main" xmlns="" id="{522ED098-4839-4FD8-A4AC-0319ED373BF2}"/>
              </a:ext>
            </a:extLst>
          </p:cNvPr>
          <p:cNvGrpSpPr/>
          <p:nvPr/>
        </p:nvGrpSpPr>
        <p:grpSpPr>
          <a:xfrm>
            <a:off x="6516431" y="5617085"/>
            <a:ext cx="3261223" cy="646331"/>
            <a:chOff x="3224164" y="5529617"/>
            <a:chExt cx="3261223" cy="646331"/>
          </a:xfrm>
        </p:grpSpPr>
        <p:pic>
          <p:nvPicPr>
            <p:cNvPr id="69" name="Picture 23">
              <a:extLst>
                <a:ext uri="{FF2B5EF4-FFF2-40B4-BE49-F238E27FC236}">
                  <a16:creationId xmlns:a16="http://schemas.microsoft.com/office/drawing/2014/main" xmlns="" id="{3AFC8113-7883-459E-A34E-48F0BC8575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778" t="12368" r="16111" b="23188"/>
            <a:stretch/>
          </p:blipFill>
          <p:spPr>
            <a:xfrm>
              <a:off x="6178410" y="5677758"/>
              <a:ext cx="306977" cy="299238"/>
            </a:xfrm>
            <a:prstGeom prst="rect">
              <a:avLst/>
            </a:prstGeom>
          </p:spPr>
        </p:pic>
        <p:sp>
          <p:nvSpPr>
            <p:cNvPr id="70" name="TextBox 24">
              <a:extLst>
                <a:ext uri="{FF2B5EF4-FFF2-40B4-BE49-F238E27FC236}">
                  <a16:creationId xmlns:a16="http://schemas.microsoft.com/office/drawing/2014/main" xmlns="" id="{1D84C14B-A5FD-4816-A647-624B86B1FC97}"/>
                </a:ext>
              </a:extLst>
            </p:cNvPr>
            <p:cNvSpPr txBox="1"/>
            <p:nvPr/>
          </p:nvSpPr>
          <p:spPr>
            <a:xfrm>
              <a:off x="3224164" y="5529617"/>
              <a:ext cx="28494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يتغيّر لونها حتى تصبح أكثر شبهاً بلون آبائها</a:t>
              </a:r>
              <a:endParaRPr lang="ar-SY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71" name="Rectangle 49">
            <a:extLst>
              <a:ext uri="{FF2B5EF4-FFF2-40B4-BE49-F238E27FC236}">
                <a16:creationId xmlns:a16="http://schemas.microsoft.com/office/drawing/2014/main" xmlns="" id="{FFD93F59-0858-49A2-A62D-5F3823B795A0}"/>
              </a:ext>
            </a:extLst>
          </p:cNvPr>
          <p:cNvSpPr/>
          <p:nvPr/>
        </p:nvSpPr>
        <p:spPr>
          <a:xfrm>
            <a:off x="10629979" y="5412711"/>
            <a:ext cx="288675" cy="9517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50">
            <a:extLst>
              <a:ext uri="{FF2B5EF4-FFF2-40B4-BE49-F238E27FC236}">
                <a16:creationId xmlns:a16="http://schemas.microsoft.com/office/drawing/2014/main" xmlns="" id="{C4153C20-FACD-4E01-9054-3A60A835C2DB}"/>
              </a:ext>
            </a:extLst>
          </p:cNvPr>
          <p:cNvSpPr/>
          <p:nvPr/>
        </p:nvSpPr>
        <p:spPr>
          <a:xfrm>
            <a:off x="10623887" y="5220114"/>
            <a:ext cx="403678" cy="1285086"/>
          </a:xfrm>
          <a:prstGeom prst="rect">
            <a:avLst/>
          </a:prstGeom>
          <a:solidFill>
            <a:srgbClr val="E0E0E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348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3" presetClass="entr" presetSubtype="16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8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5" dur="2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6" presetID="2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27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28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3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4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0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1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4" presetID="35" presetClass="emph" presetSubtype="0" fill="remove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discrete" valueType="str">
                                          <p:cBhvr>
                                            <p:cTn id="45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hidden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visible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6" fill="hold">
                          <p:stCondLst>
                            <p:cond delay="indefinite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50" dur="5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2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54" dur="5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2" presetClass="entr" presetSubtype="2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57" dur="5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2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0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0" grpId="1" animBg="1"/>
          <p:bldP spid="59" grpId="0" animBg="1"/>
          <p:bldP spid="59" grpId="1" animBg="1"/>
          <p:bldP spid="63" grpId="0" animBg="1"/>
          <p:bldP spid="65" grpId="0" animBg="1"/>
          <p:bldP spid="66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3" presetClass="entr" presetSubtype="16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8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5" dur="2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6" presetID="2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0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1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4" presetID="35" presetClass="emph" presetSubtype="0" fill="remove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discrete" valueType="str">
                                          <p:cBhvr>
                                            <p:cTn id="45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hidden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visible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6" fill="hold">
                          <p:stCondLst>
                            <p:cond delay="indefinite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50" dur="5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2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54" dur="5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2" presetClass="entr" presetSubtype="2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57" dur="5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2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0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0" grpId="1" animBg="1"/>
          <p:bldP spid="59" grpId="0" animBg="1"/>
          <p:bldP spid="59" grpId="1" animBg="1"/>
          <p:bldP spid="63" grpId="0" animBg="1"/>
          <p:bldP spid="65" grpId="0" animBg="1"/>
          <p:bldP spid="66" grpId="0" animBg="1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raphic 206">
            <a:extLst>
              <a:ext uri="{FF2B5EF4-FFF2-40B4-BE49-F238E27FC236}">
                <a16:creationId xmlns:a16="http://schemas.microsoft.com/office/drawing/2014/main" xmlns="" id="{6E006741-4755-427C-898D-9339BED681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7958" y="4212305"/>
            <a:ext cx="2593221" cy="25621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" name="Trapezoid 48">
            <a:extLst>
              <a:ext uri="{FF2B5EF4-FFF2-40B4-BE49-F238E27FC236}">
                <a16:creationId xmlns=""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Block Arc 50">
            <a:extLst>
              <a:ext uri="{FF2B5EF4-FFF2-40B4-BE49-F238E27FC236}">
                <a16:creationId xmlns=""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Freeform: Shape 58">
            <a:extLst>
              <a:ext uri="{FF2B5EF4-FFF2-40B4-BE49-F238E27FC236}">
                <a16:creationId xmlns=""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rapezoid 59">
            <a:extLst>
              <a:ext uri="{FF2B5EF4-FFF2-40B4-BE49-F238E27FC236}">
                <a16:creationId xmlns=""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8" name="Group 69">
            <a:extLst>
              <a:ext uri="{FF2B5EF4-FFF2-40B4-BE49-F238E27FC236}">
                <a16:creationId xmlns=""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471309"/>
            <a:ext cx="2786743" cy="1429232"/>
            <a:chOff x="538318" y="1482904"/>
            <a:chExt cx="2658769" cy="1143772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9" name="Trapezoid 57">
              <a:extLst>
                <a:ext uri="{FF2B5EF4-FFF2-40B4-BE49-F238E27FC236}">
                  <a16:creationId xmlns=""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TextBox 61">
              <a:extLst>
                <a:ext uri="{FF2B5EF4-FFF2-40B4-BE49-F238E27FC236}">
                  <a16:creationId xmlns=""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054255" y="1482904"/>
              <a:ext cx="1569008" cy="5172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1</a:t>
              </a:r>
            </a:p>
          </p:txBody>
        </p:sp>
        <p:grpSp>
          <p:nvGrpSpPr>
            <p:cNvPr id="21" name="Group 65">
              <a:extLst>
                <a:ext uri="{FF2B5EF4-FFF2-40B4-BE49-F238E27FC236}">
                  <a16:creationId xmlns=""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787829" y="2000144"/>
              <a:ext cx="2143232" cy="541267"/>
              <a:chOff x="3299468" y="5457935"/>
              <a:chExt cx="2143232" cy="541267"/>
            </a:xfrm>
            <a:grpFill/>
          </p:grpSpPr>
          <p:sp>
            <p:nvSpPr>
              <p:cNvPr id="22" name="TextBox 66">
                <a:extLst>
                  <a:ext uri="{FF2B5EF4-FFF2-40B4-BE49-F238E27FC236}">
                    <a16:creationId xmlns=""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667466" y="5457935"/>
                <a:ext cx="1365861" cy="2709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المخلوقات الحية</a:t>
                </a:r>
              </a:p>
            </p:txBody>
          </p:sp>
          <p:sp>
            <p:nvSpPr>
              <p:cNvPr id="23" name="TextBox 67">
                <a:extLst>
                  <a:ext uri="{FF2B5EF4-FFF2-40B4-BE49-F238E27FC236}">
                    <a16:creationId xmlns=""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299468" y="5703637"/>
                <a:ext cx="2143232" cy="2955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المخلوقات الحيّة و حاجاتها</a:t>
                </a:r>
              </a:p>
            </p:txBody>
          </p:sp>
        </p:grpSp>
      </p:grpSp>
      <p:sp>
        <p:nvSpPr>
          <p:cNvPr id="24" name="Rectangle 49">
            <a:extLst>
              <a:ext uri="{FF2B5EF4-FFF2-40B4-BE49-F238E27FC236}">
                <a16:creationId xmlns=""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Freeform: Shape 7">
            <a:extLst>
              <a:ext uri="{FF2B5EF4-FFF2-40B4-BE49-F238E27FC236}">
                <a16:creationId xmlns="" xmlns:a16="http://schemas.microsoft.com/office/drawing/2014/main" id="{379DF894-4543-4E2A-A932-45D8D5155E4D}"/>
              </a:ext>
            </a:extLst>
          </p:cNvPr>
          <p:cNvSpPr/>
          <p:nvPr/>
        </p:nvSpPr>
        <p:spPr>
          <a:xfrm>
            <a:off x="862460" y="3010628"/>
            <a:ext cx="1613481" cy="1613481"/>
          </a:xfrm>
          <a:custGeom>
            <a:avLst/>
            <a:gdLst>
              <a:gd name="connsiteX0" fmla="*/ 1226115 w 3038621"/>
              <a:gd name="connsiteY0" fmla="*/ 0 h 3038621"/>
              <a:gd name="connsiteX1" fmla="*/ 1812506 w 3038621"/>
              <a:gd name="connsiteY1" fmla="*/ 0 h 3038621"/>
              <a:gd name="connsiteX2" fmla="*/ 1890271 w 3038621"/>
              <a:gd name="connsiteY2" fmla="*/ 259462 h 3038621"/>
              <a:gd name="connsiteX3" fmla="*/ 1895833 w 3038621"/>
              <a:gd name="connsiteY3" fmla="*/ 304887 h 3038621"/>
              <a:gd name="connsiteX4" fmla="*/ 1897323 w 3038621"/>
              <a:gd name="connsiteY4" fmla="*/ 305270 h 3038621"/>
              <a:gd name="connsiteX5" fmla="*/ 2084270 w 3038621"/>
              <a:gd name="connsiteY5" fmla="*/ 380249 h 3038621"/>
              <a:gd name="connsiteX6" fmla="*/ 2110556 w 3038621"/>
              <a:gd name="connsiteY6" fmla="*/ 395998 h 3038621"/>
              <a:gd name="connsiteX7" fmla="*/ 2147849 w 3038621"/>
              <a:gd name="connsiteY7" fmla="*/ 366155 h 3038621"/>
              <a:gd name="connsiteX8" fmla="*/ 2386305 w 3038621"/>
              <a:gd name="connsiteY8" fmla="*/ 237675 h 3038621"/>
              <a:gd name="connsiteX9" fmla="*/ 2800946 w 3038621"/>
              <a:gd name="connsiteY9" fmla="*/ 652317 h 3038621"/>
              <a:gd name="connsiteX10" fmla="*/ 2672467 w 3038621"/>
              <a:gd name="connsiteY10" fmla="*/ 890772 h 3038621"/>
              <a:gd name="connsiteX11" fmla="*/ 2644268 w 3038621"/>
              <a:gd name="connsiteY11" fmla="*/ 926839 h 3038621"/>
              <a:gd name="connsiteX12" fmla="*/ 2644334 w 3038621"/>
              <a:gd name="connsiteY12" fmla="*/ 926943 h 3038621"/>
              <a:gd name="connsiteX13" fmla="*/ 2706547 w 3038621"/>
              <a:gd name="connsiteY13" fmla="*/ 1064045 h 3038621"/>
              <a:gd name="connsiteX14" fmla="*/ 2731329 w 3038621"/>
              <a:gd name="connsiteY14" fmla="*/ 1142494 h 3038621"/>
              <a:gd name="connsiteX15" fmla="*/ 2779159 w 3038621"/>
              <a:gd name="connsiteY15" fmla="*/ 1148350 h 3038621"/>
              <a:gd name="connsiteX16" fmla="*/ 3038621 w 3038621"/>
              <a:gd name="connsiteY16" fmla="*/ 1226115 h 3038621"/>
              <a:gd name="connsiteX17" fmla="*/ 3038621 w 3038621"/>
              <a:gd name="connsiteY17" fmla="*/ 1812506 h 3038621"/>
              <a:gd name="connsiteX18" fmla="*/ 2779159 w 3038621"/>
              <a:gd name="connsiteY18" fmla="*/ 1890271 h 3038621"/>
              <a:gd name="connsiteX19" fmla="*/ 2732846 w 3038621"/>
              <a:gd name="connsiteY19" fmla="*/ 1895941 h 3038621"/>
              <a:gd name="connsiteX20" fmla="*/ 2723709 w 3038621"/>
              <a:gd name="connsiteY20" fmla="*/ 1927018 h 3038621"/>
              <a:gd name="connsiteX21" fmla="*/ 2666815 w 3038621"/>
              <a:gd name="connsiteY21" fmla="*/ 2066947 h 3038621"/>
              <a:gd name="connsiteX22" fmla="*/ 2642954 w 3038621"/>
              <a:gd name="connsiteY22" fmla="*/ 2110102 h 3038621"/>
              <a:gd name="connsiteX23" fmla="*/ 2672467 w 3038621"/>
              <a:gd name="connsiteY23" fmla="*/ 2147849 h 3038621"/>
              <a:gd name="connsiteX24" fmla="*/ 2800946 w 3038621"/>
              <a:gd name="connsiteY24" fmla="*/ 2386305 h 3038621"/>
              <a:gd name="connsiteX25" fmla="*/ 2386305 w 3038621"/>
              <a:gd name="connsiteY25" fmla="*/ 2800946 h 3038621"/>
              <a:gd name="connsiteX26" fmla="*/ 2147849 w 3038621"/>
              <a:gd name="connsiteY26" fmla="*/ 2672467 h 3038621"/>
              <a:gd name="connsiteX27" fmla="*/ 2109881 w 3038621"/>
              <a:gd name="connsiteY27" fmla="*/ 2642782 h 3038621"/>
              <a:gd name="connsiteX28" fmla="*/ 2038929 w 3038621"/>
              <a:gd name="connsiteY28" fmla="*/ 2679794 h 3038621"/>
              <a:gd name="connsiteX29" fmla="*/ 1897323 w 3038621"/>
              <a:gd name="connsiteY29" fmla="*/ 2733350 h 3038621"/>
              <a:gd name="connsiteX30" fmla="*/ 1895833 w 3038621"/>
              <a:gd name="connsiteY30" fmla="*/ 2733733 h 3038621"/>
              <a:gd name="connsiteX31" fmla="*/ 1890271 w 3038621"/>
              <a:gd name="connsiteY31" fmla="*/ 2779159 h 3038621"/>
              <a:gd name="connsiteX32" fmla="*/ 1812506 w 3038621"/>
              <a:gd name="connsiteY32" fmla="*/ 3038621 h 3038621"/>
              <a:gd name="connsiteX33" fmla="*/ 1226115 w 3038621"/>
              <a:gd name="connsiteY33" fmla="*/ 3038621 h 3038621"/>
              <a:gd name="connsiteX34" fmla="*/ 1148350 w 3038621"/>
              <a:gd name="connsiteY34" fmla="*/ 2779159 h 3038621"/>
              <a:gd name="connsiteX35" fmla="*/ 1142789 w 3038621"/>
              <a:gd name="connsiteY35" fmla="*/ 2733734 h 3038621"/>
              <a:gd name="connsiteX36" fmla="*/ 1141297 w 3038621"/>
              <a:gd name="connsiteY36" fmla="*/ 2733350 h 3038621"/>
              <a:gd name="connsiteX37" fmla="*/ 954351 w 3038621"/>
              <a:gd name="connsiteY37" fmla="*/ 2658371 h 3038621"/>
              <a:gd name="connsiteX38" fmla="*/ 928065 w 3038621"/>
              <a:gd name="connsiteY38" fmla="*/ 2642623 h 3038621"/>
              <a:gd name="connsiteX39" fmla="*/ 890772 w 3038621"/>
              <a:gd name="connsiteY39" fmla="*/ 2672467 h 3038621"/>
              <a:gd name="connsiteX40" fmla="*/ 652317 w 3038621"/>
              <a:gd name="connsiteY40" fmla="*/ 2800946 h 3038621"/>
              <a:gd name="connsiteX41" fmla="*/ 237675 w 3038621"/>
              <a:gd name="connsiteY41" fmla="*/ 2386305 h 3038621"/>
              <a:gd name="connsiteX42" fmla="*/ 366155 w 3038621"/>
              <a:gd name="connsiteY42" fmla="*/ 2147849 h 3038621"/>
              <a:gd name="connsiteX43" fmla="*/ 394354 w 3038621"/>
              <a:gd name="connsiteY43" fmla="*/ 2111782 h 3038621"/>
              <a:gd name="connsiteX44" fmla="*/ 394287 w 3038621"/>
              <a:gd name="connsiteY44" fmla="*/ 2111677 h 3038621"/>
              <a:gd name="connsiteX45" fmla="*/ 332074 w 3038621"/>
              <a:gd name="connsiteY45" fmla="*/ 1974575 h 3038621"/>
              <a:gd name="connsiteX46" fmla="*/ 307292 w 3038621"/>
              <a:gd name="connsiteY46" fmla="*/ 1896127 h 3038621"/>
              <a:gd name="connsiteX47" fmla="*/ 259463 w 3038621"/>
              <a:gd name="connsiteY47" fmla="*/ 1890271 h 3038621"/>
              <a:gd name="connsiteX48" fmla="*/ 0 w 3038621"/>
              <a:gd name="connsiteY48" fmla="*/ 1812506 h 3038621"/>
              <a:gd name="connsiteX49" fmla="*/ 0 w 3038621"/>
              <a:gd name="connsiteY49" fmla="*/ 1226115 h 3038621"/>
              <a:gd name="connsiteX50" fmla="*/ 259463 w 3038621"/>
              <a:gd name="connsiteY50" fmla="*/ 1148350 h 3038621"/>
              <a:gd name="connsiteX51" fmla="*/ 305774 w 3038621"/>
              <a:gd name="connsiteY51" fmla="*/ 1142680 h 3038621"/>
              <a:gd name="connsiteX52" fmla="*/ 314911 w 3038621"/>
              <a:gd name="connsiteY52" fmla="*/ 1111602 h 3038621"/>
              <a:gd name="connsiteX53" fmla="*/ 371805 w 3038621"/>
              <a:gd name="connsiteY53" fmla="*/ 971673 h 3038621"/>
              <a:gd name="connsiteX54" fmla="*/ 395666 w 3038621"/>
              <a:gd name="connsiteY54" fmla="*/ 928518 h 3038621"/>
              <a:gd name="connsiteX55" fmla="*/ 366155 w 3038621"/>
              <a:gd name="connsiteY55" fmla="*/ 890772 h 3038621"/>
              <a:gd name="connsiteX56" fmla="*/ 237675 w 3038621"/>
              <a:gd name="connsiteY56" fmla="*/ 652317 h 3038621"/>
              <a:gd name="connsiteX57" fmla="*/ 652317 w 3038621"/>
              <a:gd name="connsiteY57" fmla="*/ 237675 h 3038621"/>
              <a:gd name="connsiteX58" fmla="*/ 890772 w 3038621"/>
              <a:gd name="connsiteY58" fmla="*/ 366155 h 3038621"/>
              <a:gd name="connsiteX59" fmla="*/ 928739 w 3038621"/>
              <a:gd name="connsiteY59" fmla="*/ 395839 h 3038621"/>
              <a:gd name="connsiteX60" fmla="*/ 999692 w 3038621"/>
              <a:gd name="connsiteY60" fmla="*/ 358827 h 3038621"/>
              <a:gd name="connsiteX61" fmla="*/ 1141297 w 3038621"/>
              <a:gd name="connsiteY61" fmla="*/ 305270 h 3038621"/>
              <a:gd name="connsiteX62" fmla="*/ 1142789 w 3038621"/>
              <a:gd name="connsiteY62" fmla="*/ 304887 h 3038621"/>
              <a:gd name="connsiteX63" fmla="*/ 1148350 w 3038621"/>
              <a:gd name="connsiteY63" fmla="*/ 259462 h 3038621"/>
              <a:gd name="connsiteX64" fmla="*/ 1226115 w 3038621"/>
              <a:gd name="connsiteY64" fmla="*/ 0 h 3038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3038621" h="3038621">
                <a:moveTo>
                  <a:pt x="1226115" y="0"/>
                </a:moveTo>
                <a:lnTo>
                  <a:pt x="1812506" y="0"/>
                </a:lnTo>
                <a:cubicBezTo>
                  <a:pt x="1841311" y="0"/>
                  <a:pt x="1868072" y="95649"/>
                  <a:pt x="1890271" y="259462"/>
                </a:cubicBezTo>
                <a:lnTo>
                  <a:pt x="1895833" y="304887"/>
                </a:lnTo>
                <a:lnTo>
                  <a:pt x="1897323" y="305270"/>
                </a:lnTo>
                <a:cubicBezTo>
                  <a:pt x="1962006" y="325389"/>
                  <a:pt x="2024474" y="350534"/>
                  <a:pt x="2084270" y="380249"/>
                </a:cubicBezTo>
                <a:lnTo>
                  <a:pt x="2110556" y="395998"/>
                </a:lnTo>
                <a:lnTo>
                  <a:pt x="2147849" y="366155"/>
                </a:lnTo>
                <a:cubicBezTo>
                  <a:pt x="2279380" y="266019"/>
                  <a:pt x="2365937" y="217307"/>
                  <a:pt x="2386305" y="237675"/>
                </a:cubicBezTo>
                <a:lnTo>
                  <a:pt x="2800946" y="652317"/>
                </a:lnTo>
                <a:cubicBezTo>
                  <a:pt x="2821314" y="672684"/>
                  <a:pt x="2772602" y="759241"/>
                  <a:pt x="2672467" y="890772"/>
                </a:cubicBezTo>
                <a:lnTo>
                  <a:pt x="2644268" y="926839"/>
                </a:lnTo>
                <a:lnTo>
                  <a:pt x="2644334" y="926943"/>
                </a:lnTo>
                <a:cubicBezTo>
                  <a:pt x="2667667" y="971166"/>
                  <a:pt x="2688468" y="1016931"/>
                  <a:pt x="2706547" y="1064045"/>
                </a:cubicBezTo>
                <a:lnTo>
                  <a:pt x="2731329" y="1142494"/>
                </a:lnTo>
                <a:lnTo>
                  <a:pt x="2779159" y="1148350"/>
                </a:lnTo>
                <a:cubicBezTo>
                  <a:pt x="2942972" y="1170550"/>
                  <a:pt x="3038621" y="1197311"/>
                  <a:pt x="3038621" y="1226115"/>
                </a:cubicBezTo>
                <a:lnTo>
                  <a:pt x="3038621" y="1812506"/>
                </a:lnTo>
                <a:cubicBezTo>
                  <a:pt x="3038621" y="1841311"/>
                  <a:pt x="2942972" y="1868072"/>
                  <a:pt x="2779159" y="1890271"/>
                </a:cubicBezTo>
                <a:lnTo>
                  <a:pt x="2732846" y="1895941"/>
                </a:lnTo>
                <a:lnTo>
                  <a:pt x="2723709" y="1927018"/>
                </a:lnTo>
                <a:cubicBezTo>
                  <a:pt x="2707468" y="1975011"/>
                  <a:pt x="2688440" y="2021718"/>
                  <a:pt x="2666815" y="2066947"/>
                </a:cubicBezTo>
                <a:lnTo>
                  <a:pt x="2642954" y="2110102"/>
                </a:lnTo>
                <a:lnTo>
                  <a:pt x="2672467" y="2147849"/>
                </a:lnTo>
                <a:cubicBezTo>
                  <a:pt x="2772602" y="2279380"/>
                  <a:pt x="2821314" y="2365937"/>
                  <a:pt x="2800946" y="2386305"/>
                </a:cubicBezTo>
                <a:lnTo>
                  <a:pt x="2386305" y="2800946"/>
                </a:lnTo>
                <a:cubicBezTo>
                  <a:pt x="2365937" y="2821314"/>
                  <a:pt x="2279380" y="2772602"/>
                  <a:pt x="2147849" y="2672467"/>
                </a:cubicBezTo>
                <a:lnTo>
                  <a:pt x="2109881" y="2642782"/>
                </a:lnTo>
                <a:lnTo>
                  <a:pt x="2038929" y="2679794"/>
                </a:lnTo>
                <a:cubicBezTo>
                  <a:pt x="1993101" y="2700345"/>
                  <a:pt x="1945835" y="2718261"/>
                  <a:pt x="1897323" y="2733350"/>
                </a:cubicBezTo>
                <a:lnTo>
                  <a:pt x="1895833" y="2733733"/>
                </a:lnTo>
                <a:lnTo>
                  <a:pt x="1890271" y="2779159"/>
                </a:lnTo>
                <a:cubicBezTo>
                  <a:pt x="1868072" y="2942972"/>
                  <a:pt x="1841311" y="3038621"/>
                  <a:pt x="1812506" y="3038621"/>
                </a:cubicBezTo>
                <a:lnTo>
                  <a:pt x="1226115" y="3038621"/>
                </a:lnTo>
                <a:cubicBezTo>
                  <a:pt x="1197311" y="3038621"/>
                  <a:pt x="1170550" y="2942972"/>
                  <a:pt x="1148350" y="2779159"/>
                </a:cubicBezTo>
                <a:lnTo>
                  <a:pt x="1142789" y="2733734"/>
                </a:lnTo>
                <a:lnTo>
                  <a:pt x="1141297" y="2733350"/>
                </a:lnTo>
                <a:cubicBezTo>
                  <a:pt x="1076615" y="2713232"/>
                  <a:pt x="1014147" y="2688086"/>
                  <a:pt x="954351" y="2658371"/>
                </a:cubicBezTo>
                <a:lnTo>
                  <a:pt x="928065" y="2642623"/>
                </a:lnTo>
                <a:lnTo>
                  <a:pt x="890772" y="2672467"/>
                </a:lnTo>
                <a:cubicBezTo>
                  <a:pt x="759241" y="2772602"/>
                  <a:pt x="672684" y="2821314"/>
                  <a:pt x="652317" y="2800946"/>
                </a:cubicBezTo>
                <a:lnTo>
                  <a:pt x="237675" y="2386305"/>
                </a:lnTo>
                <a:cubicBezTo>
                  <a:pt x="217307" y="2365937"/>
                  <a:pt x="266019" y="2279380"/>
                  <a:pt x="366155" y="2147849"/>
                </a:cubicBezTo>
                <a:lnTo>
                  <a:pt x="394354" y="2111782"/>
                </a:lnTo>
                <a:lnTo>
                  <a:pt x="394287" y="2111677"/>
                </a:lnTo>
                <a:cubicBezTo>
                  <a:pt x="370954" y="2067454"/>
                  <a:pt x="350152" y="2021690"/>
                  <a:pt x="332074" y="1974575"/>
                </a:cubicBezTo>
                <a:lnTo>
                  <a:pt x="307292" y="1896127"/>
                </a:lnTo>
                <a:lnTo>
                  <a:pt x="259463" y="1890271"/>
                </a:lnTo>
                <a:cubicBezTo>
                  <a:pt x="95649" y="1868072"/>
                  <a:pt x="0" y="1841311"/>
                  <a:pt x="0" y="1812506"/>
                </a:cubicBezTo>
                <a:lnTo>
                  <a:pt x="0" y="1226115"/>
                </a:lnTo>
                <a:cubicBezTo>
                  <a:pt x="0" y="1197311"/>
                  <a:pt x="95649" y="1170550"/>
                  <a:pt x="259463" y="1148350"/>
                </a:cubicBezTo>
                <a:lnTo>
                  <a:pt x="305774" y="1142680"/>
                </a:lnTo>
                <a:lnTo>
                  <a:pt x="314911" y="1111602"/>
                </a:lnTo>
                <a:cubicBezTo>
                  <a:pt x="331152" y="1063610"/>
                  <a:pt x="350181" y="1016902"/>
                  <a:pt x="371805" y="971673"/>
                </a:cubicBezTo>
                <a:lnTo>
                  <a:pt x="395666" y="928518"/>
                </a:lnTo>
                <a:lnTo>
                  <a:pt x="366155" y="890772"/>
                </a:lnTo>
                <a:cubicBezTo>
                  <a:pt x="266019" y="759241"/>
                  <a:pt x="217307" y="672684"/>
                  <a:pt x="237675" y="652317"/>
                </a:cubicBezTo>
                <a:lnTo>
                  <a:pt x="652317" y="237675"/>
                </a:lnTo>
                <a:cubicBezTo>
                  <a:pt x="672684" y="217307"/>
                  <a:pt x="759241" y="266019"/>
                  <a:pt x="890772" y="366155"/>
                </a:cubicBezTo>
                <a:lnTo>
                  <a:pt x="928739" y="395839"/>
                </a:lnTo>
                <a:lnTo>
                  <a:pt x="999692" y="358827"/>
                </a:lnTo>
                <a:cubicBezTo>
                  <a:pt x="1045519" y="338276"/>
                  <a:pt x="1092785" y="320359"/>
                  <a:pt x="1141297" y="305270"/>
                </a:cubicBezTo>
                <a:lnTo>
                  <a:pt x="1142789" y="304887"/>
                </a:lnTo>
                <a:lnTo>
                  <a:pt x="1148350" y="259462"/>
                </a:lnTo>
                <a:cubicBezTo>
                  <a:pt x="1170550" y="95649"/>
                  <a:pt x="1197311" y="0"/>
                  <a:pt x="1226115" y="0"/>
                </a:cubicBezTo>
                <a:close/>
              </a:path>
            </a:pathLst>
          </a:cu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7">
            <a:extLst>
              <a:ext uri="{FF2B5EF4-FFF2-40B4-BE49-F238E27FC236}">
                <a16:creationId xmlns="" xmlns:a16="http://schemas.microsoft.com/office/drawing/2014/main" id="{73D98638-B1DB-49A0-9E62-B407497411A7}"/>
              </a:ext>
            </a:extLst>
          </p:cNvPr>
          <p:cNvGrpSpPr/>
          <p:nvPr/>
        </p:nvGrpSpPr>
        <p:grpSpPr>
          <a:xfrm>
            <a:off x="1197058" y="3374409"/>
            <a:ext cx="911319" cy="911319"/>
            <a:chOff x="1264997" y="2528270"/>
            <a:chExt cx="1220887" cy="1220887"/>
          </a:xfrm>
          <a:solidFill>
            <a:srgbClr val="00CC99"/>
          </a:solidFill>
        </p:grpSpPr>
        <p:sp>
          <p:nvSpPr>
            <p:cNvPr id="42" name="Oval 1">
              <a:extLst>
                <a:ext uri="{FF2B5EF4-FFF2-40B4-BE49-F238E27FC236}">
                  <a16:creationId xmlns="" xmlns:a16="http://schemas.microsoft.com/office/drawing/2014/main" id="{2435EC4E-2E6A-40F9-B35C-2B07C225C234}"/>
                </a:ext>
              </a:extLst>
            </p:cNvPr>
            <p:cNvSpPr/>
            <p:nvPr/>
          </p:nvSpPr>
          <p:spPr>
            <a:xfrm>
              <a:off x="1264998" y="2528271"/>
              <a:ext cx="1220886" cy="1220886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Circle: Hollow 11">
              <a:extLst>
                <a:ext uri="{FF2B5EF4-FFF2-40B4-BE49-F238E27FC236}">
                  <a16:creationId xmlns="" xmlns:a16="http://schemas.microsoft.com/office/drawing/2014/main" id="{28C76D5F-8512-4160-BA3A-EFBA690D9ACA}"/>
                </a:ext>
              </a:extLst>
            </p:cNvPr>
            <p:cNvSpPr/>
            <p:nvPr/>
          </p:nvSpPr>
          <p:spPr>
            <a:xfrm>
              <a:off x="1264997" y="2528270"/>
              <a:ext cx="1220887" cy="1220886"/>
            </a:xfrm>
            <a:prstGeom prst="donut">
              <a:avLst>
                <a:gd name="adj" fmla="val 17623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4" name="Graphic 26">
              <a:extLst>
                <a:ext uri="{FF2B5EF4-FFF2-40B4-BE49-F238E27FC236}">
                  <a16:creationId xmlns="" xmlns:a16="http://schemas.microsoft.com/office/drawing/2014/main" id="{1F63AD6A-7D8F-417B-AAF3-AF62B34508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3087" y="2766663"/>
              <a:ext cx="1157721" cy="837501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45" name="Group 34">
            <a:extLst>
              <a:ext uri="{FF2B5EF4-FFF2-40B4-BE49-F238E27FC236}">
                <a16:creationId xmlns="" xmlns:a16="http://schemas.microsoft.com/office/drawing/2014/main" id="{2255C8E2-5D6F-4BAB-B62D-F54C6EA98904}"/>
              </a:ext>
            </a:extLst>
          </p:cNvPr>
          <p:cNvGrpSpPr/>
          <p:nvPr/>
        </p:nvGrpSpPr>
        <p:grpSpPr>
          <a:xfrm>
            <a:off x="604012" y="4644619"/>
            <a:ext cx="2003772" cy="979638"/>
            <a:chOff x="932188" y="4560288"/>
            <a:chExt cx="2003772" cy="979638"/>
          </a:xfrm>
        </p:grpSpPr>
        <p:sp>
          <p:nvSpPr>
            <p:cNvPr id="46" name="TextBox 31">
              <a:extLst>
                <a:ext uri="{FF2B5EF4-FFF2-40B4-BE49-F238E27FC236}">
                  <a16:creationId xmlns="" xmlns:a16="http://schemas.microsoft.com/office/drawing/2014/main" id="{65254C6D-635B-4B58-B3BA-73B5747D9FE2}"/>
                </a:ext>
              </a:extLst>
            </p:cNvPr>
            <p:cNvSpPr txBox="1"/>
            <p:nvPr/>
          </p:nvSpPr>
          <p:spPr>
            <a:xfrm>
              <a:off x="1499460" y="4560288"/>
              <a:ext cx="8390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1</a:t>
              </a:r>
              <a:endParaRPr lang="en-US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7" name="TextBox 32">
              <a:extLst>
                <a:ext uri="{FF2B5EF4-FFF2-40B4-BE49-F238E27FC236}">
                  <a16:creationId xmlns="" xmlns:a16="http://schemas.microsoft.com/office/drawing/2014/main" id="{5F9943C4-31EC-49A9-AD1E-C47462DC9CCA}"/>
                </a:ext>
              </a:extLst>
            </p:cNvPr>
            <p:cNvSpPr txBox="1"/>
            <p:nvPr/>
          </p:nvSpPr>
          <p:spPr>
            <a:xfrm>
              <a:off x="1179880" y="4862817"/>
              <a:ext cx="14782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 </a:t>
              </a:r>
              <a:r>
                <a:rPr lang="ar-SY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الفصل الأول</a:t>
              </a:r>
              <a:endParaRPr lang="en-US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8" name="TextBox 33">
              <a:extLst>
                <a:ext uri="{FF2B5EF4-FFF2-40B4-BE49-F238E27FC236}">
                  <a16:creationId xmlns="" xmlns:a16="http://schemas.microsoft.com/office/drawing/2014/main" id="{8FDEF957-2B99-4173-BCEF-9B14FF2BE658}"/>
                </a:ext>
              </a:extLst>
            </p:cNvPr>
            <p:cNvSpPr txBox="1"/>
            <p:nvPr/>
          </p:nvSpPr>
          <p:spPr>
            <a:xfrm>
              <a:off x="932188" y="5170594"/>
              <a:ext cx="20037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latin typeface="Century Gothic" panose="020B0502020202020204" pitchFamily="34" charset="0"/>
                </a:rPr>
                <a:t>تعرُّف المخلوقات الحية</a:t>
              </a:r>
              <a:endParaRPr lang="ar-SY" b="1" dirty="0">
                <a:latin typeface="Century Gothic" panose="020B0502020202020204" pitchFamily="34" charset="0"/>
              </a:endParaRPr>
            </a:p>
          </p:txBody>
        </p:sp>
      </p:grpSp>
      <p:sp>
        <p:nvSpPr>
          <p:cNvPr id="38" name="Oval 57">
            <a:extLst>
              <a:ext uri="{FF2B5EF4-FFF2-40B4-BE49-F238E27FC236}">
                <a16:creationId xmlns="" xmlns:a16="http://schemas.microsoft.com/office/drawing/2014/main" id="{11E9813F-2B66-4B5A-B2E9-1C9416EDC214}"/>
              </a:ext>
            </a:extLst>
          </p:cNvPr>
          <p:cNvSpPr/>
          <p:nvPr/>
        </p:nvSpPr>
        <p:spPr>
          <a:xfrm>
            <a:off x="5438371" y="1181022"/>
            <a:ext cx="1400374" cy="1201380"/>
          </a:xfrm>
          <a:prstGeom prst="ellipse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56">
            <a:extLst>
              <a:ext uri="{FF2B5EF4-FFF2-40B4-BE49-F238E27FC236}">
                <a16:creationId xmlns="" xmlns:a16="http://schemas.microsoft.com/office/drawing/2014/main" id="{0269C378-00C0-4B01-93D0-5884DDCDE72F}"/>
              </a:ext>
            </a:extLst>
          </p:cNvPr>
          <p:cNvSpPr/>
          <p:nvPr/>
        </p:nvSpPr>
        <p:spPr>
          <a:xfrm>
            <a:off x="4272808" y="2330163"/>
            <a:ext cx="1400374" cy="1201380"/>
          </a:xfrm>
          <a:prstGeom prst="ellipse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59">
            <a:extLst>
              <a:ext uri="{FF2B5EF4-FFF2-40B4-BE49-F238E27FC236}">
                <a16:creationId xmlns="" xmlns:a16="http://schemas.microsoft.com/office/drawing/2014/main" id="{CE45E013-3ED2-4BF3-9EDE-2D16A612E269}"/>
              </a:ext>
            </a:extLst>
          </p:cNvPr>
          <p:cNvSpPr/>
          <p:nvPr/>
        </p:nvSpPr>
        <p:spPr>
          <a:xfrm rot="408333">
            <a:off x="6244277" y="3481271"/>
            <a:ext cx="3437916" cy="1201382"/>
          </a:xfrm>
          <a:prstGeom prst="rect">
            <a:avLst/>
          </a:prstGeom>
          <a:solidFill>
            <a:schemeClr val="tx1">
              <a:alpha val="46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Rectangle 15">
            <a:extLst>
              <a:ext uri="{FF2B5EF4-FFF2-40B4-BE49-F238E27FC236}">
                <a16:creationId xmlns="" xmlns:a16="http://schemas.microsoft.com/office/drawing/2014/main" id="{134344D1-27B6-4C75-B6B2-6BE368AF946F}"/>
              </a:ext>
            </a:extLst>
          </p:cNvPr>
          <p:cNvSpPr/>
          <p:nvPr/>
        </p:nvSpPr>
        <p:spPr>
          <a:xfrm>
            <a:off x="4436615" y="2937454"/>
            <a:ext cx="6965400" cy="12013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: Shape 69">
            <a:extLst>
              <a:ext uri="{FF2B5EF4-FFF2-40B4-BE49-F238E27FC236}">
                <a16:creationId xmlns="" xmlns:a16="http://schemas.microsoft.com/office/drawing/2014/main" id="{581BC844-58B6-42A8-9EC3-F9445BD6CD10}"/>
              </a:ext>
            </a:extLst>
          </p:cNvPr>
          <p:cNvSpPr/>
          <p:nvPr/>
        </p:nvSpPr>
        <p:spPr>
          <a:xfrm rot="253844">
            <a:off x="5134157" y="3002277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: Shape 64">
            <a:extLst>
              <a:ext uri="{FF2B5EF4-FFF2-40B4-BE49-F238E27FC236}">
                <a16:creationId xmlns="" xmlns:a16="http://schemas.microsoft.com/office/drawing/2014/main" id="{DC44A452-7662-4041-993F-835F431489F0}"/>
              </a:ext>
            </a:extLst>
          </p:cNvPr>
          <p:cNvSpPr/>
          <p:nvPr/>
        </p:nvSpPr>
        <p:spPr>
          <a:xfrm rot="253844">
            <a:off x="4996370" y="3005228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: Shape 16">
            <a:extLst>
              <a:ext uri="{FF2B5EF4-FFF2-40B4-BE49-F238E27FC236}">
                <a16:creationId xmlns="" xmlns:a16="http://schemas.microsoft.com/office/drawing/2014/main" id="{B7AAF74A-DC2E-4682-B248-E22DC32FFD80}"/>
              </a:ext>
            </a:extLst>
          </p:cNvPr>
          <p:cNvSpPr/>
          <p:nvPr/>
        </p:nvSpPr>
        <p:spPr>
          <a:xfrm>
            <a:off x="4939986" y="2937454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>
            <a:gsLst>
              <a:gs pos="0">
                <a:srgbClr val="CC00FF"/>
              </a:gs>
              <a:gs pos="100000">
                <a:srgbClr val="CC00CC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: Shape 17">
            <a:extLst>
              <a:ext uri="{FF2B5EF4-FFF2-40B4-BE49-F238E27FC236}">
                <a16:creationId xmlns="" xmlns:a16="http://schemas.microsoft.com/office/drawing/2014/main" id="{02A0FF32-AD48-4775-A26F-4291B4640C4A}"/>
              </a:ext>
            </a:extLst>
          </p:cNvPr>
          <p:cNvSpPr/>
          <p:nvPr/>
        </p:nvSpPr>
        <p:spPr>
          <a:xfrm flipH="1" flipV="1">
            <a:off x="3768360" y="2951665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 flip="none" rotWithShape="1">
            <a:gsLst>
              <a:gs pos="0">
                <a:srgbClr val="CC00FF"/>
              </a:gs>
              <a:gs pos="100000">
                <a:srgbClr val="CC00CC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18">
            <a:extLst>
              <a:ext uri="{FF2B5EF4-FFF2-40B4-BE49-F238E27FC236}">
                <a16:creationId xmlns="" xmlns:a16="http://schemas.microsoft.com/office/drawing/2014/main" id="{E4666DC6-D479-4056-A5E9-716D0B9AD94C}"/>
              </a:ext>
            </a:extLst>
          </p:cNvPr>
          <p:cNvSpPr/>
          <p:nvPr/>
        </p:nvSpPr>
        <p:spPr>
          <a:xfrm>
            <a:off x="11253694" y="2943552"/>
            <a:ext cx="91440" cy="1201381"/>
          </a:xfrm>
          <a:prstGeom prst="rect">
            <a:avLst/>
          </a:prstGeom>
          <a:solidFill>
            <a:srgbClr val="9900CC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60">
            <a:extLst>
              <a:ext uri="{FF2B5EF4-FFF2-40B4-BE49-F238E27FC236}">
                <a16:creationId xmlns="" xmlns:a16="http://schemas.microsoft.com/office/drawing/2014/main" id="{5F7B3816-1D69-477C-9DAF-00BCE44E3C79}"/>
              </a:ext>
            </a:extLst>
          </p:cNvPr>
          <p:cNvSpPr/>
          <p:nvPr/>
        </p:nvSpPr>
        <p:spPr>
          <a:xfrm rot="408333">
            <a:off x="7588771" y="2274219"/>
            <a:ext cx="3437916" cy="1201382"/>
          </a:xfrm>
          <a:prstGeom prst="rect">
            <a:avLst/>
          </a:prstGeom>
          <a:solidFill>
            <a:schemeClr val="tx1">
              <a:alpha val="46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Rectangle 20">
            <a:extLst>
              <a:ext uri="{FF2B5EF4-FFF2-40B4-BE49-F238E27FC236}">
                <a16:creationId xmlns="" xmlns:a16="http://schemas.microsoft.com/office/drawing/2014/main" id="{2A7CA28B-30AC-48BD-9035-C6F2456E07F5}"/>
              </a:ext>
            </a:extLst>
          </p:cNvPr>
          <p:cNvSpPr/>
          <p:nvPr/>
        </p:nvSpPr>
        <p:spPr>
          <a:xfrm>
            <a:off x="6141366" y="1736073"/>
            <a:ext cx="5462079" cy="12013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: Shape 70">
            <a:extLst>
              <a:ext uri="{FF2B5EF4-FFF2-40B4-BE49-F238E27FC236}">
                <a16:creationId xmlns="" xmlns:a16="http://schemas.microsoft.com/office/drawing/2014/main" id="{2B8FE6BF-71B4-41E6-835F-8CDE718AB120}"/>
              </a:ext>
            </a:extLst>
          </p:cNvPr>
          <p:cNvSpPr/>
          <p:nvPr/>
        </p:nvSpPr>
        <p:spPr>
          <a:xfrm rot="253844">
            <a:off x="6317321" y="1804715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: Shape 65">
            <a:extLst>
              <a:ext uri="{FF2B5EF4-FFF2-40B4-BE49-F238E27FC236}">
                <a16:creationId xmlns="" xmlns:a16="http://schemas.microsoft.com/office/drawing/2014/main" id="{B263280B-19ED-4391-A474-461399145E35}"/>
              </a:ext>
            </a:extLst>
          </p:cNvPr>
          <p:cNvSpPr/>
          <p:nvPr/>
        </p:nvSpPr>
        <p:spPr>
          <a:xfrm rot="253844">
            <a:off x="6210275" y="1790075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74">
            <a:extLst>
              <a:ext uri="{FF2B5EF4-FFF2-40B4-BE49-F238E27FC236}">
                <a16:creationId xmlns="" xmlns:a16="http://schemas.microsoft.com/office/drawing/2014/main" id="{635EEB73-03CC-48C3-BC7E-F6C38D23F367}"/>
              </a:ext>
            </a:extLst>
          </p:cNvPr>
          <p:cNvSpPr/>
          <p:nvPr/>
        </p:nvSpPr>
        <p:spPr>
          <a:xfrm>
            <a:off x="4706928" y="2303803"/>
            <a:ext cx="1652302" cy="1201380"/>
          </a:xfrm>
          <a:prstGeom prst="ellipse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: Shape 21">
            <a:extLst>
              <a:ext uri="{FF2B5EF4-FFF2-40B4-BE49-F238E27FC236}">
                <a16:creationId xmlns="" xmlns:a16="http://schemas.microsoft.com/office/drawing/2014/main" id="{D1745ABD-21CA-4A85-8E4A-35BB7B1E1CCF}"/>
              </a:ext>
            </a:extLst>
          </p:cNvPr>
          <p:cNvSpPr/>
          <p:nvPr/>
        </p:nvSpPr>
        <p:spPr>
          <a:xfrm>
            <a:off x="6141367" y="1736073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>
            <a:gsLst>
              <a:gs pos="0">
                <a:srgbClr val="33CCFF"/>
              </a:gs>
              <a:gs pos="100000">
                <a:srgbClr val="0099FF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: Shape 22">
            <a:extLst>
              <a:ext uri="{FF2B5EF4-FFF2-40B4-BE49-F238E27FC236}">
                <a16:creationId xmlns="" xmlns:a16="http://schemas.microsoft.com/office/drawing/2014/main" id="{AB7ABED1-F973-4CB9-83D3-537C959EB189}"/>
              </a:ext>
            </a:extLst>
          </p:cNvPr>
          <p:cNvSpPr/>
          <p:nvPr/>
        </p:nvSpPr>
        <p:spPr>
          <a:xfrm flipH="1" flipV="1">
            <a:off x="4939986" y="1736073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 flip="none" rotWithShape="1">
            <a:gsLst>
              <a:gs pos="0">
                <a:srgbClr val="33CCFF"/>
              </a:gs>
              <a:gs pos="100000">
                <a:srgbClr val="0099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23">
            <a:extLst>
              <a:ext uri="{FF2B5EF4-FFF2-40B4-BE49-F238E27FC236}">
                <a16:creationId xmlns="" xmlns:a16="http://schemas.microsoft.com/office/drawing/2014/main" id="{93C4D3A5-C5C5-4363-A2BF-7A038A694E83}"/>
              </a:ext>
            </a:extLst>
          </p:cNvPr>
          <p:cNvSpPr/>
          <p:nvPr/>
        </p:nvSpPr>
        <p:spPr>
          <a:xfrm>
            <a:off x="11537405" y="1748469"/>
            <a:ext cx="91440" cy="1201381"/>
          </a:xfrm>
          <a:prstGeom prst="rect">
            <a:avLst/>
          </a:prstGeom>
          <a:solidFill>
            <a:srgbClr val="0099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1">
            <a:extLst>
              <a:ext uri="{FF2B5EF4-FFF2-40B4-BE49-F238E27FC236}">
                <a16:creationId xmlns="" xmlns:a16="http://schemas.microsoft.com/office/drawing/2014/main" id="{3EDBE1B6-E091-433F-BF06-029B3AA047A4}"/>
              </a:ext>
            </a:extLst>
          </p:cNvPr>
          <p:cNvSpPr/>
          <p:nvPr/>
        </p:nvSpPr>
        <p:spPr>
          <a:xfrm rot="408333">
            <a:off x="8833697" y="1052008"/>
            <a:ext cx="3437916" cy="1201382"/>
          </a:xfrm>
          <a:prstGeom prst="rect">
            <a:avLst/>
          </a:prstGeom>
          <a:solidFill>
            <a:schemeClr val="tx1">
              <a:alpha val="46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9" name="Rectangle 25">
            <a:extLst>
              <a:ext uri="{FF2B5EF4-FFF2-40B4-BE49-F238E27FC236}">
                <a16:creationId xmlns="" xmlns:a16="http://schemas.microsoft.com/office/drawing/2014/main" id="{28D92954-3908-4D5A-A653-0C064E57969B}"/>
              </a:ext>
            </a:extLst>
          </p:cNvPr>
          <p:cNvSpPr/>
          <p:nvPr/>
        </p:nvSpPr>
        <p:spPr>
          <a:xfrm>
            <a:off x="7342747" y="534692"/>
            <a:ext cx="4596588" cy="12013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: Shape 71">
            <a:extLst>
              <a:ext uri="{FF2B5EF4-FFF2-40B4-BE49-F238E27FC236}">
                <a16:creationId xmlns="" xmlns:a16="http://schemas.microsoft.com/office/drawing/2014/main" id="{C6926E70-F343-4F82-B447-0FAAB36CB9F6}"/>
              </a:ext>
            </a:extLst>
          </p:cNvPr>
          <p:cNvSpPr/>
          <p:nvPr/>
        </p:nvSpPr>
        <p:spPr>
          <a:xfrm rot="253844">
            <a:off x="7530566" y="576415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5">
            <a:extLst>
              <a:ext uri="{FF2B5EF4-FFF2-40B4-BE49-F238E27FC236}">
                <a16:creationId xmlns="" xmlns:a16="http://schemas.microsoft.com/office/drawing/2014/main" id="{3577FE1B-285D-47D0-97DD-F37DC0E566D0}"/>
              </a:ext>
            </a:extLst>
          </p:cNvPr>
          <p:cNvSpPr/>
          <p:nvPr/>
        </p:nvSpPr>
        <p:spPr>
          <a:xfrm>
            <a:off x="5895740" y="1089880"/>
            <a:ext cx="1652302" cy="1201380"/>
          </a:xfrm>
          <a:prstGeom prst="ellipse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: Shape 66">
            <a:extLst>
              <a:ext uri="{FF2B5EF4-FFF2-40B4-BE49-F238E27FC236}">
                <a16:creationId xmlns="" xmlns:a16="http://schemas.microsoft.com/office/drawing/2014/main" id="{A203A58C-543E-40A5-850D-D22A588D24F6}"/>
              </a:ext>
            </a:extLst>
          </p:cNvPr>
          <p:cNvSpPr/>
          <p:nvPr/>
        </p:nvSpPr>
        <p:spPr>
          <a:xfrm rot="253844">
            <a:off x="7424180" y="574922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: Shape 26">
            <a:extLst>
              <a:ext uri="{FF2B5EF4-FFF2-40B4-BE49-F238E27FC236}">
                <a16:creationId xmlns="" xmlns:a16="http://schemas.microsoft.com/office/drawing/2014/main" id="{ECE09BEB-DEF7-4261-B670-B9A37247BF60}"/>
              </a:ext>
            </a:extLst>
          </p:cNvPr>
          <p:cNvSpPr/>
          <p:nvPr/>
        </p:nvSpPr>
        <p:spPr>
          <a:xfrm>
            <a:off x="7342747" y="534692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>
            <a:gsLst>
              <a:gs pos="0">
                <a:srgbClr val="FFCC00"/>
              </a:gs>
              <a:gs pos="100000">
                <a:srgbClr val="FF9900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reeform: Shape 27">
            <a:extLst>
              <a:ext uri="{FF2B5EF4-FFF2-40B4-BE49-F238E27FC236}">
                <a16:creationId xmlns="" xmlns:a16="http://schemas.microsoft.com/office/drawing/2014/main" id="{AB9D1A03-A331-4591-8DE4-0DF498EED676}"/>
              </a:ext>
            </a:extLst>
          </p:cNvPr>
          <p:cNvSpPr/>
          <p:nvPr/>
        </p:nvSpPr>
        <p:spPr>
          <a:xfrm flipH="1" flipV="1">
            <a:off x="6141366" y="534692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 flip="none" rotWithShape="1">
            <a:gsLst>
              <a:gs pos="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28">
            <a:extLst>
              <a:ext uri="{FF2B5EF4-FFF2-40B4-BE49-F238E27FC236}">
                <a16:creationId xmlns="" xmlns:a16="http://schemas.microsoft.com/office/drawing/2014/main" id="{BEE924DA-B36C-4679-A5BC-C6EE2DD7F502}"/>
              </a:ext>
            </a:extLst>
          </p:cNvPr>
          <p:cNvSpPr/>
          <p:nvPr/>
        </p:nvSpPr>
        <p:spPr>
          <a:xfrm>
            <a:off x="11939335" y="534692"/>
            <a:ext cx="91440" cy="1201381"/>
          </a:xfrm>
          <a:prstGeom prst="rect">
            <a:avLst/>
          </a:prstGeom>
          <a:solidFill>
            <a:srgbClr val="FF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3" name="Picture 35">
            <a:extLst>
              <a:ext uri="{FF2B5EF4-FFF2-40B4-BE49-F238E27FC236}">
                <a16:creationId xmlns="" xmlns:a16="http://schemas.microsoft.com/office/drawing/2014/main" id="{C6BB9C75-B17B-4EFD-A51A-BC19A725FE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050" y="3178639"/>
            <a:ext cx="481712" cy="51458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4" name="Picture 36">
            <a:extLst>
              <a:ext uri="{FF2B5EF4-FFF2-40B4-BE49-F238E27FC236}">
                <a16:creationId xmlns="" xmlns:a16="http://schemas.microsoft.com/office/drawing/2014/main" id="{AC5111C1-ED89-48ED-9FD3-DB38212ADB5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3523" y="2206499"/>
            <a:ext cx="459318" cy="49065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5" name="Picture 39">
            <a:extLst>
              <a:ext uri="{FF2B5EF4-FFF2-40B4-BE49-F238E27FC236}">
                <a16:creationId xmlns="" xmlns:a16="http://schemas.microsoft.com/office/drawing/2014/main" id="{AB1469CA-BDF3-4C13-973A-16F0906D18D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4482" y="875610"/>
            <a:ext cx="574369" cy="40010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86" name="TextBox 48">
            <a:extLst>
              <a:ext uri="{FF2B5EF4-FFF2-40B4-BE49-F238E27FC236}">
                <a16:creationId xmlns="" xmlns:a16="http://schemas.microsoft.com/office/drawing/2014/main" id="{DFF1104E-0994-4563-B950-18A0EAFC2F14}"/>
              </a:ext>
            </a:extLst>
          </p:cNvPr>
          <p:cNvSpPr txBox="1"/>
          <p:nvPr/>
        </p:nvSpPr>
        <p:spPr>
          <a:xfrm>
            <a:off x="6468123" y="3622974"/>
            <a:ext cx="47931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Y" b="1" dirty="0">
                <a:latin typeface="Oswald" panose="02000503000000000000" pitchFamily="2" charset="0"/>
              </a:rPr>
              <a:t>السحلية</a:t>
            </a:r>
            <a:r>
              <a:rPr kumimoji="0" lang="ar-SY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Oswald" panose="02000503000000000000" pitchFamily="2" charset="0"/>
                <a:ea typeface="+mn-ea"/>
                <a:cs typeface="+mn-cs"/>
              </a:rPr>
              <a:t> </a:t>
            </a:r>
            <a:r>
              <a:rPr lang="ar-SY" b="1" dirty="0">
                <a:latin typeface="Oswald" panose="02000503000000000000" pitchFamily="2" charset="0"/>
              </a:rPr>
              <a:t>تتكاثر</a:t>
            </a:r>
            <a:r>
              <a:rPr kumimoji="0" lang="ar-SY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Oswald" panose="02000503000000000000" pitchFamily="2" charset="0"/>
                <a:ea typeface="+mn-ea"/>
                <a:cs typeface="+mn-cs"/>
              </a:rPr>
              <a:t> </a:t>
            </a:r>
            <a:r>
              <a:rPr lang="ar-SY" b="1" dirty="0">
                <a:latin typeface="Oswald" panose="02000503000000000000" pitchFamily="2" charset="0"/>
              </a:rPr>
              <a:t>بوضع</a:t>
            </a:r>
            <a:r>
              <a:rPr kumimoji="0" lang="ar-SY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Oswald" panose="02000503000000000000" pitchFamily="2" charset="0"/>
                <a:ea typeface="+mn-ea"/>
                <a:cs typeface="+mn-cs"/>
              </a:rPr>
              <a:t> </a:t>
            </a:r>
            <a:r>
              <a:rPr lang="ar-SY" b="1" dirty="0">
                <a:latin typeface="Oswald" panose="02000503000000000000" pitchFamily="2" charset="0"/>
              </a:rPr>
              <a:t>البيوض</a:t>
            </a:r>
            <a:r>
              <a:rPr kumimoji="0" lang="ar-SY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Oswald" panose="02000503000000000000" pitchFamily="2" charset="0"/>
                <a:ea typeface="+mn-ea"/>
                <a:cs typeface="+mn-cs"/>
              </a:rPr>
              <a:t> </a:t>
            </a:r>
            <a:r>
              <a:rPr lang="ar-SY" b="1" dirty="0">
                <a:latin typeface="Oswald" panose="02000503000000000000" pitchFamily="2" charset="0"/>
              </a:rPr>
              <a:t>التي</a:t>
            </a:r>
            <a:r>
              <a:rPr kumimoji="0" lang="ar-SY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Oswald" panose="02000503000000000000" pitchFamily="2" charset="0"/>
                <a:ea typeface="+mn-ea"/>
                <a:cs typeface="+mn-cs"/>
              </a:rPr>
              <a:t> </a:t>
            </a:r>
            <a:r>
              <a:rPr lang="ar-SY" b="1" dirty="0">
                <a:latin typeface="Oswald" panose="02000503000000000000" pitchFamily="2" charset="0"/>
              </a:rPr>
              <a:t>تُخرِجُ</a:t>
            </a:r>
            <a:r>
              <a:rPr kumimoji="0" lang="ar-SY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Oswald" panose="02000503000000000000" pitchFamily="2" charset="0"/>
                <a:ea typeface="+mn-ea"/>
                <a:cs typeface="+mn-cs"/>
              </a:rPr>
              <a:t> </a:t>
            </a:r>
            <a:r>
              <a:rPr lang="ar-SY" b="1" dirty="0">
                <a:latin typeface="Oswald" panose="02000503000000000000" pitchFamily="2" charset="0"/>
              </a:rPr>
              <a:t>سحالٍ</a:t>
            </a:r>
            <a:r>
              <a:rPr kumimoji="0" lang="ar-SY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Oswald" panose="02000503000000000000" pitchFamily="2" charset="0"/>
                <a:ea typeface="+mn-ea"/>
                <a:cs typeface="+mn-cs"/>
              </a:rPr>
              <a:t> </a:t>
            </a:r>
            <a:r>
              <a:rPr lang="ar-SY" b="1" dirty="0">
                <a:latin typeface="Oswald" panose="02000503000000000000" pitchFamily="2" charset="0"/>
              </a:rPr>
              <a:t>صغيرة</a:t>
            </a:r>
            <a:endParaRPr lang="en-US" b="1" dirty="0">
              <a:latin typeface="Oswald" panose="02000503000000000000" pitchFamily="2" charset="0"/>
            </a:endParaRPr>
          </a:p>
        </p:txBody>
      </p:sp>
      <p:sp>
        <p:nvSpPr>
          <p:cNvPr id="91" name="TextBox 49">
            <a:extLst>
              <a:ext uri="{FF2B5EF4-FFF2-40B4-BE49-F238E27FC236}">
                <a16:creationId xmlns="" xmlns:a16="http://schemas.microsoft.com/office/drawing/2014/main" id="{3BC3F107-E536-4968-B783-44DDACF22075}"/>
              </a:ext>
            </a:extLst>
          </p:cNvPr>
          <p:cNvSpPr txBox="1"/>
          <p:nvPr/>
        </p:nvSpPr>
        <p:spPr>
          <a:xfrm>
            <a:off x="5936691" y="3173964"/>
            <a:ext cx="53170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ar-SY" b="1" dirty="0" smtClean="0">
                <a:latin typeface="Oswald" panose="02000503000000000000" pitchFamily="2" charset="0"/>
              </a:rPr>
              <a:t>شجرة </a:t>
            </a:r>
            <a:r>
              <a:rPr lang="ar-SY" b="1" dirty="0">
                <a:latin typeface="Oswald" panose="02000503000000000000" pitchFamily="2" charset="0"/>
              </a:rPr>
              <a:t>الليمون تتكاثر عن طريق البذور التي </a:t>
            </a:r>
            <a:r>
              <a:rPr lang="ar-SY" b="1" dirty="0" smtClean="0">
                <a:latin typeface="Oswald" panose="02000503000000000000" pitchFamily="2" charset="0"/>
              </a:rPr>
              <a:t>تنمو لتصير </a:t>
            </a:r>
            <a:r>
              <a:rPr lang="ar-SY" b="1" dirty="0">
                <a:latin typeface="Oswald" panose="02000503000000000000" pitchFamily="2" charset="0"/>
              </a:rPr>
              <a:t>شجرة جديدة </a:t>
            </a:r>
          </a:p>
        </p:txBody>
      </p:sp>
      <p:sp>
        <p:nvSpPr>
          <p:cNvPr id="93" name="TextBox 51">
            <a:extLst>
              <a:ext uri="{FF2B5EF4-FFF2-40B4-BE49-F238E27FC236}">
                <a16:creationId xmlns="" xmlns:a16="http://schemas.microsoft.com/office/drawing/2014/main" id="{15ADE817-36F8-4A64-99D1-42FF21F1A073}"/>
              </a:ext>
            </a:extLst>
          </p:cNvPr>
          <p:cNvSpPr txBox="1"/>
          <p:nvPr/>
        </p:nvSpPr>
        <p:spPr>
          <a:xfrm>
            <a:off x="6824571" y="2082496"/>
            <a:ext cx="47128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defRPr/>
            </a:pPr>
            <a:r>
              <a:rPr lang="ar-SY" sz="2000" b="1" dirty="0">
                <a:solidFill>
                  <a:srgbClr val="0099FF"/>
                </a:solidFill>
                <a:latin typeface="Oswald" panose="02000503000000000000" pitchFamily="2" charset="0"/>
              </a:rPr>
              <a:t>التكاثر يعني أن ينتج المخلوق الحي أفراداً من </a:t>
            </a:r>
            <a:r>
              <a:rPr lang="ar-SY" sz="2000" b="1" dirty="0" smtClean="0">
                <a:solidFill>
                  <a:srgbClr val="0099FF"/>
                </a:solidFill>
                <a:latin typeface="Oswald" panose="02000503000000000000" pitchFamily="2" charset="0"/>
              </a:rPr>
              <a:t>نوعه</a:t>
            </a:r>
          </a:p>
        </p:txBody>
      </p:sp>
      <p:sp>
        <p:nvSpPr>
          <p:cNvPr id="95" name="TextBox 53">
            <a:extLst>
              <a:ext uri="{FF2B5EF4-FFF2-40B4-BE49-F238E27FC236}">
                <a16:creationId xmlns="" xmlns:a16="http://schemas.microsoft.com/office/drawing/2014/main" id="{E1ED38C1-3EB0-47D6-B4F1-8D225FF32CDC}"/>
              </a:ext>
            </a:extLst>
          </p:cNvPr>
          <p:cNvSpPr txBox="1"/>
          <p:nvPr/>
        </p:nvSpPr>
        <p:spPr>
          <a:xfrm>
            <a:off x="8338384" y="875609"/>
            <a:ext cx="37804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ar-SY" sz="2000" b="1" dirty="0" smtClean="0">
                <a:solidFill>
                  <a:schemeClr val="accent2"/>
                </a:solidFill>
                <a:latin typeface="Oswald" panose="02000503000000000000" pitchFamily="2" charset="0"/>
              </a:rPr>
              <a:t>المخلوقات الحية تتكاثر</a:t>
            </a:r>
          </a:p>
        </p:txBody>
      </p:sp>
    </p:spTree>
    <p:extLst>
      <p:ext uri="{BB962C8B-B14F-4D97-AF65-F5344CB8AC3E}">
        <p14:creationId xmlns:p14="http://schemas.microsoft.com/office/powerpoint/2010/main" val="138758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000"/>
                            </p:stCondLst>
                            <p:childTnLst>
                              <p:par>
                                <p:cTn id="18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0" grpId="1" animBg="1"/>
      <p:bldP spid="38" grpId="0" animBg="1"/>
      <p:bldP spid="39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4" grpId="0" animBg="1"/>
      <p:bldP spid="81" grpId="0" animBg="1"/>
      <p:bldP spid="82" grpId="0" animBg="1"/>
      <p:bldP spid="86" grpId="0"/>
      <p:bldP spid="91" grpId="0"/>
      <p:bldP spid="93" grpId="0"/>
      <p:bldP spid="9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rapezoid 48">
            <a:extLst>
              <a:ext uri="{FF2B5EF4-FFF2-40B4-BE49-F238E27FC236}">
                <a16:creationId xmlns=""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Block Arc 50">
            <a:extLst>
              <a:ext uri="{FF2B5EF4-FFF2-40B4-BE49-F238E27FC236}">
                <a16:creationId xmlns=""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Freeform: Shape 58">
            <a:extLst>
              <a:ext uri="{FF2B5EF4-FFF2-40B4-BE49-F238E27FC236}">
                <a16:creationId xmlns=""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rapezoid 59">
            <a:extLst>
              <a:ext uri="{FF2B5EF4-FFF2-40B4-BE49-F238E27FC236}">
                <a16:creationId xmlns=""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8" name="Group 69">
            <a:extLst>
              <a:ext uri="{FF2B5EF4-FFF2-40B4-BE49-F238E27FC236}">
                <a16:creationId xmlns=""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471309"/>
            <a:ext cx="2786743" cy="1429232"/>
            <a:chOff x="538318" y="1482904"/>
            <a:chExt cx="2658769" cy="1143772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9" name="Trapezoid 57">
              <a:extLst>
                <a:ext uri="{FF2B5EF4-FFF2-40B4-BE49-F238E27FC236}">
                  <a16:creationId xmlns=""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TextBox 61">
              <a:extLst>
                <a:ext uri="{FF2B5EF4-FFF2-40B4-BE49-F238E27FC236}">
                  <a16:creationId xmlns=""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054255" y="1482904"/>
              <a:ext cx="1569008" cy="5172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1</a:t>
              </a:r>
            </a:p>
          </p:txBody>
        </p:sp>
        <p:grpSp>
          <p:nvGrpSpPr>
            <p:cNvPr id="21" name="Group 65">
              <a:extLst>
                <a:ext uri="{FF2B5EF4-FFF2-40B4-BE49-F238E27FC236}">
                  <a16:creationId xmlns=""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787829" y="2000144"/>
              <a:ext cx="2143232" cy="541267"/>
              <a:chOff x="3299468" y="5457935"/>
              <a:chExt cx="2143232" cy="541267"/>
            </a:xfrm>
            <a:grpFill/>
          </p:grpSpPr>
          <p:sp>
            <p:nvSpPr>
              <p:cNvPr id="22" name="TextBox 66">
                <a:extLst>
                  <a:ext uri="{FF2B5EF4-FFF2-40B4-BE49-F238E27FC236}">
                    <a16:creationId xmlns=""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667466" y="5457935"/>
                <a:ext cx="1365861" cy="2709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المخلوقات الحية</a:t>
                </a:r>
              </a:p>
            </p:txBody>
          </p:sp>
          <p:sp>
            <p:nvSpPr>
              <p:cNvPr id="23" name="TextBox 67">
                <a:extLst>
                  <a:ext uri="{FF2B5EF4-FFF2-40B4-BE49-F238E27FC236}">
                    <a16:creationId xmlns=""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299468" y="5703637"/>
                <a:ext cx="2143232" cy="2955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المخلوقات الحيّة و حاجاتها</a:t>
                </a:r>
              </a:p>
            </p:txBody>
          </p:sp>
        </p:grpSp>
      </p:grpSp>
      <p:sp>
        <p:nvSpPr>
          <p:cNvPr id="24" name="Rectangle 49">
            <a:extLst>
              <a:ext uri="{FF2B5EF4-FFF2-40B4-BE49-F238E27FC236}">
                <a16:creationId xmlns=""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Freeform: Shape 7">
            <a:extLst>
              <a:ext uri="{FF2B5EF4-FFF2-40B4-BE49-F238E27FC236}">
                <a16:creationId xmlns="" xmlns:a16="http://schemas.microsoft.com/office/drawing/2014/main" id="{379DF894-4543-4E2A-A932-45D8D5155E4D}"/>
              </a:ext>
            </a:extLst>
          </p:cNvPr>
          <p:cNvSpPr/>
          <p:nvPr/>
        </p:nvSpPr>
        <p:spPr>
          <a:xfrm>
            <a:off x="862460" y="3010628"/>
            <a:ext cx="1613481" cy="1613481"/>
          </a:xfrm>
          <a:custGeom>
            <a:avLst/>
            <a:gdLst>
              <a:gd name="connsiteX0" fmla="*/ 1226115 w 3038621"/>
              <a:gd name="connsiteY0" fmla="*/ 0 h 3038621"/>
              <a:gd name="connsiteX1" fmla="*/ 1812506 w 3038621"/>
              <a:gd name="connsiteY1" fmla="*/ 0 h 3038621"/>
              <a:gd name="connsiteX2" fmla="*/ 1890271 w 3038621"/>
              <a:gd name="connsiteY2" fmla="*/ 259462 h 3038621"/>
              <a:gd name="connsiteX3" fmla="*/ 1895833 w 3038621"/>
              <a:gd name="connsiteY3" fmla="*/ 304887 h 3038621"/>
              <a:gd name="connsiteX4" fmla="*/ 1897323 w 3038621"/>
              <a:gd name="connsiteY4" fmla="*/ 305270 h 3038621"/>
              <a:gd name="connsiteX5" fmla="*/ 2084270 w 3038621"/>
              <a:gd name="connsiteY5" fmla="*/ 380249 h 3038621"/>
              <a:gd name="connsiteX6" fmla="*/ 2110556 w 3038621"/>
              <a:gd name="connsiteY6" fmla="*/ 395998 h 3038621"/>
              <a:gd name="connsiteX7" fmla="*/ 2147849 w 3038621"/>
              <a:gd name="connsiteY7" fmla="*/ 366155 h 3038621"/>
              <a:gd name="connsiteX8" fmla="*/ 2386305 w 3038621"/>
              <a:gd name="connsiteY8" fmla="*/ 237675 h 3038621"/>
              <a:gd name="connsiteX9" fmla="*/ 2800946 w 3038621"/>
              <a:gd name="connsiteY9" fmla="*/ 652317 h 3038621"/>
              <a:gd name="connsiteX10" fmla="*/ 2672467 w 3038621"/>
              <a:gd name="connsiteY10" fmla="*/ 890772 h 3038621"/>
              <a:gd name="connsiteX11" fmla="*/ 2644268 w 3038621"/>
              <a:gd name="connsiteY11" fmla="*/ 926839 h 3038621"/>
              <a:gd name="connsiteX12" fmla="*/ 2644334 w 3038621"/>
              <a:gd name="connsiteY12" fmla="*/ 926943 h 3038621"/>
              <a:gd name="connsiteX13" fmla="*/ 2706547 w 3038621"/>
              <a:gd name="connsiteY13" fmla="*/ 1064045 h 3038621"/>
              <a:gd name="connsiteX14" fmla="*/ 2731329 w 3038621"/>
              <a:gd name="connsiteY14" fmla="*/ 1142494 h 3038621"/>
              <a:gd name="connsiteX15" fmla="*/ 2779159 w 3038621"/>
              <a:gd name="connsiteY15" fmla="*/ 1148350 h 3038621"/>
              <a:gd name="connsiteX16" fmla="*/ 3038621 w 3038621"/>
              <a:gd name="connsiteY16" fmla="*/ 1226115 h 3038621"/>
              <a:gd name="connsiteX17" fmla="*/ 3038621 w 3038621"/>
              <a:gd name="connsiteY17" fmla="*/ 1812506 h 3038621"/>
              <a:gd name="connsiteX18" fmla="*/ 2779159 w 3038621"/>
              <a:gd name="connsiteY18" fmla="*/ 1890271 h 3038621"/>
              <a:gd name="connsiteX19" fmla="*/ 2732846 w 3038621"/>
              <a:gd name="connsiteY19" fmla="*/ 1895941 h 3038621"/>
              <a:gd name="connsiteX20" fmla="*/ 2723709 w 3038621"/>
              <a:gd name="connsiteY20" fmla="*/ 1927018 h 3038621"/>
              <a:gd name="connsiteX21" fmla="*/ 2666815 w 3038621"/>
              <a:gd name="connsiteY21" fmla="*/ 2066947 h 3038621"/>
              <a:gd name="connsiteX22" fmla="*/ 2642954 w 3038621"/>
              <a:gd name="connsiteY22" fmla="*/ 2110102 h 3038621"/>
              <a:gd name="connsiteX23" fmla="*/ 2672467 w 3038621"/>
              <a:gd name="connsiteY23" fmla="*/ 2147849 h 3038621"/>
              <a:gd name="connsiteX24" fmla="*/ 2800946 w 3038621"/>
              <a:gd name="connsiteY24" fmla="*/ 2386305 h 3038621"/>
              <a:gd name="connsiteX25" fmla="*/ 2386305 w 3038621"/>
              <a:gd name="connsiteY25" fmla="*/ 2800946 h 3038621"/>
              <a:gd name="connsiteX26" fmla="*/ 2147849 w 3038621"/>
              <a:gd name="connsiteY26" fmla="*/ 2672467 h 3038621"/>
              <a:gd name="connsiteX27" fmla="*/ 2109881 w 3038621"/>
              <a:gd name="connsiteY27" fmla="*/ 2642782 h 3038621"/>
              <a:gd name="connsiteX28" fmla="*/ 2038929 w 3038621"/>
              <a:gd name="connsiteY28" fmla="*/ 2679794 h 3038621"/>
              <a:gd name="connsiteX29" fmla="*/ 1897323 w 3038621"/>
              <a:gd name="connsiteY29" fmla="*/ 2733350 h 3038621"/>
              <a:gd name="connsiteX30" fmla="*/ 1895833 w 3038621"/>
              <a:gd name="connsiteY30" fmla="*/ 2733733 h 3038621"/>
              <a:gd name="connsiteX31" fmla="*/ 1890271 w 3038621"/>
              <a:gd name="connsiteY31" fmla="*/ 2779159 h 3038621"/>
              <a:gd name="connsiteX32" fmla="*/ 1812506 w 3038621"/>
              <a:gd name="connsiteY32" fmla="*/ 3038621 h 3038621"/>
              <a:gd name="connsiteX33" fmla="*/ 1226115 w 3038621"/>
              <a:gd name="connsiteY33" fmla="*/ 3038621 h 3038621"/>
              <a:gd name="connsiteX34" fmla="*/ 1148350 w 3038621"/>
              <a:gd name="connsiteY34" fmla="*/ 2779159 h 3038621"/>
              <a:gd name="connsiteX35" fmla="*/ 1142789 w 3038621"/>
              <a:gd name="connsiteY35" fmla="*/ 2733734 h 3038621"/>
              <a:gd name="connsiteX36" fmla="*/ 1141297 w 3038621"/>
              <a:gd name="connsiteY36" fmla="*/ 2733350 h 3038621"/>
              <a:gd name="connsiteX37" fmla="*/ 954351 w 3038621"/>
              <a:gd name="connsiteY37" fmla="*/ 2658371 h 3038621"/>
              <a:gd name="connsiteX38" fmla="*/ 928065 w 3038621"/>
              <a:gd name="connsiteY38" fmla="*/ 2642623 h 3038621"/>
              <a:gd name="connsiteX39" fmla="*/ 890772 w 3038621"/>
              <a:gd name="connsiteY39" fmla="*/ 2672467 h 3038621"/>
              <a:gd name="connsiteX40" fmla="*/ 652317 w 3038621"/>
              <a:gd name="connsiteY40" fmla="*/ 2800946 h 3038621"/>
              <a:gd name="connsiteX41" fmla="*/ 237675 w 3038621"/>
              <a:gd name="connsiteY41" fmla="*/ 2386305 h 3038621"/>
              <a:gd name="connsiteX42" fmla="*/ 366155 w 3038621"/>
              <a:gd name="connsiteY42" fmla="*/ 2147849 h 3038621"/>
              <a:gd name="connsiteX43" fmla="*/ 394354 w 3038621"/>
              <a:gd name="connsiteY43" fmla="*/ 2111782 h 3038621"/>
              <a:gd name="connsiteX44" fmla="*/ 394287 w 3038621"/>
              <a:gd name="connsiteY44" fmla="*/ 2111677 h 3038621"/>
              <a:gd name="connsiteX45" fmla="*/ 332074 w 3038621"/>
              <a:gd name="connsiteY45" fmla="*/ 1974575 h 3038621"/>
              <a:gd name="connsiteX46" fmla="*/ 307292 w 3038621"/>
              <a:gd name="connsiteY46" fmla="*/ 1896127 h 3038621"/>
              <a:gd name="connsiteX47" fmla="*/ 259463 w 3038621"/>
              <a:gd name="connsiteY47" fmla="*/ 1890271 h 3038621"/>
              <a:gd name="connsiteX48" fmla="*/ 0 w 3038621"/>
              <a:gd name="connsiteY48" fmla="*/ 1812506 h 3038621"/>
              <a:gd name="connsiteX49" fmla="*/ 0 w 3038621"/>
              <a:gd name="connsiteY49" fmla="*/ 1226115 h 3038621"/>
              <a:gd name="connsiteX50" fmla="*/ 259463 w 3038621"/>
              <a:gd name="connsiteY50" fmla="*/ 1148350 h 3038621"/>
              <a:gd name="connsiteX51" fmla="*/ 305774 w 3038621"/>
              <a:gd name="connsiteY51" fmla="*/ 1142680 h 3038621"/>
              <a:gd name="connsiteX52" fmla="*/ 314911 w 3038621"/>
              <a:gd name="connsiteY52" fmla="*/ 1111602 h 3038621"/>
              <a:gd name="connsiteX53" fmla="*/ 371805 w 3038621"/>
              <a:gd name="connsiteY53" fmla="*/ 971673 h 3038621"/>
              <a:gd name="connsiteX54" fmla="*/ 395666 w 3038621"/>
              <a:gd name="connsiteY54" fmla="*/ 928518 h 3038621"/>
              <a:gd name="connsiteX55" fmla="*/ 366155 w 3038621"/>
              <a:gd name="connsiteY55" fmla="*/ 890772 h 3038621"/>
              <a:gd name="connsiteX56" fmla="*/ 237675 w 3038621"/>
              <a:gd name="connsiteY56" fmla="*/ 652317 h 3038621"/>
              <a:gd name="connsiteX57" fmla="*/ 652317 w 3038621"/>
              <a:gd name="connsiteY57" fmla="*/ 237675 h 3038621"/>
              <a:gd name="connsiteX58" fmla="*/ 890772 w 3038621"/>
              <a:gd name="connsiteY58" fmla="*/ 366155 h 3038621"/>
              <a:gd name="connsiteX59" fmla="*/ 928739 w 3038621"/>
              <a:gd name="connsiteY59" fmla="*/ 395839 h 3038621"/>
              <a:gd name="connsiteX60" fmla="*/ 999692 w 3038621"/>
              <a:gd name="connsiteY60" fmla="*/ 358827 h 3038621"/>
              <a:gd name="connsiteX61" fmla="*/ 1141297 w 3038621"/>
              <a:gd name="connsiteY61" fmla="*/ 305270 h 3038621"/>
              <a:gd name="connsiteX62" fmla="*/ 1142789 w 3038621"/>
              <a:gd name="connsiteY62" fmla="*/ 304887 h 3038621"/>
              <a:gd name="connsiteX63" fmla="*/ 1148350 w 3038621"/>
              <a:gd name="connsiteY63" fmla="*/ 259462 h 3038621"/>
              <a:gd name="connsiteX64" fmla="*/ 1226115 w 3038621"/>
              <a:gd name="connsiteY64" fmla="*/ 0 h 3038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3038621" h="3038621">
                <a:moveTo>
                  <a:pt x="1226115" y="0"/>
                </a:moveTo>
                <a:lnTo>
                  <a:pt x="1812506" y="0"/>
                </a:lnTo>
                <a:cubicBezTo>
                  <a:pt x="1841311" y="0"/>
                  <a:pt x="1868072" y="95649"/>
                  <a:pt x="1890271" y="259462"/>
                </a:cubicBezTo>
                <a:lnTo>
                  <a:pt x="1895833" y="304887"/>
                </a:lnTo>
                <a:lnTo>
                  <a:pt x="1897323" y="305270"/>
                </a:lnTo>
                <a:cubicBezTo>
                  <a:pt x="1962006" y="325389"/>
                  <a:pt x="2024474" y="350534"/>
                  <a:pt x="2084270" y="380249"/>
                </a:cubicBezTo>
                <a:lnTo>
                  <a:pt x="2110556" y="395998"/>
                </a:lnTo>
                <a:lnTo>
                  <a:pt x="2147849" y="366155"/>
                </a:lnTo>
                <a:cubicBezTo>
                  <a:pt x="2279380" y="266019"/>
                  <a:pt x="2365937" y="217307"/>
                  <a:pt x="2386305" y="237675"/>
                </a:cubicBezTo>
                <a:lnTo>
                  <a:pt x="2800946" y="652317"/>
                </a:lnTo>
                <a:cubicBezTo>
                  <a:pt x="2821314" y="672684"/>
                  <a:pt x="2772602" y="759241"/>
                  <a:pt x="2672467" y="890772"/>
                </a:cubicBezTo>
                <a:lnTo>
                  <a:pt x="2644268" y="926839"/>
                </a:lnTo>
                <a:lnTo>
                  <a:pt x="2644334" y="926943"/>
                </a:lnTo>
                <a:cubicBezTo>
                  <a:pt x="2667667" y="971166"/>
                  <a:pt x="2688468" y="1016931"/>
                  <a:pt x="2706547" y="1064045"/>
                </a:cubicBezTo>
                <a:lnTo>
                  <a:pt x="2731329" y="1142494"/>
                </a:lnTo>
                <a:lnTo>
                  <a:pt x="2779159" y="1148350"/>
                </a:lnTo>
                <a:cubicBezTo>
                  <a:pt x="2942972" y="1170550"/>
                  <a:pt x="3038621" y="1197311"/>
                  <a:pt x="3038621" y="1226115"/>
                </a:cubicBezTo>
                <a:lnTo>
                  <a:pt x="3038621" y="1812506"/>
                </a:lnTo>
                <a:cubicBezTo>
                  <a:pt x="3038621" y="1841311"/>
                  <a:pt x="2942972" y="1868072"/>
                  <a:pt x="2779159" y="1890271"/>
                </a:cubicBezTo>
                <a:lnTo>
                  <a:pt x="2732846" y="1895941"/>
                </a:lnTo>
                <a:lnTo>
                  <a:pt x="2723709" y="1927018"/>
                </a:lnTo>
                <a:cubicBezTo>
                  <a:pt x="2707468" y="1975011"/>
                  <a:pt x="2688440" y="2021718"/>
                  <a:pt x="2666815" y="2066947"/>
                </a:cubicBezTo>
                <a:lnTo>
                  <a:pt x="2642954" y="2110102"/>
                </a:lnTo>
                <a:lnTo>
                  <a:pt x="2672467" y="2147849"/>
                </a:lnTo>
                <a:cubicBezTo>
                  <a:pt x="2772602" y="2279380"/>
                  <a:pt x="2821314" y="2365937"/>
                  <a:pt x="2800946" y="2386305"/>
                </a:cubicBezTo>
                <a:lnTo>
                  <a:pt x="2386305" y="2800946"/>
                </a:lnTo>
                <a:cubicBezTo>
                  <a:pt x="2365937" y="2821314"/>
                  <a:pt x="2279380" y="2772602"/>
                  <a:pt x="2147849" y="2672467"/>
                </a:cubicBezTo>
                <a:lnTo>
                  <a:pt x="2109881" y="2642782"/>
                </a:lnTo>
                <a:lnTo>
                  <a:pt x="2038929" y="2679794"/>
                </a:lnTo>
                <a:cubicBezTo>
                  <a:pt x="1993101" y="2700345"/>
                  <a:pt x="1945835" y="2718261"/>
                  <a:pt x="1897323" y="2733350"/>
                </a:cubicBezTo>
                <a:lnTo>
                  <a:pt x="1895833" y="2733733"/>
                </a:lnTo>
                <a:lnTo>
                  <a:pt x="1890271" y="2779159"/>
                </a:lnTo>
                <a:cubicBezTo>
                  <a:pt x="1868072" y="2942972"/>
                  <a:pt x="1841311" y="3038621"/>
                  <a:pt x="1812506" y="3038621"/>
                </a:cubicBezTo>
                <a:lnTo>
                  <a:pt x="1226115" y="3038621"/>
                </a:lnTo>
                <a:cubicBezTo>
                  <a:pt x="1197311" y="3038621"/>
                  <a:pt x="1170550" y="2942972"/>
                  <a:pt x="1148350" y="2779159"/>
                </a:cubicBezTo>
                <a:lnTo>
                  <a:pt x="1142789" y="2733734"/>
                </a:lnTo>
                <a:lnTo>
                  <a:pt x="1141297" y="2733350"/>
                </a:lnTo>
                <a:cubicBezTo>
                  <a:pt x="1076615" y="2713232"/>
                  <a:pt x="1014147" y="2688086"/>
                  <a:pt x="954351" y="2658371"/>
                </a:cubicBezTo>
                <a:lnTo>
                  <a:pt x="928065" y="2642623"/>
                </a:lnTo>
                <a:lnTo>
                  <a:pt x="890772" y="2672467"/>
                </a:lnTo>
                <a:cubicBezTo>
                  <a:pt x="759241" y="2772602"/>
                  <a:pt x="672684" y="2821314"/>
                  <a:pt x="652317" y="2800946"/>
                </a:cubicBezTo>
                <a:lnTo>
                  <a:pt x="237675" y="2386305"/>
                </a:lnTo>
                <a:cubicBezTo>
                  <a:pt x="217307" y="2365937"/>
                  <a:pt x="266019" y="2279380"/>
                  <a:pt x="366155" y="2147849"/>
                </a:cubicBezTo>
                <a:lnTo>
                  <a:pt x="394354" y="2111782"/>
                </a:lnTo>
                <a:lnTo>
                  <a:pt x="394287" y="2111677"/>
                </a:lnTo>
                <a:cubicBezTo>
                  <a:pt x="370954" y="2067454"/>
                  <a:pt x="350152" y="2021690"/>
                  <a:pt x="332074" y="1974575"/>
                </a:cubicBezTo>
                <a:lnTo>
                  <a:pt x="307292" y="1896127"/>
                </a:lnTo>
                <a:lnTo>
                  <a:pt x="259463" y="1890271"/>
                </a:lnTo>
                <a:cubicBezTo>
                  <a:pt x="95649" y="1868072"/>
                  <a:pt x="0" y="1841311"/>
                  <a:pt x="0" y="1812506"/>
                </a:cubicBezTo>
                <a:lnTo>
                  <a:pt x="0" y="1226115"/>
                </a:lnTo>
                <a:cubicBezTo>
                  <a:pt x="0" y="1197311"/>
                  <a:pt x="95649" y="1170550"/>
                  <a:pt x="259463" y="1148350"/>
                </a:cubicBezTo>
                <a:lnTo>
                  <a:pt x="305774" y="1142680"/>
                </a:lnTo>
                <a:lnTo>
                  <a:pt x="314911" y="1111602"/>
                </a:lnTo>
                <a:cubicBezTo>
                  <a:pt x="331152" y="1063610"/>
                  <a:pt x="350181" y="1016902"/>
                  <a:pt x="371805" y="971673"/>
                </a:cubicBezTo>
                <a:lnTo>
                  <a:pt x="395666" y="928518"/>
                </a:lnTo>
                <a:lnTo>
                  <a:pt x="366155" y="890772"/>
                </a:lnTo>
                <a:cubicBezTo>
                  <a:pt x="266019" y="759241"/>
                  <a:pt x="217307" y="672684"/>
                  <a:pt x="237675" y="652317"/>
                </a:cubicBezTo>
                <a:lnTo>
                  <a:pt x="652317" y="237675"/>
                </a:lnTo>
                <a:cubicBezTo>
                  <a:pt x="672684" y="217307"/>
                  <a:pt x="759241" y="266019"/>
                  <a:pt x="890772" y="366155"/>
                </a:cubicBezTo>
                <a:lnTo>
                  <a:pt x="928739" y="395839"/>
                </a:lnTo>
                <a:lnTo>
                  <a:pt x="999692" y="358827"/>
                </a:lnTo>
                <a:cubicBezTo>
                  <a:pt x="1045519" y="338276"/>
                  <a:pt x="1092785" y="320359"/>
                  <a:pt x="1141297" y="305270"/>
                </a:cubicBezTo>
                <a:lnTo>
                  <a:pt x="1142789" y="304887"/>
                </a:lnTo>
                <a:lnTo>
                  <a:pt x="1148350" y="259462"/>
                </a:lnTo>
                <a:cubicBezTo>
                  <a:pt x="1170550" y="95649"/>
                  <a:pt x="1197311" y="0"/>
                  <a:pt x="1226115" y="0"/>
                </a:cubicBezTo>
                <a:close/>
              </a:path>
            </a:pathLst>
          </a:cu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7">
            <a:extLst>
              <a:ext uri="{FF2B5EF4-FFF2-40B4-BE49-F238E27FC236}">
                <a16:creationId xmlns="" xmlns:a16="http://schemas.microsoft.com/office/drawing/2014/main" id="{73D98638-B1DB-49A0-9E62-B407497411A7}"/>
              </a:ext>
            </a:extLst>
          </p:cNvPr>
          <p:cNvGrpSpPr/>
          <p:nvPr/>
        </p:nvGrpSpPr>
        <p:grpSpPr>
          <a:xfrm>
            <a:off x="1197058" y="3374409"/>
            <a:ext cx="911319" cy="911319"/>
            <a:chOff x="1264997" y="2528270"/>
            <a:chExt cx="1220887" cy="1220887"/>
          </a:xfrm>
          <a:solidFill>
            <a:srgbClr val="00CC99"/>
          </a:solidFill>
        </p:grpSpPr>
        <p:sp>
          <p:nvSpPr>
            <p:cNvPr id="42" name="Oval 1">
              <a:extLst>
                <a:ext uri="{FF2B5EF4-FFF2-40B4-BE49-F238E27FC236}">
                  <a16:creationId xmlns="" xmlns:a16="http://schemas.microsoft.com/office/drawing/2014/main" id="{2435EC4E-2E6A-40F9-B35C-2B07C225C234}"/>
                </a:ext>
              </a:extLst>
            </p:cNvPr>
            <p:cNvSpPr/>
            <p:nvPr/>
          </p:nvSpPr>
          <p:spPr>
            <a:xfrm>
              <a:off x="1264998" y="2528271"/>
              <a:ext cx="1220886" cy="1220886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Circle: Hollow 11">
              <a:extLst>
                <a:ext uri="{FF2B5EF4-FFF2-40B4-BE49-F238E27FC236}">
                  <a16:creationId xmlns="" xmlns:a16="http://schemas.microsoft.com/office/drawing/2014/main" id="{28C76D5F-8512-4160-BA3A-EFBA690D9ACA}"/>
                </a:ext>
              </a:extLst>
            </p:cNvPr>
            <p:cNvSpPr/>
            <p:nvPr/>
          </p:nvSpPr>
          <p:spPr>
            <a:xfrm>
              <a:off x="1264997" y="2528270"/>
              <a:ext cx="1220887" cy="1220886"/>
            </a:xfrm>
            <a:prstGeom prst="donut">
              <a:avLst>
                <a:gd name="adj" fmla="val 17623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4" name="Graphic 26">
              <a:extLst>
                <a:ext uri="{FF2B5EF4-FFF2-40B4-BE49-F238E27FC236}">
                  <a16:creationId xmlns="" xmlns:a16="http://schemas.microsoft.com/office/drawing/2014/main" id="{1F63AD6A-7D8F-417B-AAF3-AF62B34508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3087" y="2766663"/>
              <a:ext cx="1157721" cy="837501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45" name="Group 34">
            <a:extLst>
              <a:ext uri="{FF2B5EF4-FFF2-40B4-BE49-F238E27FC236}">
                <a16:creationId xmlns="" xmlns:a16="http://schemas.microsoft.com/office/drawing/2014/main" id="{2255C8E2-5D6F-4BAB-B62D-F54C6EA98904}"/>
              </a:ext>
            </a:extLst>
          </p:cNvPr>
          <p:cNvGrpSpPr/>
          <p:nvPr/>
        </p:nvGrpSpPr>
        <p:grpSpPr>
          <a:xfrm>
            <a:off x="604012" y="4644619"/>
            <a:ext cx="2003772" cy="979638"/>
            <a:chOff x="932188" y="4560288"/>
            <a:chExt cx="2003772" cy="979638"/>
          </a:xfrm>
        </p:grpSpPr>
        <p:sp>
          <p:nvSpPr>
            <p:cNvPr id="46" name="TextBox 31">
              <a:extLst>
                <a:ext uri="{FF2B5EF4-FFF2-40B4-BE49-F238E27FC236}">
                  <a16:creationId xmlns="" xmlns:a16="http://schemas.microsoft.com/office/drawing/2014/main" id="{65254C6D-635B-4B58-B3BA-73B5747D9FE2}"/>
                </a:ext>
              </a:extLst>
            </p:cNvPr>
            <p:cNvSpPr txBox="1"/>
            <p:nvPr/>
          </p:nvSpPr>
          <p:spPr>
            <a:xfrm>
              <a:off x="1499460" y="4560288"/>
              <a:ext cx="8390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1</a:t>
              </a:r>
              <a:endParaRPr lang="en-US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7" name="TextBox 32">
              <a:extLst>
                <a:ext uri="{FF2B5EF4-FFF2-40B4-BE49-F238E27FC236}">
                  <a16:creationId xmlns="" xmlns:a16="http://schemas.microsoft.com/office/drawing/2014/main" id="{5F9943C4-31EC-49A9-AD1E-C47462DC9CCA}"/>
                </a:ext>
              </a:extLst>
            </p:cNvPr>
            <p:cNvSpPr txBox="1"/>
            <p:nvPr/>
          </p:nvSpPr>
          <p:spPr>
            <a:xfrm>
              <a:off x="1179880" y="4862817"/>
              <a:ext cx="14782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 </a:t>
              </a:r>
              <a:r>
                <a:rPr lang="ar-SY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الفصل الأول</a:t>
              </a:r>
              <a:endParaRPr lang="en-US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8" name="TextBox 33">
              <a:extLst>
                <a:ext uri="{FF2B5EF4-FFF2-40B4-BE49-F238E27FC236}">
                  <a16:creationId xmlns="" xmlns:a16="http://schemas.microsoft.com/office/drawing/2014/main" id="{8FDEF957-2B99-4173-BCEF-9B14FF2BE658}"/>
                </a:ext>
              </a:extLst>
            </p:cNvPr>
            <p:cNvSpPr txBox="1"/>
            <p:nvPr/>
          </p:nvSpPr>
          <p:spPr>
            <a:xfrm>
              <a:off x="932188" y="5170594"/>
              <a:ext cx="20037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latin typeface="Century Gothic" panose="020B0502020202020204" pitchFamily="34" charset="0"/>
                </a:rPr>
                <a:t>تعرُّف المخلوقات الحية</a:t>
              </a:r>
              <a:endParaRPr lang="ar-SY" b="1" dirty="0">
                <a:latin typeface="Century Gothic" panose="020B0502020202020204" pitchFamily="34" charset="0"/>
              </a:endParaRPr>
            </a:p>
          </p:txBody>
        </p:sp>
      </p:grpSp>
      <p:sp>
        <p:nvSpPr>
          <p:cNvPr id="38" name="Oval 57">
            <a:extLst>
              <a:ext uri="{FF2B5EF4-FFF2-40B4-BE49-F238E27FC236}">
                <a16:creationId xmlns="" xmlns:a16="http://schemas.microsoft.com/office/drawing/2014/main" id="{11E9813F-2B66-4B5A-B2E9-1C9416EDC214}"/>
              </a:ext>
            </a:extLst>
          </p:cNvPr>
          <p:cNvSpPr/>
          <p:nvPr/>
        </p:nvSpPr>
        <p:spPr>
          <a:xfrm>
            <a:off x="5438371" y="1181022"/>
            <a:ext cx="1400374" cy="1201380"/>
          </a:xfrm>
          <a:prstGeom prst="ellipse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56">
            <a:extLst>
              <a:ext uri="{FF2B5EF4-FFF2-40B4-BE49-F238E27FC236}">
                <a16:creationId xmlns="" xmlns:a16="http://schemas.microsoft.com/office/drawing/2014/main" id="{0269C378-00C0-4B01-93D0-5884DDCDE72F}"/>
              </a:ext>
            </a:extLst>
          </p:cNvPr>
          <p:cNvSpPr/>
          <p:nvPr/>
        </p:nvSpPr>
        <p:spPr>
          <a:xfrm>
            <a:off x="4272808" y="2330163"/>
            <a:ext cx="1400374" cy="1201380"/>
          </a:xfrm>
          <a:prstGeom prst="ellipse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59">
            <a:extLst>
              <a:ext uri="{FF2B5EF4-FFF2-40B4-BE49-F238E27FC236}">
                <a16:creationId xmlns="" xmlns:a16="http://schemas.microsoft.com/office/drawing/2014/main" id="{CE45E013-3ED2-4BF3-9EDE-2D16A612E269}"/>
              </a:ext>
            </a:extLst>
          </p:cNvPr>
          <p:cNvSpPr/>
          <p:nvPr/>
        </p:nvSpPr>
        <p:spPr>
          <a:xfrm rot="408333">
            <a:off x="6244277" y="3481271"/>
            <a:ext cx="3437916" cy="1201382"/>
          </a:xfrm>
          <a:prstGeom prst="rect">
            <a:avLst/>
          </a:prstGeom>
          <a:solidFill>
            <a:schemeClr val="tx1">
              <a:alpha val="46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Rectangle 15">
            <a:extLst>
              <a:ext uri="{FF2B5EF4-FFF2-40B4-BE49-F238E27FC236}">
                <a16:creationId xmlns="" xmlns:a16="http://schemas.microsoft.com/office/drawing/2014/main" id="{134344D1-27B6-4C75-B6B2-6BE368AF946F}"/>
              </a:ext>
            </a:extLst>
          </p:cNvPr>
          <p:cNvSpPr/>
          <p:nvPr/>
        </p:nvSpPr>
        <p:spPr>
          <a:xfrm>
            <a:off x="4436615" y="2937454"/>
            <a:ext cx="6965400" cy="12013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: Shape 69">
            <a:extLst>
              <a:ext uri="{FF2B5EF4-FFF2-40B4-BE49-F238E27FC236}">
                <a16:creationId xmlns="" xmlns:a16="http://schemas.microsoft.com/office/drawing/2014/main" id="{581BC844-58B6-42A8-9EC3-F9445BD6CD10}"/>
              </a:ext>
            </a:extLst>
          </p:cNvPr>
          <p:cNvSpPr/>
          <p:nvPr/>
        </p:nvSpPr>
        <p:spPr>
          <a:xfrm rot="253844">
            <a:off x="5134157" y="3002277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: Shape 64">
            <a:extLst>
              <a:ext uri="{FF2B5EF4-FFF2-40B4-BE49-F238E27FC236}">
                <a16:creationId xmlns="" xmlns:a16="http://schemas.microsoft.com/office/drawing/2014/main" id="{DC44A452-7662-4041-993F-835F431489F0}"/>
              </a:ext>
            </a:extLst>
          </p:cNvPr>
          <p:cNvSpPr/>
          <p:nvPr/>
        </p:nvSpPr>
        <p:spPr>
          <a:xfrm rot="253844">
            <a:off x="4996370" y="3005228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: Shape 16">
            <a:extLst>
              <a:ext uri="{FF2B5EF4-FFF2-40B4-BE49-F238E27FC236}">
                <a16:creationId xmlns="" xmlns:a16="http://schemas.microsoft.com/office/drawing/2014/main" id="{B7AAF74A-DC2E-4682-B248-E22DC32FFD80}"/>
              </a:ext>
            </a:extLst>
          </p:cNvPr>
          <p:cNvSpPr/>
          <p:nvPr/>
        </p:nvSpPr>
        <p:spPr>
          <a:xfrm>
            <a:off x="4939986" y="2937454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>
            <a:gsLst>
              <a:gs pos="0">
                <a:srgbClr val="CC00FF"/>
              </a:gs>
              <a:gs pos="100000">
                <a:srgbClr val="CC00CC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: Shape 17">
            <a:extLst>
              <a:ext uri="{FF2B5EF4-FFF2-40B4-BE49-F238E27FC236}">
                <a16:creationId xmlns="" xmlns:a16="http://schemas.microsoft.com/office/drawing/2014/main" id="{02A0FF32-AD48-4775-A26F-4291B4640C4A}"/>
              </a:ext>
            </a:extLst>
          </p:cNvPr>
          <p:cNvSpPr/>
          <p:nvPr/>
        </p:nvSpPr>
        <p:spPr>
          <a:xfrm flipH="1" flipV="1">
            <a:off x="3768360" y="2951665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 flip="none" rotWithShape="1">
            <a:gsLst>
              <a:gs pos="0">
                <a:srgbClr val="CC00FF"/>
              </a:gs>
              <a:gs pos="100000">
                <a:srgbClr val="CC00CC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18">
            <a:extLst>
              <a:ext uri="{FF2B5EF4-FFF2-40B4-BE49-F238E27FC236}">
                <a16:creationId xmlns="" xmlns:a16="http://schemas.microsoft.com/office/drawing/2014/main" id="{E4666DC6-D479-4056-A5E9-716D0B9AD94C}"/>
              </a:ext>
            </a:extLst>
          </p:cNvPr>
          <p:cNvSpPr/>
          <p:nvPr/>
        </p:nvSpPr>
        <p:spPr>
          <a:xfrm>
            <a:off x="11253694" y="2943552"/>
            <a:ext cx="91440" cy="1201381"/>
          </a:xfrm>
          <a:prstGeom prst="rect">
            <a:avLst/>
          </a:prstGeom>
          <a:solidFill>
            <a:srgbClr val="9900CC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60">
            <a:extLst>
              <a:ext uri="{FF2B5EF4-FFF2-40B4-BE49-F238E27FC236}">
                <a16:creationId xmlns="" xmlns:a16="http://schemas.microsoft.com/office/drawing/2014/main" id="{5F7B3816-1D69-477C-9DAF-00BCE44E3C79}"/>
              </a:ext>
            </a:extLst>
          </p:cNvPr>
          <p:cNvSpPr/>
          <p:nvPr/>
        </p:nvSpPr>
        <p:spPr>
          <a:xfrm rot="408333">
            <a:off x="7588771" y="2274219"/>
            <a:ext cx="3437916" cy="1201382"/>
          </a:xfrm>
          <a:prstGeom prst="rect">
            <a:avLst/>
          </a:prstGeom>
          <a:solidFill>
            <a:schemeClr val="tx1">
              <a:alpha val="46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Rectangle 20">
            <a:extLst>
              <a:ext uri="{FF2B5EF4-FFF2-40B4-BE49-F238E27FC236}">
                <a16:creationId xmlns="" xmlns:a16="http://schemas.microsoft.com/office/drawing/2014/main" id="{2A7CA28B-30AC-48BD-9035-C6F2456E07F5}"/>
              </a:ext>
            </a:extLst>
          </p:cNvPr>
          <p:cNvSpPr/>
          <p:nvPr/>
        </p:nvSpPr>
        <p:spPr>
          <a:xfrm>
            <a:off x="6141366" y="1736073"/>
            <a:ext cx="5462079" cy="12013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: Shape 70">
            <a:extLst>
              <a:ext uri="{FF2B5EF4-FFF2-40B4-BE49-F238E27FC236}">
                <a16:creationId xmlns="" xmlns:a16="http://schemas.microsoft.com/office/drawing/2014/main" id="{2B8FE6BF-71B4-41E6-835F-8CDE718AB120}"/>
              </a:ext>
            </a:extLst>
          </p:cNvPr>
          <p:cNvSpPr/>
          <p:nvPr/>
        </p:nvSpPr>
        <p:spPr>
          <a:xfrm rot="253844">
            <a:off x="6317321" y="1804715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: Shape 65">
            <a:extLst>
              <a:ext uri="{FF2B5EF4-FFF2-40B4-BE49-F238E27FC236}">
                <a16:creationId xmlns="" xmlns:a16="http://schemas.microsoft.com/office/drawing/2014/main" id="{B263280B-19ED-4391-A474-461399145E35}"/>
              </a:ext>
            </a:extLst>
          </p:cNvPr>
          <p:cNvSpPr/>
          <p:nvPr/>
        </p:nvSpPr>
        <p:spPr>
          <a:xfrm rot="253844">
            <a:off x="6210275" y="1790075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74">
            <a:extLst>
              <a:ext uri="{FF2B5EF4-FFF2-40B4-BE49-F238E27FC236}">
                <a16:creationId xmlns="" xmlns:a16="http://schemas.microsoft.com/office/drawing/2014/main" id="{635EEB73-03CC-48C3-BC7E-F6C38D23F367}"/>
              </a:ext>
            </a:extLst>
          </p:cNvPr>
          <p:cNvSpPr/>
          <p:nvPr/>
        </p:nvSpPr>
        <p:spPr>
          <a:xfrm>
            <a:off x="4706928" y="2303803"/>
            <a:ext cx="1652302" cy="1201380"/>
          </a:xfrm>
          <a:prstGeom prst="ellipse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: Shape 21">
            <a:extLst>
              <a:ext uri="{FF2B5EF4-FFF2-40B4-BE49-F238E27FC236}">
                <a16:creationId xmlns="" xmlns:a16="http://schemas.microsoft.com/office/drawing/2014/main" id="{D1745ABD-21CA-4A85-8E4A-35BB7B1E1CCF}"/>
              </a:ext>
            </a:extLst>
          </p:cNvPr>
          <p:cNvSpPr/>
          <p:nvPr/>
        </p:nvSpPr>
        <p:spPr>
          <a:xfrm>
            <a:off x="6141367" y="1736073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>
            <a:gsLst>
              <a:gs pos="0">
                <a:srgbClr val="33CCFF"/>
              </a:gs>
              <a:gs pos="100000">
                <a:srgbClr val="0099FF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: Shape 22">
            <a:extLst>
              <a:ext uri="{FF2B5EF4-FFF2-40B4-BE49-F238E27FC236}">
                <a16:creationId xmlns="" xmlns:a16="http://schemas.microsoft.com/office/drawing/2014/main" id="{AB7ABED1-F973-4CB9-83D3-537C959EB189}"/>
              </a:ext>
            </a:extLst>
          </p:cNvPr>
          <p:cNvSpPr/>
          <p:nvPr/>
        </p:nvSpPr>
        <p:spPr>
          <a:xfrm flipH="1" flipV="1">
            <a:off x="4939986" y="1736073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 flip="none" rotWithShape="1">
            <a:gsLst>
              <a:gs pos="0">
                <a:srgbClr val="33CCFF"/>
              </a:gs>
              <a:gs pos="100000">
                <a:srgbClr val="0099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23">
            <a:extLst>
              <a:ext uri="{FF2B5EF4-FFF2-40B4-BE49-F238E27FC236}">
                <a16:creationId xmlns="" xmlns:a16="http://schemas.microsoft.com/office/drawing/2014/main" id="{93C4D3A5-C5C5-4363-A2BF-7A038A694E83}"/>
              </a:ext>
            </a:extLst>
          </p:cNvPr>
          <p:cNvSpPr/>
          <p:nvPr/>
        </p:nvSpPr>
        <p:spPr>
          <a:xfrm>
            <a:off x="11537405" y="1748469"/>
            <a:ext cx="91440" cy="1201381"/>
          </a:xfrm>
          <a:prstGeom prst="rect">
            <a:avLst/>
          </a:prstGeom>
          <a:solidFill>
            <a:srgbClr val="0099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1">
            <a:extLst>
              <a:ext uri="{FF2B5EF4-FFF2-40B4-BE49-F238E27FC236}">
                <a16:creationId xmlns="" xmlns:a16="http://schemas.microsoft.com/office/drawing/2014/main" id="{3EDBE1B6-E091-433F-BF06-029B3AA047A4}"/>
              </a:ext>
            </a:extLst>
          </p:cNvPr>
          <p:cNvSpPr/>
          <p:nvPr/>
        </p:nvSpPr>
        <p:spPr>
          <a:xfrm rot="408333">
            <a:off x="8833697" y="1052008"/>
            <a:ext cx="3437916" cy="1201382"/>
          </a:xfrm>
          <a:prstGeom prst="rect">
            <a:avLst/>
          </a:prstGeom>
          <a:solidFill>
            <a:schemeClr val="tx1">
              <a:alpha val="46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9" name="Rectangle 25">
            <a:extLst>
              <a:ext uri="{FF2B5EF4-FFF2-40B4-BE49-F238E27FC236}">
                <a16:creationId xmlns="" xmlns:a16="http://schemas.microsoft.com/office/drawing/2014/main" id="{28D92954-3908-4D5A-A653-0C064E57969B}"/>
              </a:ext>
            </a:extLst>
          </p:cNvPr>
          <p:cNvSpPr/>
          <p:nvPr/>
        </p:nvSpPr>
        <p:spPr>
          <a:xfrm>
            <a:off x="7342747" y="534692"/>
            <a:ext cx="4596588" cy="12013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: Shape 71">
            <a:extLst>
              <a:ext uri="{FF2B5EF4-FFF2-40B4-BE49-F238E27FC236}">
                <a16:creationId xmlns="" xmlns:a16="http://schemas.microsoft.com/office/drawing/2014/main" id="{C6926E70-F343-4F82-B447-0FAAB36CB9F6}"/>
              </a:ext>
            </a:extLst>
          </p:cNvPr>
          <p:cNvSpPr/>
          <p:nvPr/>
        </p:nvSpPr>
        <p:spPr>
          <a:xfrm rot="253844">
            <a:off x="7530566" y="576415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5">
            <a:extLst>
              <a:ext uri="{FF2B5EF4-FFF2-40B4-BE49-F238E27FC236}">
                <a16:creationId xmlns="" xmlns:a16="http://schemas.microsoft.com/office/drawing/2014/main" id="{3577FE1B-285D-47D0-97DD-F37DC0E566D0}"/>
              </a:ext>
            </a:extLst>
          </p:cNvPr>
          <p:cNvSpPr/>
          <p:nvPr/>
        </p:nvSpPr>
        <p:spPr>
          <a:xfrm>
            <a:off x="5895740" y="1089880"/>
            <a:ext cx="1652302" cy="1201380"/>
          </a:xfrm>
          <a:prstGeom prst="ellipse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: Shape 66">
            <a:extLst>
              <a:ext uri="{FF2B5EF4-FFF2-40B4-BE49-F238E27FC236}">
                <a16:creationId xmlns="" xmlns:a16="http://schemas.microsoft.com/office/drawing/2014/main" id="{A203A58C-543E-40A5-850D-D22A588D24F6}"/>
              </a:ext>
            </a:extLst>
          </p:cNvPr>
          <p:cNvSpPr/>
          <p:nvPr/>
        </p:nvSpPr>
        <p:spPr>
          <a:xfrm rot="253844">
            <a:off x="7424180" y="574922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: Shape 26">
            <a:extLst>
              <a:ext uri="{FF2B5EF4-FFF2-40B4-BE49-F238E27FC236}">
                <a16:creationId xmlns="" xmlns:a16="http://schemas.microsoft.com/office/drawing/2014/main" id="{ECE09BEB-DEF7-4261-B670-B9A37247BF60}"/>
              </a:ext>
            </a:extLst>
          </p:cNvPr>
          <p:cNvSpPr/>
          <p:nvPr/>
        </p:nvSpPr>
        <p:spPr>
          <a:xfrm>
            <a:off x="7342747" y="534692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>
            <a:gsLst>
              <a:gs pos="0">
                <a:srgbClr val="FFCC00"/>
              </a:gs>
              <a:gs pos="100000">
                <a:srgbClr val="FF9900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reeform: Shape 27">
            <a:extLst>
              <a:ext uri="{FF2B5EF4-FFF2-40B4-BE49-F238E27FC236}">
                <a16:creationId xmlns="" xmlns:a16="http://schemas.microsoft.com/office/drawing/2014/main" id="{AB9D1A03-A331-4591-8DE4-0DF498EED676}"/>
              </a:ext>
            </a:extLst>
          </p:cNvPr>
          <p:cNvSpPr/>
          <p:nvPr/>
        </p:nvSpPr>
        <p:spPr>
          <a:xfrm flipH="1" flipV="1">
            <a:off x="6141366" y="534692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 flip="none" rotWithShape="1">
            <a:gsLst>
              <a:gs pos="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28">
            <a:extLst>
              <a:ext uri="{FF2B5EF4-FFF2-40B4-BE49-F238E27FC236}">
                <a16:creationId xmlns="" xmlns:a16="http://schemas.microsoft.com/office/drawing/2014/main" id="{BEE924DA-B36C-4679-A5BC-C6EE2DD7F502}"/>
              </a:ext>
            </a:extLst>
          </p:cNvPr>
          <p:cNvSpPr/>
          <p:nvPr/>
        </p:nvSpPr>
        <p:spPr>
          <a:xfrm>
            <a:off x="11939335" y="534692"/>
            <a:ext cx="91440" cy="1201381"/>
          </a:xfrm>
          <a:prstGeom prst="rect">
            <a:avLst/>
          </a:prstGeom>
          <a:solidFill>
            <a:srgbClr val="FF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3" name="Picture 35">
            <a:extLst>
              <a:ext uri="{FF2B5EF4-FFF2-40B4-BE49-F238E27FC236}">
                <a16:creationId xmlns="" xmlns:a16="http://schemas.microsoft.com/office/drawing/2014/main" id="{C6BB9C75-B17B-4EFD-A51A-BC19A725FE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050" y="3178639"/>
            <a:ext cx="481712" cy="51458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4" name="Picture 36">
            <a:extLst>
              <a:ext uri="{FF2B5EF4-FFF2-40B4-BE49-F238E27FC236}">
                <a16:creationId xmlns="" xmlns:a16="http://schemas.microsoft.com/office/drawing/2014/main" id="{AC5111C1-ED89-48ED-9FD3-DB38212ADB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3523" y="2206499"/>
            <a:ext cx="459318" cy="49065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5" name="Picture 39">
            <a:extLst>
              <a:ext uri="{FF2B5EF4-FFF2-40B4-BE49-F238E27FC236}">
                <a16:creationId xmlns="" xmlns:a16="http://schemas.microsoft.com/office/drawing/2014/main" id="{AB1469CA-BDF3-4C13-973A-16F0906D18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4482" y="875610"/>
            <a:ext cx="574369" cy="40010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1" name="TextBox 49">
            <a:extLst>
              <a:ext uri="{FF2B5EF4-FFF2-40B4-BE49-F238E27FC236}">
                <a16:creationId xmlns="" xmlns:a16="http://schemas.microsoft.com/office/drawing/2014/main" id="{3BC3F107-E536-4968-B783-44DDACF22075}"/>
              </a:ext>
            </a:extLst>
          </p:cNvPr>
          <p:cNvSpPr txBox="1"/>
          <p:nvPr/>
        </p:nvSpPr>
        <p:spPr>
          <a:xfrm>
            <a:off x="6350121" y="3282752"/>
            <a:ext cx="47716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ar-SY" b="1" dirty="0" smtClean="0">
                <a:latin typeface="Oswald" panose="02000503000000000000" pitchFamily="2" charset="0"/>
              </a:rPr>
              <a:t>و تختلف الأشياء غير الحية عن المخلوقات الحية في أنها لا تستخدم الطّاقة للنمو أو للاستجابة أو للتكاثر</a:t>
            </a:r>
            <a:endParaRPr lang="ar-SY" b="1" dirty="0">
              <a:latin typeface="Oswald" panose="02000503000000000000" pitchFamily="2" charset="0"/>
            </a:endParaRPr>
          </a:p>
        </p:txBody>
      </p:sp>
      <p:sp>
        <p:nvSpPr>
          <p:cNvPr id="93" name="TextBox 51">
            <a:extLst>
              <a:ext uri="{FF2B5EF4-FFF2-40B4-BE49-F238E27FC236}">
                <a16:creationId xmlns="" xmlns:a16="http://schemas.microsoft.com/office/drawing/2014/main" id="{15ADE817-36F8-4A64-99D1-42FF21F1A073}"/>
              </a:ext>
            </a:extLst>
          </p:cNvPr>
          <p:cNvSpPr txBox="1"/>
          <p:nvPr/>
        </p:nvSpPr>
        <p:spPr>
          <a:xfrm>
            <a:off x="6742057" y="2206499"/>
            <a:ext cx="4712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defRPr/>
            </a:pPr>
            <a:r>
              <a:rPr lang="ar-SY" b="1" dirty="0" smtClean="0">
                <a:solidFill>
                  <a:srgbClr val="0099FF"/>
                </a:solidFill>
                <a:latin typeface="Oswald" panose="02000503000000000000" pitchFamily="2" charset="0"/>
              </a:rPr>
              <a:t>السيارات و الطرق أشياء غير حيّة صنعها الإنسان</a:t>
            </a:r>
          </a:p>
        </p:txBody>
      </p:sp>
      <p:sp>
        <p:nvSpPr>
          <p:cNvPr id="95" name="TextBox 53">
            <a:extLst>
              <a:ext uri="{FF2B5EF4-FFF2-40B4-BE49-F238E27FC236}">
                <a16:creationId xmlns="" xmlns:a16="http://schemas.microsoft.com/office/drawing/2014/main" id="{E1ED38C1-3EB0-47D6-B4F1-8D225FF32CDC}"/>
              </a:ext>
            </a:extLst>
          </p:cNvPr>
          <p:cNvSpPr txBox="1"/>
          <p:nvPr/>
        </p:nvSpPr>
        <p:spPr>
          <a:xfrm>
            <a:off x="8250277" y="652488"/>
            <a:ext cx="37804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defRPr/>
            </a:pPr>
            <a:r>
              <a:rPr lang="ar-SY" b="1" dirty="0" smtClean="0">
                <a:solidFill>
                  <a:schemeClr val="accent2"/>
                </a:solidFill>
                <a:latin typeface="Oswald" panose="02000503000000000000" pitchFamily="2" charset="0"/>
              </a:rPr>
              <a:t>الأشياء غير الحية</a:t>
            </a:r>
          </a:p>
          <a:p>
            <a:pPr lvl="0" algn="r">
              <a:defRPr/>
            </a:pPr>
            <a:r>
              <a:rPr lang="ar-SY" b="1" dirty="0" smtClean="0">
                <a:latin typeface="Oswald" panose="02000503000000000000" pitchFamily="2" charset="0"/>
              </a:rPr>
              <a:t>هي كل ما يُحيط بنا , الصخور و التربة و الماء أشياء غير حيّة خلقها الله سبحانه تعالى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61"/>
          <a:stretch/>
        </p:blipFill>
        <p:spPr bwMode="auto">
          <a:xfrm>
            <a:off x="4073082" y="4476419"/>
            <a:ext cx="7175500" cy="1680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9213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0" grpId="1" animBg="1"/>
      <p:bldP spid="38" grpId="0" animBg="1"/>
      <p:bldP spid="39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4" grpId="0" animBg="1"/>
      <p:bldP spid="81" grpId="0" animBg="1"/>
      <p:bldP spid="82" grpId="0" animBg="1"/>
      <p:bldP spid="91" grpId="0"/>
      <p:bldP spid="93" grpId="0"/>
      <p:bldP spid="9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rapezoid 48">
            <a:extLst>
              <a:ext uri="{FF2B5EF4-FFF2-40B4-BE49-F238E27FC236}">
                <a16:creationId xmlns=""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Block Arc 50">
            <a:extLst>
              <a:ext uri="{FF2B5EF4-FFF2-40B4-BE49-F238E27FC236}">
                <a16:creationId xmlns=""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Freeform: Shape 58">
            <a:extLst>
              <a:ext uri="{FF2B5EF4-FFF2-40B4-BE49-F238E27FC236}">
                <a16:creationId xmlns=""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rapezoid 59">
            <a:extLst>
              <a:ext uri="{FF2B5EF4-FFF2-40B4-BE49-F238E27FC236}">
                <a16:creationId xmlns=""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8" name="Group 69">
            <a:extLst>
              <a:ext uri="{FF2B5EF4-FFF2-40B4-BE49-F238E27FC236}">
                <a16:creationId xmlns=""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471309"/>
            <a:ext cx="2786743" cy="1429232"/>
            <a:chOff x="538318" y="1482904"/>
            <a:chExt cx="2658769" cy="1143772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9" name="Trapezoid 57">
              <a:extLst>
                <a:ext uri="{FF2B5EF4-FFF2-40B4-BE49-F238E27FC236}">
                  <a16:creationId xmlns=""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TextBox 61">
              <a:extLst>
                <a:ext uri="{FF2B5EF4-FFF2-40B4-BE49-F238E27FC236}">
                  <a16:creationId xmlns=""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054255" y="1482904"/>
              <a:ext cx="1569008" cy="5172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1</a:t>
              </a:r>
            </a:p>
          </p:txBody>
        </p:sp>
        <p:grpSp>
          <p:nvGrpSpPr>
            <p:cNvPr id="21" name="Group 65">
              <a:extLst>
                <a:ext uri="{FF2B5EF4-FFF2-40B4-BE49-F238E27FC236}">
                  <a16:creationId xmlns=""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787829" y="2000144"/>
              <a:ext cx="2143232" cy="541267"/>
              <a:chOff x="3299468" y="5457935"/>
              <a:chExt cx="2143232" cy="541267"/>
            </a:xfrm>
            <a:grpFill/>
          </p:grpSpPr>
          <p:sp>
            <p:nvSpPr>
              <p:cNvPr id="22" name="TextBox 66">
                <a:extLst>
                  <a:ext uri="{FF2B5EF4-FFF2-40B4-BE49-F238E27FC236}">
                    <a16:creationId xmlns=""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667466" y="5457935"/>
                <a:ext cx="1365861" cy="2709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المخلوقات الحية</a:t>
                </a:r>
              </a:p>
            </p:txBody>
          </p:sp>
          <p:sp>
            <p:nvSpPr>
              <p:cNvPr id="23" name="TextBox 67">
                <a:extLst>
                  <a:ext uri="{FF2B5EF4-FFF2-40B4-BE49-F238E27FC236}">
                    <a16:creationId xmlns=""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299468" y="5703637"/>
                <a:ext cx="2143232" cy="2955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المخلوقات الحيّة و حاجاتها</a:t>
                </a:r>
              </a:p>
            </p:txBody>
          </p:sp>
        </p:grpSp>
      </p:grpSp>
      <p:sp>
        <p:nvSpPr>
          <p:cNvPr id="24" name="Rectangle 49">
            <a:extLst>
              <a:ext uri="{FF2B5EF4-FFF2-40B4-BE49-F238E27FC236}">
                <a16:creationId xmlns=""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Freeform: Shape 7">
            <a:extLst>
              <a:ext uri="{FF2B5EF4-FFF2-40B4-BE49-F238E27FC236}">
                <a16:creationId xmlns="" xmlns:a16="http://schemas.microsoft.com/office/drawing/2014/main" id="{379DF894-4543-4E2A-A932-45D8D5155E4D}"/>
              </a:ext>
            </a:extLst>
          </p:cNvPr>
          <p:cNvSpPr/>
          <p:nvPr/>
        </p:nvSpPr>
        <p:spPr>
          <a:xfrm>
            <a:off x="862460" y="3010628"/>
            <a:ext cx="1613481" cy="1613481"/>
          </a:xfrm>
          <a:custGeom>
            <a:avLst/>
            <a:gdLst>
              <a:gd name="connsiteX0" fmla="*/ 1226115 w 3038621"/>
              <a:gd name="connsiteY0" fmla="*/ 0 h 3038621"/>
              <a:gd name="connsiteX1" fmla="*/ 1812506 w 3038621"/>
              <a:gd name="connsiteY1" fmla="*/ 0 h 3038621"/>
              <a:gd name="connsiteX2" fmla="*/ 1890271 w 3038621"/>
              <a:gd name="connsiteY2" fmla="*/ 259462 h 3038621"/>
              <a:gd name="connsiteX3" fmla="*/ 1895833 w 3038621"/>
              <a:gd name="connsiteY3" fmla="*/ 304887 h 3038621"/>
              <a:gd name="connsiteX4" fmla="*/ 1897323 w 3038621"/>
              <a:gd name="connsiteY4" fmla="*/ 305270 h 3038621"/>
              <a:gd name="connsiteX5" fmla="*/ 2084270 w 3038621"/>
              <a:gd name="connsiteY5" fmla="*/ 380249 h 3038621"/>
              <a:gd name="connsiteX6" fmla="*/ 2110556 w 3038621"/>
              <a:gd name="connsiteY6" fmla="*/ 395998 h 3038621"/>
              <a:gd name="connsiteX7" fmla="*/ 2147849 w 3038621"/>
              <a:gd name="connsiteY7" fmla="*/ 366155 h 3038621"/>
              <a:gd name="connsiteX8" fmla="*/ 2386305 w 3038621"/>
              <a:gd name="connsiteY8" fmla="*/ 237675 h 3038621"/>
              <a:gd name="connsiteX9" fmla="*/ 2800946 w 3038621"/>
              <a:gd name="connsiteY9" fmla="*/ 652317 h 3038621"/>
              <a:gd name="connsiteX10" fmla="*/ 2672467 w 3038621"/>
              <a:gd name="connsiteY10" fmla="*/ 890772 h 3038621"/>
              <a:gd name="connsiteX11" fmla="*/ 2644268 w 3038621"/>
              <a:gd name="connsiteY11" fmla="*/ 926839 h 3038621"/>
              <a:gd name="connsiteX12" fmla="*/ 2644334 w 3038621"/>
              <a:gd name="connsiteY12" fmla="*/ 926943 h 3038621"/>
              <a:gd name="connsiteX13" fmla="*/ 2706547 w 3038621"/>
              <a:gd name="connsiteY13" fmla="*/ 1064045 h 3038621"/>
              <a:gd name="connsiteX14" fmla="*/ 2731329 w 3038621"/>
              <a:gd name="connsiteY14" fmla="*/ 1142494 h 3038621"/>
              <a:gd name="connsiteX15" fmla="*/ 2779159 w 3038621"/>
              <a:gd name="connsiteY15" fmla="*/ 1148350 h 3038621"/>
              <a:gd name="connsiteX16" fmla="*/ 3038621 w 3038621"/>
              <a:gd name="connsiteY16" fmla="*/ 1226115 h 3038621"/>
              <a:gd name="connsiteX17" fmla="*/ 3038621 w 3038621"/>
              <a:gd name="connsiteY17" fmla="*/ 1812506 h 3038621"/>
              <a:gd name="connsiteX18" fmla="*/ 2779159 w 3038621"/>
              <a:gd name="connsiteY18" fmla="*/ 1890271 h 3038621"/>
              <a:gd name="connsiteX19" fmla="*/ 2732846 w 3038621"/>
              <a:gd name="connsiteY19" fmla="*/ 1895941 h 3038621"/>
              <a:gd name="connsiteX20" fmla="*/ 2723709 w 3038621"/>
              <a:gd name="connsiteY20" fmla="*/ 1927018 h 3038621"/>
              <a:gd name="connsiteX21" fmla="*/ 2666815 w 3038621"/>
              <a:gd name="connsiteY21" fmla="*/ 2066947 h 3038621"/>
              <a:gd name="connsiteX22" fmla="*/ 2642954 w 3038621"/>
              <a:gd name="connsiteY22" fmla="*/ 2110102 h 3038621"/>
              <a:gd name="connsiteX23" fmla="*/ 2672467 w 3038621"/>
              <a:gd name="connsiteY23" fmla="*/ 2147849 h 3038621"/>
              <a:gd name="connsiteX24" fmla="*/ 2800946 w 3038621"/>
              <a:gd name="connsiteY24" fmla="*/ 2386305 h 3038621"/>
              <a:gd name="connsiteX25" fmla="*/ 2386305 w 3038621"/>
              <a:gd name="connsiteY25" fmla="*/ 2800946 h 3038621"/>
              <a:gd name="connsiteX26" fmla="*/ 2147849 w 3038621"/>
              <a:gd name="connsiteY26" fmla="*/ 2672467 h 3038621"/>
              <a:gd name="connsiteX27" fmla="*/ 2109881 w 3038621"/>
              <a:gd name="connsiteY27" fmla="*/ 2642782 h 3038621"/>
              <a:gd name="connsiteX28" fmla="*/ 2038929 w 3038621"/>
              <a:gd name="connsiteY28" fmla="*/ 2679794 h 3038621"/>
              <a:gd name="connsiteX29" fmla="*/ 1897323 w 3038621"/>
              <a:gd name="connsiteY29" fmla="*/ 2733350 h 3038621"/>
              <a:gd name="connsiteX30" fmla="*/ 1895833 w 3038621"/>
              <a:gd name="connsiteY30" fmla="*/ 2733733 h 3038621"/>
              <a:gd name="connsiteX31" fmla="*/ 1890271 w 3038621"/>
              <a:gd name="connsiteY31" fmla="*/ 2779159 h 3038621"/>
              <a:gd name="connsiteX32" fmla="*/ 1812506 w 3038621"/>
              <a:gd name="connsiteY32" fmla="*/ 3038621 h 3038621"/>
              <a:gd name="connsiteX33" fmla="*/ 1226115 w 3038621"/>
              <a:gd name="connsiteY33" fmla="*/ 3038621 h 3038621"/>
              <a:gd name="connsiteX34" fmla="*/ 1148350 w 3038621"/>
              <a:gd name="connsiteY34" fmla="*/ 2779159 h 3038621"/>
              <a:gd name="connsiteX35" fmla="*/ 1142789 w 3038621"/>
              <a:gd name="connsiteY35" fmla="*/ 2733734 h 3038621"/>
              <a:gd name="connsiteX36" fmla="*/ 1141297 w 3038621"/>
              <a:gd name="connsiteY36" fmla="*/ 2733350 h 3038621"/>
              <a:gd name="connsiteX37" fmla="*/ 954351 w 3038621"/>
              <a:gd name="connsiteY37" fmla="*/ 2658371 h 3038621"/>
              <a:gd name="connsiteX38" fmla="*/ 928065 w 3038621"/>
              <a:gd name="connsiteY38" fmla="*/ 2642623 h 3038621"/>
              <a:gd name="connsiteX39" fmla="*/ 890772 w 3038621"/>
              <a:gd name="connsiteY39" fmla="*/ 2672467 h 3038621"/>
              <a:gd name="connsiteX40" fmla="*/ 652317 w 3038621"/>
              <a:gd name="connsiteY40" fmla="*/ 2800946 h 3038621"/>
              <a:gd name="connsiteX41" fmla="*/ 237675 w 3038621"/>
              <a:gd name="connsiteY41" fmla="*/ 2386305 h 3038621"/>
              <a:gd name="connsiteX42" fmla="*/ 366155 w 3038621"/>
              <a:gd name="connsiteY42" fmla="*/ 2147849 h 3038621"/>
              <a:gd name="connsiteX43" fmla="*/ 394354 w 3038621"/>
              <a:gd name="connsiteY43" fmla="*/ 2111782 h 3038621"/>
              <a:gd name="connsiteX44" fmla="*/ 394287 w 3038621"/>
              <a:gd name="connsiteY44" fmla="*/ 2111677 h 3038621"/>
              <a:gd name="connsiteX45" fmla="*/ 332074 w 3038621"/>
              <a:gd name="connsiteY45" fmla="*/ 1974575 h 3038621"/>
              <a:gd name="connsiteX46" fmla="*/ 307292 w 3038621"/>
              <a:gd name="connsiteY46" fmla="*/ 1896127 h 3038621"/>
              <a:gd name="connsiteX47" fmla="*/ 259463 w 3038621"/>
              <a:gd name="connsiteY47" fmla="*/ 1890271 h 3038621"/>
              <a:gd name="connsiteX48" fmla="*/ 0 w 3038621"/>
              <a:gd name="connsiteY48" fmla="*/ 1812506 h 3038621"/>
              <a:gd name="connsiteX49" fmla="*/ 0 w 3038621"/>
              <a:gd name="connsiteY49" fmla="*/ 1226115 h 3038621"/>
              <a:gd name="connsiteX50" fmla="*/ 259463 w 3038621"/>
              <a:gd name="connsiteY50" fmla="*/ 1148350 h 3038621"/>
              <a:gd name="connsiteX51" fmla="*/ 305774 w 3038621"/>
              <a:gd name="connsiteY51" fmla="*/ 1142680 h 3038621"/>
              <a:gd name="connsiteX52" fmla="*/ 314911 w 3038621"/>
              <a:gd name="connsiteY52" fmla="*/ 1111602 h 3038621"/>
              <a:gd name="connsiteX53" fmla="*/ 371805 w 3038621"/>
              <a:gd name="connsiteY53" fmla="*/ 971673 h 3038621"/>
              <a:gd name="connsiteX54" fmla="*/ 395666 w 3038621"/>
              <a:gd name="connsiteY54" fmla="*/ 928518 h 3038621"/>
              <a:gd name="connsiteX55" fmla="*/ 366155 w 3038621"/>
              <a:gd name="connsiteY55" fmla="*/ 890772 h 3038621"/>
              <a:gd name="connsiteX56" fmla="*/ 237675 w 3038621"/>
              <a:gd name="connsiteY56" fmla="*/ 652317 h 3038621"/>
              <a:gd name="connsiteX57" fmla="*/ 652317 w 3038621"/>
              <a:gd name="connsiteY57" fmla="*/ 237675 h 3038621"/>
              <a:gd name="connsiteX58" fmla="*/ 890772 w 3038621"/>
              <a:gd name="connsiteY58" fmla="*/ 366155 h 3038621"/>
              <a:gd name="connsiteX59" fmla="*/ 928739 w 3038621"/>
              <a:gd name="connsiteY59" fmla="*/ 395839 h 3038621"/>
              <a:gd name="connsiteX60" fmla="*/ 999692 w 3038621"/>
              <a:gd name="connsiteY60" fmla="*/ 358827 h 3038621"/>
              <a:gd name="connsiteX61" fmla="*/ 1141297 w 3038621"/>
              <a:gd name="connsiteY61" fmla="*/ 305270 h 3038621"/>
              <a:gd name="connsiteX62" fmla="*/ 1142789 w 3038621"/>
              <a:gd name="connsiteY62" fmla="*/ 304887 h 3038621"/>
              <a:gd name="connsiteX63" fmla="*/ 1148350 w 3038621"/>
              <a:gd name="connsiteY63" fmla="*/ 259462 h 3038621"/>
              <a:gd name="connsiteX64" fmla="*/ 1226115 w 3038621"/>
              <a:gd name="connsiteY64" fmla="*/ 0 h 3038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3038621" h="3038621">
                <a:moveTo>
                  <a:pt x="1226115" y="0"/>
                </a:moveTo>
                <a:lnTo>
                  <a:pt x="1812506" y="0"/>
                </a:lnTo>
                <a:cubicBezTo>
                  <a:pt x="1841311" y="0"/>
                  <a:pt x="1868072" y="95649"/>
                  <a:pt x="1890271" y="259462"/>
                </a:cubicBezTo>
                <a:lnTo>
                  <a:pt x="1895833" y="304887"/>
                </a:lnTo>
                <a:lnTo>
                  <a:pt x="1897323" y="305270"/>
                </a:lnTo>
                <a:cubicBezTo>
                  <a:pt x="1962006" y="325389"/>
                  <a:pt x="2024474" y="350534"/>
                  <a:pt x="2084270" y="380249"/>
                </a:cubicBezTo>
                <a:lnTo>
                  <a:pt x="2110556" y="395998"/>
                </a:lnTo>
                <a:lnTo>
                  <a:pt x="2147849" y="366155"/>
                </a:lnTo>
                <a:cubicBezTo>
                  <a:pt x="2279380" y="266019"/>
                  <a:pt x="2365937" y="217307"/>
                  <a:pt x="2386305" y="237675"/>
                </a:cubicBezTo>
                <a:lnTo>
                  <a:pt x="2800946" y="652317"/>
                </a:lnTo>
                <a:cubicBezTo>
                  <a:pt x="2821314" y="672684"/>
                  <a:pt x="2772602" y="759241"/>
                  <a:pt x="2672467" y="890772"/>
                </a:cubicBezTo>
                <a:lnTo>
                  <a:pt x="2644268" y="926839"/>
                </a:lnTo>
                <a:lnTo>
                  <a:pt x="2644334" y="926943"/>
                </a:lnTo>
                <a:cubicBezTo>
                  <a:pt x="2667667" y="971166"/>
                  <a:pt x="2688468" y="1016931"/>
                  <a:pt x="2706547" y="1064045"/>
                </a:cubicBezTo>
                <a:lnTo>
                  <a:pt x="2731329" y="1142494"/>
                </a:lnTo>
                <a:lnTo>
                  <a:pt x="2779159" y="1148350"/>
                </a:lnTo>
                <a:cubicBezTo>
                  <a:pt x="2942972" y="1170550"/>
                  <a:pt x="3038621" y="1197311"/>
                  <a:pt x="3038621" y="1226115"/>
                </a:cubicBezTo>
                <a:lnTo>
                  <a:pt x="3038621" y="1812506"/>
                </a:lnTo>
                <a:cubicBezTo>
                  <a:pt x="3038621" y="1841311"/>
                  <a:pt x="2942972" y="1868072"/>
                  <a:pt x="2779159" y="1890271"/>
                </a:cubicBezTo>
                <a:lnTo>
                  <a:pt x="2732846" y="1895941"/>
                </a:lnTo>
                <a:lnTo>
                  <a:pt x="2723709" y="1927018"/>
                </a:lnTo>
                <a:cubicBezTo>
                  <a:pt x="2707468" y="1975011"/>
                  <a:pt x="2688440" y="2021718"/>
                  <a:pt x="2666815" y="2066947"/>
                </a:cubicBezTo>
                <a:lnTo>
                  <a:pt x="2642954" y="2110102"/>
                </a:lnTo>
                <a:lnTo>
                  <a:pt x="2672467" y="2147849"/>
                </a:lnTo>
                <a:cubicBezTo>
                  <a:pt x="2772602" y="2279380"/>
                  <a:pt x="2821314" y="2365937"/>
                  <a:pt x="2800946" y="2386305"/>
                </a:cubicBezTo>
                <a:lnTo>
                  <a:pt x="2386305" y="2800946"/>
                </a:lnTo>
                <a:cubicBezTo>
                  <a:pt x="2365937" y="2821314"/>
                  <a:pt x="2279380" y="2772602"/>
                  <a:pt x="2147849" y="2672467"/>
                </a:cubicBezTo>
                <a:lnTo>
                  <a:pt x="2109881" y="2642782"/>
                </a:lnTo>
                <a:lnTo>
                  <a:pt x="2038929" y="2679794"/>
                </a:lnTo>
                <a:cubicBezTo>
                  <a:pt x="1993101" y="2700345"/>
                  <a:pt x="1945835" y="2718261"/>
                  <a:pt x="1897323" y="2733350"/>
                </a:cubicBezTo>
                <a:lnTo>
                  <a:pt x="1895833" y="2733733"/>
                </a:lnTo>
                <a:lnTo>
                  <a:pt x="1890271" y="2779159"/>
                </a:lnTo>
                <a:cubicBezTo>
                  <a:pt x="1868072" y="2942972"/>
                  <a:pt x="1841311" y="3038621"/>
                  <a:pt x="1812506" y="3038621"/>
                </a:cubicBezTo>
                <a:lnTo>
                  <a:pt x="1226115" y="3038621"/>
                </a:lnTo>
                <a:cubicBezTo>
                  <a:pt x="1197311" y="3038621"/>
                  <a:pt x="1170550" y="2942972"/>
                  <a:pt x="1148350" y="2779159"/>
                </a:cubicBezTo>
                <a:lnTo>
                  <a:pt x="1142789" y="2733734"/>
                </a:lnTo>
                <a:lnTo>
                  <a:pt x="1141297" y="2733350"/>
                </a:lnTo>
                <a:cubicBezTo>
                  <a:pt x="1076615" y="2713232"/>
                  <a:pt x="1014147" y="2688086"/>
                  <a:pt x="954351" y="2658371"/>
                </a:cubicBezTo>
                <a:lnTo>
                  <a:pt x="928065" y="2642623"/>
                </a:lnTo>
                <a:lnTo>
                  <a:pt x="890772" y="2672467"/>
                </a:lnTo>
                <a:cubicBezTo>
                  <a:pt x="759241" y="2772602"/>
                  <a:pt x="672684" y="2821314"/>
                  <a:pt x="652317" y="2800946"/>
                </a:cubicBezTo>
                <a:lnTo>
                  <a:pt x="237675" y="2386305"/>
                </a:lnTo>
                <a:cubicBezTo>
                  <a:pt x="217307" y="2365937"/>
                  <a:pt x="266019" y="2279380"/>
                  <a:pt x="366155" y="2147849"/>
                </a:cubicBezTo>
                <a:lnTo>
                  <a:pt x="394354" y="2111782"/>
                </a:lnTo>
                <a:lnTo>
                  <a:pt x="394287" y="2111677"/>
                </a:lnTo>
                <a:cubicBezTo>
                  <a:pt x="370954" y="2067454"/>
                  <a:pt x="350152" y="2021690"/>
                  <a:pt x="332074" y="1974575"/>
                </a:cubicBezTo>
                <a:lnTo>
                  <a:pt x="307292" y="1896127"/>
                </a:lnTo>
                <a:lnTo>
                  <a:pt x="259463" y="1890271"/>
                </a:lnTo>
                <a:cubicBezTo>
                  <a:pt x="95649" y="1868072"/>
                  <a:pt x="0" y="1841311"/>
                  <a:pt x="0" y="1812506"/>
                </a:cubicBezTo>
                <a:lnTo>
                  <a:pt x="0" y="1226115"/>
                </a:lnTo>
                <a:cubicBezTo>
                  <a:pt x="0" y="1197311"/>
                  <a:pt x="95649" y="1170550"/>
                  <a:pt x="259463" y="1148350"/>
                </a:cubicBezTo>
                <a:lnTo>
                  <a:pt x="305774" y="1142680"/>
                </a:lnTo>
                <a:lnTo>
                  <a:pt x="314911" y="1111602"/>
                </a:lnTo>
                <a:cubicBezTo>
                  <a:pt x="331152" y="1063610"/>
                  <a:pt x="350181" y="1016902"/>
                  <a:pt x="371805" y="971673"/>
                </a:cubicBezTo>
                <a:lnTo>
                  <a:pt x="395666" y="928518"/>
                </a:lnTo>
                <a:lnTo>
                  <a:pt x="366155" y="890772"/>
                </a:lnTo>
                <a:cubicBezTo>
                  <a:pt x="266019" y="759241"/>
                  <a:pt x="217307" y="672684"/>
                  <a:pt x="237675" y="652317"/>
                </a:cubicBezTo>
                <a:lnTo>
                  <a:pt x="652317" y="237675"/>
                </a:lnTo>
                <a:cubicBezTo>
                  <a:pt x="672684" y="217307"/>
                  <a:pt x="759241" y="266019"/>
                  <a:pt x="890772" y="366155"/>
                </a:cubicBezTo>
                <a:lnTo>
                  <a:pt x="928739" y="395839"/>
                </a:lnTo>
                <a:lnTo>
                  <a:pt x="999692" y="358827"/>
                </a:lnTo>
                <a:cubicBezTo>
                  <a:pt x="1045519" y="338276"/>
                  <a:pt x="1092785" y="320359"/>
                  <a:pt x="1141297" y="305270"/>
                </a:cubicBezTo>
                <a:lnTo>
                  <a:pt x="1142789" y="304887"/>
                </a:lnTo>
                <a:lnTo>
                  <a:pt x="1148350" y="259462"/>
                </a:lnTo>
                <a:cubicBezTo>
                  <a:pt x="1170550" y="95649"/>
                  <a:pt x="1197311" y="0"/>
                  <a:pt x="1226115" y="0"/>
                </a:cubicBezTo>
                <a:close/>
              </a:path>
            </a:pathLst>
          </a:cu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7">
            <a:extLst>
              <a:ext uri="{FF2B5EF4-FFF2-40B4-BE49-F238E27FC236}">
                <a16:creationId xmlns="" xmlns:a16="http://schemas.microsoft.com/office/drawing/2014/main" id="{73D98638-B1DB-49A0-9E62-B407497411A7}"/>
              </a:ext>
            </a:extLst>
          </p:cNvPr>
          <p:cNvGrpSpPr/>
          <p:nvPr/>
        </p:nvGrpSpPr>
        <p:grpSpPr>
          <a:xfrm>
            <a:off x="1197058" y="3374409"/>
            <a:ext cx="911319" cy="911319"/>
            <a:chOff x="1264997" y="2528270"/>
            <a:chExt cx="1220887" cy="1220887"/>
          </a:xfrm>
          <a:solidFill>
            <a:srgbClr val="00CC99"/>
          </a:solidFill>
        </p:grpSpPr>
        <p:sp>
          <p:nvSpPr>
            <p:cNvPr id="42" name="Oval 1">
              <a:extLst>
                <a:ext uri="{FF2B5EF4-FFF2-40B4-BE49-F238E27FC236}">
                  <a16:creationId xmlns="" xmlns:a16="http://schemas.microsoft.com/office/drawing/2014/main" id="{2435EC4E-2E6A-40F9-B35C-2B07C225C234}"/>
                </a:ext>
              </a:extLst>
            </p:cNvPr>
            <p:cNvSpPr/>
            <p:nvPr/>
          </p:nvSpPr>
          <p:spPr>
            <a:xfrm>
              <a:off x="1264998" y="2528271"/>
              <a:ext cx="1220886" cy="1220886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Circle: Hollow 11">
              <a:extLst>
                <a:ext uri="{FF2B5EF4-FFF2-40B4-BE49-F238E27FC236}">
                  <a16:creationId xmlns="" xmlns:a16="http://schemas.microsoft.com/office/drawing/2014/main" id="{28C76D5F-8512-4160-BA3A-EFBA690D9ACA}"/>
                </a:ext>
              </a:extLst>
            </p:cNvPr>
            <p:cNvSpPr/>
            <p:nvPr/>
          </p:nvSpPr>
          <p:spPr>
            <a:xfrm>
              <a:off x="1264997" y="2528270"/>
              <a:ext cx="1220887" cy="1220886"/>
            </a:xfrm>
            <a:prstGeom prst="donut">
              <a:avLst>
                <a:gd name="adj" fmla="val 17623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4" name="Graphic 26">
              <a:extLst>
                <a:ext uri="{FF2B5EF4-FFF2-40B4-BE49-F238E27FC236}">
                  <a16:creationId xmlns="" xmlns:a16="http://schemas.microsoft.com/office/drawing/2014/main" id="{1F63AD6A-7D8F-417B-AAF3-AF62B34508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6578" y="2786907"/>
              <a:ext cx="1157720" cy="837501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45" name="Group 34">
            <a:extLst>
              <a:ext uri="{FF2B5EF4-FFF2-40B4-BE49-F238E27FC236}">
                <a16:creationId xmlns="" xmlns:a16="http://schemas.microsoft.com/office/drawing/2014/main" id="{2255C8E2-5D6F-4BAB-B62D-F54C6EA98904}"/>
              </a:ext>
            </a:extLst>
          </p:cNvPr>
          <p:cNvGrpSpPr/>
          <p:nvPr/>
        </p:nvGrpSpPr>
        <p:grpSpPr>
          <a:xfrm>
            <a:off x="604012" y="4644619"/>
            <a:ext cx="2003772" cy="979638"/>
            <a:chOff x="932188" y="4560288"/>
            <a:chExt cx="2003772" cy="979638"/>
          </a:xfrm>
        </p:grpSpPr>
        <p:sp>
          <p:nvSpPr>
            <p:cNvPr id="46" name="TextBox 31">
              <a:extLst>
                <a:ext uri="{FF2B5EF4-FFF2-40B4-BE49-F238E27FC236}">
                  <a16:creationId xmlns="" xmlns:a16="http://schemas.microsoft.com/office/drawing/2014/main" id="{65254C6D-635B-4B58-B3BA-73B5747D9FE2}"/>
                </a:ext>
              </a:extLst>
            </p:cNvPr>
            <p:cNvSpPr txBox="1"/>
            <p:nvPr/>
          </p:nvSpPr>
          <p:spPr>
            <a:xfrm>
              <a:off x="1499460" y="4560288"/>
              <a:ext cx="8390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1</a:t>
              </a:r>
              <a:endParaRPr lang="en-US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7" name="TextBox 32">
              <a:extLst>
                <a:ext uri="{FF2B5EF4-FFF2-40B4-BE49-F238E27FC236}">
                  <a16:creationId xmlns="" xmlns:a16="http://schemas.microsoft.com/office/drawing/2014/main" id="{5F9943C4-31EC-49A9-AD1E-C47462DC9CCA}"/>
                </a:ext>
              </a:extLst>
            </p:cNvPr>
            <p:cNvSpPr txBox="1"/>
            <p:nvPr/>
          </p:nvSpPr>
          <p:spPr>
            <a:xfrm>
              <a:off x="1179880" y="4862817"/>
              <a:ext cx="14782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 </a:t>
              </a:r>
              <a:r>
                <a:rPr lang="ar-SY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الفصل الأول</a:t>
              </a:r>
              <a:endParaRPr lang="en-US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8" name="TextBox 33">
              <a:extLst>
                <a:ext uri="{FF2B5EF4-FFF2-40B4-BE49-F238E27FC236}">
                  <a16:creationId xmlns="" xmlns:a16="http://schemas.microsoft.com/office/drawing/2014/main" id="{8FDEF957-2B99-4173-BCEF-9B14FF2BE658}"/>
                </a:ext>
              </a:extLst>
            </p:cNvPr>
            <p:cNvSpPr txBox="1"/>
            <p:nvPr/>
          </p:nvSpPr>
          <p:spPr>
            <a:xfrm>
              <a:off x="932188" y="5170594"/>
              <a:ext cx="20037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latin typeface="Century Gothic" panose="020B0502020202020204" pitchFamily="34" charset="0"/>
                </a:rPr>
                <a:t>تعرُّف المخلوقات الحية</a:t>
              </a:r>
              <a:endParaRPr lang="ar-SY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52" name="Group 129">
            <a:extLst>
              <a:ext uri="{FF2B5EF4-FFF2-40B4-BE49-F238E27FC236}">
                <a16:creationId xmlns:a16="http://schemas.microsoft.com/office/drawing/2014/main" xmlns="" id="{43EFE677-0F60-481F-9BB9-BCFFEB866FAA}"/>
              </a:ext>
            </a:extLst>
          </p:cNvPr>
          <p:cNvGrpSpPr/>
          <p:nvPr/>
        </p:nvGrpSpPr>
        <p:grpSpPr>
          <a:xfrm>
            <a:off x="8298968" y="175301"/>
            <a:ext cx="3775800" cy="713591"/>
            <a:chOff x="742949" y="1272891"/>
            <a:chExt cx="5147197" cy="972772"/>
          </a:xfrm>
        </p:grpSpPr>
        <p:grpSp>
          <p:nvGrpSpPr>
            <p:cNvPr id="53" name="Group 130">
              <a:extLst>
                <a:ext uri="{FF2B5EF4-FFF2-40B4-BE49-F238E27FC236}">
                  <a16:creationId xmlns:a16="http://schemas.microsoft.com/office/drawing/2014/main" xmlns="" id="{A6400EFA-A623-4826-B7BE-D8ADFBA494E6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972772"/>
              <a:chOff x="1508077" y="1995985"/>
              <a:chExt cx="7582470" cy="1433017"/>
            </a:xfrm>
          </p:grpSpPr>
          <p:sp>
            <p:nvSpPr>
              <p:cNvPr id="56" name="Freeform: Shape 135">
                <a:extLst>
                  <a:ext uri="{FF2B5EF4-FFF2-40B4-BE49-F238E27FC236}">
                    <a16:creationId xmlns:a16="http://schemas.microsoft.com/office/drawing/2014/main" xmlns="" id="{0DA8193C-66BC-4121-9095-B42708D7CCBE}"/>
                  </a:ext>
                </a:extLst>
              </p:cNvPr>
              <p:cNvSpPr/>
              <p:nvPr/>
            </p:nvSpPr>
            <p:spPr>
              <a:xfrm>
                <a:off x="1508077" y="1995985"/>
                <a:ext cx="6353035" cy="1433017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7" name="Rectangle: Rounded Corners 136">
                <a:extLst>
                  <a:ext uri="{FF2B5EF4-FFF2-40B4-BE49-F238E27FC236}">
                    <a16:creationId xmlns:a16="http://schemas.microsoft.com/office/drawing/2014/main" xmlns="" id="{6526BA52-2E62-4587-94EF-4007BFE04A54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Rectangle: Rounded Corners 137">
                <a:extLst>
                  <a:ext uri="{FF2B5EF4-FFF2-40B4-BE49-F238E27FC236}">
                    <a16:creationId xmlns:a16="http://schemas.microsoft.com/office/drawing/2014/main" xmlns="" id="{7BD8E0CC-0EE9-494D-939F-11B168119B45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ectangle: Rounded Corners 138">
                <a:extLst>
                  <a:ext uri="{FF2B5EF4-FFF2-40B4-BE49-F238E27FC236}">
                    <a16:creationId xmlns:a16="http://schemas.microsoft.com/office/drawing/2014/main" xmlns="" id="{57DCAED5-A503-486F-9E14-1FD530D167EB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Rectangle: Rounded Corners 139">
                <a:extLst>
                  <a:ext uri="{FF2B5EF4-FFF2-40B4-BE49-F238E27FC236}">
                    <a16:creationId xmlns:a16="http://schemas.microsoft.com/office/drawing/2014/main" xmlns="" id="{8CDA4990-C492-4D23-8AD2-BC23F23D1285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Oval 140">
                <a:extLst>
                  <a:ext uri="{FF2B5EF4-FFF2-40B4-BE49-F238E27FC236}">
                    <a16:creationId xmlns:a16="http://schemas.microsoft.com/office/drawing/2014/main" xmlns="" id="{0DBC59E1-9CB7-4C1A-BFB4-C84FD5337B5B}"/>
                  </a:ext>
                </a:extLst>
              </p:cNvPr>
              <p:cNvSpPr/>
              <p:nvPr/>
            </p:nvSpPr>
            <p:spPr>
              <a:xfrm>
                <a:off x="1624084" y="2068203"/>
                <a:ext cx="1269242" cy="1269242"/>
              </a:xfrm>
              <a:prstGeom prst="ellipse">
                <a:avLst/>
              </a:prstGeom>
              <a:solidFill>
                <a:srgbClr val="003CDB"/>
              </a:solidFill>
              <a:ln>
                <a:noFill/>
              </a:ln>
              <a:effectLst>
                <a:innerShdw blurRad="266700">
                  <a:prstClr val="black">
                    <a:alpha val="69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4" name="TextBox 131">
              <a:extLst>
                <a:ext uri="{FF2B5EF4-FFF2-40B4-BE49-F238E27FC236}">
                  <a16:creationId xmlns:a16="http://schemas.microsoft.com/office/drawing/2014/main" xmlns="" id="{A3FAC2B0-BB85-4980-B96D-6E1E027A7AB9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5" name="TextBox 132">
              <a:extLst>
                <a:ext uri="{FF2B5EF4-FFF2-40B4-BE49-F238E27FC236}">
                  <a16:creationId xmlns:a16="http://schemas.microsoft.com/office/drawing/2014/main" xmlns="" id="{1072384A-51CA-4A89-9447-CD0AD14DD477}"/>
                </a:ext>
              </a:extLst>
            </p:cNvPr>
            <p:cNvSpPr txBox="1"/>
            <p:nvPr/>
          </p:nvSpPr>
          <p:spPr>
            <a:xfrm>
              <a:off x="1758183" y="1503538"/>
              <a:ext cx="21622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 smtClean="0">
                  <a:solidFill>
                    <a:srgbClr val="C00000"/>
                  </a:solidFill>
                </a:rPr>
                <a:t>أختبر نفسي</a:t>
              </a:r>
              <a:endParaRPr lang="ar-SY" sz="24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82" name="مجموعة 81"/>
          <p:cNvGrpSpPr/>
          <p:nvPr/>
        </p:nvGrpSpPr>
        <p:grpSpPr>
          <a:xfrm>
            <a:off x="6573524" y="1183191"/>
            <a:ext cx="5024383" cy="748428"/>
            <a:chOff x="7596983" y="1381124"/>
            <a:chExt cx="4677954" cy="748428"/>
          </a:xfrm>
        </p:grpSpPr>
        <p:sp>
          <p:nvSpPr>
            <p:cNvPr id="83" name="Rectangle 28">
              <a:extLst>
                <a:ext uri="{FF2B5EF4-FFF2-40B4-BE49-F238E27FC236}">
                  <a16:creationId xmlns="" xmlns:a16="http://schemas.microsoft.com/office/drawing/2014/main" id="{BEE924DA-B36C-4679-A5BC-C6EE2DD7F502}"/>
                </a:ext>
              </a:extLst>
            </p:cNvPr>
            <p:cNvSpPr/>
            <p:nvPr/>
          </p:nvSpPr>
          <p:spPr>
            <a:xfrm>
              <a:off x="11110108" y="1399947"/>
              <a:ext cx="1146376" cy="717693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TextBox 24">
              <a:extLst>
                <a:ext uri="{FF2B5EF4-FFF2-40B4-BE49-F238E27FC236}">
                  <a16:creationId xmlns:a16="http://schemas.microsoft.com/office/drawing/2014/main" xmlns="" id="{8905A273-5878-416B-B49E-878EBDE9CA7F}"/>
                </a:ext>
              </a:extLst>
            </p:cNvPr>
            <p:cNvSpPr txBox="1"/>
            <p:nvPr/>
          </p:nvSpPr>
          <p:spPr>
            <a:xfrm>
              <a:off x="11127478" y="1475027"/>
              <a:ext cx="114745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 smtClean="0">
                  <a:latin typeface="Century Gothic" panose="020B0502020202020204" pitchFamily="34" charset="0"/>
                </a:rPr>
                <a:t>الفكرة الرئيسة و التفاصيل</a:t>
              </a:r>
              <a:endParaRPr lang="en-US" sz="11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85" name="Rectangle 25">
              <a:extLst>
                <a:ext uri="{FF2B5EF4-FFF2-40B4-BE49-F238E27FC236}">
                  <a16:creationId xmlns="" xmlns:a16="http://schemas.microsoft.com/office/drawing/2014/main" id="{28D92954-3908-4D5A-A653-0C064E57969B}"/>
                </a:ext>
              </a:extLst>
            </p:cNvPr>
            <p:cNvSpPr/>
            <p:nvPr/>
          </p:nvSpPr>
          <p:spPr>
            <a:xfrm>
              <a:off x="7596983" y="1381124"/>
              <a:ext cx="3628646" cy="7365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4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26">
              <a:extLst>
                <a:ext uri="{FF2B5EF4-FFF2-40B4-BE49-F238E27FC236}">
                  <a16:creationId xmlns="" xmlns:a16="http://schemas.microsoft.com/office/drawing/2014/main" id="{ECE09BEB-DEF7-4261-B670-B9A37247BF60}"/>
                </a:ext>
              </a:extLst>
            </p:cNvPr>
            <p:cNvSpPr/>
            <p:nvPr/>
          </p:nvSpPr>
          <p:spPr>
            <a:xfrm>
              <a:off x="7596983" y="1393035"/>
              <a:ext cx="736517" cy="736517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0 w 914400"/>
                <a:gd name="connsiteY2" fmla="*/ 91440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" h="914400">
                  <a:moveTo>
                    <a:pt x="0" y="0"/>
                  </a:moveTo>
                  <a:lnTo>
                    <a:pt x="914400" y="0"/>
                  </a:lnTo>
                  <a:cubicBezTo>
                    <a:pt x="914400" y="505009"/>
                    <a:pt x="505009" y="914400"/>
                    <a:pt x="0" y="914400"/>
                  </a:cubicBezTo>
                  <a:close/>
                </a:path>
              </a:pathLst>
            </a:custGeom>
            <a:gradFill>
              <a:gsLst>
                <a:gs pos="0">
                  <a:srgbClr val="FFCC00"/>
                </a:gs>
                <a:gs pos="100000">
                  <a:srgbClr val="FF9900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TextBox 52">
              <a:extLst>
                <a:ext uri="{FF2B5EF4-FFF2-40B4-BE49-F238E27FC236}">
                  <a16:creationId xmlns="" xmlns:a16="http://schemas.microsoft.com/office/drawing/2014/main" id="{5F6D5D44-557F-408D-8495-0ACAC249DEC4}"/>
                </a:ext>
              </a:extLst>
            </p:cNvPr>
            <p:cNvSpPr txBox="1"/>
            <p:nvPr/>
          </p:nvSpPr>
          <p:spPr>
            <a:xfrm>
              <a:off x="8166713" y="1563623"/>
              <a:ext cx="30941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r">
                <a:defRPr/>
              </a:pPr>
              <a:r>
                <a:rPr lang="ar-SY" b="1" noProof="0" dirty="0" smtClean="0">
                  <a:latin typeface="Oswald" panose="02000503000000000000" pitchFamily="2" charset="0"/>
                </a:rPr>
                <a:t>أذكرُ </a:t>
              </a:r>
              <a:r>
                <a:rPr lang="ar-SY" b="1" dirty="0">
                  <a:latin typeface="Oswald" panose="02000503000000000000" pitchFamily="2" charset="0"/>
                </a:rPr>
                <a:t>بعض خصائص </a:t>
              </a:r>
              <a:r>
                <a:rPr lang="ar-SY" b="1" dirty="0" smtClean="0">
                  <a:latin typeface="Oswald" panose="02000503000000000000" pitchFamily="2" charset="0"/>
                </a:rPr>
                <a:t>المخلوقات الحيّة ؟ 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swald" panose="02000503000000000000" pitchFamily="2" charset="0"/>
              </a:endParaRPr>
            </a:p>
          </p:txBody>
        </p:sp>
      </p:grpSp>
      <p:sp>
        <p:nvSpPr>
          <p:cNvPr id="92" name="Oval 1">
            <a:extLst>
              <a:ext uri="{FF2B5EF4-FFF2-40B4-BE49-F238E27FC236}">
                <a16:creationId xmlns:a16="http://schemas.microsoft.com/office/drawing/2014/main" xmlns="" id="{E0A9D3B9-D19C-4D77-BE45-8396FA7F0A76}"/>
              </a:ext>
            </a:extLst>
          </p:cNvPr>
          <p:cNvSpPr/>
          <p:nvPr/>
        </p:nvSpPr>
        <p:spPr>
          <a:xfrm>
            <a:off x="9073382" y="2321498"/>
            <a:ext cx="1334348" cy="1334348"/>
          </a:xfrm>
          <a:prstGeom prst="ellipse">
            <a:avLst/>
          </a:prstGeom>
          <a:solidFill>
            <a:srgbClr val="3399FF"/>
          </a:solidFill>
          <a:ln>
            <a:noFill/>
          </a:ln>
          <a:effectLst>
            <a:innerShdw blurRad="114300" dist="139700" dir="210000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3" name="Freeform: Shape 41">
            <a:extLst>
              <a:ext uri="{FF2B5EF4-FFF2-40B4-BE49-F238E27FC236}">
                <a16:creationId xmlns:a16="http://schemas.microsoft.com/office/drawing/2014/main" xmlns="" id="{40DB2622-4735-429C-BE12-45C4958F470B}"/>
              </a:ext>
            </a:extLst>
          </p:cNvPr>
          <p:cNvSpPr/>
          <p:nvPr/>
        </p:nvSpPr>
        <p:spPr>
          <a:xfrm rot="16200000">
            <a:off x="10405734" y="2671182"/>
            <a:ext cx="772191" cy="606183"/>
          </a:xfrm>
          <a:custGeom>
            <a:avLst/>
            <a:gdLst>
              <a:gd name="connsiteX0" fmla="*/ 772191 w 772191"/>
              <a:gd name="connsiteY0" fmla="*/ 0 h 606183"/>
              <a:gd name="connsiteX1" fmla="*/ 772191 w 772191"/>
              <a:gd name="connsiteY1" fmla="*/ 606183 h 606183"/>
              <a:gd name="connsiteX2" fmla="*/ 0 w 772191"/>
              <a:gd name="connsiteY2" fmla="*/ 606183 h 606183"/>
              <a:gd name="connsiteX3" fmla="*/ 0 w 772191"/>
              <a:gd name="connsiteY3" fmla="*/ 0 h 606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2191" h="606183">
                <a:moveTo>
                  <a:pt x="772191" y="0"/>
                </a:moveTo>
                <a:lnTo>
                  <a:pt x="772191" y="606183"/>
                </a:lnTo>
                <a:lnTo>
                  <a:pt x="0" y="606183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5730">
                <a:srgbClr val="000099"/>
              </a:gs>
              <a:gs pos="91000">
                <a:srgbClr val="000054"/>
              </a:gs>
              <a:gs pos="0">
                <a:srgbClr val="000099"/>
              </a:gs>
              <a:gs pos="31000">
                <a:srgbClr val="000099"/>
              </a:gs>
              <a:gs pos="15000">
                <a:srgbClr val="000099"/>
              </a:gs>
              <a:gs pos="55000">
                <a:srgbClr val="0000FF"/>
              </a:gs>
              <a:gs pos="81000">
                <a:srgbClr val="000099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4" name="Freeform: Shape 5">
            <a:extLst>
              <a:ext uri="{FF2B5EF4-FFF2-40B4-BE49-F238E27FC236}">
                <a16:creationId xmlns:a16="http://schemas.microsoft.com/office/drawing/2014/main" xmlns="" id="{049511B1-DC3C-4B35-A0CF-7525EADC4F01}"/>
              </a:ext>
            </a:extLst>
          </p:cNvPr>
          <p:cNvSpPr/>
          <p:nvPr/>
        </p:nvSpPr>
        <p:spPr>
          <a:xfrm>
            <a:off x="8901511" y="2099630"/>
            <a:ext cx="861391" cy="1722784"/>
          </a:xfrm>
          <a:custGeom>
            <a:avLst/>
            <a:gdLst>
              <a:gd name="connsiteX0" fmla="*/ 1020417 w 1020417"/>
              <a:gd name="connsiteY0" fmla="*/ 0 h 2040836"/>
              <a:gd name="connsiteX1" fmla="*/ 1020417 w 1020417"/>
              <a:gd name="connsiteY1" fmla="*/ 324677 h 2040836"/>
              <a:gd name="connsiteX2" fmla="*/ 324676 w 1020417"/>
              <a:gd name="connsiteY2" fmla="*/ 1020418 h 2040836"/>
              <a:gd name="connsiteX3" fmla="*/ 1020417 w 1020417"/>
              <a:gd name="connsiteY3" fmla="*/ 1716159 h 2040836"/>
              <a:gd name="connsiteX4" fmla="*/ 1020417 w 1020417"/>
              <a:gd name="connsiteY4" fmla="*/ 2040836 h 2040836"/>
              <a:gd name="connsiteX5" fmla="*/ 916087 w 1020417"/>
              <a:gd name="connsiteY5" fmla="*/ 2035568 h 2040836"/>
              <a:gd name="connsiteX6" fmla="*/ 0 w 1020417"/>
              <a:gd name="connsiteY6" fmla="*/ 1020418 h 2040836"/>
              <a:gd name="connsiteX7" fmla="*/ 916087 w 1020417"/>
              <a:gd name="connsiteY7" fmla="*/ 5268 h 204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20417" h="2040836">
                <a:moveTo>
                  <a:pt x="1020417" y="0"/>
                </a:moveTo>
                <a:lnTo>
                  <a:pt x="1020417" y="324677"/>
                </a:lnTo>
                <a:cubicBezTo>
                  <a:pt x="636170" y="324677"/>
                  <a:pt x="324676" y="636171"/>
                  <a:pt x="324676" y="1020418"/>
                </a:cubicBezTo>
                <a:cubicBezTo>
                  <a:pt x="324676" y="1404665"/>
                  <a:pt x="636170" y="1716159"/>
                  <a:pt x="1020417" y="1716159"/>
                </a:cubicBezTo>
                <a:lnTo>
                  <a:pt x="1020417" y="2040836"/>
                </a:lnTo>
                <a:lnTo>
                  <a:pt x="916087" y="2035568"/>
                </a:lnTo>
                <a:cubicBezTo>
                  <a:pt x="401535" y="1983312"/>
                  <a:pt x="0" y="1548757"/>
                  <a:pt x="0" y="1020418"/>
                </a:cubicBezTo>
                <a:cubicBezTo>
                  <a:pt x="0" y="492080"/>
                  <a:pt x="401535" y="57524"/>
                  <a:pt x="916087" y="5268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  <a:effectLst>
            <a:outerShdw blurRad="127000" dist="635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5" name="Oval 18">
            <a:extLst>
              <a:ext uri="{FF2B5EF4-FFF2-40B4-BE49-F238E27FC236}">
                <a16:creationId xmlns:a16="http://schemas.microsoft.com/office/drawing/2014/main" xmlns="" id="{3CEDBE68-C6A7-4DF4-B273-43FFBC1F949E}"/>
              </a:ext>
            </a:extLst>
          </p:cNvPr>
          <p:cNvSpPr/>
          <p:nvPr/>
        </p:nvSpPr>
        <p:spPr>
          <a:xfrm>
            <a:off x="6450099" y="3051062"/>
            <a:ext cx="3676926" cy="389965"/>
          </a:xfrm>
          <a:prstGeom prst="ellipse">
            <a:avLst/>
          </a:prstGeom>
          <a:gradFill flip="none" rotWithShape="1">
            <a:gsLst>
              <a:gs pos="58000">
                <a:schemeClr val="tx1">
                  <a:lumMod val="65000"/>
                  <a:lumOff val="35000"/>
                  <a:alpha val="52000"/>
                </a:schemeClr>
              </a:gs>
              <a:gs pos="99000">
                <a:schemeClr val="bg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Freeform: Shape 12">
            <a:extLst>
              <a:ext uri="{FF2B5EF4-FFF2-40B4-BE49-F238E27FC236}">
                <a16:creationId xmlns:a16="http://schemas.microsoft.com/office/drawing/2014/main" xmlns="" id="{67FE157B-A4C0-4600-B7F8-384B92C35CA9}"/>
              </a:ext>
            </a:extLst>
          </p:cNvPr>
          <p:cNvSpPr/>
          <p:nvPr/>
        </p:nvSpPr>
        <p:spPr>
          <a:xfrm rot="16200000">
            <a:off x="7690045" y="832952"/>
            <a:ext cx="1188720" cy="4300606"/>
          </a:xfrm>
          <a:custGeom>
            <a:avLst/>
            <a:gdLst>
              <a:gd name="connsiteX0" fmla="*/ 710475 w 861391"/>
              <a:gd name="connsiteY0" fmla="*/ 559559 h 3684896"/>
              <a:gd name="connsiteX1" fmla="*/ 710475 w 861391"/>
              <a:gd name="connsiteY1" fmla="*/ 3684896 h 3684896"/>
              <a:gd name="connsiteX2" fmla="*/ 150917 w 861391"/>
              <a:gd name="connsiteY2" fmla="*/ 3684896 h 3684896"/>
              <a:gd name="connsiteX3" fmla="*/ 150917 w 861391"/>
              <a:gd name="connsiteY3" fmla="*/ 559559 h 3684896"/>
              <a:gd name="connsiteX4" fmla="*/ 861391 w 861391"/>
              <a:gd name="connsiteY4" fmla="*/ 559558 h 3684896"/>
              <a:gd name="connsiteX5" fmla="*/ 0 w 861391"/>
              <a:gd name="connsiteY5" fmla="*/ 559558 h 3684896"/>
              <a:gd name="connsiteX6" fmla="*/ 430696 w 861391"/>
              <a:gd name="connsiteY6" fmla="*/ 0 h 3684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1391" h="3684896">
                <a:moveTo>
                  <a:pt x="710475" y="559559"/>
                </a:moveTo>
                <a:lnTo>
                  <a:pt x="710475" y="3684896"/>
                </a:lnTo>
                <a:lnTo>
                  <a:pt x="150917" y="3684896"/>
                </a:lnTo>
                <a:lnTo>
                  <a:pt x="150917" y="559559"/>
                </a:lnTo>
                <a:close/>
                <a:moveTo>
                  <a:pt x="861391" y="559558"/>
                </a:moveTo>
                <a:lnTo>
                  <a:pt x="0" y="559558"/>
                </a:lnTo>
                <a:lnTo>
                  <a:pt x="430696" y="0"/>
                </a:lnTo>
                <a:close/>
              </a:path>
            </a:pathLst>
          </a:custGeom>
          <a:gradFill>
            <a:gsLst>
              <a:gs pos="5730">
                <a:srgbClr val="000099"/>
              </a:gs>
              <a:gs pos="91000">
                <a:srgbClr val="000054"/>
              </a:gs>
              <a:gs pos="0">
                <a:srgbClr val="000099"/>
              </a:gs>
              <a:gs pos="31000">
                <a:srgbClr val="000099"/>
              </a:gs>
              <a:gs pos="15000">
                <a:srgbClr val="000099"/>
              </a:gs>
              <a:gs pos="55000">
                <a:srgbClr val="0000FF"/>
              </a:gs>
              <a:gs pos="81000">
                <a:srgbClr val="000099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Freeform: Shape 4">
            <a:extLst>
              <a:ext uri="{FF2B5EF4-FFF2-40B4-BE49-F238E27FC236}">
                <a16:creationId xmlns:a16="http://schemas.microsoft.com/office/drawing/2014/main" xmlns="" id="{F89C7CE7-39FD-4175-8D50-43F0C7B9BCC4}"/>
              </a:ext>
            </a:extLst>
          </p:cNvPr>
          <p:cNvSpPr/>
          <p:nvPr/>
        </p:nvSpPr>
        <p:spPr>
          <a:xfrm flipH="1">
            <a:off x="9762901" y="2099630"/>
            <a:ext cx="861391" cy="1722784"/>
          </a:xfrm>
          <a:custGeom>
            <a:avLst/>
            <a:gdLst>
              <a:gd name="connsiteX0" fmla="*/ 1020417 w 1020417"/>
              <a:gd name="connsiteY0" fmla="*/ 0 h 2040836"/>
              <a:gd name="connsiteX1" fmla="*/ 1020417 w 1020417"/>
              <a:gd name="connsiteY1" fmla="*/ 324677 h 2040836"/>
              <a:gd name="connsiteX2" fmla="*/ 324676 w 1020417"/>
              <a:gd name="connsiteY2" fmla="*/ 1020418 h 2040836"/>
              <a:gd name="connsiteX3" fmla="*/ 1020417 w 1020417"/>
              <a:gd name="connsiteY3" fmla="*/ 1716159 h 2040836"/>
              <a:gd name="connsiteX4" fmla="*/ 1020417 w 1020417"/>
              <a:gd name="connsiteY4" fmla="*/ 2040836 h 2040836"/>
              <a:gd name="connsiteX5" fmla="*/ 916087 w 1020417"/>
              <a:gd name="connsiteY5" fmla="*/ 2035568 h 2040836"/>
              <a:gd name="connsiteX6" fmla="*/ 0 w 1020417"/>
              <a:gd name="connsiteY6" fmla="*/ 1020418 h 2040836"/>
              <a:gd name="connsiteX7" fmla="*/ 916087 w 1020417"/>
              <a:gd name="connsiteY7" fmla="*/ 5268 h 204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20417" h="2040836">
                <a:moveTo>
                  <a:pt x="1020417" y="0"/>
                </a:moveTo>
                <a:lnTo>
                  <a:pt x="1020417" y="324677"/>
                </a:lnTo>
                <a:cubicBezTo>
                  <a:pt x="636170" y="324677"/>
                  <a:pt x="324676" y="636171"/>
                  <a:pt x="324676" y="1020418"/>
                </a:cubicBezTo>
                <a:cubicBezTo>
                  <a:pt x="324676" y="1404665"/>
                  <a:pt x="636170" y="1716159"/>
                  <a:pt x="1020417" y="1716159"/>
                </a:cubicBezTo>
                <a:lnTo>
                  <a:pt x="1020417" y="2040836"/>
                </a:lnTo>
                <a:lnTo>
                  <a:pt x="916087" y="2035568"/>
                </a:lnTo>
                <a:cubicBezTo>
                  <a:pt x="401535" y="1983312"/>
                  <a:pt x="0" y="1548757"/>
                  <a:pt x="0" y="1020418"/>
                </a:cubicBezTo>
                <a:cubicBezTo>
                  <a:pt x="0" y="492080"/>
                  <a:pt x="401535" y="57524"/>
                  <a:pt x="916087" y="5268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98" name="Group 37">
            <a:extLst>
              <a:ext uri="{FF2B5EF4-FFF2-40B4-BE49-F238E27FC236}">
                <a16:creationId xmlns:a16="http://schemas.microsoft.com/office/drawing/2014/main" xmlns="" id="{522ED098-4839-4FD8-A4AC-0319ED373BF2}"/>
              </a:ext>
            </a:extLst>
          </p:cNvPr>
          <p:cNvGrpSpPr/>
          <p:nvPr/>
        </p:nvGrpSpPr>
        <p:grpSpPr>
          <a:xfrm>
            <a:off x="6780384" y="2812220"/>
            <a:ext cx="3576288" cy="369332"/>
            <a:chOff x="3113482" y="5652337"/>
            <a:chExt cx="3576288" cy="369332"/>
          </a:xfrm>
        </p:grpSpPr>
        <p:pic>
          <p:nvPicPr>
            <p:cNvPr id="116" name="Picture 23">
              <a:extLst>
                <a:ext uri="{FF2B5EF4-FFF2-40B4-BE49-F238E27FC236}">
                  <a16:creationId xmlns:a16="http://schemas.microsoft.com/office/drawing/2014/main" xmlns="" id="{3AFC8113-7883-459E-A34E-48F0BC8575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778" t="12368" r="16111" b="23188"/>
            <a:stretch/>
          </p:blipFill>
          <p:spPr>
            <a:xfrm>
              <a:off x="6382793" y="5677758"/>
              <a:ext cx="306977" cy="299238"/>
            </a:xfrm>
            <a:prstGeom prst="rect">
              <a:avLst/>
            </a:prstGeom>
          </p:spPr>
        </p:pic>
        <p:sp>
          <p:nvSpPr>
            <p:cNvPr id="117" name="TextBox 24">
              <a:extLst>
                <a:ext uri="{FF2B5EF4-FFF2-40B4-BE49-F238E27FC236}">
                  <a16:creationId xmlns:a16="http://schemas.microsoft.com/office/drawing/2014/main" xmlns="" id="{1D84C14B-A5FD-4816-A647-624B86B1FC97}"/>
                </a:ext>
              </a:extLst>
            </p:cNvPr>
            <p:cNvSpPr txBox="1"/>
            <p:nvPr/>
          </p:nvSpPr>
          <p:spPr>
            <a:xfrm>
              <a:off x="3113482" y="5652337"/>
              <a:ext cx="33706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المخلوقات الحية تنمو و تتكاثر و تستجيب</a:t>
              </a:r>
              <a:endParaRPr lang="ar-SY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18" name="Rectangle 49">
            <a:extLst>
              <a:ext uri="{FF2B5EF4-FFF2-40B4-BE49-F238E27FC236}">
                <a16:creationId xmlns:a16="http://schemas.microsoft.com/office/drawing/2014/main" xmlns="" id="{FFD93F59-0858-49A2-A62D-5F3823B795A0}"/>
              </a:ext>
            </a:extLst>
          </p:cNvPr>
          <p:cNvSpPr/>
          <p:nvPr/>
        </p:nvSpPr>
        <p:spPr>
          <a:xfrm>
            <a:off x="11004614" y="2485126"/>
            <a:ext cx="288675" cy="9517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tangle 50">
            <a:extLst>
              <a:ext uri="{FF2B5EF4-FFF2-40B4-BE49-F238E27FC236}">
                <a16:creationId xmlns:a16="http://schemas.microsoft.com/office/drawing/2014/main" xmlns="" id="{C4153C20-FACD-4E01-9054-3A60A835C2DB}"/>
              </a:ext>
            </a:extLst>
          </p:cNvPr>
          <p:cNvSpPr/>
          <p:nvPr/>
        </p:nvSpPr>
        <p:spPr>
          <a:xfrm>
            <a:off x="10998522" y="2292529"/>
            <a:ext cx="403678" cy="1285086"/>
          </a:xfrm>
          <a:prstGeom prst="rect">
            <a:avLst/>
          </a:prstGeom>
          <a:solidFill>
            <a:srgbClr val="E0E0E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0" name="مجموعة 59"/>
          <p:cNvGrpSpPr/>
          <p:nvPr/>
        </p:nvGrpSpPr>
        <p:grpSpPr>
          <a:xfrm>
            <a:off x="7151726" y="4092767"/>
            <a:ext cx="4763148" cy="736518"/>
            <a:chOff x="7728435" y="1381123"/>
            <a:chExt cx="4434729" cy="736518"/>
          </a:xfrm>
        </p:grpSpPr>
        <p:sp>
          <p:nvSpPr>
            <p:cNvPr id="73" name="Rectangle 28">
              <a:extLst>
                <a:ext uri="{FF2B5EF4-FFF2-40B4-BE49-F238E27FC236}">
                  <a16:creationId xmlns="" xmlns:a16="http://schemas.microsoft.com/office/drawing/2014/main" id="{BEE924DA-B36C-4679-A5BC-C6EE2DD7F502}"/>
                </a:ext>
              </a:extLst>
            </p:cNvPr>
            <p:cNvSpPr/>
            <p:nvPr/>
          </p:nvSpPr>
          <p:spPr>
            <a:xfrm>
              <a:off x="11110108" y="1381123"/>
              <a:ext cx="1029408" cy="736517"/>
            </a:xfrm>
            <a:prstGeom prst="rect">
              <a:avLst/>
            </a:prstGeom>
            <a:solidFill>
              <a:srgbClr val="FFCC00"/>
            </a:solidFill>
            <a:ln>
              <a:solidFill>
                <a:schemeClr val="accent2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TextBox 24">
              <a:extLst>
                <a:ext uri="{FF2B5EF4-FFF2-40B4-BE49-F238E27FC236}">
                  <a16:creationId xmlns:a16="http://schemas.microsoft.com/office/drawing/2014/main" xmlns="" id="{8905A273-5878-416B-B49E-878EBDE9CA7F}"/>
                </a:ext>
              </a:extLst>
            </p:cNvPr>
            <p:cNvSpPr txBox="1"/>
            <p:nvPr/>
          </p:nvSpPr>
          <p:spPr>
            <a:xfrm>
              <a:off x="11151127" y="1492795"/>
              <a:ext cx="1012037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تفكير ناقد</a:t>
              </a:r>
            </a:p>
            <a:p>
              <a:pPr algn="ctr"/>
              <a:endParaRPr lang="en-US" sz="14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76" name="Rectangle 25">
              <a:extLst>
                <a:ext uri="{FF2B5EF4-FFF2-40B4-BE49-F238E27FC236}">
                  <a16:creationId xmlns="" xmlns:a16="http://schemas.microsoft.com/office/drawing/2014/main" id="{28D92954-3908-4D5A-A653-0C064E57969B}"/>
                </a:ext>
              </a:extLst>
            </p:cNvPr>
            <p:cNvSpPr/>
            <p:nvPr/>
          </p:nvSpPr>
          <p:spPr>
            <a:xfrm>
              <a:off x="7728435" y="1381124"/>
              <a:ext cx="3461722" cy="7365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26">
              <a:extLst>
                <a:ext uri="{FF2B5EF4-FFF2-40B4-BE49-F238E27FC236}">
                  <a16:creationId xmlns="" xmlns:a16="http://schemas.microsoft.com/office/drawing/2014/main" id="{ECE09BEB-DEF7-4261-B670-B9A37247BF60}"/>
                </a:ext>
              </a:extLst>
            </p:cNvPr>
            <p:cNvSpPr/>
            <p:nvPr/>
          </p:nvSpPr>
          <p:spPr>
            <a:xfrm>
              <a:off x="7728435" y="1381124"/>
              <a:ext cx="736517" cy="736517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0 w 914400"/>
                <a:gd name="connsiteY2" fmla="*/ 91440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" h="914400">
                  <a:moveTo>
                    <a:pt x="0" y="0"/>
                  </a:moveTo>
                  <a:lnTo>
                    <a:pt x="914400" y="0"/>
                  </a:lnTo>
                  <a:cubicBezTo>
                    <a:pt x="914400" y="505009"/>
                    <a:pt x="505009" y="914400"/>
                    <a:pt x="0" y="914400"/>
                  </a:cubicBezTo>
                  <a:close/>
                </a:path>
              </a:pathLst>
            </a:custGeom>
            <a:gradFill>
              <a:gsLst>
                <a:gs pos="0">
                  <a:srgbClr val="FFCC00"/>
                </a:gs>
                <a:gs pos="100000">
                  <a:srgbClr val="FF9900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TextBox 52">
              <a:extLst>
                <a:ext uri="{FF2B5EF4-FFF2-40B4-BE49-F238E27FC236}">
                  <a16:creationId xmlns="" xmlns:a16="http://schemas.microsoft.com/office/drawing/2014/main" id="{5F6D5D44-557F-408D-8495-0ACAC249DEC4}"/>
                </a:ext>
              </a:extLst>
            </p:cNvPr>
            <p:cNvSpPr txBox="1"/>
            <p:nvPr/>
          </p:nvSpPr>
          <p:spPr>
            <a:xfrm>
              <a:off x="8174134" y="1615905"/>
              <a:ext cx="310706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r">
                <a:defRPr/>
              </a:pPr>
              <a:r>
                <a:rPr lang="ar-SY" b="1" noProof="0" dirty="0" smtClean="0">
                  <a:latin typeface="Oswald" panose="02000503000000000000" pitchFamily="2" charset="0"/>
                </a:rPr>
                <a:t>هل اللعبة مخلوق حي؟ كيف أعرفُ ذلك ؟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swald" panose="02000503000000000000" pitchFamily="2" charset="0"/>
              </a:endParaRPr>
            </a:p>
          </p:txBody>
        </p:sp>
      </p:grpSp>
      <p:sp>
        <p:nvSpPr>
          <p:cNvPr id="79" name="Oval 44">
            <a:extLst>
              <a:ext uri="{FF2B5EF4-FFF2-40B4-BE49-F238E27FC236}">
                <a16:creationId xmlns:a16="http://schemas.microsoft.com/office/drawing/2014/main" xmlns="" id="{087DE7DB-70EA-4521-BD33-1ACCDE37B341}"/>
              </a:ext>
            </a:extLst>
          </p:cNvPr>
          <p:cNvSpPr/>
          <p:nvPr/>
        </p:nvSpPr>
        <p:spPr>
          <a:xfrm>
            <a:off x="8915223" y="5241960"/>
            <a:ext cx="1334348" cy="1334348"/>
          </a:xfrm>
          <a:prstGeom prst="ellipse">
            <a:avLst/>
          </a:prstGeom>
          <a:solidFill>
            <a:srgbClr val="CC66FF"/>
          </a:solidFill>
          <a:ln>
            <a:noFill/>
          </a:ln>
          <a:effectLst>
            <a:innerShdw blurRad="114300" dist="139700" dir="210000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0" name="Freeform: Shape 43">
            <a:extLst>
              <a:ext uri="{FF2B5EF4-FFF2-40B4-BE49-F238E27FC236}">
                <a16:creationId xmlns:a16="http://schemas.microsoft.com/office/drawing/2014/main" xmlns="" id="{8B6BD157-1E67-41BC-873C-CD22A373A0A7}"/>
              </a:ext>
            </a:extLst>
          </p:cNvPr>
          <p:cNvSpPr/>
          <p:nvPr/>
        </p:nvSpPr>
        <p:spPr>
          <a:xfrm rot="16200000">
            <a:off x="10256611" y="5545194"/>
            <a:ext cx="772191" cy="688087"/>
          </a:xfrm>
          <a:custGeom>
            <a:avLst/>
            <a:gdLst>
              <a:gd name="connsiteX0" fmla="*/ 772191 w 772191"/>
              <a:gd name="connsiteY0" fmla="*/ 0 h 688087"/>
              <a:gd name="connsiteX1" fmla="*/ 772191 w 772191"/>
              <a:gd name="connsiteY1" fmla="*/ 688087 h 688087"/>
              <a:gd name="connsiteX2" fmla="*/ 0 w 772191"/>
              <a:gd name="connsiteY2" fmla="*/ 688087 h 688087"/>
              <a:gd name="connsiteX3" fmla="*/ 1 w 772191"/>
              <a:gd name="connsiteY3" fmla="*/ 0 h 688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2191" h="688087">
                <a:moveTo>
                  <a:pt x="772191" y="0"/>
                </a:moveTo>
                <a:lnTo>
                  <a:pt x="772191" y="688087"/>
                </a:lnTo>
                <a:lnTo>
                  <a:pt x="0" y="688087"/>
                </a:lnTo>
                <a:lnTo>
                  <a:pt x="1" y="0"/>
                </a:lnTo>
                <a:close/>
              </a:path>
            </a:pathLst>
          </a:custGeom>
          <a:gradFill>
            <a:gsLst>
              <a:gs pos="92000">
                <a:srgbClr val="580058"/>
              </a:gs>
              <a:gs pos="0">
                <a:srgbClr val="800080"/>
              </a:gs>
              <a:gs pos="31000">
                <a:srgbClr val="800080"/>
              </a:gs>
              <a:gs pos="15000">
                <a:srgbClr val="800080"/>
              </a:gs>
              <a:gs pos="55000">
                <a:srgbClr val="CC00CC"/>
              </a:gs>
              <a:gs pos="83000">
                <a:srgbClr val="80008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7" name="Freeform: Shape 3">
            <a:extLst>
              <a:ext uri="{FF2B5EF4-FFF2-40B4-BE49-F238E27FC236}">
                <a16:creationId xmlns:a16="http://schemas.microsoft.com/office/drawing/2014/main" xmlns="" id="{42A36290-8596-46C3-AD7F-F8FC0B881EE2}"/>
              </a:ext>
            </a:extLst>
          </p:cNvPr>
          <p:cNvSpPr/>
          <p:nvPr/>
        </p:nvSpPr>
        <p:spPr>
          <a:xfrm>
            <a:off x="8752389" y="5054086"/>
            <a:ext cx="861391" cy="1722784"/>
          </a:xfrm>
          <a:custGeom>
            <a:avLst/>
            <a:gdLst>
              <a:gd name="connsiteX0" fmla="*/ 1020417 w 1020417"/>
              <a:gd name="connsiteY0" fmla="*/ 0 h 2040836"/>
              <a:gd name="connsiteX1" fmla="*/ 1020417 w 1020417"/>
              <a:gd name="connsiteY1" fmla="*/ 324677 h 2040836"/>
              <a:gd name="connsiteX2" fmla="*/ 324676 w 1020417"/>
              <a:gd name="connsiteY2" fmla="*/ 1020418 h 2040836"/>
              <a:gd name="connsiteX3" fmla="*/ 1020417 w 1020417"/>
              <a:gd name="connsiteY3" fmla="*/ 1716159 h 2040836"/>
              <a:gd name="connsiteX4" fmla="*/ 1020417 w 1020417"/>
              <a:gd name="connsiteY4" fmla="*/ 2040836 h 2040836"/>
              <a:gd name="connsiteX5" fmla="*/ 916087 w 1020417"/>
              <a:gd name="connsiteY5" fmla="*/ 2035568 h 2040836"/>
              <a:gd name="connsiteX6" fmla="*/ 0 w 1020417"/>
              <a:gd name="connsiteY6" fmla="*/ 1020418 h 2040836"/>
              <a:gd name="connsiteX7" fmla="*/ 916087 w 1020417"/>
              <a:gd name="connsiteY7" fmla="*/ 5268 h 204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20417" h="2040836">
                <a:moveTo>
                  <a:pt x="1020417" y="0"/>
                </a:moveTo>
                <a:lnTo>
                  <a:pt x="1020417" y="324677"/>
                </a:lnTo>
                <a:cubicBezTo>
                  <a:pt x="636170" y="324677"/>
                  <a:pt x="324676" y="636171"/>
                  <a:pt x="324676" y="1020418"/>
                </a:cubicBezTo>
                <a:cubicBezTo>
                  <a:pt x="324676" y="1404665"/>
                  <a:pt x="636170" y="1716159"/>
                  <a:pt x="1020417" y="1716159"/>
                </a:cubicBezTo>
                <a:lnTo>
                  <a:pt x="1020417" y="2040836"/>
                </a:lnTo>
                <a:lnTo>
                  <a:pt x="916087" y="2035568"/>
                </a:lnTo>
                <a:cubicBezTo>
                  <a:pt x="401535" y="1983312"/>
                  <a:pt x="0" y="1548757"/>
                  <a:pt x="0" y="1020418"/>
                </a:cubicBezTo>
                <a:cubicBezTo>
                  <a:pt x="0" y="492080"/>
                  <a:pt x="401535" y="57524"/>
                  <a:pt x="916087" y="5268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  <a:effectLst>
            <a:outerShdw blurRad="127000" dist="635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8" name="Oval 19">
            <a:extLst>
              <a:ext uri="{FF2B5EF4-FFF2-40B4-BE49-F238E27FC236}">
                <a16:creationId xmlns:a16="http://schemas.microsoft.com/office/drawing/2014/main" xmlns="" id="{FE2399D0-9160-44E1-A61C-C7038F0598AC}"/>
              </a:ext>
            </a:extLst>
          </p:cNvPr>
          <p:cNvSpPr/>
          <p:nvPr/>
        </p:nvSpPr>
        <p:spPr>
          <a:xfrm>
            <a:off x="6600689" y="5986202"/>
            <a:ext cx="3248989" cy="389965"/>
          </a:xfrm>
          <a:prstGeom prst="ellipse">
            <a:avLst/>
          </a:prstGeom>
          <a:gradFill flip="none" rotWithShape="1">
            <a:gsLst>
              <a:gs pos="58000">
                <a:schemeClr val="tx1">
                  <a:lumMod val="65000"/>
                  <a:lumOff val="35000"/>
                  <a:alpha val="52000"/>
                </a:schemeClr>
              </a:gs>
              <a:gs pos="99000">
                <a:schemeClr val="bg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: Shape 15">
            <a:extLst>
              <a:ext uri="{FF2B5EF4-FFF2-40B4-BE49-F238E27FC236}">
                <a16:creationId xmlns:a16="http://schemas.microsoft.com/office/drawing/2014/main" xmlns="" id="{DA3553C4-465B-4DA0-95C9-15728B236E6F}"/>
              </a:ext>
            </a:extLst>
          </p:cNvPr>
          <p:cNvSpPr/>
          <p:nvPr/>
        </p:nvSpPr>
        <p:spPr>
          <a:xfrm rot="16200000">
            <a:off x="7615483" y="3838280"/>
            <a:ext cx="1188720" cy="4151486"/>
          </a:xfrm>
          <a:custGeom>
            <a:avLst/>
            <a:gdLst>
              <a:gd name="connsiteX0" fmla="*/ 710475 w 861391"/>
              <a:gd name="connsiteY0" fmla="*/ 559559 h 3684896"/>
              <a:gd name="connsiteX1" fmla="*/ 710475 w 861391"/>
              <a:gd name="connsiteY1" fmla="*/ 3684896 h 3684896"/>
              <a:gd name="connsiteX2" fmla="*/ 150917 w 861391"/>
              <a:gd name="connsiteY2" fmla="*/ 3684896 h 3684896"/>
              <a:gd name="connsiteX3" fmla="*/ 150917 w 861391"/>
              <a:gd name="connsiteY3" fmla="*/ 559559 h 3684896"/>
              <a:gd name="connsiteX4" fmla="*/ 861391 w 861391"/>
              <a:gd name="connsiteY4" fmla="*/ 559558 h 3684896"/>
              <a:gd name="connsiteX5" fmla="*/ 0 w 861391"/>
              <a:gd name="connsiteY5" fmla="*/ 559558 h 3684896"/>
              <a:gd name="connsiteX6" fmla="*/ 430696 w 861391"/>
              <a:gd name="connsiteY6" fmla="*/ 0 h 3684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1391" h="3684896">
                <a:moveTo>
                  <a:pt x="710475" y="559559"/>
                </a:moveTo>
                <a:lnTo>
                  <a:pt x="710475" y="3684896"/>
                </a:lnTo>
                <a:lnTo>
                  <a:pt x="150917" y="3684896"/>
                </a:lnTo>
                <a:lnTo>
                  <a:pt x="150917" y="559559"/>
                </a:lnTo>
                <a:close/>
                <a:moveTo>
                  <a:pt x="861391" y="559558"/>
                </a:moveTo>
                <a:lnTo>
                  <a:pt x="0" y="559558"/>
                </a:lnTo>
                <a:lnTo>
                  <a:pt x="430696" y="0"/>
                </a:lnTo>
                <a:close/>
              </a:path>
            </a:pathLst>
          </a:custGeom>
          <a:gradFill>
            <a:gsLst>
              <a:gs pos="92000">
                <a:srgbClr val="580058"/>
              </a:gs>
              <a:gs pos="0">
                <a:srgbClr val="800080"/>
              </a:gs>
              <a:gs pos="31000">
                <a:srgbClr val="800080"/>
              </a:gs>
              <a:gs pos="15000">
                <a:srgbClr val="800080"/>
              </a:gs>
              <a:gs pos="55000">
                <a:srgbClr val="CC00CC"/>
              </a:gs>
              <a:gs pos="83000">
                <a:srgbClr val="80008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reeform: Shape 8">
            <a:extLst>
              <a:ext uri="{FF2B5EF4-FFF2-40B4-BE49-F238E27FC236}">
                <a16:creationId xmlns:a16="http://schemas.microsoft.com/office/drawing/2014/main" xmlns="" id="{CA50E77D-3D43-4EE1-98F4-8C9CA68DEAA5}"/>
              </a:ext>
            </a:extLst>
          </p:cNvPr>
          <p:cNvSpPr/>
          <p:nvPr/>
        </p:nvSpPr>
        <p:spPr>
          <a:xfrm flipH="1">
            <a:off x="9613778" y="5054086"/>
            <a:ext cx="861391" cy="1722784"/>
          </a:xfrm>
          <a:custGeom>
            <a:avLst/>
            <a:gdLst>
              <a:gd name="connsiteX0" fmla="*/ 1020417 w 1020417"/>
              <a:gd name="connsiteY0" fmla="*/ 0 h 2040836"/>
              <a:gd name="connsiteX1" fmla="*/ 1020417 w 1020417"/>
              <a:gd name="connsiteY1" fmla="*/ 324677 h 2040836"/>
              <a:gd name="connsiteX2" fmla="*/ 324676 w 1020417"/>
              <a:gd name="connsiteY2" fmla="*/ 1020418 h 2040836"/>
              <a:gd name="connsiteX3" fmla="*/ 1020417 w 1020417"/>
              <a:gd name="connsiteY3" fmla="*/ 1716159 h 2040836"/>
              <a:gd name="connsiteX4" fmla="*/ 1020417 w 1020417"/>
              <a:gd name="connsiteY4" fmla="*/ 2040836 h 2040836"/>
              <a:gd name="connsiteX5" fmla="*/ 916087 w 1020417"/>
              <a:gd name="connsiteY5" fmla="*/ 2035568 h 2040836"/>
              <a:gd name="connsiteX6" fmla="*/ 0 w 1020417"/>
              <a:gd name="connsiteY6" fmla="*/ 1020418 h 2040836"/>
              <a:gd name="connsiteX7" fmla="*/ 916087 w 1020417"/>
              <a:gd name="connsiteY7" fmla="*/ 5268 h 204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20417" h="2040836">
                <a:moveTo>
                  <a:pt x="1020417" y="0"/>
                </a:moveTo>
                <a:lnTo>
                  <a:pt x="1020417" y="324677"/>
                </a:lnTo>
                <a:cubicBezTo>
                  <a:pt x="636170" y="324677"/>
                  <a:pt x="324676" y="636171"/>
                  <a:pt x="324676" y="1020418"/>
                </a:cubicBezTo>
                <a:cubicBezTo>
                  <a:pt x="324676" y="1404665"/>
                  <a:pt x="636170" y="1716159"/>
                  <a:pt x="1020417" y="1716159"/>
                </a:cubicBezTo>
                <a:lnTo>
                  <a:pt x="1020417" y="2040836"/>
                </a:lnTo>
                <a:lnTo>
                  <a:pt x="916087" y="2035568"/>
                </a:lnTo>
                <a:cubicBezTo>
                  <a:pt x="401535" y="1983312"/>
                  <a:pt x="0" y="1548757"/>
                  <a:pt x="0" y="1020418"/>
                </a:cubicBezTo>
                <a:cubicBezTo>
                  <a:pt x="0" y="492080"/>
                  <a:pt x="401535" y="57524"/>
                  <a:pt x="916087" y="5268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99" name="Group 39">
            <a:extLst>
              <a:ext uri="{FF2B5EF4-FFF2-40B4-BE49-F238E27FC236}">
                <a16:creationId xmlns:a16="http://schemas.microsoft.com/office/drawing/2014/main" xmlns="" id="{E841A3D7-B37B-4929-8B01-DC267C49B5FD}"/>
              </a:ext>
            </a:extLst>
          </p:cNvPr>
          <p:cNvGrpSpPr/>
          <p:nvPr/>
        </p:nvGrpSpPr>
        <p:grpSpPr>
          <a:xfrm>
            <a:off x="6600689" y="5565268"/>
            <a:ext cx="3443784" cy="646331"/>
            <a:chOff x="3082909" y="2542335"/>
            <a:chExt cx="3443784" cy="646331"/>
          </a:xfrm>
        </p:grpSpPr>
        <p:pic>
          <p:nvPicPr>
            <p:cNvPr id="100" name="Picture 33">
              <a:extLst>
                <a:ext uri="{FF2B5EF4-FFF2-40B4-BE49-F238E27FC236}">
                  <a16:creationId xmlns:a16="http://schemas.microsoft.com/office/drawing/2014/main" xmlns="" id="{70C3CCB9-82CF-4F80-BCB3-BFB6B38B29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94" t="4927" r="13146" b="20549"/>
            <a:stretch/>
          </p:blipFill>
          <p:spPr>
            <a:xfrm>
              <a:off x="6219800" y="2711480"/>
              <a:ext cx="306893" cy="309651"/>
            </a:xfrm>
            <a:prstGeom prst="rect">
              <a:avLst/>
            </a:prstGeom>
          </p:spPr>
        </p:pic>
        <p:sp>
          <p:nvSpPr>
            <p:cNvPr id="101" name="TextBox 35">
              <a:extLst>
                <a:ext uri="{FF2B5EF4-FFF2-40B4-BE49-F238E27FC236}">
                  <a16:creationId xmlns:a16="http://schemas.microsoft.com/office/drawing/2014/main" xmlns="" id="{28A39D9D-E4AF-49C9-A9A4-2499ADB8E17B}"/>
                </a:ext>
              </a:extLst>
            </p:cNvPr>
            <p:cNvSpPr txBox="1"/>
            <p:nvPr/>
          </p:nvSpPr>
          <p:spPr>
            <a:xfrm>
              <a:off x="3082909" y="2542335"/>
              <a:ext cx="32926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ar-SY" b="1" dirty="0" smtClean="0">
                  <a:solidFill>
                    <a:srgbClr val="FFFF00"/>
                  </a:solidFill>
                </a:rPr>
                <a:t>لا, لأنّها لا تنمو و لا تتكاثر و لا تتحرك و لا تستجيب لما يحيط بها</a:t>
              </a:r>
              <a:endParaRPr lang="ar-SY" b="1" dirty="0">
                <a:solidFill>
                  <a:srgbClr val="FFFF00"/>
                </a:solidFill>
              </a:endParaRPr>
            </a:p>
          </p:txBody>
        </p:sp>
      </p:grpSp>
      <p:sp>
        <p:nvSpPr>
          <p:cNvPr id="102" name="Rectangle 51">
            <a:extLst>
              <a:ext uri="{FF2B5EF4-FFF2-40B4-BE49-F238E27FC236}">
                <a16:creationId xmlns:a16="http://schemas.microsoft.com/office/drawing/2014/main" xmlns="" id="{4A28220C-3B24-4782-960B-4431BD99D49C}"/>
              </a:ext>
            </a:extLst>
          </p:cNvPr>
          <p:cNvSpPr/>
          <p:nvPr/>
        </p:nvSpPr>
        <p:spPr>
          <a:xfrm>
            <a:off x="10979467" y="5412539"/>
            <a:ext cx="288675" cy="9517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 52">
            <a:extLst>
              <a:ext uri="{FF2B5EF4-FFF2-40B4-BE49-F238E27FC236}">
                <a16:creationId xmlns:a16="http://schemas.microsoft.com/office/drawing/2014/main" xmlns="" id="{237965BB-EEC7-4A99-905D-040B9C2F4B23}"/>
              </a:ext>
            </a:extLst>
          </p:cNvPr>
          <p:cNvSpPr/>
          <p:nvPr/>
        </p:nvSpPr>
        <p:spPr>
          <a:xfrm>
            <a:off x="10973375" y="5219942"/>
            <a:ext cx="403678" cy="1285086"/>
          </a:xfrm>
          <a:prstGeom prst="rect">
            <a:avLst/>
          </a:prstGeom>
          <a:solidFill>
            <a:srgbClr val="E0E0E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40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3" presetClass="entr" presetSubtype="16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8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5" dur="2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6" presetID="2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27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28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3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4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9" dur="5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1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3" dur="500"/>
                                            <p:tgtEl>
                                              <p:spTgt spid="9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22" presetClass="entr" presetSubtype="2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6" dur="5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2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9" dur="500"/>
                                            <p:tgtEl>
                                              <p:spTgt spid="9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54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55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0" dur="500"/>
                                            <p:tgtEl>
                                              <p:spTgt spid="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2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4" dur="500"/>
                                            <p:tgtEl>
                                              <p:spTgt spid="8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5" presetID="22" presetClass="entr" presetSubtype="2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7" dur="500"/>
                                            <p:tgtEl>
                                              <p:spTgt spid="8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2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0" dur="5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0" grpId="1" animBg="1"/>
          <p:bldP spid="93" grpId="0" animBg="1"/>
          <p:bldP spid="95" grpId="0" animBg="1"/>
          <p:bldP spid="96" grpId="0" animBg="1"/>
          <p:bldP spid="80" grpId="0" animBg="1"/>
          <p:bldP spid="88" grpId="0" animBg="1"/>
          <p:bldP spid="89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3" presetClass="entr" presetSubtype="16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8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5" dur="2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6" presetID="2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9" dur="5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1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3" dur="500"/>
                                            <p:tgtEl>
                                              <p:spTgt spid="9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22" presetClass="entr" presetSubtype="2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6" dur="5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2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9" dur="500"/>
                                            <p:tgtEl>
                                              <p:spTgt spid="9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0" dur="500"/>
                                            <p:tgtEl>
                                              <p:spTgt spid="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2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4" dur="500"/>
                                            <p:tgtEl>
                                              <p:spTgt spid="8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5" presetID="22" presetClass="entr" presetSubtype="2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7" dur="500"/>
                                            <p:tgtEl>
                                              <p:spTgt spid="8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2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0" dur="5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0" grpId="1" animBg="1"/>
          <p:bldP spid="93" grpId="0" animBg="1"/>
          <p:bldP spid="95" grpId="0" animBg="1"/>
          <p:bldP spid="96" grpId="0" animBg="1"/>
          <p:bldP spid="80" grpId="0" animBg="1"/>
          <p:bldP spid="88" grpId="0" animBg="1"/>
          <p:bldP spid="89" grpId="0" animBg="1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raphic 206">
            <a:extLst>
              <a:ext uri="{FF2B5EF4-FFF2-40B4-BE49-F238E27FC236}">
                <a16:creationId xmlns:a16="http://schemas.microsoft.com/office/drawing/2014/main" xmlns="" id="{6E006741-4755-427C-898D-9339BED681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0098" y="4417944"/>
            <a:ext cx="3081849" cy="23683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6" name="Graphic 206">
            <a:extLst>
              <a:ext uri="{FF2B5EF4-FFF2-40B4-BE49-F238E27FC236}">
                <a16:creationId xmlns:a16="http://schemas.microsoft.com/office/drawing/2014/main" xmlns="" id="{6E006741-4755-427C-898D-9339BED681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2415" y="254877"/>
            <a:ext cx="1515366" cy="3816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rapezoid 48">
            <a:extLst>
              <a:ext uri="{FF2B5EF4-FFF2-40B4-BE49-F238E27FC236}">
                <a16:creationId xmlns=""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Block Arc 50">
            <a:extLst>
              <a:ext uri="{FF2B5EF4-FFF2-40B4-BE49-F238E27FC236}">
                <a16:creationId xmlns=""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Freeform: Shape 58">
            <a:extLst>
              <a:ext uri="{FF2B5EF4-FFF2-40B4-BE49-F238E27FC236}">
                <a16:creationId xmlns=""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rapezoid 59">
            <a:extLst>
              <a:ext uri="{FF2B5EF4-FFF2-40B4-BE49-F238E27FC236}">
                <a16:creationId xmlns=""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8" name="Group 69">
            <a:extLst>
              <a:ext uri="{FF2B5EF4-FFF2-40B4-BE49-F238E27FC236}">
                <a16:creationId xmlns=""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471309"/>
            <a:ext cx="2786743" cy="1429232"/>
            <a:chOff x="538318" y="1482904"/>
            <a:chExt cx="2658769" cy="1143772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9" name="Trapezoid 57">
              <a:extLst>
                <a:ext uri="{FF2B5EF4-FFF2-40B4-BE49-F238E27FC236}">
                  <a16:creationId xmlns=""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TextBox 61">
              <a:extLst>
                <a:ext uri="{FF2B5EF4-FFF2-40B4-BE49-F238E27FC236}">
                  <a16:creationId xmlns=""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054255" y="1482904"/>
              <a:ext cx="1569008" cy="5172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1</a:t>
              </a:r>
            </a:p>
          </p:txBody>
        </p:sp>
        <p:grpSp>
          <p:nvGrpSpPr>
            <p:cNvPr id="21" name="Group 65">
              <a:extLst>
                <a:ext uri="{FF2B5EF4-FFF2-40B4-BE49-F238E27FC236}">
                  <a16:creationId xmlns=""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787829" y="2000144"/>
              <a:ext cx="2143232" cy="541267"/>
              <a:chOff x="3299468" y="5457935"/>
              <a:chExt cx="2143232" cy="541267"/>
            </a:xfrm>
            <a:grpFill/>
          </p:grpSpPr>
          <p:sp>
            <p:nvSpPr>
              <p:cNvPr id="22" name="TextBox 66">
                <a:extLst>
                  <a:ext uri="{FF2B5EF4-FFF2-40B4-BE49-F238E27FC236}">
                    <a16:creationId xmlns=""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667466" y="5457935"/>
                <a:ext cx="1365861" cy="2709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المخلوقات الحية</a:t>
                </a:r>
              </a:p>
            </p:txBody>
          </p:sp>
          <p:sp>
            <p:nvSpPr>
              <p:cNvPr id="23" name="TextBox 67">
                <a:extLst>
                  <a:ext uri="{FF2B5EF4-FFF2-40B4-BE49-F238E27FC236}">
                    <a16:creationId xmlns=""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299468" y="5703637"/>
                <a:ext cx="2143232" cy="2955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المخلوقات الحيّة و حاجاتها</a:t>
                </a:r>
              </a:p>
            </p:txBody>
          </p:sp>
        </p:grpSp>
      </p:grpSp>
      <p:sp>
        <p:nvSpPr>
          <p:cNvPr id="24" name="Rectangle 49">
            <a:extLst>
              <a:ext uri="{FF2B5EF4-FFF2-40B4-BE49-F238E27FC236}">
                <a16:creationId xmlns=""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Freeform: Shape 7">
            <a:extLst>
              <a:ext uri="{FF2B5EF4-FFF2-40B4-BE49-F238E27FC236}">
                <a16:creationId xmlns="" xmlns:a16="http://schemas.microsoft.com/office/drawing/2014/main" id="{379DF894-4543-4E2A-A932-45D8D5155E4D}"/>
              </a:ext>
            </a:extLst>
          </p:cNvPr>
          <p:cNvSpPr/>
          <p:nvPr/>
        </p:nvSpPr>
        <p:spPr>
          <a:xfrm>
            <a:off x="862460" y="3010628"/>
            <a:ext cx="1613481" cy="1613481"/>
          </a:xfrm>
          <a:custGeom>
            <a:avLst/>
            <a:gdLst>
              <a:gd name="connsiteX0" fmla="*/ 1226115 w 3038621"/>
              <a:gd name="connsiteY0" fmla="*/ 0 h 3038621"/>
              <a:gd name="connsiteX1" fmla="*/ 1812506 w 3038621"/>
              <a:gd name="connsiteY1" fmla="*/ 0 h 3038621"/>
              <a:gd name="connsiteX2" fmla="*/ 1890271 w 3038621"/>
              <a:gd name="connsiteY2" fmla="*/ 259462 h 3038621"/>
              <a:gd name="connsiteX3" fmla="*/ 1895833 w 3038621"/>
              <a:gd name="connsiteY3" fmla="*/ 304887 h 3038621"/>
              <a:gd name="connsiteX4" fmla="*/ 1897323 w 3038621"/>
              <a:gd name="connsiteY4" fmla="*/ 305270 h 3038621"/>
              <a:gd name="connsiteX5" fmla="*/ 2084270 w 3038621"/>
              <a:gd name="connsiteY5" fmla="*/ 380249 h 3038621"/>
              <a:gd name="connsiteX6" fmla="*/ 2110556 w 3038621"/>
              <a:gd name="connsiteY6" fmla="*/ 395998 h 3038621"/>
              <a:gd name="connsiteX7" fmla="*/ 2147849 w 3038621"/>
              <a:gd name="connsiteY7" fmla="*/ 366155 h 3038621"/>
              <a:gd name="connsiteX8" fmla="*/ 2386305 w 3038621"/>
              <a:gd name="connsiteY8" fmla="*/ 237675 h 3038621"/>
              <a:gd name="connsiteX9" fmla="*/ 2800946 w 3038621"/>
              <a:gd name="connsiteY9" fmla="*/ 652317 h 3038621"/>
              <a:gd name="connsiteX10" fmla="*/ 2672467 w 3038621"/>
              <a:gd name="connsiteY10" fmla="*/ 890772 h 3038621"/>
              <a:gd name="connsiteX11" fmla="*/ 2644268 w 3038621"/>
              <a:gd name="connsiteY11" fmla="*/ 926839 h 3038621"/>
              <a:gd name="connsiteX12" fmla="*/ 2644334 w 3038621"/>
              <a:gd name="connsiteY12" fmla="*/ 926943 h 3038621"/>
              <a:gd name="connsiteX13" fmla="*/ 2706547 w 3038621"/>
              <a:gd name="connsiteY13" fmla="*/ 1064045 h 3038621"/>
              <a:gd name="connsiteX14" fmla="*/ 2731329 w 3038621"/>
              <a:gd name="connsiteY14" fmla="*/ 1142494 h 3038621"/>
              <a:gd name="connsiteX15" fmla="*/ 2779159 w 3038621"/>
              <a:gd name="connsiteY15" fmla="*/ 1148350 h 3038621"/>
              <a:gd name="connsiteX16" fmla="*/ 3038621 w 3038621"/>
              <a:gd name="connsiteY16" fmla="*/ 1226115 h 3038621"/>
              <a:gd name="connsiteX17" fmla="*/ 3038621 w 3038621"/>
              <a:gd name="connsiteY17" fmla="*/ 1812506 h 3038621"/>
              <a:gd name="connsiteX18" fmla="*/ 2779159 w 3038621"/>
              <a:gd name="connsiteY18" fmla="*/ 1890271 h 3038621"/>
              <a:gd name="connsiteX19" fmla="*/ 2732846 w 3038621"/>
              <a:gd name="connsiteY19" fmla="*/ 1895941 h 3038621"/>
              <a:gd name="connsiteX20" fmla="*/ 2723709 w 3038621"/>
              <a:gd name="connsiteY20" fmla="*/ 1927018 h 3038621"/>
              <a:gd name="connsiteX21" fmla="*/ 2666815 w 3038621"/>
              <a:gd name="connsiteY21" fmla="*/ 2066947 h 3038621"/>
              <a:gd name="connsiteX22" fmla="*/ 2642954 w 3038621"/>
              <a:gd name="connsiteY22" fmla="*/ 2110102 h 3038621"/>
              <a:gd name="connsiteX23" fmla="*/ 2672467 w 3038621"/>
              <a:gd name="connsiteY23" fmla="*/ 2147849 h 3038621"/>
              <a:gd name="connsiteX24" fmla="*/ 2800946 w 3038621"/>
              <a:gd name="connsiteY24" fmla="*/ 2386305 h 3038621"/>
              <a:gd name="connsiteX25" fmla="*/ 2386305 w 3038621"/>
              <a:gd name="connsiteY25" fmla="*/ 2800946 h 3038621"/>
              <a:gd name="connsiteX26" fmla="*/ 2147849 w 3038621"/>
              <a:gd name="connsiteY26" fmla="*/ 2672467 h 3038621"/>
              <a:gd name="connsiteX27" fmla="*/ 2109881 w 3038621"/>
              <a:gd name="connsiteY27" fmla="*/ 2642782 h 3038621"/>
              <a:gd name="connsiteX28" fmla="*/ 2038929 w 3038621"/>
              <a:gd name="connsiteY28" fmla="*/ 2679794 h 3038621"/>
              <a:gd name="connsiteX29" fmla="*/ 1897323 w 3038621"/>
              <a:gd name="connsiteY29" fmla="*/ 2733350 h 3038621"/>
              <a:gd name="connsiteX30" fmla="*/ 1895833 w 3038621"/>
              <a:gd name="connsiteY30" fmla="*/ 2733733 h 3038621"/>
              <a:gd name="connsiteX31" fmla="*/ 1890271 w 3038621"/>
              <a:gd name="connsiteY31" fmla="*/ 2779159 h 3038621"/>
              <a:gd name="connsiteX32" fmla="*/ 1812506 w 3038621"/>
              <a:gd name="connsiteY32" fmla="*/ 3038621 h 3038621"/>
              <a:gd name="connsiteX33" fmla="*/ 1226115 w 3038621"/>
              <a:gd name="connsiteY33" fmla="*/ 3038621 h 3038621"/>
              <a:gd name="connsiteX34" fmla="*/ 1148350 w 3038621"/>
              <a:gd name="connsiteY34" fmla="*/ 2779159 h 3038621"/>
              <a:gd name="connsiteX35" fmla="*/ 1142789 w 3038621"/>
              <a:gd name="connsiteY35" fmla="*/ 2733734 h 3038621"/>
              <a:gd name="connsiteX36" fmla="*/ 1141297 w 3038621"/>
              <a:gd name="connsiteY36" fmla="*/ 2733350 h 3038621"/>
              <a:gd name="connsiteX37" fmla="*/ 954351 w 3038621"/>
              <a:gd name="connsiteY37" fmla="*/ 2658371 h 3038621"/>
              <a:gd name="connsiteX38" fmla="*/ 928065 w 3038621"/>
              <a:gd name="connsiteY38" fmla="*/ 2642623 h 3038621"/>
              <a:gd name="connsiteX39" fmla="*/ 890772 w 3038621"/>
              <a:gd name="connsiteY39" fmla="*/ 2672467 h 3038621"/>
              <a:gd name="connsiteX40" fmla="*/ 652317 w 3038621"/>
              <a:gd name="connsiteY40" fmla="*/ 2800946 h 3038621"/>
              <a:gd name="connsiteX41" fmla="*/ 237675 w 3038621"/>
              <a:gd name="connsiteY41" fmla="*/ 2386305 h 3038621"/>
              <a:gd name="connsiteX42" fmla="*/ 366155 w 3038621"/>
              <a:gd name="connsiteY42" fmla="*/ 2147849 h 3038621"/>
              <a:gd name="connsiteX43" fmla="*/ 394354 w 3038621"/>
              <a:gd name="connsiteY43" fmla="*/ 2111782 h 3038621"/>
              <a:gd name="connsiteX44" fmla="*/ 394287 w 3038621"/>
              <a:gd name="connsiteY44" fmla="*/ 2111677 h 3038621"/>
              <a:gd name="connsiteX45" fmla="*/ 332074 w 3038621"/>
              <a:gd name="connsiteY45" fmla="*/ 1974575 h 3038621"/>
              <a:gd name="connsiteX46" fmla="*/ 307292 w 3038621"/>
              <a:gd name="connsiteY46" fmla="*/ 1896127 h 3038621"/>
              <a:gd name="connsiteX47" fmla="*/ 259463 w 3038621"/>
              <a:gd name="connsiteY47" fmla="*/ 1890271 h 3038621"/>
              <a:gd name="connsiteX48" fmla="*/ 0 w 3038621"/>
              <a:gd name="connsiteY48" fmla="*/ 1812506 h 3038621"/>
              <a:gd name="connsiteX49" fmla="*/ 0 w 3038621"/>
              <a:gd name="connsiteY49" fmla="*/ 1226115 h 3038621"/>
              <a:gd name="connsiteX50" fmla="*/ 259463 w 3038621"/>
              <a:gd name="connsiteY50" fmla="*/ 1148350 h 3038621"/>
              <a:gd name="connsiteX51" fmla="*/ 305774 w 3038621"/>
              <a:gd name="connsiteY51" fmla="*/ 1142680 h 3038621"/>
              <a:gd name="connsiteX52" fmla="*/ 314911 w 3038621"/>
              <a:gd name="connsiteY52" fmla="*/ 1111602 h 3038621"/>
              <a:gd name="connsiteX53" fmla="*/ 371805 w 3038621"/>
              <a:gd name="connsiteY53" fmla="*/ 971673 h 3038621"/>
              <a:gd name="connsiteX54" fmla="*/ 395666 w 3038621"/>
              <a:gd name="connsiteY54" fmla="*/ 928518 h 3038621"/>
              <a:gd name="connsiteX55" fmla="*/ 366155 w 3038621"/>
              <a:gd name="connsiteY55" fmla="*/ 890772 h 3038621"/>
              <a:gd name="connsiteX56" fmla="*/ 237675 w 3038621"/>
              <a:gd name="connsiteY56" fmla="*/ 652317 h 3038621"/>
              <a:gd name="connsiteX57" fmla="*/ 652317 w 3038621"/>
              <a:gd name="connsiteY57" fmla="*/ 237675 h 3038621"/>
              <a:gd name="connsiteX58" fmla="*/ 890772 w 3038621"/>
              <a:gd name="connsiteY58" fmla="*/ 366155 h 3038621"/>
              <a:gd name="connsiteX59" fmla="*/ 928739 w 3038621"/>
              <a:gd name="connsiteY59" fmla="*/ 395839 h 3038621"/>
              <a:gd name="connsiteX60" fmla="*/ 999692 w 3038621"/>
              <a:gd name="connsiteY60" fmla="*/ 358827 h 3038621"/>
              <a:gd name="connsiteX61" fmla="*/ 1141297 w 3038621"/>
              <a:gd name="connsiteY61" fmla="*/ 305270 h 3038621"/>
              <a:gd name="connsiteX62" fmla="*/ 1142789 w 3038621"/>
              <a:gd name="connsiteY62" fmla="*/ 304887 h 3038621"/>
              <a:gd name="connsiteX63" fmla="*/ 1148350 w 3038621"/>
              <a:gd name="connsiteY63" fmla="*/ 259462 h 3038621"/>
              <a:gd name="connsiteX64" fmla="*/ 1226115 w 3038621"/>
              <a:gd name="connsiteY64" fmla="*/ 0 h 3038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3038621" h="3038621">
                <a:moveTo>
                  <a:pt x="1226115" y="0"/>
                </a:moveTo>
                <a:lnTo>
                  <a:pt x="1812506" y="0"/>
                </a:lnTo>
                <a:cubicBezTo>
                  <a:pt x="1841311" y="0"/>
                  <a:pt x="1868072" y="95649"/>
                  <a:pt x="1890271" y="259462"/>
                </a:cubicBezTo>
                <a:lnTo>
                  <a:pt x="1895833" y="304887"/>
                </a:lnTo>
                <a:lnTo>
                  <a:pt x="1897323" y="305270"/>
                </a:lnTo>
                <a:cubicBezTo>
                  <a:pt x="1962006" y="325389"/>
                  <a:pt x="2024474" y="350534"/>
                  <a:pt x="2084270" y="380249"/>
                </a:cubicBezTo>
                <a:lnTo>
                  <a:pt x="2110556" y="395998"/>
                </a:lnTo>
                <a:lnTo>
                  <a:pt x="2147849" y="366155"/>
                </a:lnTo>
                <a:cubicBezTo>
                  <a:pt x="2279380" y="266019"/>
                  <a:pt x="2365937" y="217307"/>
                  <a:pt x="2386305" y="237675"/>
                </a:cubicBezTo>
                <a:lnTo>
                  <a:pt x="2800946" y="652317"/>
                </a:lnTo>
                <a:cubicBezTo>
                  <a:pt x="2821314" y="672684"/>
                  <a:pt x="2772602" y="759241"/>
                  <a:pt x="2672467" y="890772"/>
                </a:cubicBezTo>
                <a:lnTo>
                  <a:pt x="2644268" y="926839"/>
                </a:lnTo>
                <a:lnTo>
                  <a:pt x="2644334" y="926943"/>
                </a:lnTo>
                <a:cubicBezTo>
                  <a:pt x="2667667" y="971166"/>
                  <a:pt x="2688468" y="1016931"/>
                  <a:pt x="2706547" y="1064045"/>
                </a:cubicBezTo>
                <a:lnTo>
                  <a:pt x="2731329" y="1142494"/>
                </a:lnTo>
                <a:lnTo>
                  <a:pt x="2779159" y="1148350"/>
                </a:lnTo>
                <a:cubicBezTo>
                  <a:pt x="2942972" y="1170550"/>
                  <a:pt x="3038621" y="1197311"/>
                  <a:pt x="3038621" y="1226115"/>
                </a:cubicBezTo>
                <a:lnTo>
                  <a:pt x="3038621" y="1812506"/>
                </a:lnTo>
                <a:cubicBezTo>
                  <a:pt x="3038621" y="1841311"/>
                  <a:pt x="2942972" y="1868072"/>
                  <a:pt x="2779159" y="1890271"/>
                </a:cubicBezTo>
                <a:lnTo>
                  <a:pt x="2732846" y="1895941"/>
                </a:lnTo>
                <a:lnTo>
                  <a:pt x="2723709" y="1927018"/>
                </a:lnTo>
                <a:cubicBezTo>
                  <a:pt x="2707468" y="1975011"/>
                  <a:pt x="2688440" y="2021718"/>
                  <a:pt x="2666815" y="2066947"/>
                </a:cubicBezTo>
                <a:lnTo>
                  <a:pt x="2642954" y="2110102"/>
                </a:lnTo>
                <a:lnTo>
                  <a:pt x="2672467" y="2147849"/>
                </a:lnTo>
                <a:cubicBezTo>
                  <a:pt x="2772602" y="2279380"/>
                  <a:pt x="2821314" y="2365937"/>
                  <a:pt x="2800946" y="2386305"/>
                </a:cubicBezTo>
                <a:lnTo>
                  <a:pt x="2386305" y="2800946"/>
                </a:lnTo>
                <a:cubicBezTo>
                  <a:pt x="2365937" y="2821314"/>
                  <a:pt x="2279380" y="2772602"/>
                  <a:pt x="2147849" y="2672467"/>
                </a:cubicBezTo>
                <a:lnTo>
                  <a:pt x="2109881" y="2642782"/>
                </a:lnTo>
                <a:lnTo>
                  <a:pt x="2038929" y="2679794"/>
                </a:lnTo>
                <a:cubicBezTo>
                  <a:pt x="1993101" y="2700345"/>
                  <a:pt x="1945835" y="2718261"/>
                  <a:pt x="1897323" y="2733350"/>
                </a:cubicBezTo>
                <a:lnTo>
                  <a:pt x="1895833" y="2733733"/>
                </a:lnTo>
                <a:lnTo>
                  <a:pt x="1890271" y="2779159"/>
                </a:lnTo>
                <a:cubicBezTo>
                  <a:pt x="1868072" y="2942972"/>
                  <a:pt x="1841311" y="3038621"/>
                  <a:pt x="1812506" y="3038621"/>
                </a:cubicBezTo>
                <a:lnTo>
                  <a:pt x="1226115" y="3038621"/>
                </a:lnTo>
                <a:cubicBezTo>
                  <a:pt x="1197311" y="3038621"/>
                  <a:pt x="1170550" y="2942972"/>
                  <a:pt x="1148350" y="2779159"/>
                </a:cubicBezTo>
                <a:lnTo>
                  <a:pt x="1142789" y="2733734"/>
                </a:lnTo>
                <a:lnTo>
                  <a:pt x="1141297" y="2733350"/>
                </a:lnTo>
                <a:cubicBezTo>
                  <a:pt x="1076615" y="2713232"/>
                  <a:pt x="1014147" y="2688086"/>
                  <a:pt x="954351" y="2658371"/>
                </a:cubicBezTo>
                <a:lnTo>
                  <a:pt x="928065" y="2642623"/>
                </a:lnTo>
                <a:lnTo>
                  <a:pt x="890772" y="2672467"/>
                </a:lnTo>
                <a:cubicBezTo>
                  <a:pt x="759241" y="2772602"/>
                  <a:pt x="672684" y="2821314"/>
                  <a:pt x="652317" y="2800946"/>
                </a:cubicBezTo>
                <a:lnTo>
                  <a:pt x="237675" y="2386305"/>
                </a:lnTo>
                <a:cubicBezTo>
                  <a:pt x="217307" y="2365937"/>
                  <a:pt x="266019" y="2279380"/>
                  <a:pt x="366155" y="2147849"/>
                </a:cubicBezTo>
                <a:lnTo>
                  <a:pt x="394354" y="2111782"/>
                </a:lnTo>
                <a:lnTo>
                  <a:pt x="394287" y="2111677"/>
                </a:lnTo>
                <a:cubicBezTo>
                  <a:pt x="370954" y="2067454"/>
                  <a:pt x="350152" y="2021690"/>
                  <a:pt x="332074" y="1974575"/>
                </a:cubicBezTo>
                <a:lnTo>
                  <a:pt x="307292" y="1896127"/>
                </a:lnTo>
                <a:lnTo>
                  <a:pt x="259463" y="1890271"/>
                </a:lnTo>
                <a:cubicBezTo>
                  <a:pt x="95649" y="1868072"/>
                  <a:pt x="0" y="1841311"/>
                  <a:pt x="0" y="1812506"/>
                </a:cubicBezTo>
                <a:lnTo>
                  <a:pt x="0" y="1226115"/>
                </a:lnTo>
                <a:cubicBezTo>
                  <a:pt x="0" y="1197311"/>
                  <a:pt x="95649" y="1170550"/>
                  <a:pt x="259463" y="1148350"/>
                </a:cubicBezTo>
                <a:lnTo>
                  <a:pt x="305774" y="1142680"/>
                </a:lnTo>
                <a:lnTo>
                  <a:pt x="314911" y="1111602"/>
                </a:lnTo>
                <a:cubicBezTo>
                  <a:pt x="331152" y="1063610"/>
                  <a:pt x="350181" y="1016902"/>
                  <a:pt x="371805" y="971673"/>
                </a:cubicBezTo>
                <a:lnTo>
                  <a:pt x="395666" y="928518"/>
                </a:lnTo>
                <a:lnTo>
                  <a:pt x="366155" y="890772"/>
                </a:lnTo>
                <a:cubicBezTo>
                  <a:pt x="266019" y="759241"/>
                  <a:pt x="217307" y="672684"/>
                  <a:pt x="237675" y="652317"/>
                </a:cubicBezTo>
                <a:lnTo>
                  <a:pt x="652317" y="237675"/>
                </a:lnTo>
                <a:cubicBezTo>
                  <a:pt x="672684" y="217307"/>
                  <a:pt x="759241" y="266019"/>
                  <a:pt x="890772" y="366155"/>
                </a:cubicBezTo>
                <a:lnTo>
                  <a:pt x="928739" y="395839"/>
                </a:lnTo>
                <a:lnTo>
                  <a:pt x="999692" y="358827"/>
                </a:lnTo>
                <a:cubicBezTo>
                  <a:pt x="1045519" y="338276"/>
                  <a:pt x="1092785" y="320359"/>
                  <a:pt x="1141297" y="305270"/>
                </a:cubicBezTo>
                <a:lnTo>
                  <a:pt x="1142789" y="304887"/>
                </a:lnTo>
                <a:lnTo>
                  <a:pt x="1148350" y="259462"/>
                </a:lnTo>
                <a:cubicBezTo>
                  <a:pt x="1170550" y="95649"/>
                  <a:pt x="1197311" y="0"/>
                  <a:pt x="1226115" y="0"/>
                </a:cubicBezTo>
                <a:close/>
              </a:path>
            </a:pathLst>
          </a:cu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7">
            <a:extLst>
              <a:ext uri="{FF2B5EF4-FFF2-40B4-BE49-F238E27FC236}">
                <a16:creationId xmlns="" xmlns:a16="http://schemas.microsoft.com/office/drawing/2014/main" id="{73D98638-B1DB-49A0-9E62-B407497411A7}"/>
              </a:ext>
            </a:extLst>
          </p:cNvPr>
          <p:cNvGrpSpPr/>
          <p:nvPr/>
        </p:nvGrpSpPr>
        <p:grpSpPr>
          <a:xfrm>
            <a:off x="1197058" y="3374409"/>
            <a:ext cx="924824" cy="911319"/>
            <a:chOff x="1264997" y="2528270"/>
            <a:chExt cx="1238979" cy="1220887"/>
          </a:xfrm>
          <a:solidFill>
            <a:srgbClr val="00CC99"/>
          </a:solidFill>
        </p:grpSpPr>
        <p:sp>
          <p:nvSpPr>
            <p:cNvPr id="42" name="Oval 1">
              <a:extLst>
                <a:ext uri="{FF2B5EF4-FFF2-40B4-BE49-F238E27FC236}">
                  <a16:creationId xmlns="" xmlns:a16="http://schemas.microsoft.com/office/drawing/2014/main" id="{2435EC4E-2E6A-40F9-B35C-2B07C225C234}"/>
                </a:ext>
              </a:extLst>
            </p:cNvPr>
            <p:cNvSpPr/>
            <p:nvPr/>
          </p:nvSpPr>
          <p:spPr>
            <a:xfrm>
              <a:off x="1264998" y="2528271"/>
              <a:ext cx="1220886" cy="1220886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Circle: Hollow 11">
              <a:extLst>
                <a:ext uri="{FF2B5EF4-FFF2-40B4-BE49-F238E27FC236}">
                  <a16:creationId xmlns="" xmlns:a16="http://schemas.microsoft.com/office/drawing/2014/main" id="{28C76D5F-8512-4160-BA3A-EFBA690D9ACA}"/>
                </a:ext>
              </a:extLst>
            </p:cNvPr>
            <p:cNvSpPr/>
            <p:nvPr/>
          </p:nvSpPr>
          <p:spPr>
            <a:xfrm>
              <a:off x="1264997" y="2528270"/>
              <a:ext cx="1220887" cy="1220886"/>
            </a:xfrm>
            <a:prstGeom prst="donut">
              <a:avLst>
                <a:gd name="adj" fmla="val 17623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4" name="Graphic 26">
              <a:extLst>
                <a:ext uri="{FF2B5EF4-FFF2-40B4-BE49-F238E27FC236}">
                  <a16:creationId xmlns="" xmlns:a16="http://schemas.microsoft.com/office/drawing/2014/main" id="{1F63AD6A-7D8F-417B-AAF3-AF62B34508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46255" y="2719963"/>
              <a:ext cx="1157721" cy="837501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45" name="Group 34">
            <a:extLst>
              <a:ext uri="{FF2B5EF4-FFF2-40B4-BE49-F238E27FC236}">
                <a16:creationId xmlns="" xmlns:a16="http://schemas.microsoft.com/office/drawing/2014/main" id="{2255C8E2-5D6F-4BAB-B62D-F54C6EA98904}"/>
              </a:ext>
            </a:extLst>
          </p:cNvPr>
          <p:cNvGrpSpPr/>
          <p:nvPr/>
        </p:nvGrpSpPr>
        <p:grpSpPr>
          <a:xfrm>
            <a:off x="604012" y="4644619"/>
            <a:ext cx="2003772" cy="979638"/>
            <a:chOff x="932188" y="4560288"/>
            <a:chExt cx="2003772" cy="979638"/>
          </a:xfrm>
        </p:grpSpPr>
        <p:sp>
          <p:nvSpPr>
            <p:cNvPr id="46" name="TextBox 31">
              <a:extLst>
                <a:ext uri="{FF2B5EF4-FFF2-40B4-BE49-F238E27FC236}">
                  <a16:creationId xmlns="" xmlns:a16="http://schemas.microsoft.com/office/drawing/2014/main" id="{65254C6D-635B-4B58-B3BA-73B5747D9FE2}"/>
                </a:ext>
              </a:extLst>
            </p:cNvPr>
            <p:cNvSpPr txBox="1"/>
            <p:nvPr/>
          </p:nvSpPr>
          <p:spPr>
            <a:xfrm>
              <a:off x="1499460" y="4560288"/>
              <a:ext cx="8390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1</a:t>
              </a:r>
              <a:endParaRPr lang="en-US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7" name="TextBox 32">
              <a:extLst>
                <a:ext uri="{FF2B5EF4-FFF2-40B4-BE49-F238E27FC236}">
                  <a16:creationId xmlns="" xmlns:a16="http://schemas.microsoft.com/office/drawing/2014/main" id="{5F9943C4-31EC-49A9-AD1E-C47462DC9CCA}"/>
                </a:ext>
              </a:extLst>
            </p:cNvPr>
            <p:cNvSpPr txBox="1"/>
            <p:nvPr/>
          </p:nvSpPr>
          <p:spPr>
            <a:xfrm>
              <a:off x="1179880" y="4862817"/>
              <a:ext cx="14782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 </a:t>
              </a:r>
              <a:r>
                <a:rPr lang="ar-SY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الفصل الأول</a:t>
              </a:r>
              <a:endParaRPr lang="en-US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8" name="TextBox 33">
              <a:extLst>
                <a:ext uri="{FF2B5EF4-FFF2-40B4-BE49-F238E27FC236}">
                  <a16:creationId xmlns="" xmlns:a16="http://schemas.microsoft.com/office/drawing/2014/main" id="{8FDEF957-2B99-4173-BCEF-9B14FF2BE658}"/>
                </a:ext>
              </a:extLst>
            </p:cNvPr>
            <p:cNvSpPr txBox="1"/>
            <p:nvPr/>
          </p:nvSpPr>
          <p:spPr>
            <a:xfrm>
              <a:off x="932188" y="5170594"/>
              <a:ext cx="20037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latin typeface="Century Gothic" panose="020B0502020202020204" pitchFamily="34" charset="0"/>
                </a:rPr>
                <a:t>تعرُّف المخلوقات الحية</a:t>
              </a:r>
              <a:endParaRPr lang="ar-SY" b="1" dirty="0">
                <a:latin typeface="Century Gothic" panose="020B0502020202020204" pitchFamily="34" charset="0"/>
              </a:endParaRPr>
            </a:p>
          </p:txBody>
        </p:sp>
      </p:grpSp>
      <p:sp>
        <p:nvSpPr>
          <p:cNvPr id="49" name="Rectangle 59">
            <a:extLst>
              <a:ext uri="{FF2B5EF4-FFF2-40B4-BE49-F238E27FC236}">
                <a16:creationId xmlns="" xmlns:a16="http://schemas.microsoft.com/office/drawing/2014/main" id="{CE45E013-3ED2-4BF3-9EDE-2D16A612E269}"/>
              </a:ext>
            </a:extLst>
          </p:cNvPr>
          <p:cNvSpPr/>
          <p:nvPr/>
        </p:nvSpPr>
        <p:spPr>
          <a:xfrm rot="408333">
            <a:off x="6915818" y="4063005"/>
            <a:ext cx="3437916" cy="1201382"/>
          </a:xfrm>
          <a:prstGeom prst="rect">
            <a:avLst/>
          </a:prstGeom>
          <a:solidFill>
            <a:schemeClr val="tx1">
              <a:alpha val="46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Rectangle 15">
            <a:extLst>
              <a:ext uri="{FF2B5EF4-FFF2-40B4-BE49-F238E27FC236}">
                <a16:creationId xmlns="" xmlns:a16="http://schemas.microsoft.com/office/drawing/2014/main" id="{134344D1-27B6-4C75-B6B2-6BE368AF946F}"/>
              </a:ext>
            </a:extLst>
          </p:cNvPr>
          <p:cNvSpPr/>
          <p:nvPr/>
        </p:nvSpPr>
        <p:spPr>
          <a:xfrm>
            <a:off x="6569527" y="3519188"/>
            <a:ext cx="5413358" cy="12013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: Shape 69">
            <a:extLst>
              <a:ext uri="{FF2B5EF4-FFF2-40B4-BE49-F238E27FC236}">
                <a16:creationId xmlns="" xmlns:a16="http://schemas.microsoft.com/office/drawing/2014/main" id="{581BC844-58B6-42A8-9EC3-F9445BD6CD10}"/>
              </a:ext>
            </a:extLst>
          </p:cNvPr>
          <p:cNvSpPr/>
          <p:nvPr/>
        </p:nvSpPr>
        <p:spPr>
          <a:xfrm rot="253844">
            <a:off x="6723846" y="3609107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: Shape 64">
            <a:extLst>
              <a:ext uri="{FF2B5EF4-FFF2-40B4-BE49-F238E27FC236}">
                <a16:creationId xmlns="" xmlns:a16="http://schemas.microsoft.com/office/drawing/2014/main" id="{DC44A452-7662-4041-993F-835F431489F0}"/>
              </a:ext>
            </a:extLst>
          </p:cNvPr>
          <p:cNvSpPr/>
          <p:nvPr/>
        </p:nvSpPr>
        <p:spPr>
          <a:xfrm rot="253844">
            <a:off x="6586059" y="3612058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: Shape 16">
            <a:extLst>
              <a:ext uri="{FF2B5EF4-FFF2-40B4-BE49-F238E27FC236}">
                <a16:creationId xmlns="" xmlns:a16="http://schemas.microsoft.com/office/drawing/2014/main" id="{B7AAF74A-DC2E-4682-B248-E22DC32FFD80}"/>
              </a:ext>
            </a:extLst>
          </p:cNvPr>
          <p:cNvSpPr/>
          <p:nvPr/>
        </p:nvSpPr>
        <p:spPr>
          <a:xfrm>
            <a:off x="6529675" y="3544284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>
            <a:gsLst>
              <a:gs pos="0">
                <a:srgbClr val="CC00FF"/>
              </a:gs>
              <a:gs pos="100000">
                <a:srgbClr val="CC00CC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18">
            <a:extLst>
              <a:ext uri="{FF2B5EF4-FFF2-40B4-BE49-F238E27FC236}">
                <a16:creationId xmlns="" xmlns:a16="http://schemas.microsoft.com/office/drawing/2014/main" id="{E4666DC6-D479-4056-A5E9-716D0B9AD94C}"/>
              </a:ext>
            </a:extLst>
          </p:cNvPr>
          <p:cNvSpPr/>
          <p:nvPr/>
        </p:nvSpPr>
        <p:spPr>
          <a:xfrm>
            <a:off x="11925235" y="3525286"/>
            <a:ext cx="91440" cy="1201381"/>
          </a:xfrm>
          <a:prstGeom prst="rect">
            <a:avLst/>
          </a:prstGeom>
          <a:solidFill>
            <a:srgbClr val="9900CC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60">
            <a:extLst>
              <a:ext uri="{FF2B5EF4-FFF2-40B4-BE49-F238E27FC236}">
                <a16:creationId xmlns="" xmlns:a16="http://schemas.microsoft.com/office/drawing/2014/main" id="{5F7B3816-1D69-477C-9DAF-00BCE44E3C79}"/>
              </a:ext>
            </a:extLst>
          </p:cNvPr>
          <p:cNvSpPr/>
          <p:nvPr/>
        </p:nvSpPr>
        <p:spPr>
          <a:xfrm rot="408333">
            <a:off x="7990701" y="2855953"/>
            <a:ext cx="3437916" cy="1201382"/>
          </a:xfrm>
          <a:prstGeom prst="rect">
            <a:avLst/>
          </a:prstGeom>
          <a:solidFill>
            <a:schemeClr val="tx1">
              <a:alpha val="46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Rectangle 20">
            <a:extLst>
              <a:ext uri="{FF2B5EF4-FFF2-40B4-BE49-F238E27FC236}">
                <a16:creationId xmlns="" xmlns:a16="http://schemas.microsoft.com/office/drawing/2014/main" id="{2A7CA28B-30AC-48BD-9035-C6F2456E07F5}"/>
              </a:ext>
            </a:extLst>
          </p:cNvPr>
          <p:cNvSpPr/>
          <p:nvPr/>
        </p:nvSpPr>
        <p:spPr>
          <a:xfrm>
            <a:off x="6543296" y="2317807"/>
            <a:ext cx="5462079" cy="12013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: Shape 70">
            <a:extLst>
              <a:ext uri="{FF2B5EF4-FFF2-40B4-BE49-F238E27FC236}">
                <a16:creationId xmlns="" xmlns:a16="http://schemas.microsoft.com/office/drawing/2014/main" id="{2B8FE6BF-71B4-41E6-835F-8CDE718AB120}"/>
              </a:ext>
            </a:extLst>
          </p:cNvPr>
          <p:cNvSpPr/>
          <p:nvPr/>
        </p:nvSpPr>
        <p:spPr>
          <a:xfrm rot="253844">
            <a:off x="6719251" y="2386449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: Shape 65">
            <a:extLst>
              <a:ext uri="{FF2B5EF4-FFF2-40B4-BE49-F238E27FC236}">
                <a16:creationId xmlns="" xmlns:a16="http://schemas.microsoft.com/office/drawing/2014/main" id="{B263280B-19ED-4391-A474-461399145E35}"/>
              </a:ext>
            </a:extLst>
          </p:cNvPr>
          <p:cNvSpPr/>
          <p:nvPr/>
        </p:nvSpPr>
        <p:spPr>
          <a:xfrm rot="253844">
            <a:off x="6612205" y="2371809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: Shape 21">
            <a:extLst>
              <a:ext uri="{FF2B5EF4-FFF2-40B4-BE49-F238E27FC236}">
                <a16:creationId xmlns="" xmlns:a16="http://schemas.microsoft.com/office/drawing/2014/main" id="{D1745ABD-21CA-4A85-8E4A-35BB7B1E1CCF}"/>
              </a:ext>
            </a:extLst>
          </p:cNvPr>
          <p:cNvSpPr/>
          <p:nvPr/>
        </p:nvSpPr>
        <p:spPr>
          <a:xfrm>
            <a:off x="6543297" y="2317807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>
            <a:gsLst>
              <a:gs pos="0">
                <a:srgbClr val="33CCFF"/>
              </a:gs>
              <a:gs pos="100000">
                <a:srgbClr val="0099FF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23">
            <a:extLst>
              <a:ext uri="{FF2B5EF4-FFF2-40B4-BE49-F238E27FC236}">
                <a16:creationId xmlns="" xmlns:a16="http://schemas.microsoft.com/office/drawing/2014/main" id="{93C4D3A5-C5C5-4363-A2BF-7A038A694E83}"/>
              </a:ext>
            </a:extLst>
          </p:cNvPr>
          <p:cNvSpPr/>
          <p:nvPr/>
        </p:nvSpPr>
        <p:spPr>
          <a:xfrm>
            <a:off x="11939335" y="2330203"/>
            <a:ext cx="91440" cy="1201381"/>
          </a:xfrm>
          <a:prstGeom prst="rect">
            <a:avLst/>
          </a:prstGeom>
          <a:solidFill>
            <a:srgbClr val="0099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1">
            <a:extLst>
              <a:ext uri="{FF2B5EF4-FFF2-40B4-BE49-F238E27FC236}">
                <a16:creationId xmlns="" xmlns:a16="http://schemas.microsoft.com/office/drawing/2014/main" id="{3EDBE1B6-E091-433F-BF06-029B3AA047A4}"/>
              </a:ext>
            </a:extLst>
          </p:cNvPr>
          <p:cNvSpPr/>
          <p:nvPr/>
        </p:nvSpPr>
        <p:spPr>
          <a:xfrm rot="408333">
            <a:off x="8833697" y="1610808"/>
            <a:ext cx="3437916" cy="1201382"/>
          </a:xfrm>
          <a:prstGeom prst="rect">
            <a:avLst/>
          </a:prstGeom>
          <a:solidFill>
            <a:schemeClr val="tx1">
              <a:alpha val="46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9" name="Rectangle 25">
            <a:extLst>
              <a:ext uri="{FF2B5EF4-FFF2-40B4-BE49-F238E27FC236}">
                <a16:creationId xmlns="" xmlns:a16="http://schemas.microsoft.com/office/drawing/2014/main" id="{28D92954-3908-4D5A-A653-0C064E57969B}"/>
              </a:ext>
            </a:extLst>
          </p:cNvPr>
          <p:cNvSpPr/>
          <p:nvPr/>
        </p:nvSpPr>
        <p:spPr>
          <a:xfrm>
            <a:off x="7342747" y="1093492"/>
            <a:ext cx="4596588" cy="12013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: Shape 71">
            <a:extLst>
              <a:ext uri="{FF2B5EF4-FFF2-40B4-BE49-F238E27FC236}">
                <a16:creationId xmlns="" xmlns:a16="http://schemas.microsoft.com/office/drawing/2014/main" id="{C6926E70-F343-4F82-B447-0FAAB36CB9F6}"/>
              </a:ext>
            </a:extLst>
          </p:cNvPr>
          <p:cNvSpPr/>
          <p:nvPr/>
        </p:nvSpPr>
        <p:spPr>
          <a:xfrm rot="253844">
            <a:off x="7530566" y="1135215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5">
            <a:extLst>
              <a:ext uri="{FF2B5EF4-FFF2-40B4-BE49-F238E27FC236}">
                <a16:creationId xmlns="" xmlns:a16="http://schemas.microsoft.com/office/drawing/2014/main" id="{3577FE1B-285D-47D0-97DD-F37DC0E566D0}"/>
              </a:ext>
            </a:extLst>
          </p:cNvPr>
          <p:cNvSpPr/>
          <p:nvPr/>
        </p:nvSpPr>
        <p:spPr>
          <a:xfrm>
            <a:off x="5895740" y="1648680"/>
            <a:ext cx="1652302" cy="1201380"/>
          </a:xfrm>
          <a:prstGeom prst="ellipse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: Shape 66">
            <a:extLst>
              <a:ext uri="{FF2B5EF4-FFF2-40B4-BE49-F238E27FC236}">
                <a16:creationId xmlns="" xmlns:a16="http://schemas.microsoft.com/office/drawing/2014/main" id="{A203A58C-543E-40A5-850D-D22A588D24F6}"/>
              </a:ext>
            </a:extLst>
          </p:cNvPr>
          <p:cNvSpPr/>
          <p:nvPr/>
        </p:nvSpPr>
        <p:spPr>
          <a:xfrm rot="253844">
            <a:off x="7424180" y="1133722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: Shape 26">
            <a:extLst>
              <a:ext uri="{FF2B5EF4-FFF2-40B4-BE49-F238E27FC236}">
                <a16:creationId xmlns="" xmlns:a16="http://schemas.microsoft.com/office/drawing/2014/main" id="{ECE09BEB-DEF7-4261-B670-B9A37247BF60}"/>
              </a:ext>
            </a:extLst>
          </p:cNvPr>
          <p:cNvSpPr/>
          <p:nvPr/>
        </p:nvSpPr>
        <p:spPr>
          <a:xfrm>
            <a:off x="7342747" y="1093492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>
            <a:gsLst>
              <a:gs pos="0">
                <a:srgbClr val="FFCC00"/>
              </a:gs>
              <a:gs pos="100000">
                <a:srgbClr val="FF9900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reeform: Shape 27">
            <a:extLst>
              <a:ext uri="{FF2B5EF4-FFF2-40B4-BE49-F238E27FC236}">
                <a16:creationId xmlns="" xmlns:a16="http://schemas.microsoft.com/office/drawing/2014/main" id="{AB9D1A03-A331-4591-8DE4-0DF498EED676}"/>
              </a:ext>
            </a:extLst>
          </p:cNvPr>
          <p:cNvSpPr/>
          <p:nvPr/>
        </p:nvSpPr>
        <p:spPr>
          <a:xfrm flipH="1" flipV="1">
            <a:off x="6141366" y="1093492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 flip="none" rotWithShape="1">
            <a:gsLst>
              <a:gs pos="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28">
            <a:extLst>
              <a:ext uri="{FF2B5EF4-FFF2-40B4-BE49-F238E27FC236}">
                <a16:creationId xmlns="" xmlns:a16="http://schemas.microsoft.com/office/drawing/2014/main" id="{BEE924DA-B36C-4679-A5BC-C6EE2DD7F502}"/>
              </a:ext>
            </a:extLst>
          </p:cNvPr>
          <p:cNvSpPr/>
          <p:nvPr/>
        </p:nvSpPr>
        <p:spPr>
          <a:xfrm>
            <a:off x="11939335" y="1093492"/>
            <a:ext cx="91440" cy="1201381"/>
          </a:xfrm>
          <a:prstGeom prst="rect">
            <a:avLst/>
          </a:prstGeom>
          <a:solidFill>
            <a:srgbClr val="FF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5" name="Picture 39">
            <a:extLst>
              <a:ext uri="{FF2B5EF4-FFF2-40B4-BE49-F238E27FC236}">
                <a16:creationId xmlns="" xmlns:a16="http://schemas.microsoft.com/office/drawing/2014/main" id="{AB1469CA-BDF3-4C13-973A-16F0906D18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9337" y="1547511"/>
            <a:ext cx="537181" cy="51547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86" name="TextBox 48">
            <a:extLst>
              <a:ext uri="{FF2B5EF4-FFF2-40B4-BE49-F238E27FC236}">
                <a16:creationId xmlns="" xmlns:a16="http://schemas.microsoft.com/office/drawing/2014/main" id="{DFF1104E-0994-4563-B950-18A0EAFC2F14}"/>
              </a:ext>
            </a:extLst>
          </p:cNvPr>
          <p:cNvSpPr txBox="1"/>
          <p:nvPr/>
        </p:nvSpPr>
        <p:spPr>
          <a:xfrm>
            <a:off x="7521947" y="3814363"/>
            <a:ext cx="43771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defRPr/>
            </a:pPr>
            <a:r>
              <a:rPr kumimoji="0" lang="ar-SY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Oswald" panose="02000503000000000000" pitchFamily="2" charset="0"/>
                <a:ea typeface="+mn-ea"/>
                <a:cs typeface="+mn-cs"/>
              </a:rPr>
              <a:t>يدخل الماء في تركيب أجسام جميع </a:t>
            </a:r>
            <a:r>
              <a:rPr lang="ar-SY" b="1" dirty="0">
                <a:latin typeface="Oswald" panose="02000503000000000000" pitchFamily="2" charset="0"/>
              </a:rPr>
              <a:t>المخلوقات </a:t>
            </a:r>
            <a:r>
              <a:rPr lang="ar-SY" b="1" dirty="0" smtClean="0">
                <a:latin typeface="Oswald" panose="02000503000000000000" pitchFamily="2" charset="0"/>
              </a:rPr>
              <a:t>الحية فهي تستخدمه لتفكيك الطعام و نقله عبر أجسامها و كذلك للتّخلّص من الفضلات   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D60093"/>
              </a:solidFill>
              <a:effectLst/>
              <a:uLnTx/>
              <a:uFillTx/>
              <a:latin typeface="Oswald" panose="02000503000000000000" pitchFamily="2" charset="0"/>
              <a:ea typeface="+mn-ea"/>
              <a:cs typeface="+mn-cs"/>
            </a:endParaRPr>
          </a:p>
        </p:txBody>
      </p:sp>
      <p:sp>
        <p:nvSpPr>
          <p:cNvPr id="91" name="TextBox 49">
            <a:extLst>
              <a:ext uri="{FF2B5EF4-FFF2-40B4-BE49-F238E27FC236}">
                <a16:creationId xmlns="" xmlns:a16="http://schemas.microsoft.com/office/drawing/2014/main" id="{3BC3F107-E536-4968-B783-44DDACF22075}"/>
              </a:ext>
            </a:extLst>
          </p:cNvPr>
          <p:cNvSpPr txBox="1"/>
          <p:nvPr/>
        </p:nvSpPr>
        <p:spPr>
          <a:xfrm>
            <a:off x="6782676" y="3614308"/>
            <a:ext cx="5114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defRPr/>
            </a:pPr>
            <a:r>
              <a:rPr lang="ar-SY" sz="2000" b="1" dirty="0" smtClean="0">
                <a:solidFill>
                  <a:srgbClr val="9900CC"/>
                </a:solidFill>
                <a:latin typeface="Oswald" panose="02000503000000000000" pitchFamily="2" charset="0"/>
              </a:rPr>
              <a:t>الماء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Oswald" panose="02000503000000000000" pitchFamily="2" charset="0"/>
            </a:endParaRPr>
          </a:p>
        </p:txBody>
      </p:sp>
      <p:sp>
        <p:nvSpPr>
          <p:cNvPr id="93" name="TextBox 51">
            <a:extLst>
              <a:ext uri="{FF2B5EF4-FFF2-40B4-BE49-F238E27FC236}">
                <a16:creationId xmlns="" xmlns:a16="http://schemas.microsoft.com/office/drawing/2014/main" id="{15ADE817-36F8-4A64-99D1-42FF21F1A073}"/>
              </a:ext>
            </a:extLst>
          </p:cNvPr>
          <p:cNvSpPr txBox="1"/>
          <p:nvPr/>
        </p:nvSpPr>
        <p:spPr>
          <a:xfrm>
            <a:off x="7226501" y="2572924"/>
            <a:ext cx="47128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defRPr/>
            </a:pPr>
            <a:r>
              <a:rPr lang="ar-SY" b="1" dirty="0" smtClean="0">
                <a:latin typeface="Oswald" panose="02000503000000000000" pitchFamily="2" charset="0"/>
              </a:rPr>
              <a:t>تحصل</a:t>
            </a:r>
            <a:r>
              <a:rPr lang="ar-SY" b="1" dirty="0" smtClean="0">
                <a:solidFill>
                  <a:srgbClr val="0099FF"/>
                </a:solidFill>
                <a:latin typeface="Oswald" panose="02000503000000000000" pitchFamily="2" charset="0"/>
              </a:rPr>
              <a:t> </a:t>
            </a:r>
            <a:r>
              <a:rPr lang="ar-SY" b="1" dirty="0">
                <a:latin typeface="Oswald" panose="02000503000000000000" pitchFamily="2" charset="0"/>
              </a:rPr>
              <a:t>المخلوقات </a:t>
            </a:r>
            <a:r>
              <a:rPr lang="ar-SY" b="1" dirty="0" smtClean="0">
                <a:latin typeface="Oswald" panose="02000503000000000000" pitchFamily="2" charset="0"/>
              </a:rPr>
              <a:t>الحية على </a:t>
            </a:r>
            <a:r>
              <a:rPr lang="ar-SY" b="1" dirty="0" smtClean="0">
                <a:solidFill>
                  <a:srgbClr val="0070C0"/>
                </a:solidFill>
                <a:latin typeface="Oswald" panose="02000503000000000000" pitchFamily="2" charset="0"/>
              </a:rPr>
              <a:t>غذائها </a:t>
            </a:r>
            <a:r>
              <a:rPr lang="ar-SY" b="1" dirty="0" smtClean="0">
                <a:latin typeface="Oswald" panose="02000503000000000000" pitchFamily="2" charset="0"/>
              </a:rPr>
              <a:t>بطرق عدّة: </a:t>
            </a:r>
          </a:p>
          <a:p>
            <a:pPr lvl="0" algn="r">
              <a:defRPr/>
            </a:pPr>
            <a:r>
              <a:rPr lang="ar-SY" b="1" dirty="0" smtClean="0">
                <a:latin typeface="Oswald" panose="02000503000000000000" pitchFamily="2" charset="0"/>
              </a:rPr>
              <a:t>الحيوانات تتغذّى على مخلوقات أخرى , أمّا النباتات فتصنع غذاءها بنفسها </a:t>
            </a:r>
            <a:endParaRPr lang="ar-SY" b="1" dirty="0">
              <a:latin typeface="Oswald" panose="02000503000000000000" pitchFamily="2" charset="0"/>
            </a:endParaRPr>
          </a:p>
        </p:txBody>
      </p:sp>
      <p:sp>
        <p:nvSpPr>
          <p:cNvPr id="95" name="TextBox 53">
            <a:extLst>
              <a:ext uri="{FF2B5EF4-FFF2-40B4-BE49-F238E27FC236}">
                <a16:creationId xmlns="" xmlns:a16="http://schemas.microsoft.com/office/drawing/2014/main" id="{E1ED38C1-3EB0-47D6-B4F1-8D225FF32CDC}"/>
              </a:ext>
            </a:extLst>
          </p:cNvPr>
          <p:cNvSpPr txBox="1"/>
          <p:nvPr/>
        </p:nvSpPr>
        <p:spPr>
          <a:xfrm>
            <a:off x="8224120" y="1207603"/>
            <a:ext cx="37804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defRPr/>
            </a:pPr>
            <a:r>
              <a:rPr lang="ar-SY" sz="2000" b="1" dirty="0" smtClean="0">
                <a:solidFill>
                  <a:schemeClr val="accent2"/>
                </a:solidFill>
                <a:latin typeface="Oswald" panose="02000503000000000000" pitchFamily="2" charset="0"/>
              </a:rPr>
              <a:t>الغذاء</a:t>
            </a:r>
            <a:endParaRPr lang="ar-SY" b="1" dirty="0" smtClean="0">
              <a:solidFill>
                <a:schemeClr val="accent2"/>
              </a:solidFill>
              <a:latin typeface="Oswald" panose="02000503000000000000" pitchFamily="2" charset="0"/>
            </a:endParaRPr>
          </a:p>
          <a:p>
            <a:pPr lvl="0" algn="r">
              <a:defRPr/>
            </a:pPr>
            <a:r>
              <a:rPr lang="ar-SY" b="1" dirty="0" smtClean="0">
                <a:latin typeface="Oswald" panose="02000503000000000000" pitchFamily="2" charset="0"/>
              </a:rPr>
              <a:t>تحتاج المخلوقات الحية إلى الطاقة التي تحصل عليها من الغذاء لكي تعيش و تنمو</a:t>
            </a:r>
            <a:endParaRPr lang="ar-SY" b="1" dirty="0">
              <a:latin typeface="Oswald" panose="02000503000000000000" pitchFamily="2" charset="0"/>
            </a:endParaRPr>
          </a:p>
        </p:txBody>
      </p:sp>
      <p:grpSp>
        <p:nvGrpSpPr>
          <p:cNvPr id="59" name="Group 129">
            <a:extLst>
              <a:ext uri="{FF2B5EF4-FFF2-40B4-BE49-F238E27FC236}">
                <a16:creationId xmlns:a16="http://schemas.microsoft.com/office/drawing/2014/main" xmlns="" id="{43EFE677-0F60-481F-9BB9-BCFFEB866FAA}"/>
              </a:ext>
            </a:extLst>
          </p:cNvPr>
          <p:cNvGrpSpPr/>
          <p:nvPr/>
        </p:nvGrpSpPr>
        <p:grpSpPr>
          <a:xfrm>
            <a:off x="6913008" y="6909"/>
            <a:ext cx="5147197" cy="972772"/>
            <a:chOff x="742949" y="1272891"/>
            <a:chExt cx="5147197" cy="972772"/>
          </a:xfrm>
        </p:grpSpPr>
        <p:grpSp>
          <p:nvGrpSpPr>
            <p:cNvPr id="60" name="Group 130">
              <a:extLst>
                <a:ext uri="{FF2B5EF4-FFF2-40B4-BE49-F238E27FC236}">
                  <a16:creationId xmlns:a16="http://schemas.microsoft.com/office/drawing/2014/main" xmlns="" id="{A6400EFA-A623-4826-B7BE-D8ADFBA494E6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972772"/>
              <a:chOff x="1508077" y="1995984"/>
              <a:chExt cx="7582470" cy="1433016"/>
            </a:xfrm>
          </p:grpSpPr>
          <p:sp>
            <p:nvSpPr>
              <p:cNvPr id="76" name="Freeform: Shape 135">
                <a:extLst>
                  <a:ext uri="{FF2B5EF4-FFF2-40B4-BE49-F238E27FC236}">
                    <a16:creationId xmlns:a16="http://schemas.microsoft.com/office/drawing/2014/main" xmlns="" id="{0DA8193C-66BC-4121-9095-B42708D7CCBE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: Rounded Corners 136">
                <a:extLst>
                  <a:ext uri="{FF2B5EF4-FFF2-40B4-BE49-F238E27FC236}">
                    <a16:creationId xmlns:a16="http://schemas.microsoft.com/office/drawing/2014/main" xmlns="" id="{6526BA52-2E62-4587-94EF-4007BFE04A54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Rectangle: Rounded Corners 137">
                <a:extLst>
                  <a:ext uri="{FF2B5EF4-FFF2-40B4-BE49-F238E27FC236}">
                    <a16:creationId xmlns:a16="http://schemas.microsoft.com/office/drawing/2014/main" xmlns="" id="{7BD8E0CC-0EE9-494D-939F-11B168119B45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: Rounded Corners 138">
                <a:extLst>
                  <a:ext uri="{FF2B5EF4-FFF2-40B4-BE49-F238E27FC236}">
                    <a16:creationId xmlns:a16="http://schemas.microsoft.com/office/drawing/2014/main" xmlns="" id="{57DCAED5-A503-486F-9E14-1FD530D167EB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: Rounded Corners 139">
                <a:extLst>
                  <a:ext uri="{FF2B5EF4-FFF2-40B4-BE49-F238E27FC236}">
                    <a16:creationId xmlns:a16="http://schemas.microsoft.com/office/drawing/2014/main" xmlns="" id="{8CDA4990-C492-4D23-8AD2-BC23F23D1285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Oval 140">
                <a:extLst>
                  <a:ext uri="{FF2B5EF4-FFF2-40B4-BE49-F238E27FC236}">
                    <a16:creationId xmlns:a16="http://schemas.microsoft.com/office/drawing/2014/main" xmlns="" id="{0DBC59E1-9CB7-4C1A-BFB4-C84FD5337B5B}"/>
                  </a:ext>
                </a:extLst>
              </p:cNvPr>
              <p:cNvSpPr/>
              <p:nvPr/>
            </p:nvSpPr>
            <p:spPr>
              <a:xfrm>
                <a:off x="1624084" y="2068203"/>
                <a:ext cx="1269242" cy="1269242"/>
              </a:xfrm>
              <a:prstGeom prst="ellipse">
                <a:avLst/>
              </a:prstGeom>
              <a:solidFill>
                <a:srgbClr val="003CDB"/>
              </a:solidFill>
              <a:ln>
                <a:noFill/>
              </a:ln>
              <a:effectLst>
                <a:innerShdw blurRad="266700">
                  <a:prstClr val="black">
                    <a:alpha val="69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3" name="TextBox 131">
              <a:extLst>
                <a:ext uri="{FF2B5EF4-FFF2-40B4-BE49-F238E27FC236}">
                  <a16:creationId xmlns:a16="http://schemas.microsoft.com/office/drawing/2014/main" xmlns="" id="{A3FAC2B0-BB85-4980-B96D-6E1E027A7AB9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75" name="TextBox 132">
              <a:extLst>
                <a:ext uri="{FF2B5EF4-FFF2-40B4-BE49-F238E27FC236}">
                  <a16:creationId xmlns:a16="http://schemas.microsoft.com/office/drawing/2014/main" xmlns="" id="{1072384A-51CA-4A89-9447-CD0AD14DD477}"/>
                </a:ext>
              </a:extLst>
            </p:cNvPr>
            <p:cNvSpPr txBox="1"/>
            <p:nvPr/>
          </p:nvSpPr>
          <p:spPr>
            <a:xfrm>
              <a:off x="1446779" y="1624555"/>
              <a:ext cx="34689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 smtClean="0">
                  <a:solidFill>
                    <a:srgbClr val="C00000"/>
                  </a:solidFill>
                </a:rPr>
                <a:t>ما الذي تحتاج إليه المخلوقات الحية؟</a:t>
              </a:r>
              <a:endParaRPr lang="ar-SY" sz="2000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58" name="Oval 42">
            <a:extLst>
              <a:ext uri="{FF2B5EF4-FFF2-40B4-BE49-F238E27FC236}">
                <a16:creationId xmlns:a16="http://schemas.microsoft.com/office/drawing/2014/main" xmlns="" id="{C03E3AA1-89D6-4490-A375-B4F15E61B511}"/>
              </a:ext>
            </a:extLst>
          </p:cNvPr>
          <p:cNvSpPr/>
          <p:nvPr/>
        </p:nvSpPr>
        <p:spPr>
          <a:xfrm>
            <a:off x="7531992" y="5325332"/>
            <a:ext cx="1334348" cy="1334348"/>
          </a:xfrm>
          <a:prstGeom prst="ellipse">
            <a:avLst/>
          </a:prstGeom>
          <a:solidFill>
            <a:srgbClr val="FF9147"/>
          </a:solidFill>
          <a:ln>
            <a:noFill/>
          </a:ln>
          <a:effectLst>
            <a:innerShdw blurRad="114300" dist="139700" dir="102000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: Shape 31">
            <a:extLst>
              <a:ext uri="{FF2B5EF4-FFF2-40B4-BE49-F238E27FC236}">
                <a16:creationId xmlns:a16="http://schemas.microsoft.com/office/drawing/2014/main" xmlns="" id="{EABE3B68-5B09-4ADC-9BF6-32B5CBB6C4E6}"/>
              </a:ext>
            </a:extLst>
          </p:cNvPr>
          <p:cNvSpPr/>
          <p:nvPr/>
        </p:nvSpPr>
        <p:spPr>
          <a:xfrm rot="5400000" flipH="1">
            <a:off x="6703529" y="5505425"/>
            <a:ext cx="983636" cy="778430"/>
          </a:xfrm>
          <a:custGeom>
            <a:avLst/>
            <a:gdLst>
              <a:gd name="connsiteX0" fmla="*/ 770300 w 770300"/>
              <a:gd name="connsiteY0" fmla="*/ 0 h 609600"/>
              <a:gd name="connsiteX1" fmla="*/ 0 w 770300"/>
              <a:gd name="connsiteY1" fmla="*/ 0 h 609600"/>
              <a:gd name="connsiteX2" fmla="*/ 0 w 770300"/>
              <a:gd name="connsiteY2" fmla="*/ 609600 h 609600"/>
              <a:gd name="connsiteX3" fmla="*/ 770300 w 770300"/>
              <a:gd name="connsiteY3" fmla="*/ 609600 h 60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0300" h="609600">
                <a:moveTo>
                  <a:pt x="770300" y="0"/>
                </a:moveTo>
                <a:lnTo>
                  <a:pt x="0" y="0"/>
                </a:lnTo>
                <a:lnTo>
                  <a:pt x="0" y="609600"/>
                </a:lnTo>
                <a:lnTo>
                  <a:pt x="770300" y="609600"/>
                </a:lnTo>
                <a:close/>
              </a:path>
            </a:pathLst>
          </a:custGeom>
          <a:gradFill>
            <a:gsLst>
              <a:gs pos="0">
                <a:srgbClr val="FF3300"/>
              </a:gs>
              <a:gs pos="94000">
                <a:srgbClr val="BC2400"/>
              </a:gs>
              <a:gs pos="31000">
                <a:srgbClr val="FF3300"/>
              </a:gs>
              <a:gs pos="15000">
                <a:srgbClr val="FF3300"/>
              </a:gs>
              <a:gs pos="55000">
                <a:srgbClr val="FF9933"/>
              </a:gs>
              <a:gs pos="83000">
                <a:srgbClr val="FF33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6" name="Freeform: Shape 6">
            <a:extLst>
              <a:ext uri="{FF2B5EF4-FFF2-40B4-BE49-F238E27FC236}">
                <a16:creationId xmlns:a16="http://schemas.microsoft.com/office/drawing/2014/main" xmlns="" id="{7B1346E3-57A4-4B07-A907-D23235371108}"/>
              </a:ext>
            </a:extLst>
          </p:cNvPr>
          <p:cNvSpPr/>
          <p:nvPr/>
        </p:nvSpPr>
        <p:spPr>
          <a:xfrm flipH="1">
            <a:off x="8168472" y="5104127"/>
            <a:ext cx="861391" cy="1722784"/>
          </a:xfrm>
          <a:custGeom>
            <a:avLst/>
            <a:gdLst>
              <a:gd name="connsiteX0" fmla="*/ 1020417 w 1020417"/>
              <a:gd name="connsiteY0" fmla="*/ 0 h 2040836"/>
              <a:gd name="connsiteX1" fmla="*/ 1020417 w 1020417"/>
              <a:gd name="connsiteY1" fmla="*/ 324677 h 2040836"/>
              <a:gd name="connsiteX2" fmla="*/ 324676 w 1020417"/>
              <a:gd name="connsiteY2" fmla="*/ 1020418 h 2040836"/>
              <a:gd name="connsiteX3" fmla="*/ 1020417 w 1020417"/>
              <a:gd name="connsiteY3" fmla="*/ 1716159 h 2040836"/>
              <a:gd name="connsiteX4" fmla="*/ 1020417 w 1020417"/>
              <a:gd name="connsiteY4" fmla="*/ 2040836 h 2040836"/>
              <a:gd name="connsiteX5" fmla="*/ 916087 w 1020417"/>
              <a:gd name="connsiteY5" fmla="*/ 2035568 h 2040836"/>
              <a:gd name="connsiteX6" fmla="*/ 0 w 1020417"/>
              <a:gd name="connsiteY6" fmla="*/ 1020418 h 2040836"/>
              <a:gd name="connsiteX7" fmla="*/ 916087 w 1020417"/>
              <a:gd name="connsiteY7" fmla="*/ 5268 h 204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20417" h="2040836">
                <a:moveTo>
                  <a:pt x="1020417" y="0"/>
                </a:moveTo>
                <a:lnTo>
                  <a:pt x="1020417" y="324677"/>
                </a:lnTo>
                <a:cubicBezTo>
                  <a:pt x="636170" y="324677"/>
                  <a:pt x="324676" y="636171"/>
                  <a:pt x="324676" y="1020418"/>
                </a:cubicBezTo>
                <a:cubicBezTo>
                  <a:pt x="324676" y="1404665"/>
                  <a:pt x="636170" y="1716159"/>
                  <a:pt x="1020417" y="1716159"/>
                </a:cubicBezTo>
                <a:lnTo>
                  <a:pt x="1020417" y="2040836"/>
                </a:lnTo>
                <a:lnTo>
                  <a:pt x="916087" y="2035568"/>
                </a:lnTo>
                <a:cubicBezTo>
                  <a:pt x="401535" y="1983312"/>
                  <a:pt x="0" y="1548757"/>
                  <a:pt x="0" y="1020418"/>
                </a:cubicBezTo>
                <a:cubicBezTo>
                  <a:pt x="0" y="492080"/>
                  <a:pt x="401535" y="57524"/>
                  <a:pt x="916087" y="5268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  <a:effectLst>
            <a:outerShdw blurRad="127000" dist="635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3" name="Oval 20">
            <a:extLst>
              <a:ext uri="{FF2B5EF4-FFF2-40B4-BE49-F238E27FC236}">
                <a16:creationId xmlns:a16="http://schemas.microsoft.com/office/drawing/2014/main" xmlns="" id="{8D72AD51-4DE5-45F2-9A00-7721E4F00557}"/>
              </a:ext>
            </a:extLst>
          </p:cNvPr>
          <p:cNvSpPr/>
          <p:nvPr/>
        </p:nvSpPr>
        <p:spPr>
          <a:xfrm flipH="1">
            <a:off x="8055451" y="6047756"/>
            <a:ext cx="3031787" cy="389965"/>
          </a:xfrm>
          <a:prstGeom prst="ellipse">
            <a:avLst/>
          </a:prstGeom>
          <a:gradFill flip="none" rotWithShape="1">
            <a:gsLst>
              <a:gs pos="58000">
                <a:schemeClr val="tx1">
                  <a:lumMod val="65000"/>
                  <a:lumOff val="35000"/>
                  <a:alpha val="52000"/>
                </a:schemeClr>
              </a:gs>
              <a:gs pos="99000">
                <a:schemeClr val="bg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Freeform: Shape 13">
            <a:extLst>
              <a:ext uri="{FF2B5EF4-FFF2-40B4-BE49-F238E27FC236}">
                <a16:creationId xmlns:a16="http://schemas.microsoft.com/office/drawing/2014/main" xmlns="" id="{FF50E38D-70D1-4F80-A1C5-80CC255B3F1B}"/>
              </a:ext>
            </a:extLst>
          </p:cNvPr>
          <p:cNvSpPr/>
          <p:nvPr/>
        </p:nvSpPr>
        <p:spPr>
          <a:xfrm rot="5400000" flipH="1">
            <a:off x="9111776" y="3584435"/>
            <a:ext cx="1488778" cy="4626367"/>
          </a:xfrm>
          <a:custGeom>
            <a:avLst/>
            <a:gdLst>
              <a:gd name="connsiteX0" fmla="*/ 710475 w 861391"/>
              <a:gd name="connsiteY0" fmla="*/ 559559 h 3684896"/>
              <a:gd name="connsiteX1" fmla="*/ 710475 w 861391"/>
              <a:gd name="connsiteY1" fmla="*/ 3684896 h 3684896"/>
              <a:gd name="connsiteX2" fmla="*/ 150917 w 861391"/>
              <a:gd name="connsiteY2" fmla="*/ 3684896 h 3684896"/>
              <a:gd name="connsiteX3" fmla="*/ 150917 w 861391"/>
              <a:gd name="connsiteY3" fmla="*/ 559559 h 3684896"/>
              <a:gd name="connsiteX4" fmla="*/ 861391 w 861391"/>
              <a:gd name="connsiteY4" fmla="*/ 559558 h 3684896"/>
              <a:gd name="connsiteX5" fmla="*/ 0 w 861391"/>
              <a:gd name="connsiteY5" fmla="*/ 559558 h 3684896"/>
              <a:gd name="connsiteX6" fmla="*/ 430696 w 861391"/>
              <a:gd name="connsiteY6" fmla="*/ 0 h 3684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1391" h="3684896">
                <a:moveTo>
                  <a:pt x="710475" y="559559"/>
                </a:moveTo>
                <a:lnTo>
                  <a:pt x="710475" y="3684896"/>
                </a:lnTo>
                <a:lnTo>
                  <a:pt x="150917" y="3684896"/>
                </a:lnTo>
                <a:lnTo>
                  <a:pt x="150917" y="559559"/>
                </a:lnTo>
                <a:close/>
                <a:moveTo>
                  <a:pt x="861391" y="559558"/>
                </a:moveTo>
                <a:lnTo>
                  <a:pt x="0" y="559558"/>
                </a:lnTo>
                <a:lnTo>
                  <a:pt x="430696" y="0"/>
                </a:lnTo>
                <a:close/>
              </a:path>
            </a:pathLst>
          </a:custGeom>
          <a:gradFill>
            <a:gsLst>
              <a:gs pos="0">
                <a:srgbClr val="FF3300"/>
              </a:gs>
              <a:gs pos="94000">
                <a:srgbClr val="BC2400"/>
              </a:gs>
              <a:gs pos="31000">
                <a:srgbClr val="FF3300"/>
              </a:gs>
              <a:gs pos="15000">
                <a:srgbClr val="FF3300"/>
              </a:gs>
              <a:gs pos="55000">
                <a:srgbClr val="FF9933"/>
              </a:gs>
              <a:gs pos="83000">
                <a:srgbClr val="FF33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8" name="Freeform: Shape 7">
            <a:extLst>
              <a:ext uri="{FF2B5EF4-FFF2-40B4-BE49-F238E27FC236}">
                <a16:creationId xmlns:a16="http://schemas.microsoft.com/office/drawing/2014/main" xmlns="" id="{CA4B3A78-1FC1-4438-BAB7-A6F67A57BA34}"/>
              </a:ext>
            </a:extLst>
          </p:cNvPr>
          <p:cNvSpPr/>
          <p:nvPr/>
        </p:nvSpPr>
        <p:spPr>
          <a:xfrm>
            <a:off x="7307081" y="5104127"/>
            <a:ext cx="861391" cy="1722784"/>
          </a:xfrm>
          <a:custGeom>
            <a:avLst/>
            <a:gdLst>
              <a:gd name="connsiteX0" fmla="*/ 1020417 w 1020417"/>
              <a:gd name="connsiteY0" fmla="*/ 0 h 2040836"/>
              <a:gd name="connsiteX1" fmla="*/ 1020417 w 1020417"/>
              <a:gd name="connsiteY1" fmla="*/ 324677 h 2040836"/>
              <a:gd name="connsiteX2" fmla="*/ 324676 w 1020417"/>
              <a:gd name="connsiteY2" fmla="*/ 1020418 h 2040836"/>
              <a:gd name="connsiteX3" fmla="*/ 1020417 w 1020417"/>
              <a:gd name="connsiteY3" fmla="*/ 1716159 h 2040836"/>
              <a:gd name="connsiteX4" fmla="*/ 1020417 w 1020417"/>
              <a:gd name="connsiteY4" fmla="*/ 2040836 h 2040836"/>
              <a:gd name="connsiteX5" fmla="*/ 916087 w 1020417"/>
              <a:gd name="connsiteY5" fmla="*/ 2035568 h 2040836"/>
              <a:gd name="connsiteX6" fmla="*/ 0 w 1020417"/>
              <a:gd name="connsiteY6" fmla="*/ 1020418 h 2040836"/>
              <a:gd name="connsiteX7" fmla="*/ 916087 w 1020417"/>
              <a:gd name="connsiteY7" fmla="*/ 5268 h 204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20417" h="2040836">
                <a:moveTo>
                  <a:pt x="1020417" y="0"/>
                </a:moveTo>
                <a:lnTo>
                  <a:pt x="1020417" y="324677"/>
                </a:lnTo>
                <a:cubicBezTo>
                  <a:pt x="636170" y="324677"/>
                  <a:pt x="324676" y="636171"/>
                  <a:pt x="324676" y="1020418"/>
                </a:cubicBezTo>
                <a:cubicBezTo>
                  <a:pt x="324676" y="1404665"/>
                  <a:pt x="636170" y="1716159"/>
                  <a:pt x="1020417" y="1716159"/>
                </a:cubicBezTo>
                <a:lnTo>
                  <a:pt x="1020417" y="2040836"/>
                </a:lnTo>
                <a:lnTo>
                  <a:pt x="916087" y="2035568"/>
                </a:lnTo>
                <a:cubicBezTo>
                  <a:pt x="401535" y="1983312"/>
                  <a:pt x="0" y="1548757"/>
                  <a:pt x="0" y="1020418"/>
                </a:cubicBezTo>
                <a:cubicBezTo>
                  <a:pt x="0" y="492080"/>
                  <a:pt x="401535" y="57524"/>
                  <a:pt x="916087" y="5268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  <a:effectLst>
            <a:outerShdw blurRad="50800" dist="127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89" name="Group 38">
            <a:extLst>
              <a:ext uri="{FF2B5EF4-FFF2-40B4-BE49-F238E27FC236}">
                <a16:creationId xmlns:a16="http://schemas.microsoft.com/office/drawing/2014/main" xmlns="" id="{7D227ADC-C814-4053-B7F0-5B933069C45D}"/>
              </a:ext>
            </a:extLst>
          </p:cNvPr>
          <p:cNvGrpSpPr/>
          <p:nvPr/>
        </p:nvGrpSpPr>
        <p:grpSpPr>
          <a:xfrm>
            <a:off x="7803586" y="5459847"/>
            <a:ext cx="3958402" cy="646331"/>
            <a:chOff x="5731114" y="3841170"/>
            <a:chExt cx="3958402" cy="646331"/>
          </a:xfrm>
        </p:grpSpPr>
        <p:pic>
          <p:nvPicPr>
            <p:cNvPr id="90" name="Picture 27">
              <a:extLst>
                <a:ext uri="{FF2B5EF4-FFF2-40B4-BE49-F238E27FC236}">
                  <a16:creationId xmlns:a16="http://schemas.microsoft.com/office/drawing/2014/main" xmlns="" id="{44AE79B9-D291-4057-8B4E-44EA483490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94" t="4927" r="22173" b="19130"/>
            <a:stretch/>
          </p:blipFill>
          <p:spPr>
            <a:xfrm>
              <a:off x="5731114" y="4132784"/>
              <a:ext cx="212036" cy="286358"/>
            </a:xfrm>
            <a:prstGeom prst="rect">
              <a:avLst/>
            </a:prstGeom>
          </p:spPr>
        </p:pic>
        <p:sp>
          <p:nvSpPr>
            <p:cNvPr id="92" name="TextBox 34">
              <a:extLst>
                <a:ext uri="{FF2B5EF4-FFF2-40B4-BE49-F238E27FC236}">
                  <a16:creationId xmlns:a16="http://schemas.microsoft.com/office/drawing/2014/main" xmlns="" id="{39F705A5-EBC6-4282-8787-0F01FD576592}"/>
                </a:ext>
              </a:extLst>
            </p:cNvPr>
            <p:cNvSpPr txBox="1"/>
            <p:nvPr/>
          </p:nvSpPr>
          <p:spPr>
            <a:xfrm>
              <a:off x="5888859" y="3841170"/>
              <a:ext cx="3800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تحصل الحيوانات على الماء بطرق مختلفة أما النباتات</a:t>
              </a:r>
              <a:r>
                <a:rPr kumimoji="0" lang="ar-SY" b="1" i="0" u="none" strike="noStrike" kern="1200" cap="none" spc="0" normalizeH="0" noProof="0" dirty="0" smtClean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فتمتص جذورها الماء من التربة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4" name="Rectangle 17">
            <a:extLst>
              <a:ext uri="{FF2B5EF4-FFF2-40B4-BE49-F238E27FC236}">
                <a16:creationId xmlns:a16="http://schemas.microsoft.com/office/drawing/2014/main" xmlns="" id="{5D1E81FB-3C56-4FCF-B6B1-42A21B8E088B}"/>
              </a:ext>
            </a:extLst>
          </p:cNvPr>
          <p:cNvSpPr/>
          <p:nvPr/>
        </p:nvSpPr>
        <p:spPr>
          <a:xfrm>
            <a:off x="6669883" y="5496788"/>
            <a:ext cx="288675" cy="9517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" dist="635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46">
            <a:extLst>
              <a:ext uri="{FF2B5EF4-FFF2-40B4-BE49-F238E27FC236}">
                <a16:creationId xmlns:a16="http://schemas.microsoft.com/office/drawing/2014/main" xmlns="" id="{BD233E1C-FEBF-4472-9026-05248EB0CFA0}"/>
              </a:ext>
            </a:extLst>
          </p:cNvPr>
          <p:cNvSpPr/>
          <p:nvPr/>
        </p:nvSpPr>
        <p:spPr>
          <a:xfrm>
            <a:off x="6554881" y="5325332"/>
            <a:ext cx="403678" cy="1233092"/>
          </a:xfrm>
          <a:prstGeom prst="rect">
            <a:avLst/>
          </a:prstGeom>
          <a:solidFill>
            <a:srgbClr val="E0E0E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9" name="Graphic 206">
            <a:extLst>
              <a:ext uri="{FF2B5EF4-FFF2-40B4-BE49-F238E27FC236}">
                <a16:creationId xmlns:a16="http://schemas.microsoft.com/office/drawing/2014/main" xmlns="" id="{6E006741-4755-427C-898D-9339BED681F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228" y="4406156"/>
            <a:ext cx="1171146" cy="23683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46147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3" presetClass="entr" presetSubtype="16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8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5" dur="2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6" presetID="2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27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28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0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3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8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3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8" dur="1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1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3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0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8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2" dur="10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3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7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8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9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0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3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7" dur="10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8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2" dur="10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3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4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7" dur="10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8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9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2" dur="10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3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7" dur="10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8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9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2" dur="10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3" dur="1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4" dur="1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7" dur="10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8" dur="10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9" dur="10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2" dur="1000"/>
                                            <p:tgtEl>
                                              <p:spTgt spid="7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3" dur="1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4" dur="1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7" dur="10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8" dur="10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9" dur="10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2" dur="1000"/>
                                            <p:tgtEl>
                                              <p:spTgt spid="8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3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4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7" dur="1000"/>
                                            <p:tgtEl>
                                              <p:spTgt spid="8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8" dur="10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9" dur="10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2" dur="1000"/>
                                            <p:tgtEl>
                                              <p:spTgt spid="8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3" dur="1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4" dur="1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7" dur="1000"/>
                                            <p:tgtEl>
                                              <p:spTgt spid="9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8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9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2" dur="10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3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4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7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8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9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2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3" dur="1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4" dur="1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5" fill="hold">
                          <p:stCondLst>
                            <p:cond delay="indefinite"/>
                          </p:stCondLst>
                          <p:childTnLst>
                            <p:par>
                              <p:cTn id="1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7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9" dur="5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0" dur="5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1" fill="hold">
                          <p:stCondLst>
                            <p:cond delay="indefinite"/>
                          </p:stCondLst>
                          <p:childTnLst>
                            <p:par>
                              <p:cTn id="1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3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5" dur="5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67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9" dur="500"/>
                                            <p:tgtEl>
                                              <p:spTgt spid="8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0" presetID="22" presetClass="entr" presetSubtype="8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2" dur="500"/>
                                            <p:tgtEl>
                                              <p:spTgt spid="8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3" presetID="2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5" dur="500"/>
                                            <p:tgtEl>
                                              <p:spTgt spid="8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6" fill="hold">
                          <p:stCondLst>
                            <p:cond delay="indefinite"/>
                          </p:stCondLst>
                          <p:childTnLst>
                            <p:par>
                              <p:cTn id="17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8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0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1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2" fill="hold">
                          <p:stCondLst>
                            <p:cond delay="indefinite"/>
                          </p:stCondLst>
                          <p:childTnLst>
                            <p:par>
                              <p:cTn id="18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4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6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7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0" grpId="1" animBg="1"/>
          <p:bldP spid="49" grpId="0" animBg="1"/>
          <p:bldP spid="50" grpId="0" animBg="1"/>
          <p:bldP spid="51" grpId="0" animBg="1"/>
          <p:bldP spid="52" grpId="0" animBg="1"/>
          <p:bldP spid="53" grpId="0" animBg="1"/>
          <p:bldP spid="55" grpId="0" animBg="1"/>
          <p:bldP spid="56" grpId="0" animBg="1"/>
          <p:bldP spid="61" grpId="0" animBg="1"/>
          <p:bldP spid="62" grpId="0" animBg="1"/>
          <p:bldP spid="63" grpId="0" animBg="1"/>
          <p:bldP spid="65" grpId="0" animBg="1"/>
          <p:bldP spid="67" grpId="0" animBg="1"/>
          <p:bldP spid="68" grpId="0" animBg="1"/>
          <p:bldP spid="69" grpId="0" animBg="1"/>
          <p:bldP spid="70" grpId="0" animBg="1"/>
          <p:bldP spid="71" grpId="0" animBg="1"/>
          <p:bldP spid="72" grpId="0" animBg="1"/>
          <p:bldP spid="74" grpId="0" animBg="1"/>
          <p:bldP spid="81" grpId="0" animBg="1"/>
          <p:bldP spid="82" grpId="0" animBg="1"/>
          <p:bldP spid="86" grpId="0"/>
          <p:bldP spid="91" grpId="0"/>
          <p:bldP spid="93" grpId="0"/>
          <p:bldP spid="95" grpId="0"/>
          <p:bldP spid="64" grpId="0" animBg="1"/>
          <p:bldP spid="83" grpId="0" animBg="1"/>
          <p:bldP spid="8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3" presetClass="entr" presetSubtype="16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8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5" dur="2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6" presetID="2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0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3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8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3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8" dur="1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1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3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0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8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2" dur="10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3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7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8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9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0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3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7" dur="10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8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2" dur="10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3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4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7" dur="10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8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9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2" dur="10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3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7" dur="10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8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9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2" dur="10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3" dur="1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4" dur="1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7" dur="10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8" dur="10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9" dur="10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2" dur="1000"/>
                                            <p:tgtEl>
                                              <p:spTgt spid="7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3" dur="1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4" dur="1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7" dur="10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8" dur="10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9" dur="10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2" dur="1000"/>
                                            <p:tgtEl>
                                              <p:spTgt spid="8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3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4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7" dur="1000"/>
                                            <p:tgtEl>
                                              <p:spTgt spid="8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8" dur="10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9" dur="10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2" dur="1000"/>
                                            <p:tgtEl>
                                              <p:spTgt spid="8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3" dur="1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4" dur="1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7" dur="1000"/>
                                            <p:tgtEl>
                                              <p:spTgt spid="9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8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9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2" dur="10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3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4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7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8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9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2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3" dur="1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4" dur="1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5" fill="hold">
                          <p:stCondLst>
                            <p:cond delay="indefinite"/>
                          </p:stCondLst>
                          <p:childTnLst>
                            <p:par>
                              <p:cTn id="1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7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9" dur="5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0" dur="5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1" fill="hold">
                          <p:stCondLst>
                            <p:cond delay="indefinite"/>
                          </p:stCondLst>
                          <p:childTnLst>
                            <p:par>
                              <p:cTn id="1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3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5" dur="5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67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9" dur="500"/>
                                            <p:tgtEl>
                                              <p:spTgt spid="8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0" presetID="22" presetClass="entr" presetSubtype="8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2" dur="500"/>
                                            <p:tgtEl>
                                              <p:spTgt spid="8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3" presetID="2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5" dur="500"/>
                                            <p:tgtEl>
                                              <p:spTgt spid="8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6" fill="hold">
                          <p:stCondLst>
                            <p:cond delay="indefinite"/>
                          </p:stCondLst>
                          <p:childTnLst>
                            <p:par>
                              <p:cTn id="17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8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0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1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2" fill="hold">
                          <p:stCondLst>
                            <p:cond delay="indefinite"/>
                          </p:stCondLst>
                          <p:childTnLst>
                            <p:par>
                              <p:cTn id="18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4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6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7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0" grpId="1" animBg="1"/>
          <p:bldP spid="49" grpId="0" animBg="1"/>
          <p:bldP spid="50" grpId="0" animBg="1"/>
          <p:bldP spid="51" grpId="0" animBg="1"/>
          <p:bldP spid="52" grpId="0" animBg="1"/>
          <p:bldP spid="53" grpId="0" animBg="1"/>
          <p:bldP spid="55" grpId="0" animBg="1"/>
          <p:bldP spid="56" grpId="0" animBg="1"/>
          <p:bldP spid="61" grpId="0" animBg="1"/>
          <p:bldP spid="62" grpId="0" animBg="1"/>
          <p:bldP spid="63" grpId="0" animBg="1"/>
          <p:bldP spid="65" grpId="0" animBg="1"/>
          <p:bldP spid="67" grpId="0" animBg="1"/>
          <p:bldP spid="68" grpId="0" animBg="1"/>
          <p:bldP spid="69" grpId="0" animBg="1"/>
          <p:bldP spid="70" grpId="0" animBg="1"/>
          <p:bldP spid="71" grpId="0" animBg="1"/>
          <p:bldP spid="72" grpId="0" animBg="1"/>
          <p:bldP spid="74" grpId="0" animBg="1"/>
          <p:bldP spid="81" grpId="0" animBg="1"/>
          <p:bldP spid="82" grpId="0" animBg="1"/>
          <p:bldP spid="86" grpId="0"/>
          <p:bldP spid="91" grpId="0"/>
          <p:bldP spid="93" grpId="0"/>
          <p:bldP spid="95" grpId="0"/>
          <p:bldP spid="64" grpId="0" animBg="1"/>
          <p:bldP spid="83" grpId="0" animBg="1"/>
          <p:bldP spid="84" grpId="0" animBg="1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raphic 206">
            <a:extLst>
              <a:ext uri="{FF2B5EF4-FFF2-40B4-BE49-F238E27FC236}">
                <a16:creationId xmlns:a16="http://schemas.microsoft.com/office/drawing/2014/main" xmlns="" id="{6E006741-4755-427C-898D-9339BED681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226" y="5171763"/>
            <a:ext cx="2031593" cy="13543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9" name="Graphic 206">
            <a:extLst>
              <a:ext uri="{FF2B5EF4-FFF2-40B4-BE49-F238E27FC236}">
                <a16:creationId xmlns:a16="http://schemas.microsoft.com/office/drawing/2014/main" xmlns="" id="{6E006741-4755-427C-898D-9339BED681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370" y="3067391"/>
            <a:ext cx="2031593" cy="17000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6" name="Graphic 206">
            <a:extLst>
              <a:ext uri="{FF2B5EF4-FFF2-40B4-BE49-F238E27FC236}">
                <a16:creationId xmlns:a16="http://schemas.microsoft.com/office/drawing/2014/main" xmlns="" id="{6E006741-4755-427C-898D-9339BED681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370" y="839504"/>
            <a:ext cx="2031593" cy="19099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rapezoid 48">
            <a:extLst>
              <a:ext uri="{FF2B5EF4-FFF2-40B4-BE49-F238E27FC236}">
                <a16:creationId xmlns=""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Block Arc 50">
            <a:extLst>
              <a:ext uri="{FF2B5EF4-FFF2-40B4-BE49-F238E27FC236}">
                <a16:creationId xmlns=""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Freeform: Shape 58">
            <a:extLst>
              <a:ext uri="{FF2B5EF4-FFF2-40B4-BE49-F238E27FC236}">
                <a16:creationId xmlns=""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rapezoid 59">
            <a:extLst>
              <a:ext uri="{FF2B5EF4-FFF2-40B4-BE49-F238E27FC236}">
                <a16:creationId xmlns=""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8" name="Group 69">
            <a:extLst>
              <a:ext uri="{FF2B5EF4-FFF2-40B4-BE49-F238E27FC236}">
                <a16:creationId xmlns=""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471309"/>
            <a:ext cx="2786743" cy="1429232"/>
            <a:chOff x="538318" y="1482904"/>
            <a:chExt cx="2658769" cy="1143772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9" name="Trapezoid 57">
              <a:extLst>
                <a:ext uri="{FF2B5EF4-FFF2-40B4-BE49-F238E27FC236}">
                  <a16:creationId xmlns=""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TextBox 61">
              <a:extLst>
                <a:ext uri="{FF2B5EF4-FFF2-40B4-BE49-F238E27FC236}">
                  <a16:creationId xmlns=""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054255" y="1482904"/>
              <a:ext cx="1569008" cy="5172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1</a:t>
              </a:r>
            </a:p>
          </p:txBody>
        </p:sp>
        <p:grpSp>
          <p:nvGrpSpPr>
            <p:cNvPr id="21" name="Group 65">
              <a:extLst>
                <a:ext uri="{FF2B5EF4-FFF2-40B4-BE49-F238E27FC236}">
                  <a16:creationId xmlns=""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787829" y="2000144"/>
              <a:ext cx="2143232" cy="541267"/>
              <a:chOff x="3299468" y="5457935"/>
              <a:chExt cx="2143232" cy="541267"/>
            </a:xfrm>
            <a:grpFill/>
          </p:grpSpPr>
          <p:sp>
            <p:nvSpPr>
              <p:cNvPr id="22" name="TextBox 66">
                <a:extLst>
                  <a:ext uri="{FF2B5EF4-FFF2-40B4-BE49-F238E27FC236}">
                    <a16:creationId xmlns=""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667466" y="5457935"/>
                <a:ext cx="1365861" cy="2709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المخلوقات الحية</a:t>
                </a:r>
              </a:p>
            </p:txBody>
          </p:sp>
          <p:sp>
            <p:nvSpPr>
              <p:cNvPr id="23" name="TextBox 67">
                <a:extLst>
                  <a:ext uri="{FF2B5EF4-FFF2-40B4-BE49-F238E27FC236}">
                    <a16:creationId xmlns=""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299468" y="5703637"/>
                <a:ext cx="2143232" cy="2955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المخلوقات الحيّة و حاجاتها</a:t>
                </a:r>
              </a:p>
            </p:txBody>
          </p:sp>
        </p:grpSp>
      </p:grpSp>
      <p:sp>
        <p:nvSpPr>
          <p:cNvPr id="24" name="Rectangle 49">
            <a:extLst>
              <a:ext uri="{FF2B5EF4-FFF2-40B4-BE49-F238E27FC236}">
                <a16:creationId xmlns=""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Freeform: Shape 7">
            <a:extLst>
              <a:ext uri="{FF2B5EF4-FFF2-40B4-BE49-F238E27FC236}">
                <a16:creationId xmlns="" xmlns:a16="http://schemas.microsoft.com/office/drawing/2014/main" id="{379DF894-4543-4E2A-A932-45D8D5155E4D}"/>
              </a:ext>
            </a:extLst>
          </p:cNvPr>
          <p:cNvSpPr/>
          <p:nvPr/>
        </p:nvSpPr>
        <p:spPr>
          <a:xfrm>
            <a:off x="862460" y="3010628"/>
            <a:ext cx="1613481" cy="1613481"/>
          </a:xfrm>
          <a:custGeom>
            <a:avLst/>
            <a:gdLst>
              <a:gd name="connsiteX0" fmla="*/ 1226115 w 3038621"/>
              <a:gd name="connsiteY0" fmla="*/ 0 h 3038621"/>
              <a:gd name="connsiteX1" fmla="*/ 1812506 w 3038621"/>
              <a:gd name="connsiteY1" fmla="*/ 0 h 3038621"/>
              <a:gd name="connsiteX2" fmla="*/ 1890271 w 3038621"/>
              <a:gd name="connsiteY2" fmla="*/ 259462 h 3038621"/>
              <a:gd name="connsiteX3" fmla="*/ 1895833 w 3038621"/>
              <a:gd name="connsiteY3" fmla="*/ 304887 h 3038621"/>
              <a:gd name="connsiteX4" fmla="*/ 1897323 w 3038621"/>
              <a:gd name="connsiteY4" fmla="*/ 305270 h 3038621"/>
              <a:gd name="connsiteX5" fmla="*/ 2084270 w 3038621"/>
              <a:gd name="connsiteY5" fmla="*/ 380249 h 3038621"/>
              <a:gd name="connsiteX6" fmla="*/ 2110556 w 3038621"/>
              <a:gd name="connsiteY6" fmla="*/ 395998 h 3038621"/>
              <a:gd name="connsiteX7" fmla="*/ 2147849 w 3038621"/>
              <a:gd name="connsiteY7" fmla="*/ 366155 h 3038621"/>
              <a:gd name="connsiteX8" fmla="*/ 2386305 w 3038621"/>
              <a:gd name="connsiteY8" fmla="*/ 237675 h 3038621"/>
              <a:gd name="connsiteX9" fmla="*/ 2800946 w 3038621"/>
              <a:gd name="connsiteY9" fmla="*/ 652317 h 3038621"/>
              <a:gd name="connsiteX10" fmla="*/ 2672467 w 3038621"/>
              <a:gd name="connsiteY10" fmla="*/ 890772 h 3038621"/>
              <a:gd name="connsiteX11" fmla="*/ 2644268 w 3038621"/>
              <a:gd name="connsiteY11" fmla="*/ 926839 h 3038621"/>
              <a:gd name="connsiteX12" fmla="*/ 2644334 w 3038621"/>
              <a:gd name="connsiteY12" fmla="*/ 926943 h 3038621"/>
              <a:gd name="connsiteX13" fmla="*/ 2706547 w 3038621"/>
              <a:gd name="connsiteY13" fmla="*/ 1064045 h 3038621"/>
              <a:gd name="connsiteX14" fmla="*/ 2731329 w 3038621"/>
              <a:gd name="connsiteY14" fmla="*/ 1142494 h 3038621"/>
              <a:gd name="connsiteX15" fmla="*/ 2779159 w 3038621"/>
              <a:gd name="connsiteY15" fmla="*/ 1148350 h 3038621"/>
              <a:gd name="connsiteX16" fmla="*/ 3038621 w 3038621"/>
              <a:gd name="connsiteY16" fmla="*/ 1226115 h 3038621"/>
              <a:gd name="connsiteX17" fmla="*/ 3038621 w 3038621"/>
              <a:gd name="connsiteY17" fmla="*/ 1812506 h 3038621"/>
              <a:gd name="connsiteX18" fmla="*/ 2779159 w 3038621"/>
              <a:gd name="connsiteY18" fmla="*/ 1890271 h 3038621"/>
              <a:gd name="connsiteX19" fmla="*/ 2732846 w 3038621"/>
              <a:gd name="connsiteY19" fmla="*/ 1895941 h 3038621"/>
              <a:gd name="connsiteX20" fmla="*/ 2723709 w 3038621"/>
              <a:gd name="connsiteY20" fmla="*/ 1927018 h 3038621"/>
              <a:gd name="connsiteX21" fmla="*/ 2666815 w 3038621"/>
              <a:gd name="connsiteY21" fmla="*/ 2066947 h 3038621"/>
              <a:gd name="connsiteX22" fmla="*/ 2642954 w 3038621"/>
              <a:gd name="connsiteY22" fmla="*/ 2110102 h 3038621"/>
              <a:gd name="connsiteX23" fmla="*/ 2672467 w 3038621"/>
              <a:gd name="connsiteY23" fmla="*/ 2147849 h 3038621"/>
              <a:gd name="connsiteX24" fmla="*/ 2800946 w 3038621"/>
              <a:gd name="connsiteY24" fmla="*/ 2386305 h 3038621"/>
              <a:gd name="connsiteX25" fmla="*/ 2386305 w 3038621"/>
              <a:gd name="connsiteY25" fmla="*/ 2800946 h 3038621"/>
              <a:gd name="connsiteX26" fmla="*/ 2147849 w 3038621"/>
              <a:gd name="connsiteY26" fmla="*/ 2672467 h 3038621"/>
              <a:gd name="connsiteX27" fmla="*/ 2109881 w 3038621"/>
              <a:gd name="connsiteY27" fmla="*/ 2642782 h 3038621"/>
              <a:gd name="connsiteX28" fmla="*/ 2038929 w 3038621"/>
              <a:gd name="connsiteY28" fmla="*/ 2679794 h 3038621"/>
              <a:gd name="connsiteX29" fmla="*/ 1897323 w 3038621"/>
              <a:gd name="connsiteY29" fmla="*/ 2733350 h 3038621"/>
              <a:gd name="connsiteX30" fmla="*/ 1895833 w 3038621"/>
              <a:gd name="connsiteY30" fmla="*/ 2733733 h 3038621"/>
              <a:gd name="connsiteX31" fmla="*/ 1890271 w 3038621"/>
              <a:gd name="connsiteY31" fmla="*/ 2779159 h 3038621"/>
              <a:gd name="connsiteX32" fmla="*/ 1812506 w 3038621"/>
              <a:gd name="connsiteY32" fmla="*/ 3038621 h 3038621"/>
              <a:gd name="connsiteX33" fmla="*/ 1226115 w 3038621"/>
              <a:gd name="connsiteY33" fmla="*/ 3038621 h 3038621"/>
              <a:gd name="connsiteX34" fmla="*/ 1148350 w 3038621"/>
              <a:gd name="connsiteY34" fmla="*/ 2779159 h 3038621"/>
              <a:gd name="connsiteX35" fmla="*/ 1142789 w 3038621"/>
              <a:gd name="connsiteY35" fmla="*/ 2733734 h 3038621"/>
              <a:gd name="connsiteX36" fmla="*/ 1141297 w 3038621"/>
              <a:gd name="connsiteY36" fmla="*/ 2733350 h 3038621"/>
              <a:gd name="connsiteX37" fmla="*/ 954351 w 3038621"/>
              <a:gd name="connsiteY37" fmla="*/ 2658371 h 3038621"/>
              <a:gd name="connsiteX38" fmla="*/ 928065 w 3038621"/>
              <a:gd name="connsiteY38" fmla="*/ 2642623 h 3038621"/>
              <a:gd name="connsiteX39" fmla="*/ 890772 w 3038621"/>
              <a:gd name="connsiteY39" fmla="*/ 2672467 h 3038621"/>
              <a:gd name="connsiteX40" fmla="*/ 652317 w 3038621"/>
              <a:gd name="connsiteY40" fmla="*/ 2800946 h 3038621"/>
              <a:gd name="connsiteX41" fmla="*/ 237675 w 3038621"/>
              <a:gd name="connsiteY41" fmla="*/ 2386305 h 3038621"/>
              <a:gd name="connsiteX42" fmla="*/ 366155 w 3038621"/>
              <a:gd name="connsiteY42" fmla="*/ 2147849 h 3038621"/>
              <a:gd name="connsiteX43" fmla="*/ 394354 w 3038621"/>
              <a:gd name="connsiteY43" fmla="*/ 2111782 h 3038621"/>
              <a:gd name="connsiteX44" fmla="*/ 394287 w 3038621"/>
              <a:gd name="connsiteY44" fmla="*/ 2111677 h 3038621"/>
              <a:gd name="connsiteX45" fmla="*/ 332074 w 3038621"/>
              <a:gd name="connsiteY45" fmla="*/ 1974575 h 3038621"/>
              <a:gd name="connsiteX46" fmla="*/ 307292 w 3038621"/>
              <a:gd name="connsiteY46" fmla="*/ 1896127 h 3038621"/>
              <a:gd name="connsiteX47" fmla="*/ 259463 w 3038621"/>
              <a:gd name="connsiteY47" fmla="*/ 1890271 h 3038621"/>
              <a:gd name="connsiteX48" fmla="*/ 0 w 3038621"/>
              <a:gd name="connsiteY48" fmla="*/ 1812506 h 3038621"/>
              <a:gd name="connsiteX49" fmla="*/ 0 w 3038621"/>
              <a:gd name="connsiteY49" fmla="*/ 1226115 h 3038621"/>
              <a:gd name="connsiteX50" fmla="*/ 259463 w 3038621"/>
              <a:gd name="connsiteY50" fmla="*/ 1148350 h 3038621"/>
              <a:gd name="connsiteX51" fmla="*/ 305774 w 3038621"/>
              <a:gd name="connsiteY51" fmla="*/ 1142680 h 3038621"/>
              <a:gd name="connsiteX52" fmla="*/ 314911 w 3038621"/>
              <a:gd name="connsiteY52" fmla="*/ 1111602 h 3038621"/>
              <a:gd name="connsiteX53" fmla="*/ 371805 w 3038621"/>
              <a:gd name="connsiteY53" fmla="*/ 971673 h 3038621"/>
              <a:gd name="connsiteX54" fmla="*/ 395666 w 3038621"/>
              <a:gd name="connsiteY54" fmla="*/ 928518 h 3038621"/>
              <a:gd name="connsiteX55" fmla="*/ 366155 w 3038621"/>
              <a:gd name="connsiteY55" fmla="*/ 890772 h 3038621"/>
              <a:gd name="connsiteX56" fmla="*/ 237675 w 3038621"/>
              <a:gd name="connsiteY56" fmla="*/ 652317 h 3038621"/>
              <a:gd name="connsiteX57" fmla="*/ 652317 w 3038621"/>
              <a:gd name="connsiteY57" fmla="*/ 237675 h 3038621"/>
              <a:gd name="connsiteX58" fmla="*/ 890772 w 3038621"/>
              <a:gd name="connsiteY58" fmla="*/ 366155 h 3038621"/>
              <a:gd name="connsiteX59" fmla="*/ 928739 w 3038621"/>
              <a:gd name="connsiteY59" fmla="*/ 395839 h 3038621"/>
              <a:gd name="connsiteX60" fmla="*/ 999692 w 3038621"/>
              <a:gd name="connsiteY60" fmla="*/ 358827 h 3038621"/>
              <a:gd name="connsiteX61" fmla="*/ 1141297 w 3038621"/>
              <a:gd name="connsiteY61" fmla="*/ 305270 h 3038621"/>
              <a:gd name="connsiteX62" fmla="*/ 1142789 w 3038621"/>
              <a:gd name="connsiteY62" fmla="*/ 304887 h 3038621"/>
              <a:gd name="connsiteX63" fmla="*/ 1148350 w 3038621"/>
              <a:gd name="connsiteY63" fmla="*/ 259462 h 3038621"/>
              <a:gd name="connsiteX64" fmla="*/ 1226115 w 3038621"/>
              <a:gd name="connsiteY64" fmla="*/ 0 h 3038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3038621" h="3038621">
                <a:moveTo>
                  <a:pt x="1226115" y="0"/>
                </a:moveTo>
                <a:lnTo>
                  <a:pt x="1812506" y="0"/>
                </a:lnTo>
                <a:cubicBezTo>
                  <a:pt x="1841311" y="0"/>
                  <a:pt x="1868072" y="95649"/>
                  <a:pt x="1890271" y="259462"/>
                </a:cubicBezTo>
                <a:lnTo>
                  <a:pt x="1895833" y="304887"/>
                </a:lnTo>
                <a:lnTo>
                  <a:pt x="1897323" y="305270"/>
                </a:lnTo>
                <a:cubicBezTo>
                  <a:pt x="1962006" y="325389"/>
                  <a:pt x="2024474" y="350534"/>
                  <a:pt x="2084270" y="380249"/>
                </a:cubicBezTo>
                <a:lnTo>
                  <a:pt x="2110556" y="395998"/>
                </a:lnTo>
                <a:lnTo>
                  <a:pt x="2147849" y="366155"/>
                </a:lnTo>
                <a:cubicBezTo>
                  <a:pt x="2279380" y="266019"/>
                  <a:pt x="2365937" y="217307"/>
                  <a:pt x="2386305" y="237675"/>
                </a:cubicBezTo>
                <a:lnTo>
                  <a:pt x="2800946" y="652317"/>
                </a:lnTo>
                <a:cubicBezTo>
                  <a:pt x="2821314" y="672684"/>
                  <a:pt x="2772602" y="759241"/>
                  <a:pt x="2672467" y="890772"/>
                </a:cubicBezTo>
                <a:lnTo>
                  <a:pt x="2644268" y="926839"/>
                </a:lnTo>
                <a:lnTo>
                  <a:pt x="2644334" y="926943"/>
                </a:lnTo>
                <a:cubicBezTo>
                  <a:pt x="2667667" y="971166"/>
                  <a:pt x="2688468" y="1016931"/>
                  <a:pt x="2706547" y="1064045"/>
                </a:cubicBezTo>
                <a:lnTo>
                  <a:pt x="2731329" y="1142494"/>
                </a:lnTo>
                <a:lnTo>
                  <a:pt x="2779159" y="1148350"/>
                </a:lnTo>
                <a:cubicBezTo>
                  <a:pt x="2942972" y="1170550"/>
                  <a:pt x="3038621" y="1197311"/>
                  <a:pt x="3038621" y="1226115"/>
                </a:cubicBezTo>
                <a:lnTo>
                  <a:pt x="3038621" y="1812506"/>
                </a:lnTo>
                <a:cubicBezTo>
                  <a:pt x="3038621" y="1841311"/>
                  <a:pt x="2942972" y="1868072"/>
                  <a:pt x="2779159" y="1890271"/>
                </a:cubicBezTo>
                <a:lnTo>
                  <a:pt x="2732846" y="1895941"/>
                </a:lnTo>
                <a:lnTo>
                  <a:pt x="2723709" y="1927018"/>
                </a:lnTo>
                <a:cubicBezTo>
                  <a:pt x="2707468" y="1975011"/>
                  <a:pt x="2688440" y="2021718"/>
                  <a:pt x="2666815" y="2066947"/>
                </a:cubicBezTo>
                <a:lnTo>
                  <a:pt x="2642954" y="2110102"/>
                </a:lnTo>
                <a:lnTo>
                  <a:pt x="2672467" y="2147849"/>
                </a:lnTo>
                <a:cubicBezTo>
                  <a:pt x="2772602" y="2279380"/>
                  <a:pt x="2821314" y="2365937"/>
                  <a:pt x="2800946" y="2386305"/>
                </a:cubicBezTo>
                <a:lnTo>
                  <a:pt x="2386305" y="2800946"/>
                </a:lnTo>
                <a:cubicBezTo>
                  <a:pt x="2365937" y="2821314"/>
                  <a:pt x="2279380" y="2772602"/>
                  <a:pt x="2147849" y="2672467"/>
                </a:cubicBezTo>
                <a:lnTo>
                  <a:pt x="2109881" y="2642782"/>
                </a:lnTo>
                <a:lnTo>
                  <a:pt x="2038929" y="2679794"/>
                </a:lnTo>
                <a:cubicBezTo>
                  <a:pt x="1993101" y="2700345"/>
                  <a:pt x="1945835" y="2718261"/>
                  <a:pt x="1897323" y="2733350"/>
                </a:cubicBezTo>
                <a:lnTo>
                  <a:pt x="1895833" y="2733733"/>
                </a:lnTo>
                <a:lnTo>
                  <a:pt x="1890271" y="2779159"/>
                </a:lnTo>
                <a:cubicBezTo>
                  <a:pt x="1868072" y="2942972"/>
                  <a:pt x="1841311" y="3038621"/>
                  <a:pt x="1812506" y="3038621"/>
                </a:cubicBezTo>
                <a:lnTo>
                  <a:pt x="1226115" y="3038621"/>
                </a:lnTo>
                <a:cubicBezTo>
                  <a:pt x="1197311" y="3038621"/>
                  <a:pt x="1170550" y="2942972"/>
                  <a:pt x="1148350" y="2779159"/>
                </a:cubicBezTo>
                <a:lnTo>
                  <a:pt x="1142789" y="2733734"/>
                </a:lnTo>
                <a:lnTo>
                  <a:pt x="1141297" y="2733350"/>
                </a:lnTo>
                <a:cubicBezTo>
                  <a:pt x="1076615" y="2713232"/>
                  <a:pt x="1014147" y="2688086"/>
                  <a:pt x="954351" y="2658371"/>
                </a:cubicBezTo>
                <a:lnTo>
                  <a:pt x="928065" y="2642623"/>
                </a:lnTo>
                <a:lnTo>
                  <a:pt x="890772" y="2672467"/>
                </a:lnTo>
                <a:cubicBezTo>
                  <a:pt x="759241" y="2772602"/>
                  <a:pt x="672684" y="2821314"/>
                  <a:pt x="652317" y="2800946"/>
                </a:cubicBezTo>
                <a:lnTo>
                  <a:pt x="237675" y="2386305"/>
                </a:lnTo>
                <a:cubicBezTo>
                  <a:pt x="217307" y="2365937"/>
                  <a:pt x="266019" y="2279380"/>
                  <a:pt x="366155" y="2147849"/>
                </a:cubicBezTo>
                <a:lnTo>
                  <a:pt x="394354" y="2111782"/>
                </a:lnTo>
                <a:lnTo>
                  <a:pt x="394287" y="2111677"/>
                </a:lnTo>
                <a:cubicBezTo>
                  <a:pt x="370954" y="2067454"/>
                  <a:pt x="350152" y="2021690"/>
                  <a:pt x="332074" y="1974575"/>
                </a:cubicBezTo>
                <a:lnTo>
                  <a:pt x="307292" y="1896127"/>
                </a:lnTo>
                <a:lnTo>
                  <a:pt x="259463" y="1890271"/>
                </a:lnTo>
                <a:cubicBezTo>
                  <a:pt x="95649" y="1868072"/>
                  <a:pt x="0" y="1841311"/>
                  <a:pt x="0" y="1812506"/>
                </a:cubicBezTo>
                <a:lnTo>
                  <a:pt x="0" y="1226115"/>
                </a:lnTo>
                <a:cubicBezTo>
                  <a:pt x="0" y="1197311"/>
                  <a:pt x="95649" y="1170550"/>
                  <a:pt x="259463" y="1148350"/>
                </a:cubicBezTo>
                <a:lnTo>
                  <a:pt x="305774" y="1142680"/>
                </a:lnTo>
                <a:lnTo>
                  <a:pt x="314911" y="1111602"/>
                </a:lnTo>
                <a:cubicBezTo>
                  <a:pt x="331152" y="1063610"/>
                  <a:pt x="350181" y="1016902"/>
                  <a:pt x="371805" y="971673"/>
                </a:cubicBezTo>
                <a:lnTo>
                  <a:pt x="395666" y="928518"/>
                </a:lnTo>
                <a:lnTo>
                  <a:pt x="366155" y="890772"/>
                </a:lnTo>
                <a:cubicBezTo>
                  <a:pt x="266019" y="759241"/>
                  <a:pt x="217307" y="672684"/>
                  <a:pt x="237675" y="652317"/>
                </a:cubicBezTo>
                <a:lnTo>
                  <a:pt x="652317" y="237675"/>
                </a:lnTo>
                <a:cubicBezTo>
                  <a:pt x="672684" y="217307"/>
                  <a:pt x="759241" y="266019"/>
                  <a:pt x="890772" y="366155"/>
                </a:cubicBezTo>
                <a:lnTo>
                  <a:pt x="928739" y="395839"/>
                </a:lnTo>
                <a:lnTo>
                  <a:pt x="999692" y="358827"/>
                </a:lnTo>
                <a:cubicBezTo>
                  <a:pt x="1045519" y="338276"/>
                  <a:pt x="1092785" y="320359"/>
                  <a:pt x="1141297" y="305270"/>
                </a:cubicBezTo>
                <a:lnTo>
                  <a:pt x="1142789" y="304887"/>
                </a:lnTo>
                <a:lnTo>
                  <a:pt x="1148350" y="259462"/>
                </a:lnTo>
                <a:cubicBezTo>
                  <a:pt x="1170550" y="95649"/>
                  <a:pt x="1197311" y="0"/>
                  <a:pt x="1226115" y="0"/>
                </a:cubicBezTo>
                <a:close/>
              </a:path>
            </a:pathLst>
          </a:cu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7">
            <a:extLst>
              <a:ext uri="{FF2B5EF4-FFF2-40B4-BE49-F238E27FC236}">
                <a16:creationId xmlns="" xmlns:a16="http://schemas.microsoft.com/office/drawing/2014/main" id="{73D98638-B1DB-49A0-9E62-B407497411A7}"/>
              </a:ext>
            </a:extLst>
          </p:cNvPr>
          <p:cNvGrpSpPr/>
          <p:nvPr/>
        </p:nvGrpSpPr>
        <p:grpSpPr>
          <a:xfrm>
            <a:off x="1197058" y="3374409"/>
            <a:ext cx="911319" cy="911319"/>
            <a:chOff x="1264997" y="2528270"/>
            <a:chExt cx="1220887" cy="1220887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42" name="Oval 1">
              <a:extLst>
                <a:ext uri="{FF2B5EF4-FFF2-40B4-BE49-F238E27FC236}">
                  <a16:creationId xmlns="" xmlns:a16="http://schemas.microsoft.com/office/drawing/2014/main" id="{2435EC4E-2E6A-40F9-B35C-2B07C225C234}"/>
                </a:ext>
              </a:extLst>
            </p:cNvPr>
            <p:cNvSpPr/>
            <p:nvPr/>
          </p:nvSpPr>
          <p:spPr>
            <a:xfrm>
              <a:off x="1264998" y="2528271"/>
              <a:ext cx="1220886" cy="12208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Circle: Hollow 11">
              <a:extLst>
                <a:ext uri="{FF2B5EF4-FFF2-40B4-BE49-F238E27FC236}">
                  <a16:creationId xmlns="" xmlns:a16="http://schemas.microsoft.com/office/drawing/2014/main" id="{28C76D5F-8512-4160-BA3A-EFBA690D9ACA}"/>
                </a:ext>
              </a:extLst>
            </p:cNvPr>
            <p:cNvSpPr/>
            <p:nvPr/>
          </p:nvSpPr>
          <p:spPr>
            <a:xfrm>
              <a:off x="1264997" y="2528270"/>
              <a:ext cx="1220887" cy="1220886"/>
            </a:xfrm>
            <a:prstGeom prst="donut">
              <a:avLst>
                <a:gd name="adj" fmla="val 1762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4" name="Graphic 26">
              <a:extLst>
                <a:ext uri="{FF2B5EF4-FFF2-40B4-BE49-F238E27FC236}">
                  <a16:creationId xmlns="" xmlns:a16="http://schemas.microsoft.com/office/drawing/2014/main" id="{1F63AD6A-7D8F-417B-AAF3-AF62B34508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6578" y="2786907"/>
              <a:ext cx="1157720" cy="837501"/>
            </a:xfrm>
            <a:prstGeom prst="ellipse">
              <a:avLst/>
            </a:prstGeom>
            <a:grpFill/>
            <a:ln>
              <a:noFill/>
            </a:ln>
            <a:effectLst>
              <a:softEdge rad="112500"/>
            </a:effectLst>
          </p:spPr>
        </p:pic>
      </p:grpSp>
      <p:grpSp>
        <p:nvGrpSpPr>
          <p:cNvPr id="45" name="Group 34">
            <a:extLst>
              <a:ext uri="{FF2B5EF4-FFF2-40B4-BE49-F238E27FC236}">
                <a16:creationId xmlns="" xmlns:a16="http://schemas.microsoft.com/office/drawing/2014/main" id="{2255C8E2-5D6F-4BAB-B62D-F54C6EA98904}"/>
              </a:ext>
            </a:extLst>
          </p:cNvPr>
          <p:cNvGrpSpPr/>
          <p:nvPr/>
        </p:nvGrpSpPr>
        <p:grpSpPr>
          <a:xfrm>
            <a:off x="604012" y="4644619"/>
            <a:ext cx="2003772" cy="979638"/>
            <a:chOff x="932188" y="4560288"/>
            <a:chExt cx="2003772" cy="979638"/>
          </a:xfrm>
        </p:grpSpPr>
        <p:sp>
          <p:nvSpPr>
            <p:cNvPr id="46" name="TextBox 31">
              <a:extLst>
                <a:ext uri="{FF2B5EF4-FFF2-40B4-BE49-F238E27FC236}">
                  <a16:creationId xmlns="" xmlns:a16="http://schemas.microsoft.com/office/drawing/2014/main" id="{65254C6D-635B-4B58-B3BA-73B5747D9FE2}"/>
                </a:ext>
              </a:extLst>
            </p:cNvPr>
            <p:cNvSpPr txBox="1"/>
            <p:nvPr/>
          </p:nvSpPr>
          <p:spPr>
            <a:xfrm>
              <a:off x="1499460" y="4560288"/>
              <a:ext cx="8390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1</a:t>
              </a:r>
              <a:endParaRPr lang="en-US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7" name="TextBox 32">
              <a:extLst>
                <a:ext uri="{FF2B5EF4-FFF2-40B4-BE49-F238E27FC236}">
                  <a16:creationId xmlns="" xmlns:a16="http://schemas.microsoft.com/office/drawing/2014/main" id="{5F9943C4-31EC-49A9-AD1E-C47462DC9CCA}"/>
                </a:ext>
              </a:extLst>
            </p:cNvPr>
            <p:cNvSpPr txBox="1"/>
            <p:nvPr/>
          </p:nvSpPr>
          <p:spPr>
            <a:xfrm>
              <a:off x="1179880" y="4862817"/>
              <a:ext cx="14782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 </a:t>
              </a:r>
              <a:r>
                <a:rPr lang="ar-SY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الفصل الأول</a:t>
              </a:r>
              <a:endParaRPr lang="en-US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8" name="TextBox 33">
              <a:extLst>
                <a:ext uri="{FF2B5EF4-FFF2-40B4-BE49-F238E27FC236}">
                  <a16:creationId xmlns="" xmlns:a16="http://schemas.microsoft.com/office/drawing/2014/main" id="{8FDEF957-2B99-4173-BCEF-9B14FF2BE658}"/>
                </a:ext>
              </a:extLst>
            </p:cNvPr>
            <p:cNvSpPr txBox="1"/>
            <p:nvPr/>
          </p:nvSpPr>
          <p:spPr>
            <a:xfrm>
              <a:off x="932188" y="5170594"/>
              <a:ext cx="20037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latin typeface="Century Gothic" panose="020B0502020202020204" pitchFamily="34" charset="0"/>
                </a:rPr>
                <a:t>تعرُّف المخلوقات الحية</a:t>
              </a:r>
              <a:endParaRPr lang="ar-SY" b="1" dirty="0">
                <a:latin typeface="Century Gothic" panose="020B0502020202020204" pitchFamily="34" charset="0"/>
              </a:endParaRPr>
            </a:p>
          </p:txBody>
        </p:sp>
      </p:grpSp>
      <p:sp>
        <p:nvSpPr>
          <p:cNvPr id="49" name="Rectangle 59">
            <a:extLst>
              <a:ext uri="{FF2B5EF4-FFF2-40B4-BE49-F238E27FC236}">
                <a16:creationId xmlns="" xmlns:a16="http://schemas.microsoft.com/office/drawing/2014/main" id="{CE45E013-3ED2-4BF3-9EDE-2D16A612E269}"/>
              </a:ext>
            </a:extLst>
          </p:cNvPr>
          <p:cNvSpPr/>
          <p:nvPr/>
        </p:nvSpPr>
        <p:spPr>
          <a:xfrm rot="408333">
            <a:off x="6915818" y="4063005"/>
            <a:ext cx="3437916" cy="1201382"/>
          </a:xfrm>
          <a:prstGeom prst="rect">
            <a:avLst/>
          </a:prstGeom>
          <a:solidFill>
            <a:schemeClr val="tx1">
              <a:alpha val="46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Rectangle 15">
            <a:extLst>
              <a:ext uri="{FF2B5EF4-FFF2-40B4-BE49-F238E27FC236}">
                <a16:creationId xmlns="" xmlns:a16="http://schemas.microsoft.com/office/drawing/2014/main" id="{134344D1-27B6-4C75-B6B2-6BE368AF946F}"/>
              </a:ext>
            </a:extLst>
          </p:cNvPr>
          <p:cNvSpPr/>
          <p:nvPr/>
        </p:nvSpPr>
        <p:spPr>
          <a:xfrm>
            <a:off x="6543296" y="3519188"/>
            <a:ext cx="5439590" cy="12013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: Shape 69">
            <a:extLst>
              <a:ext uri="{FF2B5EF4-FFF2-40B4-BE49-F238E27FC236}">
                <a16:creationId xmlns="" xmlns:a16="http://schemas.microsoft.com/office/drawing/2014/main" id="{581BC844-58B6-42A8-9EC3-F9445BD6CD10}"/>
              </a:ext>
            </a:extLst>
          </p:cNvPr>
          <p:cNvSpPr/>
          <p:nvPr/>
        </p:nvSpPr>
        <p:spPr>
          <a:xfrm rot="253844">
            <a:off x="6743781" y="3584011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: Shape 64">
            <a:extLst>
              <a:ext uri="{FF2B5EF4-FFF2-40B4-BE49-F238E27FC236}">
                <a16:creationId xmlns="" xmlns:a16="http://schemas.microsoft.com/office/drawing/2014/main" id="{DC44A452-7662-4041-993F-835F431489F0}"/>
              </a:ext>
            </a:extLst>
          </p:cNvPr>
          <p:cNvSpPr/>
          <p:nvPr/>
        </p:nvSpPr>
        <p:spPr>
          <a:xfrm rot="253844">
            <a:off x="6605994" y="3586962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: Shape 16">
            <a:extLst>
              <a:ext uri="{FF2B5EF4-FFF2-40B4-BE49-F238E27FC236}">
                <a16:creationId xmlns="" xmlns:a16="http://schemas.microsoft.com/office/drawing/2014/main" id="{B7AAF74A-DC2E-4682-B248-E22DC32FFD80}"/>
              </a:ext>
            </a:extLst>
          </p:cNvPr>
          <p:cNvSpPr/>
          <p:nvPr/>
        </p:nvSpPr>
        <p:spPr>
          <a:xfrm>
            <a:off x="6549610" y="3519188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>
            <a:gsLst>
              <a:gs pos="0">
                <a:srgbClr val="CC00FF"/>
              </a:gs>
              <a:gs pos="100000">
                <a:srgbClr val="CC00CC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18">
            <a:extLst>
              <a:ext uri="{FF2B5EF4-FFF2-40B4-BE49-F238E27FC236}">
                <a16:creationId xmlns="" xmlns:a16="http://schemas.microsoft.com/office/drawing/2014/main" id="{E4666DC6-D479-4056-A5E9-716D0B9AD94C}"/>
              </a:ext>
            </a:extLst>
          </p:cNvPr>
          <p:cNvSpPr/>
          <p:nvPr/>
        </p:nvSpPr>
        <p:spPr>
          <a:xfrm>
            <a:off x="11925235" y="3525286"/>
            <a:ext cx="91440" cy="1201381"/>
          </a:xfrm>
          <a:prstGeom prst="rect">
            <a:avLst/>
          </a:prstGeom>
          <a:solidFill>
            <a:srgbClr val="9900CC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60">
            <a:extLst>
              <a:ext uri="{FF2B5EF4-FFF2-40B4-BE49-F238E27FC236}">
                <a16:creationId xmlns="" xmlns:a16="http://schemas.microsoft.com/office/drawing/2014/main" id="{5F7B3816-1D69-477C-9DAF-00BCE44E3C79}"/>
              </a:ext>
            </a:extLst>
          </p:cNvPr>
          <p:cNvSpPr/>
          <p:nvPr/>
        </p:nvSpPr>
        <p:spPr>
          <a:xfrm rot="408333">
            <a:off x="7990701" y="2855953"/>
            <a:ext cx="3437916" cy="1201382"/>
          </a:xfrm>
          <a:prstGeom prst="rect">
            <a:avLst/>
          </a:prstGeom>
          <a:solidFill>
            <a:schemeClr val="tx1">
              <a:alpha val="46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Rectangle 20">
            <a:extLst>
              <a:ext uri="{FF2B5EF4-FFF2-40B4-BE49-F238E27FC236}">
                <a16:creationId xmlns="" xmlns:a16="http://schemas.microsoft.com/office/drawing/2014/main" id="{2A7CA28B-30AC-48BD-9035-C6F2456E07F5}"/>
              </a:ext>
            </a:extLst>
          </p:cNvPr>
          <p:cNvSpPr/>
          <p:nvPr/>
        </p:nvSpPr>
        <p:spPr>
          <a:xfrm>
            <a:off x="6543296" y="2317807"/>
            <a:ext cx="5462079" cy="12013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: Shape 70">
            <a:extLst>
              <a:ext uri="{FF2B5EF4-FFF2-40B4-BE49-F238E27FC236}">
                <a16:creationId xmlns="" xmlns:a16="http://schemas.microsoft.com/office/drawing/2014/main" id="{2B8FE6BF-71B4-41E6-835F-8CDE718AB120}"/>
              </a:ext>
            </a:extLst>
          </p:cNvPr>
          <p:cNvSpPr/>
          <p:nvPr/>
        </p:nvSpPr>
        <p:spPr>
          <a:xfrm rot="253844">
            <a:off x="6719251" y="2386449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: Shape 65">
            <a:extLst>
              <a:ext uri="{FF2B5EF4-FFF2-40B4-BE49-F238E27FC236}">
                <a16:creationId xmlns="" xmlns:a16="http://schemas.microsoft.com/office/drawing/2014/main" id="{B263280B-19ED-4391-A474-461399145E35}"/>
              </a:ext>
            </a:extLst>
          </p:cNvPr>
          <p:cNvSpPr/>
          <p:nvPr/>
        </p:nvSpPr>
        <p:spPr>
          <a:xfrm rot="253844">
            <a:off x="6612205" y="2371809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: Shape 21">
            <a:extLst>
              <a:ext uri="{FF2B5EF4-FFF2-40B4-BE49-F238E27FC236}">
                <a16:creationId xmlns="" xmlns:a16="http://schemas.microsoft.com/office/drawing/2014/main" id="{D1745ABD-21CA-4A85-8E4A-35BB7B1E1CCF}"/>
              </a:ext>
            </a:extLst>
          </p:cNvPr>
          <p:cNvSpPr/>
          <p:nvPr/>
        </p:nvSpPr>
        <p:spPr>
          <a:xfrm>
            <a:off x="6543297" y="2317807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>
            <a:gsLst>
              <a:gs pos="0">
                <a:srgbClr val="33CCFF"/>
              </a:gs>
              <a:gs pos="100000">
                <a:srgbClr val="0099FF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23">
            <a:extLst>
              <a:ext uri="{FF2B5EF4-FFF2-40B4-BE49-F238E27FC236}">
                <a16:creationId xmlns="" xmlns:a16="http://schemas.microsoft.com/office/drawing/2014/main" id="{93C4D3A5-C5C5-4363-A2BF-7A038A694E83}"/>
              </a:ext>
            </a:extLst>
          </p:cNvPr>
          <p:cNvSpPr/>
          <p:nvPr/>
        </p:nvSpPr>
        <p:spPr>
          <a:xfrm>
            <a:off x="11939335" y="2330203"/>
            <a:ext cx="91440" cy="1201381"/>
          </a:xfrm>
          <a:prstGeom prst="rect">
            <a:avLst/>
          </a:prstGeom>
          <a:solidFill>
            <a:srgbClr val="0099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1">
            <a:extLst>
              <a:ext uri="{FF2B5EF4-FFF2-40B4-BE49-F238E27FC236}">
                <a16:creationId xmlns="" xmlns:a16="http://schemas.microsoft.com/office/drawing/2014/main" id="{3EDBE1B6-E091-433F-BF06-029B3AA047A4}"/>
              </a:ext>
            </a:extLst>
          </p:cNvPr>
          <p:cNvSpPr/>
          <p:nvPr/>
        </p:nvSpPr>
        <p:spPr>
          <a:xfrm rot="408333">
            <a:off x="8833697" y="1610808"/>
            <a:ext cx="3437916" cy="1201382"/>
          </a:xfrm>
          <a:prstGeom prst="rect">
            <a:avLst/>
          </a:prstGeom>
          <a:solidFill>
            <a:schemeClr val="tx1">
              <a:alpha val="46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9" name="Rectangle 25">
            <a:extLst>
              <a:ext uri="{FF2B5EF4-FFF2-40B4-BE49-F238E27FC236}">
                <a16:creationId xmlns="" xmlns:a16="http://schemas.microsoft.com/office/drawing/2014/main" id="{28D92954-3908-4D5A-A653-0C064E57969B}"/>
              </a:ext>
            </a:extLst>
          </p:cNvPr>
          <p:cNvSpPr/>
          <p:nvPr/>
        </p:nvSpPr>
        <p:spPr>
          <a:xfrm>
            <a:off x="7342747" y="1093492"/>
            <a:ext cx="4596588" cy="12013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: Shape 71">
            <a:extLst>
              <a:ext uri="{FF2B5EF4-FFF2-40B4-BE49-F238E27FC236}">
                <a16:creationId xmlns="" xmlns:a16="http://schemas.microsoft.com/office/drawing/2014/main" id="{C6926E70-F343-4F82-B447-0FAAB36CB9F6}"/>
              </a:ext>
            </a:extLst>
          </p:cNvPr>
          <p:cNvSpPr/>
          <p:nvPr/>
        </p:nvSpPr>
        <p:spPr>
          <a:xfrm rot="253844">
            <a:off x="7530566" y="1135215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5">
            <a:extLst>
              <a:ext uri="{FF2B5EF4-FFF2-40B4-BE49-F238E27FC236}">
                <a16:creationId xmlns="" xmlns:a16="http://schemas.microsoft.com/office/drawing/2014/main" id="{3577FE1B-285D-47D0-97DD-F37DC0E566D0}"/>
              </a:ext>
            </a:extLst>
          </p:cNvPr>
          <p:cNvSpPr/>
          <p:nvPr/>
        </p:nvSpPr>
        <p:spPr>
          <a:xfrm>
            <a:off x="5895740" y="1648680"/>
            <a:ext cx="1652302" cy="1201380"/>
          </a:xfrm>
          <a:prstGeom prst="ellipse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: Shape 66">
            <a:extLst>
              <a:ext uri="{FF2B5EF4-FFF2-40B4-BE49-F238E27FC236}">
                <a16:creationId xmlns="" xmlns:a16="http://schemas.microsoft.com/office/drawing/2014/main" id="{A203A58C-543E-40A5-850D-D22A588D24F6}"/>
              </a:ext>
            </a:extLst>
          </p:cNvPr>
          <p:cNvSpPr/>
          <p:nvPr/>
        </p:nvSpPr>
        <p:spPr>
          <a:xfrm rot="253844">
            <a:off x="7424180" y="1133722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: Shape 26">
            <a:extLst>
              <a:ext uri="{FF2B5EF4-FFF2-40B4-BE49-F238E27FC236}">
                <a16:creationId xmlns="" xmlns:a16="http://schemas.microsoft.com/office/drawing/2014/main" id="{ECE09BEB-DEF7-4261-B670-B9A37247BF60}"/>
              </a:ext>
            </a:extLst>
          </p:cNvPr>
          <p:cNvSpPr/>
          <p:nvPr/>
        </p:nvSpPr>
        <p:spPr>
          <a:xfrm>
            <a:off x="7342747" y="1093492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>
            <a:gsLst>
              <a:gs pos="0">
                <a:srgbClr val="FFCC00"/>
              </a:gs>
              <a:gs pos="100000">
                <a:srgbClr val="FF9900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reeform: Shape 27">
            <a:extLst>
              <a:ext uri="{FF2B5EF4-FFF2-40B4-BE49-F238E27FC236}">
                <a16:creationId xmlns="" xmlns:a16="http://schemas.microsoft.com/office/drawing/2014/main" id="{AB9D1A03-A331-4591-8DE4-0DF498EED676}"/>
              </a:ext>
            </a:extLst>
          </p:cNvPr>
          <p:cNvSpPr/>
          <p:nvPr/>
        </p:nvSpPr>
        <p:spPr>
          <a:xfrm flipH="1" flipV="1">
            <a:off x="6141366" y="1093492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 flip="none" rotWithShape="1">
            <a:gsLst>
              <a:gs pos="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28">
            <a:extLst>
              <a:ext uri="{FF2B5EF4-FFF2-40B4-BE49-F238E27FC236}">
                <a16:creationId xmlns="" xmlns:a16="http://schemas.microsoft.com/office/drawing/2014/main" id="{BEE924DA-B36C-4679-A5BC-C6EE2DD7F502}"/>
              </a:ext>
            </a:extLst>
          </p:cNvPr>
          <p:cNvSpPr/>
          <p:nvPr/>
        </p:nvSpPr>
        <p:spPr>
          <a:xfrm>
            <a:off x="11939335" y="1093492"/>
            <a:ext cx="91440" cy="1201381"/>
          </a:xfrm>
          <a:prstGeom prst="rect">
            <a:avLst/>
          </a:prstGeom>
          <a:solidFill>
            <a:srgbClr val="FF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5" name="Picture 39">
            <a:extLst>
              <a:ext uri="{FF2B5EF4-FFF2-40B4-BE49-F238E27FC236}">
                <a16:creationId xmlns="" xmlns:a16="http://schemas.microsoft.com/office/drawing/2014/main" id="{AB1469CA-BDF3-4C13-973A-16F0906D18D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9337" y="1547511"/>
            <a:ext cx="537181" cy="51547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1" name="TextBox 49">
            <a:extLst>
              <a:ext uri="{FF2B5EF4-FFF2-40B4-BE49-F238E27FC236}">
                <a16:creationId xmlns="" xmlns:a16="http://schemas.microsoft.com/office/drawing/2014/main" id="{3BC3F107-E536-4968-B783-44DDACF22075}"/>
              </a:ext>
            </a:extLst>
          </p:cNvPr>
          <p:cNvSpPr txBox="1"/>
          <p:nvPr/>
        </p:nvSpPr>
        <p:spPr>
          <a:xfrm>
            <a:off x="7548041" y="3544284"/>
            <a:ext cx="43452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defRPr/>
            </a:pPr>
            <a:r>
              <a:rPr lang="ar-SY" b="1" dirty="0" smtClean="0">
                <a:solidFill>
                  <a:srgbClr val="7030A0"/>
                </a:solidFill>
                <a:latin typeface="Oswald" panose="02000503000000000000" pitchFamily="2" charset="0"/>
              </a:rPr>
              <a:t>أما النباتات</a:t>
            </a:r>
            <a:r>
              <a:rPr lang="ar-SY" b="1" dirty="0" smtClean="0">
                <a:latin typeface="Oswald" panose="02000503000000000000" pitchFamily="2" charset="0"/>
              </a:rPr>
              <a:t> فهي تحتاج إلى الأكسجين للتنفّس و إلى غاز ثاني أكسيد الكربون الموجود في الهواء بالإضافة إلى الماء و ضوء الشمس لكي تصنع غذاءها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Oswald" panose="02000503000000000000" pitchFamily="2" charset="0"/>
            </a:endParaRPr>
          </a:p>
        </p:txBody>
      </p:sp>
      <p:sp>
        <p:nvSpPr>
          <p:cNvPr id="93" name="TextBox 51">
            <a:extLst>
              <a:ext uri="{FF2B5EF4-FFF2-40B4-BE49-F238E27FC236}">
                <a16:creationId xmlns="" xmlns:a16="http://schemas.microsoft.com/office/drawing/2014/main" id="{15ADE817-36F8-4A64-99D1-42FF21F1A073}"/>
              </a:ext>
            </a:extLst>
          </p:cNvPr>
          <p:cNvSpPr txBox="1"/>
          <p:nvPr/>
        </p:nvSpPr>
        <p:spPr>
          <a:xfrm>
            <a:off x="7226501" y="2663973"/>
            <a:ext cx="4712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defRPr/>
            </a:pPr>
            <a:r>
              <a:rPr lang="ar-SY" b="1" dirty="0" smtClean="0">
                <a:solidFill>
                  <a:srgbClr val="0070C0"/>
                </a:solidFill>
                <a:latin typeface="Oswald" panose="02000503000000000000" pitchFamily="2" charset="0"/>
              </a:rPr>
              <a:t>تتنفس الحيوانات </a:t>
            </a:r>
            <a:r>
              <a:rPr lang="ar-SY" b="1" dirty="0" smtClean="0">
                <a:latin typeface="Oswald" panose="02000503000000000000" pitchFamily="2" charset="0"/>
              </a:rPr>
              <a:t>فتأخذ الأكسجين من الهواء , و معظم المخلوقات الحية البحرية فتأخذ الأكسجين للتنفس من الماء</a:t>
            </a:r>
            <a:endParaRPr lang="ar-SY" b="1" dirty="0">
              <a:latin typeface="Oswald" panose="02000503000000000000" pitchFamily="2" charset="0"/>
            </a:endParaRPr>
          </a:p>
        </p:txBody>
      </p:sp>
      <p:sp>
        <p:nvSpPr>
          <p:cNvPr id="95" name="TextBox 53">
            <a:extLst>
              <a:ext uri="{FF2B5EF4-FFF2-40B4-BE49-F238E27FC236}">
                <a16:creationId xmlns="" xmlns:a16="http://schemas.microsoft.com/office/drawing/2014/main" id="{E1ED38C1-3EB0-47D6-B4F1-8D225FF32CDC}"/>
              </a:ext>
            </a:extLst>
          </p:cNvPr>
          <p:cNvSpPr txBox="1"/>
          <p:nvPr/>
        </p:nvSpPr>
        <p:spPr>
          <a:xfrm>
            <a:off x="8224120" y="1207603"/>
            <a:ext cx="37804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defRPr/>
            </a:pPr>
            <a:r>
              <a:rPr lang="ar-SY" sz="2000" b="1" dirty="0" smtClean="0">
                <a:solidFill>
                  <a:schemeClr val="accent2"/>
                </a:solidFill>
                <a:latin typeface="Oswald" panose="02000503000000000000" pitchFamily="2" charset="0"/>
              </a:rPr>
              <a:t>الغازات </a:t>
            </a:r>
            <a:endParaRPr lang="ar-SY" b="1" dirty="0" smtClean="0">
              <a:solidFill>
                <a:schemeClr val="accent2"/>
              </a:solidFill>
              <a:latin typeface="Oswald" panose="02000503000000000000" pitchFamily="2" charset="0"/>
            </a:endParaRPr>
          </a:p>
          <a:p>
            <a:pPr lvl="0" algn="r">
              <a:defRPr/>
            </a:pPr>
            <a:r>
              <a:rPr lang="ar-SY" b="1" dirty="0" smtClean="0">
                <a:latin typeface="Oswald" panose="02000503000000000000" pitchFamily="2" charset="0"/>
              </a:rPr>
              <a:t>تحتاج معظم المخلوقات الحية إلى الأكسجين لكي تعيش و هو يوجد في الهواء أو الماء</a:t>
            </a:r>
            <a:endParaRPr lang="ar-SY" b="1" dirty="0">
              <a:latin typeface="Oswald" panose="020005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169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0" grpId="1" animBg="1"/>
      <p:bldP spid="49" grpId="0" animBg="1"/>
      <p:bldP spid="50" grpId="0" animBg="1"/>
      <p:bldP spid="51" grpId="0" animBg="1"/>
      <p:bldP spid="52" grpId="0" animBg="1"/>
      <p:bldP spid="53" grpId="0" animBg="1"/>
      <p:bldP spid="55" grpId="0" animBg="1"/>
      <p:bldP spid="56" grpId="0" animBg="1"/>
      <p:bldP spid="61" grpId="0" animBg="1"/>
      <p:bldP spid="62" grpId="0" animBg="1"/>
      <p:bldP spid="63" grpId="0" animBg="1"/>
      <p:bldP spid="65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4" grpId="0" animBg="1"/>
      <p:bldP spid="81" grpId="0" animBg="1"/>
      <p:bldP spid="82" grpId="0" animBg="1"/>
      <p:bldP spid="91" grpId="0"/>
      <p:bldP spid="93" grpId="0"/>
      <p:bldP spid="9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8846</TotalTime>
  <Words>767</Words>
  <Application>Microsoft Office PowerPoint</Application>
  <PresentationFormat>مخصص</PresentationFormat>
  <Paragraphs>152</Paragraphs>
  <Slides>14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15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6188</cp:revision>
  <dcterms:created xsi:type="dcterms:W3CDTF">2020-10-10T04:32:51Z</dcterms:created>
  <dcterms:modified xsi:type="dcterms:W3CDTF">2021-08-02T17:04:13Z</dcterms:modified>
</cp:coreProperties>
</file>