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28" r:id="rId3"/>
    <p:sldId id="413" r:id="rId4"/>
    <p:sldId id="422" r:id="rId5"/>
    <p:sldId id="425" r:id="rId6"/>
    <p:sldId id="415" r:id="rId7"/>
    <p:sldId id="424" r:id="rId8"/>
    <p:sldId id="418" r:id="rId9"/>
    <p:sldId id="419" r:id="rId10"/>
    <p:sldId id="420" r:id="rId11"/>
    <p:sldId id="426" r:id="rId12"/>
    <p:sldId id="427" r:id="rId13"/>
    <p:sldId id="423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  <p15:guide id="3" pos="4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 varScale="1">
        <p:scale>
          <a:sx n="107" d="100"/>
          <a:sy n="107" d="100"/>
        </p:scale>
        <p:origin x="78" y="114"/>
      </p:cViewPr>
      <p:guideLst>
        <p:guide orient="horz" pos="2160"/>
        <p:guide pos="3858"/>
        <p:guide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21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sv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21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21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395479" y="1933130"/>
            <a:ext cx="5355771" cy="3330567"/>
            <a:chOff x="3395479" y="1933130"/>
            <a:chExt cx="5355771" cy="333056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395479" y="2462440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الخلفاء الراشدون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87342" y="250784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20210" y="250784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71489" y="51742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58821" y="263340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1109" y="374549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20708" y="509695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500864" y="421029"/>
            <a:ext cx="2451474" cy="559599"/>
            <a:chOff x="5608257" y="1082155"/>
            <a:chExt cx="2451474" cy="559599"/>
          </a:xfrm>
        </p:grpSpPr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5608257" y="1082155"/>
              <a:ext cx="2451474" cy="5595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5809451" y="1115161"/>
              <a:ext cx="2134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علي بن أبي طالب</a:t>
              </a:r>
            </a:p>
          </p:txBody>
        </p:sp>
      </p:grpSp>
      <p:sp>
        <p:nvSpPr>
          <p:cNvPr id="33" name="Freeform: Shape 56">
            <a:extLst>
              <a:ext uri="{FF2B5EF4-FFF2-40B4-BE49-F238E27FC236}">
                <a16:creationId xmlns:a16="http://schemas.microsoft.com/office/drawing/2014/main" id="{9A6258B0-9F92-4563-8296-5A7B27275674}"/>
              </a:ext>
            </a:extLst>
          </p:cNvPr>
          <p:cNvSpPr/>
          <p:nvPr/>
        </p:nvSpPr>
        <p:spPr>
          <a:xfrm rot="17694347">
            <a:off x="6593821" y="4492725"/>
            <a:ext cx="811315" cy="759851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  <a:gd name="connsiteX0" fmla="*/ 862022 w 1183343"/>
              <a:gd name="connsiteY0" fmla="*/ 642492 h 642492"/>
              <a:gd name="connsiteX1" fmla="*/ 1183343 w 1183343"/>
              <a:gd name="connsiteY1" fmla="*/ 520978 h 642492"/>
              <a:gd name="connsiteX2" fmla="*/ 271897 w 1183343"/>
              <a:gd name="connsiteY2" fmla="*/ 44037 h 642492"/>
              <a:gd name="connsiteX3" fmla="*/ 0 w 1183343"/>
              <a:gd name="connsiteY3" fmla="*/ 0 h 642492"/>
              <a:gd name="connsiteX4" fmla="*/ 862022 w 1183343"/>
              <a:gd name="connsiteY4" fmla="*/ 642492 h 642492"/>
              <a:gd name="connsiteX0" fmla="*/ 819789 w 1141110"/>
              <a:gd name="connsiteY0" fmla="*/ 650601 h 650601"/>
              <a:gd name="connsiteX1" fmla="*/ 1141110 w 1141110"/>
              <a:gd name="connsiteY1" fmla="*/ 529087 h 650601"/>
              <a:gd name="connsiteX2" fmla="*/ 229664 w 1141110"/>
              <a:gd name="connsiteY2" fmla="*/ 52146 h 650601"/>
              <a:gd name="connsiteX3" fmla="*/ 0 w 1141110"/>
              <a:gd name="connsiteY3" fmla="*/ 0 h 650601"/>
              <a:gd name="connsiteX4" fmla="*/ 819789 w 1141110"/>
              <a:gd name="connsiteY4" fmla="*/ 650601 h 650601"/>
              <a:gd name="connsiteX0" fmla="*/ 812919 w 1134240"/>
              <a:gd name="connsiteY0" fmla="*/ 619291 h 619291"/>
              <a:gd name="connsiteX1" fmla="*/ 1134240 w 1134240"/>
              <a:gd name="connsiteY1" fmla="*/ 497777 h 619291"/>
              <a:gd name="connsiteX2" fmla="*/ 222794 w 1134240"/>
              <a:gd name="connsiteY2" fmla="*/ 20836 h 619291"/>
              <a:gd name="connsiteX3" fmla="*/ 0 w 1134240"/>
              <a:gd name="connsiteY3" fmla="*/ 0 h 619291"/>
              <a:gd name="connsiteX4" fmla="*/ 812919 w 1134240"/>
              <a:gd name="connsiteY4" fmla="*/ 619291 h 619291"/>
              <a:gd name="connsiteX0" fmla="*/ 834862 w 1156183"/>
              <a:gd name="connsiteY0" fmla="*/ 795319 h 795319"/>
              <a:gd name="connsiteX1" fmla="*/ 1156183 w 1156183"/>
              <a:gd name="connsiteY1" fmla="*/ 673805 h 795319"/>
              <a:gd name="connsiteX2" fmla="*/ 0 w 1156183"/>
              <a:gd name="connsiteY2" fmla="*/ 0 h 795319"/>
              <a:gd name="connsiteX3" fmla="*/ 21943 w 1156183"/>
              <a:gd name="connsiteY3" fmla="*/ 176028 h 795319"/>
              <a:gd name="connsiteX4" fmla="*/ 834862 w 1156183"/>
              <a:gd name="connsiteY4" fmla="*/ 795319 h 795319"/>
              <a:gd name="connsiteX0" fmla="*/ 834862 w 848267"/>
              <a:gd name="connsiteY0" fmla="*/ 795319 h 795319"/>
              <a:gd name="connsiteX1" fmla="*/ 848267 w 848267"/>
              <a:gd name="connsiteY1" fmla="*/ 671107 h 795319"/>
              <a:gd name="connsiteX2" fmla="*/ 0 w 848267"/>
              <a:gd name="connsiteY2" fmla="*/ 0 h 795319"/>
              <a:gd name="connsiteX3" fmla="*/ 21943 w 848267"/>
              <a:gd name="connsiteY3" fmla="*/ 176028 h 795319"/>
              <a:gd name="connsiteX4" fmla="*/ 834862 w 848267"/>
              <a:gd name="connsiteY4" fmla="*/ 795319 h 795319"/>
              <a:gd name="connsiteX0" fmla="*/ 833258 w 848267"/>
              <a:gd name="connsiteY0" fmla="*/ 805696 h 805696"/>
              <a:gd name="connsiteX1" fmla="*/ 848267 w 848267"/>
              <a:gd name="connsiteY1" fmla="*/ 671107 h 805696"/>
              <a:gd name="connsiteX2" fmla="*/ 0 w 848267"/>
              <a:gd name="connsiteY2" fmla="*/ 0 h 805696"/>
              <a:gd name="connsiteX3" fmla="*/ 21943 w 848267"/>
              <a:gd name="connsiteY3" fmla="*/ 176028 h 805696"/>
              <a:gd name="connsiteX4" fmla="*/ 833258 w 848267"/>
              <a:gd name="connsiteY4" fmla="*/ 805696 h 805696"/>
              <a:gd name="connsiteX0" fmla="*/ 833258 w 833258"/>
              <a:gd name="connsiteY0" fmla="*/ 805696 h 805696"/>
              <a:gd name="connsiteX1" fmla="*/ 740350 w 833258"/>
              <a:gd name="connsiteY1" fmla="*/ 618472 h 805696"/>
              <a:gd name="connsiteX2" fmla="*/ 0 w 833258"/>
              <a:gd name="connsiteY2" fmla="*/ 0 h 805696"/>
              <a:gd name="connsiteX3" fmla="*/ 21943 w 833258"/>
              <a:gd name="connsiteY3" fmla="*/ 176028 h 805696"/>
              <a:gd name="connsiteX4" fmla="*/ 833258 w 833258"/>
              <a:gd name="connsiteY4" fmla="*/ 805696 h 805696"/>
              <a:gd name="connsiteX0" fmla="*/ 811315 w 811315"/>
              <a:gd name="connsiteY0" fmla="*/ 759851 h 759851"/>
              <a:gd name="connsiteX1" fmla="*/ 718407 w 811315"/>
              <a:gd name="connsiteY1" fmla="*/ 572627 h 759851"/>
              <a:gd name="connsiteX2" fmla="*/ 31450 w 811315"/>
              <a:gd name="connsiteY2" fmla="*/ 0 h 759851"/>
              <a:gd name="connsiteX3" fmla="*/ 0 w 811315"/>
              <a:gd name="connsiteY3" fmla="*/ 130183 h 759851"/>
              <a:gd name="connsiteX4" fmla="*/ 811315 w 811315"/>
              <a:gd name="connsiteY4" fmla="*/ 759851 h 75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15" h="759851">
                <a:moveTo>
                  <a:pt x="811315" y="759851"/>
                </a:moveTo>
                <a:lnTo>
                  <a:pt x="718407" y="572627"/>
                </a:lnTo>
                <a:lnTo>
                  <a:pt x="31450" y="0"/>
                </a:lnTo>
                <a:lnTo>
                  <a:pt x="0" y="130183"/>
                </a:lnTo>
                <a:lnTo>
                  <a:pt x="811315" y="759851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25">
            <a:extLst>
              <a:ext uri="{FF2B5EF4-FFF2-40B4-BE49-F238E27FC236}">
                <a16:creationId xmlns:a16="http://schemas.microsoft.com/office/drawing/2014/main" id="{487A9075-6F40-4431-8A54-65B615B0CE50}"/>
              </a:ext>
            </a:extLst>
          </p:cNvPr>
          <p:cNvSpPr/>
          <p:nvPr/>
        </p:nvSpPr>
        <p:spPr>
          <a:xfrm>
            <a:off x="7463493" y="4662180"/>
            <a:ext cx="1183343" cy="520978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3" h="520978">
                <a:moveTo>
                  <a:pt x="962930" y="488307"/>
                </a:moveTo>
                <a:lnTo>
                  <a:pt x="1183343" y="520978"/>
                </a:lnTo>
                <a:lnTo>
                  <a:pt x="271897" y="44037"/>
                </a:lnTo>
                <a:lnTo>
                  <a:pt x="0" y="0"/>
                </a:lnTo>
                <a:lnTo>
                  <a:pt x="962930" y="488307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11">
            <a:extLst>
              <a:ext uri="{FF2B5EF4-FFF2-40B4-BE49-F238E27FC236}">
                <a16:creationId xmlns:a16="http://schemas.microsoft.com/office/drawing/2014/main" id="{2CC9D571-3F9C-4FA9-B194-FF1F2BB4DC95}"/>
              </a:ext>
            </a:extLst>
          </p:cNvPr>
          <p:cNvSpPr/>
          <p:nvPr/>
        </p:nvSpPr>
        <p:spPr>
          <a:xfrm rot="16200000">
            <a:off x="6535417" y="4672708"/>
            <a:ext cx="977050" cy="949946"/>
          </a:xfrm>
          <a:prstGeom prst="triangle">
            <a:avLst/>
          </a:prstGeom>
          <a:solidFill>
            <a:srgbClr val="E0B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13">
            <a:extLst>
              <a:ext uri="{FF2B5EF4-FFF2-40B4-BE49-F238E27FC236}">
                <a16:creationId xmlns:a16="http://schemas.microsoft.com/office/drawing/2014/main" id="{878B7788-EBDA-4022-8A3F-1619016A4AF1}"/>
              </a:ext>
            </a:extLst>
          </p:cNvPr>
          <p:cNvSpPr/>
          <p:nvPr/>
        </p:nvSpPr>
        <p:spPr>
          <a:xfrm rot="5400000" flipH="1">
            <a:off x="7477611" y="4667759"/>
            <a:ext cx="977050" cy="959842"/>
          </a:xfrm>
          <a:prstGeom prst="triangle">
            <a:avLst/>
          </a:prstGeom>
          <a:solidFill>
            <a:srgbClr val="D5A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50">
            <a:extLst>
              <a:ext uri="{FF2B5EF4-FFF2-40B4-BE49-F238E27FC236}">
                <a16:creationId xmlns:a16="http://schemas.microsoft.com/office/drawing/2014/main" id="{3A03E26A-BBD5-42C2-89D8-F531E0188BFB}"/>
              </a:ext>
            </a:extLst>
          </p:cNvPr>
          <p:cNvGrpSpPr/>
          <p:nvPr/>
        </p:nvGrpSpPr>
        <p:grpSpPr>
          <a:xfrm>
            <a:off x="7659710" y="1847701"/>
            <a:ext cx="2384843" cy="4290900"/>
            <a:chOff x="6099447" y="1490381"/>
            <a:chExt cx="2384843" cy="4290900"/>
          </a:xfrm>
        </p:grpSpPr>
        <p:sp>
          <p:nvSpPr>
            <p:cNvPr id="42" name="Arrow: Bent 22">
              <a:extLst>
                <a:ext uri="{FF2B5EF4-FFF2-40B4-BE49-F238E27FC236}">
                  <a16:creationId xmlns:a16="http://schemas.microsoft.com/office/drawing/2014/main" id="{C0947DD2-841E-44A6-8D5B-A379B3CBA1B5}"/>
                </a:ext>
              </a:extLst>
            </p:cNvPr>
            <p:cNvSpPr/>
            <p:nvPr/>
          </p:nvSpPr>
          <p:spPr>
            <a:xfrm>
              <a:off x="6099447" y="1490381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34">
              <a:extLst>
                <a:ext uri="{FF2B5EF4-FFF2-40B4-BE49-F238E27FC236}">
                  <a16:creationId xmlns:a16="http://schemas.microsoft.com/office/drawing/2014/main" id="{369A97B0-F5D0-4244-B948-793D15D3D216}"/>
                </a:ext>
              </a:extLst>
            </p:cNvPr>
            <p:cNvSpPr txBox="1"/>
            <p:nvPr/>
          </p:nvSpPr>
          <p:spPr>
            <a:xfrm>
              <a:off x="7281334" y="1774332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3</a:t>
              </a:r>
            </a:p>
          </p:txBody>
        </p:sp>
        <p:pic>
          <p:nvPicPr>
            <p:cNvPr id="44" name="Graphic 14" descr="Lightbulb">
              <a:extLst>
                <a:ext uri="{FF2B5EF4-FFF2-40B4-BE49-F238E27FC236}">
                  <a16:creationId xmlns:a16="http://schemas.microsoft.com/office/drawing/2014/main" id="{7CD66289-09FE-414B-93E5-5B45A719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7862" y="4230175"/>
              <a:ext cx="274320" cy="274320"/>
            </a:xfrm>
            <a:prstGeom prst="rect">
              <a:avLst/>
            </a:prstGeom>
          </p:spPr>
        </p:pic>
      </p:grpSp>
      <p:grpSp>
        <p:nvGrpSpPr>
          <p:cNvPr id="45" name="Group 49">
            <a:extLst>
              <a:ext uri="{FF2B5EF4-FFF2-40B4-BE49-F238E27FC236}">
                <a16:creationId xmlns:a16="http://schemas.microsoft.com/office/drawing/2014/main" id="{6875B96B-6A55-4B48-9D1D-12E13FE32A81}"/>
              </a:ext>
            </a:extLst>
          </p:cNvPr>
          <p:cNvGrpSpPr/>
          <p:nvPr/>
        </p:nvGrpSpPr>
        <p:grpSpPr>
          <a:xfrm>
            <a:off x="5285561" y="1484260"/>
            <a:ext cx="2384843" cy="4290900"/>
            <a:chOff x="3725298" y="1126940"/>
            <a:chExt cx="2384843" cy="4290900"/>
          </a:xfrm>
        </p:grpSpPr>
        <p:sp>
          <p:nvSpPr>
            <p:cNvPr id="46" name="Arrow: Bent 20">
              <a:extLst>
                <a:ext uri="{FF2B5EF4-FFF2-40B4-BE49-F238E27FC236}">
                  <a16:creationId xmlns:a16="http://schemas.microsoft.com/office/drawing/2014/main" id="{CEB0FBE3-4551-40F8-B4F9-09B5CD012326}"/>
                </a:ext>
              </a:extLst>
            </p:cNvPr>
            <p:cNvSpPr/>
            <p:nvPr/>
          </p:nvSpPr>
          <p:spPr>
            <a:xfrm flipH="1">
              <a:off x="3725298" y="1126940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CCFF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33">
              <a:extLst>
                <a:ext uri="{FF2B5EF4-FFF2-40B4-BE49-F238E27FC236}">
                  <a16:creationId xmlns:a16="http://schemas.microsoft.com/office/drawing/2014/main" id="{FB2F363F-9AEE-4589-A534-DD77868B0D16}"/>
                </a:ext>
              </a:extLst>
            </p:cNvPr>
            <p:cNvSpPr txBox="1"/>
            <p:nvPr/>
          </p:nvSpPr>
          <p:spPr>
            <a:xfrm>
              <a:off x="3871115" y="1428647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2</a:t>
              </a:r>
            </a:p>
          </p:txBody>
        </p:sp>
        <p:pic>
          <p:nvPicPr>
            <p:cNvPr id="48" name="Graphic 37" descr="Stopwatch">
              <a:extLst>
                <a:ext uri="{FF2B5EF4-FFF2-40B4-BE49-F238E27FC236}">
                  <a16:creationId xmlns:a16="http://schemas.microsoft.com/office/drawing/2014/main" id="{CBFEFD61-531E-45B0-B130-E637FAB0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77055" y="4255772"/>
              <a:ext cx="274320" cy="27432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5219450-B558-4F80-8FB7-428F464AB662}"/>
              </a:ext>
            </a:extLst>
          </p:cNvPr>
          <p:cNvGrpSpPr/>
          <p:nvPr/>
        </p:nvGrpSpPr>
        <p:grpSpPr>
          <a:xfrm>
            <a:off x="5781262" y="2486741"/>
            <a:ext cx="1524646" cy="3736779"/>
            <a:chOff x="4220999" y="2129421"/>
            <a:chExt cx="1524646" cy="3736779"/>
          </a:xfrm>
        </p:grpSpPr>
        <p:sp>
          <p:nvSpPr>
            <p:cNvPr id="50" name="Arrow: Bent 8">
              <a:extLst>
                <a:ext uri="{FF2B5EF4-FFF2-40B4-BE49-F238E27FC236}">
                  <a16:creationId xmlns:a16="http://schemas.microsoft.com/office/drawing/2014/main" id="{30EBEA2D-3D61-4E1F-A482-B7287C5BC525}"/>
                </a:ext>
              </a:extLst>
            </p:cNvPr>
            <p:cNvSpPr/>
            <p:nvPr/>
          </p:nvSpPr>
          <p:spPr>
            <a:xfrm flipH="1">
              <a:off x="4220999" y="2129421"/>
              <a:ext cx="1524646" cy="3736779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FF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id="{BF2B497F-4339-45DA-B697-03D70CE1A853}"/>
                </a:ext>
              </a:extLst>
            </p:cNvPr>
            <p:cNvSpPr txBox="1"/>
            <p:nvPr/>
          </p:nvSpPr>
          <p:spPr>
            <a:xfrm>
              <a:off x="4344289" y="2426705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</a:p>
          </p:txBody>
        </p:sp>
        <p:pic>
          <p:nvPicPr>
            <p:cNvPr id="52" name="Graphic 39" descr="Handshake">
              <a:extLst>
                <a:ext uri="{FF2B5EF4-FFF2-40B4-BE49-F238E27FC236}">
                  <a16:creationId xmlns:a16="http://schemas.microsoft.com/office/drawing/2014/main" id="{CB116085-F017-4849-8C57-C9F6F631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84498" y="4503843"/>
              <a:ext cx="274320" cy="274320"/>
            </a:xfrm>
            <a:prstGeom prst="rect">
              <a:avLst/>
            </a:prstGeom>
          </p:spPr>
        </p:pic>
      </p:grpSp>
      <p:grpSp>
        <p:nvGrpSpPr>
          <p:cNvPr id="57" name="Group 52">
            <a:extLst>
              <a:ext uri="{FF2B5EF4-FFF2-40B4-BE49-F238E27FC236}">
                <a16:creationId xmlns:a16="http://schemas.microsoft.com/office/drawing/2014/main" id="{9CBB784E-E7FD-44A7-83C2-6F66B1E73A9D}"/>
              </a:ext>
            </a:extLst>
          </p:cNvPr>
          <p:cNvGrpSpPr/>
          <p:nvPr/>
        </p:nvGrpSpPr>
        <p:grpSpPr>
          <a:xfrm>
            <a:off x="2721648" y="2876358"/>
            <a:ext cx="2632921" cy="561525"/>
            <a:chOff x="1485201" y="2361340"/>
            <a:chExt cx="2632921" cy="561525"/>
          </a:xfrm>
        </p:grpSpPr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id="{3B9B4760-2F37-4ECA-AAE2-212021F4C1BC}"/>
                </a:ext>
              </a:extLst>
            </p:cNvPr>
            <p:cNvSpPr txBox="1"/>
            <p:nvPr/>
          </p:nvSpPr>
          <p:spPr>
            <a:xfrm>
              <a:off x="1485201" y="2361340"/>
              <a:ext cx="2632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مواجهة </a:t>
              </a:r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الخوارج و أصحاب الفتن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id="{479E858E-1373-421E-B8CD-800A947E627D}"/>
                </a:ext>
              </a:extLst>
            </p:cNvPr>
            <p:cNvSpPr txBox="1"/>
            <p:nvPr/>
          </p:nvSpPr>
          <p:spPr>
            <a:xfrm>
              <a:off x="1858152" y="2692033"/>
              <a:ext cx="2259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9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id="{1427CF69-581C-4C75-AEC1-9455107307AA}"/>
              </a:ext>
            </a:extLst>
          </p:cNvPr>
          <p:cNvGrpSpPr/>
          <p:nvPr/>
        </p:nvGrpSpPr>
        <p:grpSpPr>
          <a:xfrm>
            <a:off x="2531223" y="1663035"/>
            <a:ext cx="2608974" cy="543574"/>
            <a:chOff x="2302811" y="1888100"/>
            <a:chExt cx="1258212" cy="543574"/>
          </a:xfrm>
        </p:grpSpPr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id="{A9028BCA-9171-43EA-9DCF-78FE5974C416}"/>
                </a:ext>
              </a:extLst>
            </p:cNvPr>
            <p:cNvSpPr txBox="1"/>
            <p:nvPr/>
          </p:nvSpPr>
          <p:spPr>
            <a:xfrm>
              <a:off x="2305542" y="1888100"/>
              <a:ext cx="1166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تنظيم </a:t>
              </a:r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الشرطة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id="{CCBE0D41-3887-4EC5-A67C-A5D9BB006D1B}"/>
                </a:ext>
              </a:extLst>
            </p:cNvPr>
            <p:cNvSpPr txBox="1"/>
            <p:nvPr/>
          </p:nvSpPr>
          <p:spPr>
            <a:xfrm>
              <a:off x="2302811" y="2093120"/>
              <a:ext cx="1258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3" name="Group 54">
            <a:extLst>
              <a:ext uri="{FF2B5EF4-FFF2-40B4-BE49-F238E27FC236}">
                <a16:creationId xmlns:a16="http://schemas.microsoft.com/office/drawing/2014/main" id="{AA4A199A-5FAF-4025-AB3C-B439FFDECA40}"/>
              </a:ext>
            </a:extLst>
          </p:cNvPr>
          <p:cNvGrpSpPr/>
          <p:nvPr/>
        </p:nvGrpSpPr>
        <p:grpSpPr>
          <a:xfrm>
            <a:off x="9611156" y="2037332"/>
            <a:ext cx="2580844" cy="800004"/>
            <a:chOff x="8055761" y="1084555"/>
            <a:chExt cx="2580844" cy="800004"/>
          </a:xfrm>
        </p:grpSpPr>
        <p:sp>
          <p:nvSpPr>
            <p:cNvPr id="64" name="TextBox 29">
              <a:extLst>
                <a:ext uri="{FF2B5EF4-FFF2-40B4-BE49-F238E27FC236}">
                  <a16:creationId xmlns:a16="http://schemas.microsoft.com/office/drawing/2014/main" id="{C8939E5E-1E95-4AA6-9238-FE679310DE39}"/>
                </a:ext>
              </a:extLst>
            </p:cNvPr>
            <p:cNvSpPr txBox="1"/>
            <p:nvPr/>
          </p:nvSpPr>
          <p:spPr>
            <a:xfrm>
              <a:off x="8369556" y="1084555"/>
              <a:ext cx="2267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تنظيم</a:t>
              </a:r>
              <a:r>
                <a:rPr lang="ar-SY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 الاحتساب </a:t>
              </a:r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في الأسواق ( الرقابة و الجودة)</a:t>
              </a:r>
            </a:p>
          </p:txBody>
        </p:sp>
        <p:sp>
          <p:nvSpPr>
            <p:cNvPr id="65" name="TextBox 30">
              <a:extLst>
                <a:ext uri="{FF2B5EF4-FFF2-40B4-BE49-F238E27FC236}">
                  <a16:creationId xmlns:a16="http://schemas.microsoft.com/office/drawing/2014/main" id="{C31296DC-F0D6-4541-A182-52EAD2A1B4CD}"/>
                </a:ext>
              </a:extLst>
            </p:cNvPr>
            <p:cNvSpPr txBox="1"/>
            <p:nvPr/>
          </p:nvSpPr>
          <p:spPr>
            <a:xfrm>
              <a:off x="8055761" y="1546005"/>
              <a:ext cx="2422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69" name="Freeform: Shape 47">
            <a:extLst>
              <a:ext uri="{FF2B5EF4-FFF2-40B4-BE49-F238E27FC236}">
                <a16:creationId xmlns:a16="http://schemas.microsoft.com/office/drawing/2014/main" id="{1C753C69-666C-4CCB-B0E1-5CCBABBA4DAC}"/>
              </a:ext>
            </a:extLst>
          </p:cNvPr>
          <p:cNvSpPr/>
          <p:nvPr/>
        </p:nvSpPr>
        <p:spPr>
          <a:xfrm flipH="1">
            <a:off x="7340841" y="5860310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23">
            <a:extLst>
              <a:ext uri="{FF2B5EF4-FFF2-40B4-BE49-F238E27FC236}">
                <a16:creationId xmlns:a16="http://schemas.microsoft.com/office/drawing/2014/main" id="{E7092BB7-B270-4FE1-8141-B55AB3F20C13}"/>
              </a:ext>
            </a:extLst>
          </p:cNvPr>
          <p:cNvSpPr/>
          <p:nvPr/>
        </p:nvSpPr>
        <p:spPr>
          <a:xfrm>
            <a:off x="5836226" y="5837826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id="{BA978252-E094-4C94-A598-67CBB441B707}"/>
              </a:ext>
            </a:extLst>
          </p:cNvPr>
          <p:cNvGrpSpPr/>
          <p:nvPr/>
        </p:nvGrpSpPr>
        <p:grpSpPr>
          <a:xfrm>
            <a:off x="6110660" y="5110584"/>
            <a:ext cx="2766192" cy="1627908"/>
            <a:chOff x="4696413" y="4765964"/>
            <a:chExt cx="2766192" cy="1627908"/>
          </a:xfrm>
        </p:grpSpPr>
        <p:sp>
          <p:nvSpPr>
            <p:cNvPr id="72" name="Freeform: Shape 10">
              <a:extLst>
                <a:ext uri="{FF2B5EF4-FFF2-40B4-BE49-F238E27FC236}">
                  <a16:creationId xmlns:a16="http://schemas.microsoft.com/office/drawing/2014/main" id="{73EAFC3E-6EA3-4AF2-91CF-6B84B44B3417}"/>
                </a:ext>
              </a:extLst>
            </p:cNvPr>
            <p:cNvSpPr/>
            <p:nvPr/>
          </p:nvSpPr>
          <p:spPr>
            <a:xfrm>
              <a:off x="5141106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12">
              <a:extLst>
                <a:ext uri="{FF2B5EF4-FFF2-40B4-BE49-F238E27FC236}">
                  <a16:creationId xmlns:a16="http://schemas.microsoft.com/office/drawing/2014/main" id="{2942F095-14D6-417D-B458-3166616F5482}"/>
                </a:ext>
              </a:extLst>
            </p:cNvPr>
            <p:cNvSpPr/>
            <p:nvPr/>
          </p:nvSpPr>
          <p:spPr>
            <a:xfrm flipH="1">
              <a:off x="6091052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Freeform: Shape 18">
              <a:extLst>
                <a:ext uri="{FF2B5EF4-FFF2-40B4-BE49-F238E27FC236}">
                  <a16:creationId xmlns:a16="http://schemas.microsoft.com/office/drawing/2014/main" id="{6E88EFC9-3452-4ED7-8611-A05F7D4A0C2D}"/>
                </a:ext>
              </a:extLst>
            </p:cNvPr>
            <p:cNvSpPr/>
            <p:nvPr/>
          </p:nvSpPr>
          <p:spPr>
            <a:xfrm>
              <a:off x="4696413" y="4797416"/>
              <a:ext cx="1472611" cy="101179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  <a:gd name="connsiteX0" fmla="*/ 22720 w 994104"/>
                <a:gd name="connsiteY0" fmla="*/ 0 h 1288892"/>
                <a:gd name="connsiteX1" fmla="*/ 0 w 994104"/>
                <a:gd name="connsiteY1" fmla="*/ 1288892 h 1288892"/>
                <a:gd name="connsiteX2" fmla="*/ 994104 w 994104"/>
                <a:gd name="connsiteY2" fmla="*/ 768115 h 1288892"/>
                <a:gd name="connsiteX3" fmla="*/ 697328 w 994104"/>
                <a:gd name="connsiteY3" fmla="*/ 369147 h 1288892"/>
                <a:gd name="connsiteX4" fmla="*/ 22720 w 994104"/>
                <a:gd name="connsiteY4" fmla="*/ 0 h 1288892"/>
                <a:gd name="connsiteX0" fmla="*/ 318587 w 1289971"/>
                <a:gd name="connsiteY0" fmla="*/ 0 h 768115"/>
                <a:gd name="connsiteX1" fmla="*/ 0 w 1289971"/>
                <a:gd name="connsiteY1" fmla="*/ 332334 h 768115"/>
                <a:gd name="connsiteX2" fmla="*/ 1289971 w 1289971"/>
                <a:gd name="connsiteY2" fmla="*/ 768115 h 768115"/>
                <a:gd name="connsiteX3" fmla="*/ 993195 w 1289971"/>
                <a:gd name="connsiteY3" fmla="*/ 369147 h 768115"/>
                <a:gd name="connsiteX4" fmla="*/ 318587 w 1289971"/>
                <a:gd name="connsiteY4" fmla="*/ 0 h 768115"/>
                <a:gd name="connsiteX0" fmla="*/ 318587 w 993195"/>
                <a:gd name="connsiteY0" fmla="*/ 0 h 864690"/>
                <a:gd name="connsiteX1" fmla="*/ 0 w 993195"/>
                <a:gd name="connsiteY1" fmla="*/ 332334 h 864690"/>
                <a:gd name="connsiteX2" fmla="*/ 867868 w 993195"/>
                <a:gd name="connsiteY2" fmla="*/ 864690 h 864690"/>
                <a:gd name="connsiteX3" fmla="*/ 993195 w 993195"/>
                <a:gd name="connsiteY3" fmla="*/ 369147 h 864690"/>
                <a:gd name="connsiteX4" fmla="*/ 318587 w 993195"/>
                <a:gd name="connsiteY4" fmla="*/ 0 h 864690"/>
                <a:gd name="connsiteX0" fmla="*/ 318587 w 1135211"/>
                <a:gd name="connsiteY0" fmla="*/ 0 h 864690"/>
                <a:gd name="connsiteX1" fmla="*/ 0 w 1135211"/>
                <a:gd name="connsiteY1" fmla="*/ 332334 h 864690"/>
                <a:gd name="connsiteX2" fmla="*/ 867868 w 1135211"/>
                <a:gd name="connsiteY2" fmla="*/ 864690 h 864690"/>
                <a:gd name="connsiteX3" fmla="*/ 1135211 w 1135211"/>
                <a:gd name="connsiteY3" fmla="*/ 488716 h 864690"/>
                <a:gd name="connsiteX4" fmla="*/ 318587 w 1135211"/>
                <a:gd name="connsiteY4" fmla="*/ 0 h 864690"/>
                <a:gd name="connsiteX0" fmla="*/ 318587 w 1135211"/>
                <a:gd name="connsiteY0" fmla="*/ 0 h 956667"/>
                <a:gd name="connsiteX1" fmla="*/ 0 w 1135211"/>
                <a:gd name="connsiteY1" fmla="*/ 332334 h 956667"/>
                <a:gd name="connsiteX2" fmla="*/ 777136 w 1135211"/>
                <a:gd name="connsiteY2" fmla="*/ 956667 h 956667"/>
                <a:gd name="connsiteX3" fmla="*/ 1135211 w 1135211"/>
                <a:gd name="connsiteY3" fmla="*/ 488716 h 956667"/>
                <a:gd name="connsiteX4" fmla="*/ 318587 w 1135211"/>
                <a:gd name="connsiteY4" fmla="*/ 0 h 956667"/>
                <a:gd name="connsiteX0" fmla="*/ 338311 w 1154935"/>
                <a:gd name="connsiteY0" fmla="*/ 0 h 956667"/>
                <a:gd name="connsiteX1" fmla="*/ 0 w 1154935"/>
                <a:gd name="connsiteY1" fmla="*/ 332334 h 956667"/>
                <a:gd name="connsiteX2" fmla="*/ 796860 w 1154935"/>
                <a:gd name="connsiteY2" fmla="*/ 956667 h 956667"/>
                <a:gd name="connsiteX3" fmla="*/ 1154935 w 1154935"/>
                <a:gd name="connsiteY3" fmla="*/ 488716 h 956667"/>
                <a:gd name="connsiteX4" fmla="*/ 338311 w 1154935"/>
                <a:gd name="connsiteY4" fmla="*/ 0 h 956667"/>
                <a:gd name="connsiteX0" fmla="*/ 346201 w 1162825"/>
                <a:gd name="connsiteY0" fmla="*/ 0 h 956667"/>
                <a:gd name="connsiteX1" fmla="*/ 0 w 1162825"/>
                <a:gd name="connsiteY1" fmla="*/ 369124 h 956667"/>
                <a:gd name="connsiteX2" fmla="*/ 804750 w 1162825"/>
                <a:gd name="connsiteY2" fmla="*/ 956667 h 956667"/>
                <a:gd name="connsiteX3" fmla="*/ 1162825 w 1162825"/>
                <a:gd name="connsiteY3" fmla="*/ 488716 h 956667"/>
                <a:gd name="connsiteX4" fmla="*/ 346201 w 1162825"/>
                <a:gd name="connsiteY4" fmla="*/ 0 h 956667"/>
                <a:gd name="connsiteX0" fmla="*/ 346201 w 1194384"/>
                <a:gd name="connsiteY0" fmla="*/ 0 h 956667"/>
                <a:gd name="connsiteX1" fmla="*/ 0 w 1194384"/>
                <a:gd name="connsiteY1" fmla="*/ 369124 h 956667"/>
                <a:gd name="connsiteX2" fmla="*/ 804750 w 1194384"/>
                <a:gd name="connsiteY2" fmla="*/ 956667 h 956667"/>
                <a:gd name="connsiteX3" fmla="*/ 1194384 w 1194384"/>
                <a:gd name="connsiteY3" fmla="*/ 465722 h 956667"/>
                <a:gd name="connsiteX4" fmla="*/ 346201 w 1194384"/>
                <a:gd name="connsiteY4" fmla="*/ 0 h 95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84" h="956667">
                  <a:moveTo>
                    <a:pt x="346201" y="0"/>
                  </a:moveTo>
                  <a:lnTo>
                    <a:pt x="0" y="369124"/>
                  </a:lnTo>
                  <a:lnTo>
                    <a:pt x="804750" y="956667"/>
                  </a:lnTo>
                  <a:lnTo>
                    <a:pt x="1194384" y="465722"/>
                  </a:lnTo>
                  <a:lnTo>
                    <a:pt x="346201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15">
              <a:extLst>
                <a:ext uri="{FF2B5EF4-FFF2-40B4-BE49-F238E27FC236}">
                  <a16:creationId xmlns:a16="http://schemas.microsoft.com/office/drawing/2014/main" id="{001EA154-3A5F-4039-AD73-E61B344E145C}"/>
                </a:ext>
              </a:extLst>
            </p:cNvPr>
            <p:cNvSpPr/>
            <p:nvPr/>
          </p:nvSpPr>
          <p:spPr>
            <a:xfrm>
              <a:off x="4724400" y="4765964"/>
              <a:ext cx="1367790" cy="807373"/>
            </a:xfrm>
            <a:custGeom>
              <a:avLst/>
              <a:gdLst>
                <a:gd name="connsiteX0" fmla="*/ 429491 w 1371600"/>
                <a:gd name="connsiteY0" fmla="*/ 0 h 803563"/>
                <a:gd name="connsiteX1" fmla="*/ 0 w 1371600"/>
                <a:gd name="connsiteY1" fmla="*/ 221672 h 803563"/>
                <a:gd name="connsiteX2" fmla="*/ 1122218 w 1371600"/>
                <a:gd name="connsiteY2" fmla="*/ 803563 h 803563"/>
                <a:gd name="connsiteX3" fmla="*/ 1371600 w 1371600"/>
                <a:gd name="connsiteY3" fmla="*/ 526472 h 803563"/>
                <a:gd name="connsiteX4" fmla="*/ 429491 w 1371600"/>
                <a:gd name="connsiteY4" fmla="*/ 0 h 803563"/>
                <a:gd name="connsiteX0" fmla="*/ 429491 w 1367790"/>
                <a:gd name="connsiteY0" fmla="*/ 0 h 803563"/>
                <a:gd name="connsiteX1" fmla="*/ 0 w 1367790"/>
                <a:gd name="connsiteY1" fmla="*/ 221672 h 803563"/>
                <a:gd name="connsiteX2" fmla="*/ 1122218 w 1367790"/>
                <a:gd name="connsiteY2" fmla="*/ 803563 h 803563"/>
                <a:gd name="connsiteX3" fmla="*/ 1367790 w 1367790"/>
                <a:gd name="connsiteY3" fmla="*/ 511232 h 803563"/>
                <a:gd name="connsiteX4" fmla="*/ 429491 w 1367790"/>
                <a:gd name="connsiteY4" fmla="*/ 0 h 803563"/>
                <a:gd name="connsiteX0" fmla="*/ 429491 w 1367790"/>
                <a:gd name="connsiteY0" fmla="*/ 0 h 807373"/>
                <a:gd name="connsiteX1" fmla="*/ 0 w 1367790"/>
                <a:gd name="connsiteY1" fmla="*/ 221672 h 807373"/>
                <a:gd name="connsiteX2" fmla="*/ 1065068 w 1367790"/>
                <a:gd name="connsiteY2" fmla="*/ 807373 h 807373"/>
                <a:gd name="connsiteX3" fmla="*/ 1367790 w 1367790"/>
                <a:gd name="connsiteY3" fmla="*/ 511232 h 807373"/>
                <a:gd name="connsiteX4" fmla="*/ 429491 w 1367790"/>
                <a:gd name="connsiteY4" fmla="*/ 0 h 8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790" h="807373">
                  <a:moveTo>
                    <a:pt x="429491" y="0"/>
                  </a:moveTo>
                  <a:lnTo>
                    <a:pt x="0" y="221672"/>
                  </a:lnTo>
                  <a:lnTo>
                    <a:pt x="1065068" y="807373"/>
                  </a:lnTo>
                  <a:lnTo>
                    <a:pt x="1367790" y="511232"/>
                  </a:lnTo>
                  <a:lnTo>
                    <a:pt x="429491" y="0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17">
              <a:extLst>
                <a:ext uri="{FF2B5EF4-FFF2-40B4-BE49-F238E27FC236}">
                  <a16:creationId xmlns:a16="http://schemas.microsoft.com/office/drawing/2014/main" id="{84001F17-438A-435A-B0C1-2BB2E4E48416}"/>
                </a:ext>
              </a:extLst>
            </p:cNvPr>
            <p:cNvSpPr/>
            <p:nvPr/>
          </p:nvSpPr>
          <p:spPr>
            <a:xfrm>
              <a:off x="6094709" y="4875198"/>
              <a:ext cx="1367896" cy="97274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455" h="919745">
                  <a:moveTo>
                    <a:pt x="0" y="394260"/>
                  </a:moveTo>
                  <a:lnTo>
                    <a:pt x="115351" y="919745"/>
                  </a:lnTo>
                  <a:lnTo>
                    <a:pt x="1109455" y="398968"/>
                  </a:lnTo>
                  <a:lnTo>
                    <a:pt x="812679" y="0"/>
                  </a:lnTo>
                  <a:lnTo>
                    <a:pt x="0" y="394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16">
              <a:extLst>
                <a:ext uri="{FF2B5EF4-FFF2-40B4-BE49-F238E27FC236}">
                  <a16:creationId xmlns:a16="http://schemas.microsoft.com/office/drawing/2014/main" id="{1BC63CA9-75F2-4EA1-B5DF-773BBB45B204}"/>
                </a:ext>
              </a:extLst>
            </p:cNvPr>
            <p:cNvSpPr/>
            <p:nvPr/>
          </p:nvSpPr>
          <p:spPr>
            <a:xfrm>
              <a:off x="6100948" y="4806142"/>
              <a:ext cx="1239636" cy="763385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636" h="763385">
                  <a:moveTo>
                    <a:pt x="0" y="472440"/>
                  </a:moveTo>
                  <a:lnTo>
                    <a:pt x="277091" y="763385"/>
                  </a:lnTo>
                  <a:lnTo>
                    <a:pt x="1239636" y="251806"/>
                  </a:lnTo>
                  <a:lnTo>
                    <a:pt x="931026" y="0"/>
                  </a:lnTo>
                  <a:lnTo>
                    <a:pt x="0" y="472440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72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:a16="http://schemas.microsoft.com/office/drawing/2014/main" id="{28F0844A-1ACC-4186-A996-B040FE8D2A5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1" b="100000" l="868" r="100000">
                        <a14:foregroundMark x1="46673" y1="23958" x2="18322" y2="70573"/>
                        <a14:foregroundMark x1="31533" y1="25781" x2="15622" y2="39063"/>
                        <a14:foregroundMark x1="41755" y1="72396" x2="15236" y2="66406"/>
                        <a14:foregroundMark x1="46191" y1="89844" x2="4243" y2="79427"/>
                        <a14:foregroundMark x1="94503" y1="6510" x2="65670" y2="4167"/>
                        <a14:foregroundMark x1="96046" y1="22135" x2="60559" y2="27604"/>
                        <a14:foregroundMark x1="95371" y1="88021" x2="59209" y2="91667"/>
                        <a14:foregroundMark x1="43973" y1="42188" x2="40694" y2="61458"/>
                        <a14:backgroundMark x1="50723" y1="7292" x2="5593" y2="6510"/>
                        <a14:backgroundMark x1="53134" y1="13802" x2="52941" y2="99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19" y="2965213"/>
            <a:ext cx="6757680" cy="2502361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27396" y="572772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sp>
        <p:nvSpPr>
          <p:cNvPr id="56" name="Trapezoid 45">
            <a:extLst>
              <a:ext uri="{FF2B5EF4-FFF2-40B4-BE49-F238E27FC236}">
                <a16:creationId xmlns:a16="http://schemas.microsoft.com/office/drawing/2014/main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:a16="http://schemas.microsoft.com/office/drawing/2014/main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:a16="http://schemas.microsoft.com/office/drawing/2014/main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:a16="http://schemas.microsoft.com/office/drawing/2014/main" id="{28F0844A-1ACC-4186-A996-B040FE8D2A5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90" l="9690" r="93798">
                        <a14:foregroundMark x1="88630" y1="21336" x2="76098" y2="23922"/>
                        <a14:foregroundMark x1="85788" y1="36638" x2="74935" y2="37931"/>
                        <a14:foregroundMark x1="87339" y1="52155" x2="74935" y2="50216"/>
                        <a14:foregroundMark x1="83592" y1="62931" x2="72351" y2="61422"/>
                        <a14:foregroundMark x1="85401" y1="73707" x2="75840" y2="74353"/>
                        <a14:foregroundMark x1="87726" y1="85991" x2="74548" y2="86638"/>
                        <a14:foregroundMark x1="55039" y1="88578" x2="47287" y2="88578"/>
                        <a14:foregroundMark x1="54393" y1="85560" x2="46382" y2="85560"/>
                        <a14:foregroundMark x1="28682" y1="84914" x2="15633" y2="87500"/>
                        <a14:foregroundMark x1="26227" y1="75431" x2="19121" y2="75431"/>
                        <a14:foregroundMark x1="27390" y1="49138" x2="15245" y2="48491"/>
                        <a14:foregroundMark x1="25840" y1="29310" x2="16537" y2="30388"/>
                        <a14:foregroundMark x1="26227" y1="17672" x2="18088" y2="18534"/>
                        <a14:foregroundMark x1="53747" y1="19181" x2="45607" y2="20259"/>
                        <a14:foregroundMark x1="54264" y1="31897" x2="45349" y2="32112"/>
                        <a14:foregroundMark x1="54393" y1="22198" x2="46899" y2="23922"/>
                        <a14:foregroundMark x1="55556" y1="36207" x2="45607" y2="36207"/>
                        <a14:foregroundMark x1="55039" y1="48060" x2="45349" y2="48922"/>
                        <a14:foregroundMark x1="53359" y1="43103" x2="45090" y2="43750"/>
                        <a14:foregroundMark x1="53747" y1="59267" x2="46899" y2="59267"/>
                        <a14:foregroundMark x1="54651" y1="63362" x2="46253" y2="63362"/>
                        <a14:foregroundMark x1="52972" y1="71552" x2="52972" y2="71552"/>
                        <a14:foregroundMark x1="52196" y1="73276" x2="45736" y2="73276"/>
                        <a14:foregroundMark x1="53618" y1="76724" x2="45736" y2="76724"/>
                        <a14:foregroundMark x1="69380" y1="47414" x2="63049" y2="47414"/>
                        <a14:foregroundMark x1="69509" y1="21121" x2="63049" y2="21121"/>
                        <a14:foregroundMark x1="69509" y1="34052" x2="62920" y2="32974"/>
                        <a14:foregroundMark x1="70284" y1="59914" x2="63049" y2="60991"/>
                        <a14:foregroundMark x1="69767" y1="87500" x2="63566" y2="87500"/>
                        <a14:foregroundMark x1="40181" y1="47414" x2="32171" y2="46552"/>
                        <a14:foregroundMark x1="39922" y1="33405" x2="31008" y2="33405"/>
                        <a14:foregroundMark x1="40181" y1="21336" x2="31912" y2="21121"/>
                        <a14:foregroundMark x1="40310" y1="60991" x2="32171" y2="60345"/>
                        <a14:foregroundMark x1="40181" y1="74138" x2="31912" y2="73707"/>
                        <a14:foregroundMark x1="40310" y1="87716" x2="31912" y2="88147"/>
                        <a14:foregroundMark x1="86822" y1="58190" x2="77778" y2="60345"/>
                        <a14:foregroundMark x1="89922" y1="4741" x2="89922" y2="4741"/>
                        <a14:foregroundMark x1="28295" y1="60991" x2="16150" y2="61422"/>
                        <a14:backgroundMark x1="64470" y1="22629" x2="64470" y2="22629"/>
                        <a14:backgroundMark x1="64987" y1="48707" x2="64987" y2="48707"/>
                        <a14:backgroundMark x1="64987" y1="86638" x2="63953" y2="87284"/>
                        <a14:backgroundMark x1="35142" y1="45043" x2="32946" y2="46121"/>
                        <a14:backgroundMark x1="33592" y1="22629" x2="33333" y2="21121"/>
                        <a14:backgroundMark x1="33204" y1="89009" x2="33204" y2="89009"/>
                        <a14:backgroundMark x1="33592" y1="72845" x2="33592" y2="72845"/>
                        <a14:backgroundMark x1="64083" y1="32759" x2="64083" y2="32759"/>
                        <a14:backgroundMark x1="64470" y1="48707" x2="64470" y2="48707"/>
                        <a14:backgroundMark x1="31654" y1="29526" x2="31266" y2="35129"/>
                        <a14:backgroundMark x1="30879" y1="28879" x2="31137" y2="34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2" r="5835" b="5691"/>
          <a:stretch/>
        </p:blipFill>
        <p:spPr>
          <a:xfrm>
            <a:off x="3987404" y="2779732"/>
            <a:ext cx="5687239" cy="3813193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27396" y="572772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sp>
        <p:nvSpPr>
          <p:cNvPr id="56" name="Trapezoid 45">
            <a:extLst>
              <a:ext uri="{FF2B5EF4-FFF2-40B4-BE49-F238E27FC236}">
                <a16:creationId xmlns:a16="http://schemas.microsoft.com/office/drawing/2014/main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:a16="http://schemas.microsoft.com/office/drawing/2014/main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:a16="http://schemas.microsoft.com/office/drawing/2014/main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1681"/>
            <a:chOff x="3433196" y="1933130"/>
            <a:chExt cx="5355771" cy="332168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3196" y="245355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DAE1E1-0DFB-4CB0-9538-0B994668189C}"/>
              </a:ext>
            </a:extLst>
          </p:cNvPr>
          <p:cNvSpPr txBox="1"/>
          <p:nvPr/>
        </p:nvSpPr>
        <p:spPr>
          <a:xfrm>
            <a:off x="1854926" y="2664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F14081-1E27-4868-B60E-F8ED10F1D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83" y="1890479"/>
            <a:ext cx="12119302" cy="46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35500" y="523845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369838" y="240004"/>
            <a:ext cx="2808743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الخلفاء الراشدون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8AFF4BE-CB05-4BE0-B664-BCA460A7A64D}"/>
              </a:ext>
            </a:extLst>
          </p:cNvPr>
          <p:cNvSpPr/>
          <p:nvPr/>
        </p:nvSpPr>
        <p:spPr>
          <a:xfrm rot="173929">
            <a:off x="8910815" y="4915267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1A423408-FC64-43DF-A5A0-735109E55472}"/>
              </a:ext>
            </a:extLst>
          </p:cNvPr>
          <p:cNvSpPr/>
          <p:nvPr/>
        </p:nvSpPr>
        <p:spPr>
          <a:xfrm rot="173929">
            <a:off x="8688754" y="2848138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05FD9CD-9484-40D3-B15B-F877523C7C9A}"/>
              </a:ext>
            </a:extLst>
          </p:cNvPr>
          <p:cNvSpPr/>
          <p:nvPr/>
        </p:nvSpPr>
        <p:spPr>
          <a:xfrm rot="21269386">
            <a:off x="4020912" y="5554752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2516A55-482C-487D-AE14-27F4C6EEFB9A}"/>
              </a:ext>
            </a:extLst>
          </p:cNvPr>
          <p:cNvSpPr/>
          <p:nvPr/>
        </p:nvSpPr>
        <p:spPr>
          <a:xfrm rot="21269386">
            <a:off x="3949797" y="3273394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id="{744EE9FB-DF5A-408A-ABD7-445F38C39006}"/>
              </a:ext>
            </a:extLst>
          </p:cNvPr>
          <p:cNvSpPr/>
          <p:nvPr/>
        </p:nvSpPr>
        <p:spPr>
          <a:xfrm>
            <a:off x="3923161" y="1951528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48">
            <a:extLst>
              <a:ext uri="{FF2B5EF4-FFF2-40B4-BE49-F238E27FC236}">
                <a16:creationId xmlns:a16="http://schemas.microsoft.com/office/drawing/2014/main" id="{075B4A5E-BB49-4A27-85F9-92BA66F9140E}"/>
              </a:ext>
            </a:extLst>
          </p:cNvPr>
          <p:cNvSpPr/>
          <p:nvPr/>
        </p:nvSpPr>
        <p:spPr>
          <a:xfrm>
            <a:off x="3966704" y="4205016"/>
            <a:ext cx="7673658" cy="1888599"/>
          </a:xfrm>
          <a:custGeom>
            <a:avLst/>
            <a:gdLst>
              <a:gd name="connsiteX0" fmla="*/ 231957 w 7673658"/>
              <a:gd name="connsiteY0" fmla="*/ 767536 h 1888599"/>
              <a:gd name="connsiteX1" fmla="*/ 163377 w 7673658"/>
              <a:gd name="connsiteY1" fmla="*/ 836116 h 1888599"/>
              <a:gd name="connsiteX2" fmla="*/ 231957 w 7673658"/>
              <a:gd name="connsiteY2" fmla="*/ 904696 h 1888599"/>
              <a:gd name="connsiteX3" fmla="*/ 300537 w 7673658"/>
              <a:gd name="connsiteY3" fmla="*/ 836116 h 1888599"/>
              <a:gd name="connsiteX4" fmla="*/ 231957 w 7673658"/>
              <a:gd name="connsiteY4" fmla="*/ 767536 h 1888599"/>
              <a:gd name="connsiteX5" fmla="*/ 231958 w 7673658"/>
              <a:gd name="connsiteY5" fmla="*/ 575652 h 1888599"/>
              <a:gd name="connsiteX6" fmla="*/ 163378 w 7673658"/>
              <a:gd name="connsiteY6" fmla="*/ 644232 h 1888599"/>
              <a:gd name="connsiteX7" fmla="*/ 231958 w 7673658"/>
              <a:gd name="connsiteY7" fmla="*/ 712812 h 1888599"/>
              <a:gd name="connsiteX8" fmla="*/ 300538 w 7673658"/>
              <a:gd name="connsiteY8" fmla="*/ 644232 h 1888599"/>
              <a:gd name="connsiteX9" fmla="*/ 231958 w 7673658"/>
              <a:gd name="connsiteY9" fmla="*/ 575652 h 1888599"/>
              <a:gd name="connsiteX10" fmla="*/ 231959 w 7673658"/>
              <a:gd name="connsiteY10" fmla="*/ 383768 h 1888599"/>
              <a:gd name="connsiteX11" fmla="*/ 163380 w 7673658"/>
              <a:gd name="connsiteY11" fmla="*/ 452348 h 1888599"/>
              <a:gd name="connsiteX12" fmla="*/ 231959 w 7673658"/>
              <a:gd name="connsiteY12" fmla="*/ 520928 h 1888599"/>
              <a:gd name="connsiteX13" fmla="*/ 300540 w 7673658"/>
              <a:gd name="connsiteY13" fmla="*/ 452348 h 1888599"/>
              <a:gd name="connsiteX14" fmla="*/ 231959 w 7673658"/>
              <a:gd name="connsiteY14" fmla="*/ 383768 h 1888599"/>
              <a:gd name="connsiteX15" fmla="*/ 7568428 w 7673658"/>
              <a:gd name="connsiteY15" fmla="*/ 247583 h 1888599"/>
              <a:gd name="connsiteX16" fmla="*/ 7570660 w 7673658"/>
              <a:gd name="connsiteY16" fmla="*/ 256855 h 1888599"/>
              <a:gd name="connsiteX17" fmla="*/ 7570760 w 7673658"/>
              <a:gd name="connsiteY17" fmla="*/ 257310 h 1888599"/>
              <a:gd name="connsiteX18" fmla="*/ 7568751 w 7673658"/>
              <a:gd name="connsiteY18" fmla="*/ 249110 h 1888599"/>
              <a:gd name="connsiteX19" fmla="*/ 7568428 w 7673658"/>
              <a:gd name="connsiteY19" fmla="*/ 247583 h 1888599"/>
              <a:gd name="connsiteX20" fmla="*/ 231960 w 7673658"/>
              <a:gd name="connsiteY20" fmla="*/ 191884 h 1888599"/>
              <a:gd name="connsiteX21" fmla="*/ 163381 w 7673658"/>
              <a:gd name="connsiteY21" fmla="*/ 260464 h 1888599"/>
              <a:gd name="connsiteX22" fmla="*/ 231960 w 7673658"/>
              <a:gd name="connsiteY22" fmla="*/ 329044 h 1888599"/>
              <a:gd name="connsiteX23" fmla="*/ 300541 w 7673658"/>
              <a:gd name="connsiteY23" fmla="*/ 260464 h 1888599"/>
              <a:gd name="connsiteX24" fmla="*/ 231960 w 7673658"/>
              <a:gd name="connsiteY24" fmla="*/ 191884 h 1888599"/>
              <a:gd name="connsiteX25" fmla="*/ 7222851 w 7673658"/>
              <a:gd name="connsiteY25" fmla="*/ 72 h 1888599"/>
              <a:gd name="connsiteX26" fmla="*/ 7484972 w 7673658"/>
              <a:gd name="connsiteY26" fmla="*/ 1742 h 1888599"/>
              <a:gd name="connsiteX27" fmla="*/ 7528515 w 7673658"/>
              <a:gd name="connsiteY27" fmla="*/ 117856 h 1888599"/>
              <a:gd name="connsiteX28" fmla="*/ 7557544 w 7673658"/>
              <a:gd name="connsiteY28" fmla="*/ 219456 h 1888599"/>
              <a:gd name="connsiteX29" fmla="*/ 7573066 w 7673658"/>
              <a:gd name="connsiteY29" fmla="*/ 267801 h 1888599"/>
              <a:gd name="connsiteX30" fmla="*/ 7570760 w 7673658"/>
              <a:gd name="connsiteY30" fmla="*/ 257310 h 1888599"/>
              <a:gd name="connsiteX31" fmla="*/ 7574006 w 7673658"/>
              <a:gd name="connsiteY31" fmla="*/ 270560 h 1888599"/>
              <a:gd name="connsiteX32" fmla="*/ 7586572 w 7673658"/>
              <a:gd name="connsiteY32" fmla="*/ 321056 h 1888599"/>
              <a:gd name="connsiteX33" fmla="*/ 7615601 w 7673658"/>
              <a:gd name="connsiteY33" fmla="*/ 408142 h 1888599"/>
              <a:gd name="connsiteX34" fmla="*/ 7615601 w 7673658"/>
              <a:gd name="connsiteY34" fmla="*/ 654885 h 1888599"/>
              <a:gd name="connsiteX35" fmla="*/ 7586572 w 7673658"/>
              <a:gd name="connsiteY35" fmla="*/ 698427 h 1888599"/>
              <a:gd name="connsiteX36" fmla="*/ 7572058 w 7673658"/>
              <a:gd name="connsiteY36" fmla="*/ 756485 h 1888599"/>
              <a:gd name="connsiteX37" fmla="*/ 7572058 w 7673658"/>
              <a:gd name="connsiteY37" fmla="*/ 1133856 h 1888599"/>
              <a:gd name="connsiteX38" fmla="*/ 7601087 w 7673658"/>
              <a:gd name="connsiteY38" fmla="*/ 1177399 h 1888599"/>
              <a:gd name="connsiteX39" fmla="*/ 7644630 w 7673658"/>
              <a:gd name="connsiteY39" fmla="*/ 1322542 h 1888599"/>
              <a:gd name="connsiteX40" fmla="*/ 7673658 w 7673658"/>
              <a:gd name="connsiteY40" fmla="*/ 1525742 h 1888599"/>
              <a:gd name="connsiteX41" fmla="*/ 7659144 w 7673658"/>
              <a:gd name="connsiteY41" fmla="*/ 1569285 h 1888599"/>
              <a:gd name="connsiteX42" fmla="*/ 7601087 w 7673658"/>
              <a:gd name="connsiteY42" fmla="*/ 1699913 h 1888599"/>
              <a:gd name="connsiteX43" fmla="*/ 7586572 w 7673658"/>
              <a:gd name="connsiteY43" fmla="*/ 1816027 h 1888599"/>
              <a:gd name="connsiteX44" fmla="*/ 7514001 w 7673658"/>
              <a:gd name="connsiteY44" fmla="*/ 1830542 h 1888599"/>
              <a:gd name="connsiteX45" fmla="*/ 7238230 w 7673658"/>
              <a:gd name="connsiteY45" fmla="*/ 1845056 h 1888599"/>
              <a:gd name="connsiteX46" fmla="*/ 6991487 w 7673658"/>
              <a:gd name="connsiteY46" fmla="*/ 1830542 h 1888599"/>
              <a:gd name="connsiteX47" fmla="*/ 6802801 w 7673658"/>
              <a:gd name="connsiteY47" fmla="*/ 1801513 h 1888599"/>
              <a:gd name="connsiteX48" fmla="*/ 6788287 w 7673658"/>
              <a:gd name="connsiteY48" fmla="*/ 1845056 h 1888599"/>
              <a:gd name="connsiteX49" fmla="*/ 5641658 w 7673658"/>
              <a:gd name="connsiteY49" fmla="*/ 1859570 h 1888599"/>
              <a:gd name="connsiteX50" fmla="*/ 5583601 w 7673658"/>
              <a:gd name="connsiteY50" fmla="*/ 1845056 h 1888599"/>
              <a:gd name="connsiteX51" fmla="*/ 5438458 w 7673658"/>
              <a:gd name="connsiteY51" fmla="*/ 1830542 h 1888599"/>
              <a:gd name="connsiteX52" fmla="*/ 5351372 w 7673658"/>
              <a:gd name="connsiteY52" fmla="*/ 1859570 h 1888599"/>
              <a:gd name="connsiteX53" fmla="*/ 5249772 w 7673658"/>
              <a:gd name="connsiteY53" fmla="*/ 1874085 h 1888599"/>
              <a:gd name="connsiteX54" fmla="*/ 4988515 w 7673658"/>
              <a:gd name="connsiteY54" fmla="*/ 1859570 h 1888599"/>
              <a:gd name="connsiteX55" fmla="*/ 4843372 w 7673658"/>
              <a:gd name="connsiteY55" fmla="*/ 1888599 h 1888599"/>
              <a:gd name="connsiteX56" fmla="*/ 4698230 w 7673658"/>
              <a:gd name="connsiteY56" fmla="*/ 1874085 h 1888599"/>
              <a:gd name="connsiteX57" fmla="*/ 3740287 w 7673658"/>
              <a:gd name="connsiteY57" fmla="*/ 1859570 h 1888599"/>
              <a:gd name="connsiteX58" fmla="*/ 3682230 w 7673658"/>
              <a:gd name="connsiteY58" fmla="*/ 1845056 h 1888599"/>
              <a:gd name="connsiteX59" fmla="*/ 3058115 w 7673658"/>
              <a:gd name="connsiteY59" fmla="*/ 1830542 h 1888599"/>
              <a:gd name="connsiteX60" fmla="*/ 3000058 w 7673658"/>
              <a:gd name="connsiteY60" fmla="*/ 1845056 h 1888599"/>
              <a:gd name="connsiteX61" fmla="*/ 2956515 w 7673658"/>
              <a:gd name="connsiteY61" fmla="*/ 1859570 h 1888599"/>
              <a:gd name="connsiteX62" fmla="*/ 2651715 w 7673658"/>
              <a:gd name="connsiteY62" fmla="*/ 1859570 h 1888599"/>
              <a:gd name="connsiteX63" fmla="*/ 2390458 w 7673658"/>
              <a:gd name="connsiteY63" fmla="*/ 1845056 h 1888599"/>
              <a:gd name="connsiteX64" fmla="*/ 2274344 w 7673658"/>
              <a:gd name="connsiteY64" fmla="*/ 1816027 h 1888599"/>
              <a:gd name="connsiteX65" fmla="*/ 2201772 w 7673658"/>
              <a:gd name="connsiteY65" fmla="*/ 1801513 h 1888599"/>
              <a:gd name="connsiteX66" fmla="*/ 1824402 w 7673658"/>
              <a:gd name="connsiteY66" fmla="*/ 1830542 h 1888599"/>
              <a:gd name="connsiteX67" fmla="*/ 1258345 w 7673658"/>
              <a:gd name="connsiteY67" fmla="*/ 1845056 h 1888599"/>
              <a:gd name="connsiteX68" fmla="*/ 1200288 w 7673658"/>
              <a:gd name="connsiteY68" fmla="*/ 1859570 h 1888599"/>
              <a:gd name="connsiteX69" fmla="*/ 1127716 w 7673658"/>
              <a:gd name="connsiteY69" fmla="*/ 1874085 h 1888599"/>
              <a:gd name="connsiteX70" fmla="*/ 1084173 w 7673658"/>
              <a:gd name="connsiteY70" fmla="*/ 1859570 h 1888599"/>
              <a:gd name="connsiteX71" fmla="*/ 1040630 w 7673658"/>
              <a:gd name="connsiteY71" fmla="*/ 1845056 h 1888599"/>
              <a:gd name="connsiteX72" fmla="*/ 953544 w 7673658"/>
              <a:gd name="connsiteY72" fmla="*/ 1816027 h 1888599"/>
              <a:gd name="connsiteX73" fmla="*/ 910001 w 7673658"/>
              <a:gd name="connsiteY73" fmla="*/ 1786999 h 1888599"/>
              <a:gd name="connsiteX74" fmla="*/ 866458 w 7673658"/>
              <a:gd name="connsiteY74" fmla="*/ 1772485 h 1888599"/>
              <a:gd name="connsiteX75" fmla="*/ 837430 w 7673658"/>
              <a:gd name="connsiteY75" fmla="*/ 1816027 h 1888599"/>
              <a:gd name="connsiteX76" fmla="*/ 605201 w 7673658"/>
              <a:gd name="connsiteY76" fmla="*/ 1874085 h 1888599"/>
              <a:gd name="connsiteX77" fmla="*/ 518115 w 7673658"/>
              <a:gd name="connsiteY77" fmla="*/ 1845056 h 1888599"/>
              <a:gd name="connsiteX78" fmla="*/ 431031 w 7673658"/>
              <a:gd name="connsiteY78" fmla="*/ 1830542 h 1888599"/>
              <a:gd name="connsiteX79" fmla="*/ 184288 w 7673658"/>
              <a:gd name="connsiteY79" fmla="*/ 1845056 h 1888599"/>
              <a:gd name="connsiteX80" fmla="*/ 68173 w 7673658"/>
              <a:gd name="connsiteY80" fmla="*/ 1874085 h 1888599"/>
              <a:gd name="connsiteX81" fmla="*/ 53659 w 7673658"/>
              <a:gd name="connsiteY81" fmla="*/ 1670885 h 1888599"/>
              <a:gd name="connsiteX82" fmla="*/ 82688 w 7673658"/>
              <a:gd name="connsiteY82" fmla="*/ 1148370 h 1888599"/>
              <a:gd name="connsiteX83" fmla="*/ 97202 w 7673658"/>
              <a:gd name="connsiteY83" fmla="*/ 843570 h 1888599"/>
              <a:gd name="connsiteX84" fmla="*/ 68173 w 7673658"/>
              <a:gd name="connsiteY84" fmla="*/ 756485 h 1888599"/>
              <a:gd name="connsiteX85" fmla="*/ 53659 w 7673658"/>
              <a:gd name="connsiteY85" fmla="*/ 611342 h 1888599"/>
              <a:gd name="connsiteX86" fmla="*/ 24631 w 7673658"/>
              <a:gd name="connsiteY86" fmla="*/ 524256 h 1888599"/>
              <a:gd name="connsiteX87" fmla="*/ 10116 w 7673658"/>
              <a:gd name="connsiteY87" fmla="*/ 379113 h 1888599"/>
              <a:gd name="connsiteX88" fmla="*/ 39145 w 7673658"/>
              <a:gd name="connsiteY88" fmla="*/ 175913 h 1888599"/>
              <a:gd name="connsiteX89" fmla="*/ 24631 w 7673658"/>
              <a:gd name="connsiteY89" fmla="*/ 88827 h 1888599"/>
              <a:gd name="connsiteX90" fmla="*/ 416515 w 7673658"/>
              <a:gd name="connsiteY90" fmla="*/ 117856 h 1888599"/>
              <a:gd name="connsiteX91" fmla="*/ 750344 w 7673658"/>
              <a:gd name="connsiteY91" fmla="*/ 132370 h 1888599"/>
              <a:gd name="connsiteX92" fmla="*/ 793887 w 7673658"/>
              <a:gd name="connsiteY92" fmla="*/ 161399 h 1888599"/>
              <a:gd name="connsiteX93" fmla="*/ 939030 w 7673658"/>
              <a:gd name="connsiteY93" fmla="*/ 161399 h 1888599"/>
              <a:gd name="connsiteX94" fmla="*/ 1142230 w 7673658"/>
              <a:gd name="connsiteY94" fmla="*/ 146885 h 1888599"/>
              <a:gd name="connsiteX95" fmla="*/ 1229316 w 7673658"/>
              <a:gd name="connsiteY95" fmla="*/ 161399 h 1888599"/>
              <a:gd name="connsiteX96" fmla="*/ 1664744 w 7673658"/>
              <a:gd name="connsiteY96" fmla="*/ 175913 h 1888599"/>
              <a:gd name="connsiteX97" fmla="*/ 1737316 w 7673658"/>
              <a:gd name="connsiteY97" fmla="*/ 161399 h 1888599"/>
              <a:gd name="connsiteX98" fmla="*/ 1795372 w 7673658"/>
              <a:gd name="connsiteY98" fmla="*/ 146885 h 1888599"/>
              <a:gd name="connsiteX99" fmla="*/ 1896972 w 7673658"/>
              <a:gd name="connsiteY99" fmla="*/ 132370 h 1888599"/>
              <a:gd name="connsiteX100" fmla="*/ 2027601 w 7673658"/>
              <a:gd name="connsiteY100" fmla="*/ 117856 h 1888599"/>
              <a:gd name="connsiteX101" fmla="*/ 3014572 w 7673658"/>
              <a:gd name="connsiteY101" fmla="*/ 103342 h 1888599"/>
              <a:gd name="connsiteX102" fmla="*/ 3101658 w 7673658"/>
              <a:gd name="connsiteY102" fmla="*/ 132370 h 1888599"/>
              <a:gd name="connsiteX103" fmla="*/ 3130687 w 7673658"/>
              <a:gd name="connsiteY103" fmla="*/ 219456 h 1888599"/>
              <a:gd name="connsiteX104" fmla="*/ 3159715 w 7673658"/>
              <a:gd name="connsiteY104" fmla="*/ 262999 h 1888599"/>
              <a:gd name="connsiteX105" fmla="*/ 3696744 w 7673658"/>
              <a:gd name="connsiteY105" fmla="*/ 233970 h 1888599"/>
              <a:gd name="connsiteX106" fmla="*/ 4030572 w 7673658"/>
              <a:gd name="connsiteY106" fmla="*/ 204942 h 1888599"/>
              <a:gd name="connsiteX107" fmla="*/ 4074115 w 7673658"/>
              <a:gd name="connsiteY107" fmla="*/ 190427 h 1888599"/>
              <a:gd name="connsiteX108" fmla="*/ 4117658 w 7673658"/>
              <a:gd name="connsiteY108" fmla="*/ 146885 h 1888599"/>
              <a:gd name="connsiteX109" fmla="*/ 4248287 w 7673658"/>
              <a:gd name="connsiteY109" fmla="*/ 132370 h 1888599"/>
              <a:gd name="connsiteX110" fmla="*/ 4291830 w 7673658"/>
              <a:gd name="connsiteY110" fmla="*/ 103342 h 1888599"/>
              <a:gd name="connsiteX111" fmla="*/ 4785315 w 7673658"/>
              <a:gd name="connsiteY111" fmla="*/ 74313 h 1888599"/>
              <a:gd name="connsiteX112" fmla="*/ 4944972 w 7673658"/>
              <a:gd name="connsiteY112" fmla="*/ 117856 h 1888599"/>
              <a:gd name="connsiteX113" fmla="*/ 5249772 w 7673658"/>
              <a:gd name="connsiteY113" fmla="*/ 146885 h 1888599"/>
              <a:gd name="connsiteX114" fmla="*/ 5467487 w 7673658"/>
              <a:gd name="connsiteY114" fmla="*/ 161399 h 1888599"/>
              <a:gd name="connsiteX115" fmla="*/ 5511030 w 7673658"/>
              <a:gd name="connsiteY115" fmla="*/ 175913 h 1888599"/>
              <a:gd name="connsiteX116" fmla="*/ 5569087 w 7673658"/>
              <a:gd name="connsiteY116" fmla="*/ 190427 h 1888599"/>
              <a:gd name="connsiteX117" fmla="*/ 5641658 w 7673658"/>
              <a:gd name="connsiteY117" fmla="*/ 204942 h 1888599"/>
              <a:gd name="connsiteX118" fmla="*/ 5743258 w 7673658"/>
              <a:gd name="connsiteY118" fmla="*/ 248485 h 1888599"/>
              <a:gd name="connsiteX119" fmla="*/ 5786801 w 7673658"/>
              <a:gd name="connsiteY119" fmla="*/ 233970 h 1888599"/>
              <a:gd name="connsiteX120" fmla="*/ 5873887 w 7673658"/>
              <a:gd name="connsiteY120" fmla="*/ 190427 h 1888599"/>
              <a:gd name="connsiteX121" fmla="*/ 6280287 w 7673658"/>
              <a:gd name="connsiteY121" fmla="*/ 146885 h 1888599"/>
              <a:gd name="connsiteX122" fmla="*/ 6643144 w 7673658"/>
              <a:gd name="connsiteY122" fmla="*/ 175913 h 1888599"/>
              <a:gd name="connsiteX123" fmla="*/ 6744744 w 7673658"/>
              <a:gd name="connsiteY123" fmla="*/ 146885 h 1888599"/>
              <a:gd name="connsiteX124" fmla="*/ 6962458 w 7673658"/>
              <a:gd name="connsiteY124" fmla="*/ 16256 h 1888599"/>
              <a:gd name="connsiteX125" fmla="*/ 7222851 w 7673658"/>
              <a:gd name="connsiteY125" fmla="*/ 72 h 188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7673658" h="1888599">
                <a:moveTo>
                  <a:pt x="231957" y="767536"/>
                </a:moveTo>
                <a:cubicBezTo>
                  <a:pt x="194081" y="767536"/>
                  <a:pt x="163377" y="798240"/>
                  <a:pt x="163377" y="836116"/>
                </a:cubicBezTo>
                <a:cubicBezTo>
                  <a:pt x="163377" y="873992"/>
                  <a:pt x="194081" y="904696"/>
                  <a:pt x="231957" y="904696"/>
                </a:cubicBezTo>
                <a:cubicBezTo>
                  <a:pt x="269833" y="904696"/>
                  <a:pt x="300537" y="873992"/>
                  <a:pt x="300537" y="836116"/>
                </a:cubicBezTo>
                <a:cubicBezTo>
                  <a:pt x="300537" y="798240"/>
                  <a:pt x="269833" y="767536"/>
                  <a:pt x="231957" y="767536"/>
                </a:cubicBezTo>
                <a:close/>
                <a:moveTo>
                  <a:pt x="231958" y="575652"/>
                </a:moveTo>
                <a:cubicBezTo>
                  <a:pt x="194082" y="575652"/>
                  <a:pt x="163378" y="606356"/>
                  <a:pt x="163378" y="644232"/>
                </a:cubicBezTo>
                <a:cubicBezTo>
                  <a:pt x="163378" y="682108"/>
                  <a:pt x="194082" y="712812"/>
                  <a:pt x="231958" y="712812"/>
                </a:cubicBezTo>
                <a:cubicBezTo>
                  <a:pt x="269834" y="712812"/>
                  <a:pt x="300538" y="682108"/>
                  <a:pt x="300538" y="644232"/>
                </a:cubicBezTo>
                <a:cubicBezTo>
                  <a:pt x="300538" y="606356"/>
                  <a:pt x="269834" y="575652"/>
                  <a:pt x="231958" y="575652"/>
                </a:cubicBezTo>
                <a:close/>
                <a:moveTo>
                  <a:pt x="231959" y="383768"/>
                </a:moveTo>
                <a:cubicBezTo>
                  <a:pt x="194083" y="383768"/>
                  <a:pt x="163380" y="414472"/>
                  <a:pt x="163380" y="452348"/>
                </a:cubicBezTo>
                <a:cubicBezTo>
                  <a:pt x="163380" y="490224"/>
                  <a:pt x="194083" y="520928"/>
                  <a:pt x="231959" y="520928"/>
                </a:cubicBezTo>
                <a:cubicBezTo>
                  <a:pt x="269835" y="520928"/>
                  <a:pt x="300540" y="490224"/>
                  <a:pt x="300540" y="452348"/>
                </a:cubicBezTo>
                <a:cubicBezTo>
                  <a:pt x="300540" y="414472"/>
                  <a:pt x="269835" y="383768"/>
                  <a:pt x="231959" y="383768"/>
                </a:cubicBezTo>
                <a:close/>
                <a:moveTo>
                  <a:pt x="7568428" y="247583"/>
                </a:moveTo>
                <a:cubicBezTo>
                  <a:pt x="7568879" y="249380"/>
                  <a:pt x="7569755" y="252978"/>
                  <a:pt x="7570660" y="256855"/>
                </a:cubicBezTo>
                <a:lnTo>
                  <a:pt x="7570760" y="257310"/>
                </a:lnTo>
                <a:lnTo>
                  <a:pt x="7568751" y="249110"/>
                </a:lnTo>
                <a:cubicBezTo>
                  <a:pt x="7567953" y="245787"/>
                  <a:pt x="7567978" y="245785"/>
                  <a:pt x="7568428" y="247583"/>
                </a:cubicBezTo>
                <a:close/>
                <a:moveTo>
                  <a:pt x="231960" y="191884"/>
                </a:moveTo>
                <a:cubicBezTo>
                  <a:pt x="194084" y="191884"/>
                  <a:pt x="163381" y="222588"/>
                  <a:pt x="163381" y="260464"/>
                </a:cubicBezTo>
                <a:cubicBezTo>
                  <a:pt x="163381" y="298340"/>
                  <a:pt x="194084" y="329044"/>
                  <a:pt x="231960" y="329044"/>
                </a:cubicBezTo>
                <a:cubicBezTo>
                  <a:pt x="269836" y="329044"/>
                  <a:pt x="300541" y="298340"/>
                  <a:pt x="300541" y="260464"/>
                </a:cubicBezTo>
                <a:cubicBezTo>
                  <a:pt x="300541" y="222588"/>
                  <a:pt x="269836" y="191884"/>
                  <a:pt x="231960" y="191884"/>
                </a:cubicBezTo>
                <a:close/>
                <a:moveTo>
                  <a:pt x="7222851" y="72"/>
                </a:moveTo>
                <a:cubicBezTo>
                  <a:pt x="7310225" y="629"/>
                  <a:pt x="7397887" y="4161"/>
                  <a:pt x="7484972" y="1742"/>
                </a:cubicBezTo>
                <a:cubicBezTo>
                  <a:pt x="7511732" y="108778"/>
                  <a:pt x="7482976" y="11600"/>
                  <a:pt x="7528515" y="117856"/>
                </a:cubicBezTo>
                <a:cubicBezTo>
                  <a:pt x="7543432" y="152663"/>
                  <a:pt x="7547020" y="182620"/>
                  <a:pt x="7557544" y="219456"/>
                </a:cubicBezTo>
                <a:cubicBezTo>
                  <a:pt x="7573160" y="274115"/>
                  <a:pt x="7574766" y="276545"/>
                  <a:pt x="7573066" y="267801"/>
                </a:cubicBezTo>
                <a:lnTo>
                  <a:pt x="7570760" y="257310"/>
                </a:lnTo>
                <a:lnTo>
                  <a:pt x="7574006" y="270560"/>
                </a:lnTo>
                <a:cubicBezTo>
                  <a:pt x="7576844" y="282044"/>
                  <a:pt x="7580900" y="298369"/>
                  <a:pt x="7586572" y="321056"/>
                </a:cubicBezTo>
                <a:cubicBezTo>
                  <a:pt x="7593993" y="350741"/>
                  <a:pt x="7611062" y="377882"/>
                  <a:pt x="7615601" y="408142"/>
                </a:cubicBezTo>
                <a:cubicBezTo>
                  <a:pt x="7643043" y="591088"/>
                  <a:pt x="7648921" y="554922"/>
                  <a:pt x="7615601" y="654885"/>
                </a:cubicBezTo>
                <a:cubicBezTo>
                  <a:pt x="7605925" y="669399"/>
                  <a:pt x="7593443" y="682394"/>
                  <a:pt x="7586572" y="698427"/>
                </a:cubicBezTo>
                <a:cubicBezTo>
                  <a:pt x="7578714" y="716762"/>
                  <a:pt x="7575091" y="736769"/>
                  <a:pt x="7572058" y="756485"/>
                </a:cubicBezTo>
                <a:cubicBezTo>
                  <a:pt x="7545934" y="926296"/>
                  <a:pt x="7559695" y="923685"/>
                  <a:pt x="7572058" y="1133856"/>
                </a:cubicBezTo>
                <a:lnTo>
                  <a:pt x="7601087" y="1177399"/>
                </a:lnTo>
                <a:cubicBezTo>
                  <a:pt x="7618329" y="1203262"/>
                  <a:pt x="7634489" y="1287050"/>
                  <a:pt x="7644630" y="1322542"/>
                </a:cubicBezTo>
                <a:cubicBezTo>
                  <a:pt x="7671490" y="1416552"/>
                  <a:pt x="7673658" y="1351648"/>
                  <a:pt x="7673658" y="1525742"/>
                </a:cubicBezTo>
                <a:cubicBezTo>
                  <a:pt x="7673658" y="1541041"/>
                  <a:pt x="7663982" y="1554771"/>
                  <a:pt x="7659144" y="1569285"/>
                </a:cubicBezTo>
                <a:cubicBezTo>
                  <a:pt x="7623505" y="1622741"/>
                  <a:pt x="7617451" y="1623547"/>
                  <a:pt x="7601087" y="1699913"/>
                </a:cubicBezTo>
                <a:cubicBezTo>
                  <a:pt x="7592914" y="1738053"/>
                  <a:pt x="7608209" y="1783572"/>
                  <a:pt x="7586572" y="1816027"/>
                </a:cubicBezTo>
                <a:cubicBezTo>
                  <a:pt x="7572888" y="1836553"/>
                  <a:pt x="7538585" y="1828493"/>
                  <a:pt x="7514001" y="1830542"/>
                </a:cubicBezTo>
                <a:cubicBezTo>
                  <a:pt x="7422268" y="1838187"/>
                  <a:pt x="7330154" y="1840218"/>
                  <a:pt x="7238230" y="1845056"/>
                </a:cubicBezTo>
                <a:cubicBezTo>
                  <a:pt x="7155982" y="1840218"/>
                  <a:pt x="7073506" y="1838353"/>
                  <a:pt x="6991487" y="1830542"/>
                </a:cubicBezTo>
                <a:cubicBezTo>
                  <a:pt x="6910399" y="1822819"/>
                  <a:pt x="6910492" y="1779975"/>
                  <a:pt x="6802801" y="1801513"/>
                </a:cubicBezTo>
                <a:cubicBezTo>
                  <a:pt x="6787799" y="1804514"/>
                  <a:pt x="6793125" y="1830542"/>
                  <a:pt x="6788287" y="1845056"/>
                </a:cubicBezTo>
                <a:cubicBezTo>
                  <a:pt x="6406077" y="1849894"/>
                  <a:pt x="6023898" y="1859570"/>
                  <a:pt x="5641658" y="1859570"/>
                </a:cubicBezTo>
                <a:cubicBezTo>
                  <a:pt x="5621710" y="1859570"/>
                  <a:pt x="5603348" y="1847877"/>
                  <a:pt x="5583601" y="1845056"/>
                </a:cubicBezTo>
                <a:cubicBezTo>
                  <a:pt x="5535467" y="1838180"/>
                  <a:pt x="5486839" y="1835380"/>
                  <a:pt x="5438458" y="1830542"/>
                </a:cubicBezTo>
                <a:cubicBezTo>
                  <a:pt x="5438458" y="1830542"/>
                  <a:pt x="5381187" y="1852690"/>
                  <a:pt x="5351372" y="1859570"/>
                </a:cubicBezTo>
                <a:cubicBezTo>
                  <a:pt x="5318038" y="1867263"/>
                  <a:pt x="5283983" y="1874085"/>
                  <a:pt x="5249772" y="1874085"/>
                </a:cubicBezTo>
                <a:cubicBezTo>
                  <a:pt x="5162552" y="1874085"/>
                  <a:pt x="5075601" y="1864408"/>
                  <a:pt x="4988515" y="1859570"/>
                </a:cubicBezTo>
                <a:cubicBezTo>
                  <a:pt x="4934892" y="1877445"/>
                  <a:pt x="4910087" y="1888599"/>
                  <a:pt x="4843372" y="1888599"/>
                </a:cubicBezTo>
                <a:cubicBezTo>
                  <a:pt x="4794750" y="1888599"/>
                  <a:pt x="4746611" y="1878923"/>
                  <a:pt x="4698230" y="1874085"/>
                </a:cubicBezTo>
                <a:cubicBezTo>
                  <a:pt x="4378916" y="1869247"/>
                  <a:pt x="4059508" y="1868691"/>
                  <a:pt x="3740287" y="1859570"/>
                </a:cubicBezTo>
                <a:cubicBezTo>
                  <a:pt x="3720347" y="1859000"/>
                  <a:pt x="3702160" y="1845904"/>
                  <a:pt x="3682230" y="1845056"/>
                </a:cubicBezTo>
                <a:lnTo>
                  <a:pt x="3058115" y="1830542"/>
                </a:lnTo>
                <a:cubicBezTo>
                  <a:pt x="3038763" y="1835380"/>
                  <a:pt x="3019238" y="1839576"/>
                  <a:pt x="3000058" y="1845056"/>
                </a:cubicBezTo>
                <a:cubicBezTo>
                  <a:pt x="2985347" y="1849259"/>
                  <a:pt x="2971696" y="1857672"/>
                  <a:pt x="2956515" y="1859570"/>
                </a:cubicBezTo>
                <a:cubicBezTo>
                  <a:pt x="2772700" y="1882547"/>
                  <a:pt x="2803364" y="1878527"/>
                  <a:pt x="2651715" y="1859570"/>
                </a:cubicBezTo>
                <a:lnTo>
                  <a:pt x="2390458" y="1845056"/>
                </a:lnTo>
                <a:cubicBezTo>
                  <a:pt x="2350624" y="1842843"/>
                  <a:pt x="2313218" y="1824998"/>
                  <a:pt x="2274344" y="1816027"/>
                </a:cubicBezTo>
                <a:cubicBezTo>
                  <a:pt x="2250306" y="1810480"/>
                  <a:pt x="2226379" y="1803271"/>
                  <a:pt x="2201772" y="1801513"/>
                </a:cubicBezTo>
                <a:cubicBezTo>
                  <a:pt x="1856680" y="1776864"/>
                  <a:pt x="1944999" y="1709944"/>
                  <a:pt x="1824402" y="1830542"/>
                </a:cubicBezTo>
                <a:cubicBezTo>
                  <a:pt x="1635716" y="1835380"/>
                  <a:pt x="1446888" y="1836287"/>
                  <a:pt x="1258345" y="1845056"/>
                </a:cubicBezTo>
                <a:cubicBezTo>
                  <a:pt x="1238419" y="1845983"/>
                  <a:pt x="1219760" y="1855243"/>
                  <a:pt x="1200288" y="1859570"/>
                </a:cubicBezTo>
                <a:cubicBezTo>
                  <a:pt x="1176205" y="1864922"/>
                  <a:pt x="1151907" y="1869247"/>
                  <a:pt x="1127716" y="1874085"/>
                </a:cubicBezTo>
                <a:lnTo>
                  <a:pt x="1084173" y="1859570"/>
                </a:lnTo>
                <a:lnTo>
                  <a:pt x="1040630" y="1845056"/>
                </a:lnTo>
                <a:cubicBezTo>
                  <a:pt x="1011601" y="1835380"/>
                  <a:pt x="981506" y="1828454"/>
                  <a:pt x="953544" y="1816027"/>
                </a:cubicBezTo>
                <a:cubicBezTo>
                  <a:pt x="937604" y="1808942"/>
                  <a:pt x="925603" y="1794800"/>
                  <a:pt x="910001" y="1786999"/>
                </a:cubicBezTo>
                <a:cubicBezTo>
                  <a:pt x="896317" y="1780157"/>
                  <a:pt x="880972" y="1777323"/>
                  <a:pt x="866458" y="1772485"/>
                </a:cubicBezTo>
                <a:cubicBezTo>
                  <a:pt x="856782" y="1786999"/>
                  <a:pt x="848598" y="1802626"/>
                  <a:pt x="837430" y="1816027"/>
                </a:cubicBezTo>
                <a:cubicBezTo>
                  <a:pt x="764980" y="1902968"/>
                  <a:pt x="766112" y="1861707"/>
                  <a:pt x="605201" y="1874085"/>
                </a:cubicBezTo>
                <a:cubicBezTo>
                  <a:pt x="605201" y="1874085"/>
                  <a:pt x="547800" y="1852477"/>
                  <a:pt x="518115" y="1845056"/>
                </a:cubicBezTo>
                <a:cubicBezTo>
                  <a:pt x="489565" y="1837918"/>
                  <a:pt x="460058" y="1835380"/>
                  <a:pt x="431031" y="1830542"/>
                </a:cubicBezTo>
                <a:cubicBezTo>
                  <a:pt x="348783" y="1835380"/>
                  <a:pt x="266269" y="1836858"/>
                  <a:pt x="184288" y="1845056"/>
                </a:cubicBezTo>
                <a:cubicBezTo>
                  <a:pt x="167156" y="1846769"/>
                  <a:pt x="75420" y="1889789"/>
                  <a:pt x="68173" y="1874085"/>
                </a:cubicBezTo>
                <a:cubicBezTo>
                  <a:pt x="39715" y="1812429"/>
                  <a:pt x="58497" y="1738618"/>
                  <a:pt x="53659" y="1670885"/>
                </a:cubicBezTo>
                <a:cubicBezTo>
                  <a:pt x="106215" y="1460651"/>
                  <a:pt x="63850" y="1647565"/>
                  <a:pt x="82688" y="1148370"/>
                </a:cubicBezTo>
                <a:cubicBezTo>
                  <a:pt x="86524" y="1046727"/>
                  <a:pt x="92364" y="945170"/>
                  <a:pt x="97202" y="843570"/>
                </a:cubicBezTo>
                <a:cubicBezTo>
                  <a:pt x="97202" y="843570"/>
                  <a:pt x="73812" y="786560"/>
                  <a:pt x="68173" y="756485"/>
                </a:cubicBezTo>
                <a:cubicBezTo>
                  <a:pt x="59212" y="708696"/>
                  <a:pt x="58497" y="659723"/>
                  <a:pt x="53659" y="611342"/>
                </a:cubicBezTo>
                <a:cubicBezTo>
                  <a:pt x="53659" y="611342"/>
                  <a:pt x="30270" y="554331"/>
                  <a:pt x="24631" y="524256"/>
                </a:cubicBezTo>
                <a:cubicBezTo>
                  <a:pt x="15669" y="476466"/>
                  <a:pt x="14954" y="427494"/>
                  <a:pt x="10116" y="379113"/>
                </a:cubicBezTo>
                <a:cubicBezTo>
                  <a:pt x="29654" y="300960"/>
                  <a:pt x="39145" y="274913"/>
                  <a:pt x="39145" y="175913"/>
                </a:cubicBezTo>
                <a:cubicBezTo>
                  <a:pt x="39145" y="146484"/>
                  <a:pt x="-38265" y="98503"/>
                  <a:pt x="24631" y="88827"/>
                </a:cubicBezTo>
                <a:cubicBezTo>
                  <a:pt x="87526" y="79151"/>
                  <a:pt x="86407" y="100928"/>
                  <a:pt x="416515" y="117856"/>
                </a:cubicBezTo>
                <a:cubicBezTo>
                  <a:pt x="527751" y="123560"/>
                  <a:pt x="639697" y="119603"/>
                  <a:pt x="750344" y="132370"/>
                </a:cubicBezTo>
                <a:cubicBezTo>
                  <a:pt x="767674" y="134370"/>
                  <a:pt x="777180" y="156386"/>
                  <a:pt x="793887" y="161399"/>
                </a:cubicBezTo>
                <a:cubicBezTo>
                  <a:pt x="881665" y="187732"/>
                  <a:pt x="875987" y="182413"/>
                  <a:pt x="939030" y="161399"/>
                </a:cubicBezTo>
                <a:cubicBezTo>
                  <a:pt x="1006763" y="156561"/>
                  <a:pt x="1074324" y="146885"/>
                  <a:pt x="1142230" y="146885"/>
                </a:cubicBezTo>
                <a:cubicBezTo>
                  <a:pt x="1171660" y="146885"/>
                  <a:pt x="1199932" y="159767"/>
                  <a:pt x="1229316" y="161399"/>
                </a:cubicBezTo>
                <a:cubicBezTo>
                  <a:pt x="1374315" y="169454"/>
                  <a:pt x="1519601" y="171075"/>
                  <a:pt x="1664744" y="175913"/>
                </a:cubicBezTo>
                <a:cubicBezTo>
                  <a:pt x="1688935" y="171075"/>
                  <a:pt x="1713233" y="166750"/>
                  <a:pt x="1737316" y="161399"/>
                </a:cubicBezTo>
                <a:cubicBezTo>
                  <a:pt x="1756788" y="157072"/>
                  <a:pt x="1775746" y="150453"/>
                  <a:pt x="1795372" y="146885"/>
                </a:cubicBezTo>
                <a:cubicBezTo>
                  <a:pt x="1829032" y="140765"/>
                  <a:pt x="1863026" y="136613"/>
                  <a:pt x="1896972" y="132370"/>
                </a:cubicBezTo>
                <a:cubicBezTo>
                  <a:pt x="1940446" y="126936"/>
                  <a:pt x="1983805" y="118994"/>
                  <a:pt x="2027601" y="117856"/>
                </a:cubicBezTo>
                <a:lnTo>
                  <a:pt x="3014572" y="103342"/>
                </a:lnTo>
                <a:lnTo>
                  <a:pt x="3101658" y="132370"/>
                </a:lnTo>
                <a:cubicBezTo>
                  <a:pt x="3130687" y="142046"/>
                  <a:pt x="3118260" y="191494"/>
                  <a:pt x="3130687" y="219456"/>
                </a:cubicBezTo>
                <a:cubicBezTo>
                  <a:pt x="3137772" y="235396"/>
                  <a:pt x="3142398" y="260900"/>
                  <a:pt x="3159715" y="262999"/>
                </a:cubicBezTo>
                <a:cubicBezTo>
                  <a:pt x="3573022" y="313097"/>
                  <a:pt x="3490381" y="337152"/>
                  <a:pt x="3696744" y="233970"/>
                </a:cubicBezTo>
                <a:cubicBezTo>
                  <a:pt x="3808020" y="224294"/>
                  <a:pt x="3919612" y="217745"/>
                  <a:pt x="4030572" y="204942"/>
                </a:cubicBezTo>
                <a:cubicBezTo>
                  <a:pt x="4045771" y="203188"/>
                  <a:pt x="4061385" y="198914"/>
                  <a:pt x="4074115" y="190427"/>
                </a:cubicBezTo>
                <a:cubicBezTo>
                  <a:pt x="4091194" y="179041"/>
                  <a:pt x="4103144" y="161399"/>
                  <a:pt x="4117658" y="146885"/>
                </a:cubicBezTo>
                <a:cubicBezTo>
                  <a:pt x="4161201" y="142047"/>
                  <a:pt x="4205784" y="142996"/>
                  <a:pt x="4248287" y="132370"/>
                </a:cubicBezTo>
                <a:cubicBezTo>
                  <a:pt x="4265210" y="128139"/>
                  <a:pt x="4274487" y="105217"/>
                  <a:pt x="4291830" y="103342"/>
                </a:cubicBezTo>
                <a:cubicBezTo>
                  <a:pt x="4455655" y="85631"/>
                  <a:pt x="4620820" y="83989"/>
                  <a:pt x="4785315" y="74313"/>
                </a:cubicBezTo>
                <a:cubicBezTo>
                  <a:pt x="4887891" y="94828"/>
                  <a:pt x="4834483" y="81026"/>
                  <a:pt x="4944972" y="117856"/>
                </a:cubicBezTo>
                <a:cubicBezTo>
                  <a:pt x="4944972" y="117856"/>
                  <a:pt x="5148065" y="138409"/>
                  <a:pt x="5249772" y="146885"/>
                </a:cubicBezTo>
                <a:cubicBezTo>
                  <a:pt x="5322254" y="152925"/>
                  <a:pt x="5395199" y="153367"/>
                  <a:pt x="5467487" y="161399"/>
                </a:cubicBezTo>
                <a:cubicBezTo>
                  <a:pt x="5482693" y="163088"/>
                  <a:pt x="5496319" y="171710"/>
                  <a:pt x="5511030" y="175913"/>
                </a:cubicBezTo>
                <a:cubicBezTo>
                  <a:pt x="5530210" y="181393"/>
                  <a:pt x="5549614" y="186100"/>
                  <a:pt x="5569087" y="190427"/>
                </a:cubicBezTo>
                <a:cubicBezTo>
                  <a:pt x="5593169" y="195779"/>
                  <a:pt x="5618255" y="197141"/>
                  <a:pt x="5641658" y="204942"/>
                </a:cubicBezTo>
                <a:cubicBezTo>
                  <a:pt x="5676613" y="216594"/>
                  <a:pt x="5707128" y="241259"/>
                  <a:pt x="5743258" y="248485"/>
                </a:cubicBezTo>
                <a:cubicBezTo>
                  <a:pt x="5758260" y="251485"/>
                  <a:pt x="5772820" y="240184"/>
                  <a:pt x="5786801" y="233970"/>
                </a:cubicBezTo>
                <a:cubicBezTo>
                  <a:pt x="5816459" y="220789"/>
                  <a:pt x="5844858" y="204941"/>
                  <a:pt x="5873887" y="190427"/>
                </a:cubicBezTo>
                <a:cubicBezTo>
                  <a:pt x="6009354" y="175913"/>
                  <a:pt x="6144199" y="153365"/>
                  <a:pt x="6280287" y="146885"/>
                </a:cubicBezTo>
                <a:cubicBezTo>
                  <a:pt x="6316358" y="145167"/>
                  <a:pt x="6589329" y="171021"/>
                  <a:pt x="6643144" y="175913"/>
                </a:cubicBezTo>
                <a:cubicBezTo>
                  <a:pt x="6661744" y="171263"/>
                  <a:pt x="6723923" y="157296"/>
                  <a:pt x="6744744" y="146885"/>
                </a:cubicBezTo>
                <a:cubicBezTo>
                  <a:pt x="6832554" y="102980"/>
                  <a:pt x="6818134" y="40310"/>
                  <a:pt x="6962458" y="16256"/>
                </a:cubicBezTo>
                <a:cubicBezTo>
                  <a:pt x="7048392" y="1934"/>
                  <a:pt x="7135478" y="-486"/>
                  <a:pt x="7222851" y="72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id="{0F007152-E63B-4203-B9F2-D5DE9B7CEC73}"/>
              </a:ext>
            </a:extLst>
          </p:cNvPr>
          <p:cNvGrpSpPr/>
          <p:nvPr/>
        </p:nvGrpSpPr>
        <p:grpSpPr>
          <a:xfrm>
            <a:off x="4378895" y="2167365"/>
            <a:ext cx="5781218" cy="1919619"/>
            <a:chOff x="3099728" y="2485089"/>
            <a:chExt cx="5781218" cy="1919619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CF0CED87-BEAB-4CF9-AC90-D7B118E10A76}"/>
                </a:ext>
              </a:extLst>
            </p:cNvPr>
            <p:cNvSpPr txBox="1"/>
            <p:nvPr/>
          </p:nvSpPr>
          <p:spPr>
            <a:xfrm>
              <a:off x="4290190" y="2485089"/>
              <a:ext cx="2410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1824ED2D-9983-48E2-A5BE-AE16A6DCF05D}"/>
                </a:ext>
              </a:extLst>
            </p:cNvPr>
            <p:cNvSpPr txBox="1"/>
            <p:nvPr/>
          </p:nvSpPr>
          <p:spPr>
            <a:xfrm>
              <a:off x="3099728" y="3019713"/>
              <a:ext cx="57812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تولّى بعد النبي صلى الله عليه و سلّم </a:t>
              </a:r>
              <a:r>
                <a:rPr lang="ar-SY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أربعة خلفاء 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بالبيعة الشّرعية وفق مواقف متعدِّدة :</a:t>
              </a:r>
            </a:p>
            <a:p>
              <a:pPr algn="r"/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كانت </a:t>
              </a:r>
              <a:r>
                <a:rPr lang="ar-SY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خلافة أبو بكر الصديق 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رضي الله عنه </a:t>
              </a:r>
              <a:r>
                <a:rPr lang="ar-SY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بعد اجتماع 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المسلمين – أنصاراً و مهاجرين - في سقيفة بني ساعدة 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9" name="Group 6">
            <a:extLst>
              <a:ext uri="{FF2B5EF4-FFF2-40B4-BE49-F238E27FC236}">
                <a16:creationId xmlns:a16="http://schemas.microsoft.com/office/drawing/2014/main" id="{03F9F713-A3F0-4597-AD06-83C1719DA77C}"/>
              </a:ext>
            </a:extLst>
          </p:cNvPr>
          <p:cNvGrpSpPr/>
          <p:nvPr/>
        </p:nvGrpSpPr>
        <p:grpSpPr>
          <a:xfrm>
            <a:off x="3994276" y="4564391"/>
            <a:ext cx="6115686" cy="1421646"/>
            <a:chOff x="2267171" y="4915119"/>
            <a:chExt cx="6115686" cy="1421646"/>
          </a:xfrm>
        </p:grpSpPr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id="{7069E3DD-0CBB-4F63-B288-30D8E66537B1}"/>
                </a:ext>
              </a:extLst>
            </p:cNvPr>
            <p:cNvSpPr txBox="1"/>
            <p:nvPr/>
          </p:nvSpPr>
          <p:spPr>
            <a:xfrm>
              <a:off x="2651790" y="4915119"/>
              <a:ext cx="56489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أمّا اختيار </a:t>
              </a:r>
              <a:r>
                <a:rPr lang="ar-SY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عمر بن الخطاب 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رضي الله عنه فكان </a:t>
              </a:r>
              <a:r>
                <a:rPr lang="ar-SY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بتزكية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من أبي بكر الصديق رضي الله عنه قبل وفاته , و رضا المسلمين و اجتماعهم عليه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31" name="TextBox 28">
              <a:extLst>
                <a:ext uri="{FF2B5EF4-FFF2-40B4-BE49-F238E27FC236}">
                  <a16:creationId xmlns:a16="http://schemas.microsoft.com/office/drawing/2014/main" id="{02793BF6-F618-4D2C-A4FA-03D201DA1D8C}"/>
                </a:ext>
              </a:extLst>
            </p:cNvPr>
            <p:cNvSpPr txBox="1"/>
            <p:nvPr/>
          </p:nvSpPr>
          <p:spPr>
            <a:xfrm>
              <a:off x="2267171" y="5521157"/>
              <a:ext cx="6115686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كان اختيار </a:t>
              </a:r>
              <a:r>
                <a:rPr lang="ar-SY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عثمان بن عفان 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رضي الله عنه عن </a:t>
              </a:r>
              <a:r>
                <a:rPr lang="ar-SY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توافق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و </a:t>
              </a:r>
              <a:r>
                <a:rPr lang="ar-SY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تشاور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بين الصّحابة </a:t>
              </a:r>
            </a:p>
            <a:p>
              <a:pPr algn="r"/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كذلك كان اختيار </a:t>
              </a:r>
              <a:r>
                <a:rPr lang="ar-SY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عليّ بن أبي طالب 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رضي الله عنه 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en-US" sz="11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5EAE26C8-7255-4158-9B58-69D6BD276C24}"/>
              </a:ext>
            </a:extLst>
          </p:cNvPr>
          <p:cNvGrpSpPr/>
          <p:nvPr/>
        </p:nvGrpSpPr>
        <p:grpSpPr>
          <a:xfrm>
            <a:off x="10194704" y="2153626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:a16="http://schemas.microsoft.com/office/drawing/2014/main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grpSp>
        <p:nvGrpSpPr>
          <p:cNvPr id="37" name="Group 9">
            <a:extLst>
              <a:ext uri="{FF2B5EF4-FFF2-40B4-BE49-F238E27FC236}">
                <a16:creationId xmlns:a16="http://schemas.microsoft.com/office/drawing/2014/main" id="{CB2E59CB-A2FC-4886-AF56-D3EEC5507F26}"/>
              </a:ext>
            </a:extLst>
          </p:cNvPr>
          <p:cNvGrpSpPr/>
          <p:nvPr/>
        </p:nvGrpSpPr>
        <p:grpSpPr>
          <a:xfrm>
            <a:off x="10027814" y="4336014"/>
            <a:ext cx="1291771" cy="1129032"/>
            <a:chOff x="8300709" y="4686742"/>
            <a:chExt cx="1291771" cy="1129032"/>
          </a:xfrm>
        </p:grpSpPr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4F1F63E3-0F54-4728-97AB-539D978E4D32}"/>
                </a:ext>
              </a:extLst>
            </p:cNvPr>
            <p:cNvSpPr/>
            <p:nvPr/>
          </p:nvSpPr>
          <p:spPr>
            <a:xfrm rot="173929">
              <a:off x="8323343" y="4889682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">
              <a:extLst>
                <a:ext uri="{FF2B5EF4-FFF2-40B4-BE49-F238E27FC236}">
                  <a16:creationId xmlns:a16="http://schemas.microsoft.com/office/drawing/2014/main" id="{88C2984D-8F11-4223-8EC4-EC38B1B7E42D}"/>
                </a:ext>
              </a:extLst>
            </p:cNvPr>
            <p:cNvGrpSpPr/>
            <p:nvPr/>
          </p:nvGrpSpPr>
          <p:grpSpPr>
            <a:xfrm>
              <a:off x="8300709" y="4686742"/>
              <a:ext cx="1291771" cy="1103086"/>
              <a:chOff x="8300709" y="4686742"/>
              <a:chExt cx="1291771" cy="1103086"/>
            </a:xfrm>
          </p:grpSpPr>
          <p:sp>
            <p:nvSpPr>
              <p:cNvPr id="40" name="Freeform: Shape 21">
                <a:extLst>
                  <a:ext uri="{FF2B5EF4-FFF2-40B4-BE49-F238E27FC236}">
                    <a16:creationId xmlns:a16="http://schemas.microsoft.com/office/drawing/2014/main" id="{00B24BFF-24A3-4A4D-BDF5-E3FB48433C5E}"/>
                  </a:ext>
                </a:extLst>
              </p:cNvPr>
              <p:cNvSpPr/>
              <p:nvPr/>
            </p:nvSpPr>
            <p:spPr>
              <a:xfrm>
                <a:off x="8300709" y="4686742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9999F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Graphic 34" descr="Research">
                <a:extLst>
                  <a:ext uri="{FF2B5EF4-FFF2-40B4-BE49-F238E27FC236}">
                    <a16:creationId xmlns:a16="http://schemas.microsoft.com/office/drawing/2014/main" id="{1C49B629-E0E4-4B65-9B1A-BAF75D9E3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772089" y="495237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:a16="http://schemas.microsoft.com/office/drawing/2014/main" id="{D7D3105E-08F7-4205-9D71-8DC8073AAF66}"/>
              </a:ext>
            </a:extLst>
          </p:cNvPr>
          <p:cNvSpPr/>
          <p:nvPr/>
        </p:nvSpPr>
        <p:spPr>
          <a:xfrm>
            <a:off x="10223432" y="1965932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22">
            <a:extLst>
              <a:ext uri="{FF2B5EF4-FFF2-40B4-BE49-F238E27FC236}">
                <a16:creationId xmlns:a16="http://schemas.microsoft.com/office/drawing/2014/main" id="{C7BA51E5-D09D-4F2E-AF3F-8E17CCE4E888}"/>
              </a:ext>
            </a:extLst>
          </p:cNvPr>
          <p:cNvSpPr/>
          <p:nvPr/>
        </p:nvSpPr>
        <p:spPr>
          <a:xfrm>
            <a:off x="10056542" y="4148320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:a16="http://schemas.microsoft.com/office/drawing/2014/main" id="{28F0844A-1ACC-4186-A996-B040FE8D2A5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72" r="98095">
                        <a14:foregroundMark x1="94014" y1="17222" x2="86122" y2="62222"/>
                        <a14:foregroundMark x1="75102" y1="41111" x2="67075" y2="52778"/>
                        <a14:foregroundMark x1="57143" y1="38333" x2="47891" y2="44444"/>
                        <a14:foregroundMark x1="55646" y1="80556" x2="49524" y2="80000"/>
                        <a14:foregroundMark x1="34422" y1="73889" x2="28707" y2="74444"/>
                        <a14:foregroundMark x1="14286" y1="76667" x2="7347" y2="71667"/>
                        <a14:foregroundMark x1="40816" y1="2778" x2="39592" y2="7778"/>
                        <a14:foregroundMark x1="40816" y1="8889" x2="46259" y2="8889"/>
                        <a14:foregroundMark x1="61633" y1="3889" x2="60136" y2="9444"/>
                        <a14:foregroundMark x1="70340" y1="5556" x2="70340" y2="5556"/>
                        <a14:foregroundMark x1="66939" y1="16667" x2="59592" y2="21111"/>
                        <a14:foregroundMark x1="16054" y1="30000" x2="5850" y2="38333"/>
                        <a14:foregroundMark x1="23673" y1="15556" x2="16871" y2="15556"/>
                        <a14:foregroundMark x1="56463" y1="67778" x2="50476" y2="63889"/>
                        <a14:foregroundMark x1="34830" y1="68333" x2="29388" y2="66667"/>
                        <a14:foregroundMark x1="14966" y1="67778" x2="6803" y2="66667"/>
                        <a14:backgroundMark x1="80272" y1="11111" x2="71701" y2="16111"/>
                        <a14:backgroundMark x1="59728" y1="2778" x2="51565" y2="3333"/>
                        <a14:backgroundMark x1="44218" y1="2778" x2="42449" y2="2778"/>
                        <a14:backgroundMark x1="25578" y1="3333" x2="30068" y2="7778"/>
                        <a14:backgroundMark x1="18639" y1="5556" x2="5170" y2="5556"/>
                        <a14:backgroundMark x1="42857" y1="90556" x2="69116" y2="96667"/>
                        <a14:backgroundMark x1="80272" y1="30556" x2="79864" y2="56667"/>
                        <a14:backgroundMark x1="42313" y1="86111" x2="27619" y2="87778"/>
                        <a14:backgroundMark x1="91837" y1="94444" x2="75102" y2="91667"/>
                        <a14:backgroundMark x1="69660" y1="3889" x2="69660" y2="17222"/>
                        <a14:backgroundMark x1="65850" y1="5556" x2="61905" y2="5000"/>
                        <a14:backgroundMark x1="37551" y1="3889" x2="32789" y2="3889"/>
                        <a14:backgroundMark x1="25578" y1="3889" x2="22177" y2="3889"/>
                        <a14:backgroundMark x1="20272" y1="57778" x2="20272" y2="74444"/>
                        <a14:backgroundMark x1="8707" y1="91111" x2="3401" y2="90000"/>
                        <a14:backgroundMark x1="20272" y1="32222" x2="19864" y2="50556"/>
                        <a14:backgroundMark x1="60816" y1="33333" x2="60408" y2="52778"/>
                        <a14:backgroundMark x1="69252" y1="6667" x2="72925" y2="6667"/>
                        <a14:backgroundMark x1="72517" y1="6667" x2="68435" y2="2222"/>
                        <a14:backgroundMark x1="71565" y1="3889" x2="68299" y2="5556"/>
                        <a14:backgroundMark x1="72925" y1="9444" x2="69932" y2="11111"/>
                        <a14:backgroundMark x1="72381" y1="7778" x2="68844" y2="3333"/>
                        <a14:backgroundMark x1="73333" y1="3889" x2="66259" y2="2778"/>
                        <a14:backgroundMark x1="73605" y1="7778" x2="68571" y2="5556"/>
                        <a14:backgroundMark x1="76327" y1="5000" x2="70476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03" b="16428"/>
          <a:stretch/>
        </p:blipFill>
        <p:spPr>
          <a:xfrm>
            <a:off x="3225404" y="3493325"/>
            <a:ext cx="7315596" cy="1523176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27396" y="572772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sp>
        <p:nvSpPr>
          <p:cNvPr id="56" name="Trapezoid 45">
            <a:extLst>
              <a:ext uri="{FF2B5EF4-FFF2-40B4-BE49-F238E27FC236}">
                <a16:creationId xmlns:a16="http://schemas.microsoft.com/office/drawing/2014/main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:a16="http://schemas.microsoft.com/office/drawing/2014/main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:a16="http://schemas.microsoft.com/office/drawing/2014/main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27396" y="572772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16" name="Group 55">
            <a:extLst>
              <a:ext uri="{FF2B5EF4-FFF2-40B4-BE49-F238E27FC236}">
                <a16:creationId xmlns:a16="http://schemas.microsoft.com/office/drawing/2014/main" id="{75223D86-A301-4692-A9C0-510866A4209B}"/>
              </a:ext>
            </a:extLst>
          </p:cNvPr>
          <p:cNvGrpSpPr/>
          <p:nvPr/>
        </p:nvGrpSpPr>
        <p:grpSpPr>
          <a:xfrm>
            <a:off x="9440096" y="1854007"/>
            <a:ext cx="1828800" cy="1828800"/>
            <a:chOff x="7702736" y="1795447"/>
            <a:chExt cx="1828800" cy="1828800"/>
          </a:xfrm>
        </p:grpSpPr>
        <p:sp>
          <p:nvSpPr>
            <p:cNvPr id="17" name="Oval 35">
              <a:extLst>
                <a:ext uri="{FF2B5EF4-FFF2-40B4-BE49-F238E27FC236}">
                  <a16:creationId xmlns:a16="http://schemas.microsoft.com/office/drawing/2014/main" id="{971F382E-ABA9-440D-8B52-F99BBBBADD80}"/>
                </a:ext>
              </a:extLst>
            </p:cNvPr>
            <p:cNvSpPr/>
            <p:nvPr/>
          </p:nvSpPr>
          <p:spPr>
            <a:xfrm>
              <a:off x="7702736" y="1795447"/>
              <a:ext cx="1828800" cy="1828800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36">
              <a:extLst>
                <a:ext uri="{FF2B5EF4-FFF2-40B4-BE49-F238E27FC236}">
                  <a16:creationId xmlns:a16="http://schemas.microsoft.com/office/drawing/2014/main" id="{BA713677-8061-4207-9265-19AAB6918614}"/>
                </a:ext>
              </a:extLst>
            </p:cNvPr>
            <p:cNvSpPr/>
            <p:nvPr/>
          </p:nvSpPr>
          <p:spPr>
            <a:xfrm>
              <a:off x="7794176" y="1886887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37">
            <a:extLst>
              <a:ext uri="{FF2B5EF4-FFF2-40B4-BE49-F238E27FC236}">
                <a16:creationId xmlns:a16="http://schemas.microsoft.com/office/drawing/2014/main" id="{03DD69EC-5ABB-41AB-B7B4-49B0E024C19B}"/>
              </a:ext>
            </a:extLst>
          </p:cNvPr>
          <p:cNvSpPr/>
          <p:nvPr/>
        </p:nvSpPr>
        <p:spPr>
          <a:xfrm>
            <a:off x="8895943" y="2972388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38">
            <a:extLst>
              <a:ext uri="{FF2B5EF4-FFF2-40B4-BE49-F238E27FC236}">
                <a16:creationId xmlns:a16="http://schemas.microsoft.com/office/drawing/2014/main" id="{43DCAEB0-A91C-46C4-9265-206FC6BC484C}"/>
              </a:ext>
            </a:extLst>
          </p:cNvPr>
          <p:cNvSpPr/>
          <p:nvPr/>
        </p:nvSpPr>
        <p:spPr>
          <a:xfrm>
            <a:off x="8645271" y="3186922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39">
            <a:extLst>
              <a:ext uri="{FF2B5EF4-FFF2-40B4-BE49-F238E27FC236}">
                <a16:creationId xmlns:a16="http://schemas.microsoft.com/office/drawing/2014/main" id="{2429D8F0-CED5-4AFB-A673-9ECDA23264D9}"/>
              </a:ext>
            </a:extLst>
          </p:cNvPr>
          <p:cNvSpPr/>
          <p:nvPr/>
        </p:nvSpPr>
        <p:spPr>
          <a:xfrm flipV="1">
            <a:off x="9980885" y="2894906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60">
            <a:extLst>
              <a:ext uri="{FF2B5EF4-FFF2-40B4-BE49-F238E27FC236}">
                <a16:creationId xmlns:a16="http://schemas.microsoft.com/office/drawing/2014/main" id="{75E4F3E5-D9C0-4F89-B13B-C09290DECAC1}"/>
              </a:ext>
            </a:extLst>
          </p:cNvPr>
          <p:cNvGrpSpPr/>
          <p:nvPr/>
        </p:nvGrpSpPr>
        <p:grpSpPr>
          <a:xfrm>
            <a:off x="9113459" y="2034039"/>
            <a:ext cx="653274" cy="595086"/>
            <a:chOff x="7376099" y="1975479"/>
            <a:chExt cx="653274" cy="595086"/>
          </a:xfrm>
        </p:grpSpPr>
        <p:sp>
          <p:nvSpPr>
            <p:cNvPr id="23" name="Oval 40">
              <a:extLst>
                <a:ext uri="{FF2B5EF4-FFF2-40B4-BE49-F238E27FC236}">
                  <a16:creationId xmlns:a16="http://schemas.microsoft.com/office/drawing/2014/main" id="{DA22F887-38DA-4B0A-96F9-5CD374591176}"/>
                </a:ext>
              </a:extLst>
            </p:cNvPr>
            <p:cNvSpPr/>
            <p:nvPr/>
          </p:nvSpPr>
          <p:spPr>
            <a:xfrm>
              <a:off x="7405193" y="1975479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9900CC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41">
              <a:extLst>
                <a:ext uri="{FF2B5EF4-FFF2-40B4-BE49-F238E27FC236}">
                  <a16:creationId xmlns:a16="http://schemas.microsoft.com/office/drawing/2014/main" id="{0D50A4DF-81FC-4C01-9704-65BA64DB7BDC}"/>
                </a:ext>
              </a:extLst>
            </p:cNvPr>
            <p:cNvSpPr txBox="1"/>
            <p:nvPr/>
          </p:nvSpPr>
          <p:spPr>
            <a:xfrm>
              <a:off x="7376099" y="2088356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10DD5070-6F49-42F9-861F-2C2D08F21507}"/>
              </a:ext>
            </a:extLst>
          </p:cNvPr>
          <p:cNvGrpSpPr/>
          <p:nvPr/>
        </p:nvGrpSpPr>
        <p:grpSpPr>
          <a:xfrm>
            <a:off x="9376970" y="2397981"/>
            <a:ext cx="1985196" cy="649331"/>
            <a:chOff x="7639610" y="2339421"/>
            <a:chExt cx="1985196" cy="649331"/>
          </a:xfrm>
        </p:grpSpPr>
        <p:sp>
          <p:nvSpPr>
            <p:cNvPr id="26" name="TextBox 42">
              <a:extLst>
                <a:ext uri="{FF2B5EF4-FFF2-40B4-BE49-F238E27FC236}">
                  <a16:creationId xmlns:a16="http://schemas.microsoft.com/office/drawing/2014/main" id="{30AFBAAF-952E-4C1B-B207-D744B3561C7D}"/>
                </a:ext>
              </a:extLst>
            </p:cNvPr>
            <p:cNvSpPr txBox="1"/>
            <p:nvPr/>
          </p:nvSpPr>
          <p:spPr>
            <a:xfrm>
              <a:off x="7639610" y="2339421"/>
              <a:ext cx="1985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من أقدرِ الصحابة على</a:t>
              </a:r>
            </a:p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 إدارة شؤون المسلمين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43">
              <a:extLst>
                <a:ext uri="{FF2B5EF4-FFF2-40B4-BE49-F238E27FC236}">
                  <a16:creationId xmlns:a16="http://schemas.microsoft.com/office/drawing/2014/main" id="{2DDCBD97-2950-4D14-9C24-B94CB73EF38D}"/>
                </a:ext>
              </a:extLst>
            </p:cNvPr>
            <p:cNvSpPr txBox="1"/>
            <p:nvPr/>
          </p:nvSpPr>
          <p:spPr>
            <a:xfrm>
              <a:off x="7702736" y="2757920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54">
            <a:extLst>
              <a:ext uri="{FF2B5EF4-FFF2-40B4-BE49-F238E27FC236}">
                <a16:creationId xmlns:a16="http://schemas.microsoft.com/office/drawing/2014/main" id="{05CE0E30-05D0-464F-AFF5-AE1DF615D5C6}"/>
              </a:ext>
            </a:extLst>
          </p:cNvPr>
          <p:cNvGrpSpPr/>
          <p:nvPr/>
        </p:nvGrpSpPr>
        <p:grpSpPr>
          <a:xfrm>
            <a:off x="7225905" y="2867280"/>
            <a:ext cx="1828800" cy="1828800"/>
            <a:chOff x="5488545" y="2808720"/>
            <a:chExt cx="1828800" cy="1828800"/>
          </a:xfrm>
        </p:grpSpPr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816E2F26-7180-42F3-A72D-047DF3B04993}"/>
                </a:ext>
              </a:extLst>
            </p:cNvPr>
            <p:cNvSpPr/>
            <p:nvPr/>
          </p:nvSpPr>
          <p:spPr>
            <a:xfrm>
              <a:off x="5488545" y="2808720"/>
              <a:ext cx="1828800" cy="1828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D1FEF9EB-963D-4A6C-9206-4022643089DF}"/>
                </a:ext>
              </a:extLst>
            </p:cNvPr>
            <p:cNvSpPr/>
            <p:nvPr/>
          </p:nvSpPr>
          <p:spPr>
            <a:xfrm>
              <a:off x="5579985" y="2900160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27">
            <a:extLst>
              <a:ext uri="{FF2B5EF4-FFF2-40B4-BE49-F238E27FC236}">
                <a16:creationId xmlns:a16="http://schemas.microsoft.com/office/drawing/2014/main" id="{45DB5CA3-A7E9-4FFD-8C1A-E654E9301152}"/>
              </a:ext>
            </a:extLst>
          </p:cNvPr>
          <p:cNvSpPr/>
          <p:nvPr/>
        </p:nvSpPr>
        <p:spPr>
          <a:xfrm>
            <a:off x="6681752" y="3985661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A8E445CD-EFEA-4FE9-9A59-4EE931EB9E52}"/>
              </a:ext>
            </a:extLst>
          </p:cNvPr>
          <p:cNvSpPr/>
          <p:nvPr/>
        </p:nvSpPr>
        <p:spPr>
          <a:xfrm>
            <a:off x="6431080" y="4200195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29">
            <a:extLst>
              <a:ext uri="{FF2B5EF4-FFF2-40B4-BE49-F238E27FC236}">
                <a16:creationId xmlns:a16="http://schemas.microsoft.com/office/drawing/2014/main" id="{978BAE55-ACB7-479C-9D5C-5B0CB2F28163}"/>
              </a:ext>
            </a:extLst>
          </p:cNvPr>
          <p:cNvSpPr/>
          <p:nvPr/>
        </p:nvSpPr>
        <p:spPr>
          <a:xfrm flipV="1">
            <a:off x="7766694" y="3908179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59">
            <a:extLst>
              <a:ext uri="{FF2B5EF4-FFF2-40B4-BE49-F238E27FC236}">
                <a16:creationId xmlns:a16="http://schemas.microsoft.com/office/drawing/2014/main" id="{A27EE541-992C-4337-A0A1-70D68B392B09}"/>
              </a:ext>
            </a:extLst>
          </p:cNvPr>
          <p:cNvGrpSpPr/>
          <p:nvPr/>
        </p:nvGrpSpPr>
        <p:grpSpPr>
          <a:xfrm>
            <a:off x="6899268" y="3047312"/>
            <a:ext cx="653274" cy="595086"/>
            <a:chOff x="5161908" y="2988752"/>
            <a:chExt cx="653274" cy="595086"/>
          </a:xfrm>
        </p:grpSpPr>
        <p:sp>
          <p:nvSpPr>
            <p:cNvPr id="35" name="Oval 30">
              <a:extLst>
                <a:ext uri="{FF2B5EF4-FFF2-40B4-BE49-F238E27FC236}">
                  <a16:creationId xmlns:a16="http://schemas.microsoft.com/office/drawing/2014/main" id="{585CE835-877E-4D94-B9E3-CBCB0273F6DB}"/>
                </a:ext>
              </a:extLst>
            </p:cNvPr>
            <p:cNvSpPr/>
            <p:nvPr/>
          </p:nvSpPr>
          <p:spPr>
            <a:xfrm>
              <a:off x="5191002" y="2988752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99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1">
              <a:extLst>
                <a:ext uri="{FF2B5EF4-FFF2-40B4-BE49-F238E27FC236}">
                  <a16:creationId xmlns:a16="http://schemas.microsoft.com/office/drawing/2014/main" id="{94FF4C30-5C2F-4D01-8430-398F364AA53A}"/>
                </a:ext>
              </a:extLst>
            </p:cNvPr>
            <p:cNvSpPr txBox="1"/>
            <p:nvPr/>
          </p:nvSpPr>
          <p:spPr>
            <a:xfrm>
              <a:off x="5161908" y="3101629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37" name="Group 64">
            <a:extLst>
              <a:ext uri="{FF2B5EF4-FFF2-40B4-BE49-F238E27FC236}">
                <a16:creationId xmlns:a16="http://schemas.microsoft.com/office/drawing/2014/main" id="{750A99F7-2CB0-481F-9979-C2E4E5A8FAD2}"/>
              </a:ext>
            </a:extLst>
          </p:cNvPr>
          <p:cNvGrpSpPr/>
          <p:nvPr/>
        </p:nvGrpSpPr>
        <p:grpSpPr>
          <a:xfrm>
            <a:off x="7363065" y="3327597"/>
            <a:ext cx="1676400" cy="584775"/>
            <a:chOff x="5625705" y="3269037"/>
            <a:chExt cx="1676400" cy="584775"/>
          </a:xfrm>
        </p:grpSpPr>
        <p:sp>
          <p:nvSpPr>
            <p:cNvPr id="38" name="TextBox 32">
              <a:extLst>
                <a:ext uri="{FF2B5EF4-FFF2-40B4-BE49-F238E27FC236}">
                  <a16:creationId xmlns:a16="http://schemas.microsoft.com/office/drawing/2014/main" id="{0509F64D-C5B0-4F57-A419-1198E2C75B92}"/>
                </a:ext>
              </a:extLst>
            </p:cNvPr>
            <p:cNvSpPr txBox="1"/>
            <p:nvPr/>
          </p:nvSpPr>
          <p:spPr>
            <a:xfrm>
              <a:off x="5656185" y="3269037"/>
              <a:ext cx="1645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من العشرة المُبَشَّرين بالجنّة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3">
              <a:extLst>
                <a:ext uri="{FF2B5EF4-FFF2-40B4-BE49-F238E27FC236}">
                  <a16:creationId xmlns:a16="http://schemas.microsoft.com/office/drawing/2014/main" id="{BD442126-ECE2-43AA-9323-3AA2CBE10ED7}"/>
                </a:ext>
              </a:extLst>
            </p:cNvPr>
            <p:cNvSpPr txBox="1"/>
            <p:nvPr/>
          </p:nvSpPr>
          <p:spPr>
            <a:xfrm>
              <a:off x="5625705" y="3467277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7">
            <a:extLst>
              <a:ext uri="{FF2B5EF4-FFF2-40B4-BE49-F238E27FC236}">
                <a16:creationId xmlns:a16="http://schemas.microsoft.com/office/drawing/2014/main" id="{89A87E51-1FB7-46F1-9430-698860B9A0ED}"/>
              </a:ext>
            </a:extLst>
          </p:cNvPr>
          <p:cNvGrpSpPr/>
          <p:nvPr/>
        </p:nvGrpSpPr>
        <p:grpSpPr>
          <a:xfrm>
            <a:off x="5112693" y="3813334"/>
            <a:ext cx="1828800" cy="1828800"/>
            <a:chOff x="3375333" y="3754774"/>
            <a:chExt cx="1828800" cy="1828800"/>
          </a:xfrm>
        </p:grpSpPr>
        <p:sp>
          <p:nvSpPr>
            <p:cNvPr id="41" name="Oval 15">
              <a:extLst>
                <a:ext uri="{FF2B5EF4-FFF2-40B4-BE49-F238E27FC236}">
                  <a16:creationId xmlns:a16="http://schemas.microsoft.com/office/drawing/2014/main" id="{F66672B6-3A6D-4918-BADD-0EA828EA51B3}"/>
                </a:ext>
              </a:extLst>
            </p:cNvPr>
            <p:cNvSpPr/>
            <p:nvPr/>
          </p:nvSpPr>
          <p:spPr>
            <a:xfrm>
              <a:off x="3375333" y="3754774"/>
              <a:ext cx="1828800" cy="18288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16">
              <a:extLst>
                <a:ext uri="{FF2B5EF4-FFF2-40B4-BE49-F238E27FC236}">
                  <a16:creationId xmlns:a16="http://schemas.microsoft.com/office/drawing/2014/main" id="{BB60BD24-86E6-4CE5-A285-0A668BCDF32F}"/>
                </a:ext>
              </a:extLst>
            </p:cNvPr>
            <p:cNvSpPr/>
            <p:nvPr/>
          </p:nvSpPr>
          <p:spPr>
            <a:xfrm>
              <a:off x="3466773" y="3846214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17">
            <a:extLst>
              <a:ext uri="{FF2B5EF4-FFF2-40B4-BE49-F238E27FC236}">
                <a16:creationId xmlns:a16="http://schemas.microsoft.com/office/drawing/2014/main" id="{E706B0D1-A4CA-425B-85E7-A2DE8C413CB8}"/>
              </a:ext>
            </a:extLst>
          </p:cNvPr>
          <p:cNvSpPr/>
          <p:nvPr/>
        </p:nvSpPr>
        <p:spPr>
          <a:xfrm>
            <a:off x="4568540" y="4931715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3222ABEC-F694-4A74-98C6-9B48079C8C48}"/>
              </a:ext>
            </a:extLst>
          </p:cNvPr>
          <p:cNvSpPr/>
          <p:nvPr/>
        </p:nvSpPr>
        <p:spPr>
          <a:xfrm>
            <a:off x="4317868" y="5146249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Isosceles Triangle 19">
            <a:extLst>
              <a:ext uri="{FF2B5EF4-FFF2-40B4-BE49-F238E27FC236}">
                <a16:creationId xmlns:a16="http://schemas.microsoft.com/office/drawing/2014/main" id="{A3C08218-6696-4FBF-9337-86F9B90EE3EF}"/>
              </a:ext>
            </a:extLst>
          </p:cNvPr>
          <p:cNvSpPr/>
          <p:nvPr/>
        </p:nvSpPr>
        <p:spPr>
          <a:xfrm flipV="1">
            <a:off x="5653482" y="4854233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58">
            <a:extLst>
              <a:ext uri="{FF2B5EF4-FFF2-40B4-BE49-F238E27FC236}">
                <a16:creationId xmlns:a16="http://schemas.microsoft.com/office/drawing/2014/main" id="{4A1C45CA-FD95-46B3-A1F0-57F4817E9CE0}"/>
              </a:ext>
            </a:extLst>
          </p:cNvPr>
          <p:cNvGrpSpPr/>
          <p:nvPr/>
        </p:nvGrpSpPr>
        <p:grpSpPr>
          <a:xfrm>
            <a:off x="4786056" y="3993366"/>
            <a:ext cx="653274" cy="595086"/>
            <a:chOff x="3048696" y="3934806"/>
            <a:chExt cx="653274" cy="595086"/>
          </a:xfrm>
        </p:grpSpPr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C34816C2-66E6-4C23-9768-F8B1EFB0A0FE}"/>
                </a:ext>
              </a:extLst>
            </p:cNvPr>
            <p:cNvSpPr/>
            <p:nvPr/>
          </p:nvSpPr>
          <p:spPr>
            <a:xfrm>
              <a:off x="3077790" y="3934806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0099FF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21">
              <a:extLst>
                <a:ext uri="{FF2B5EF4-FFF2-40B4-BE49-F238E27FC236}">
                  <a16:creationId xmlns:a16="http://schemas.microsoft.com/office/drawing/2014/main" id="{A6D7CFF5-E94F-43D6-A0F6-E757EDF37FB7}"/>
                </a:ext>
              </a:extLst>
            </p:cNvPr>
            <p:cNvSpPr txBox="1"/>
            <p:nvPr/>
          </p:nvSpPr>
          <p:spPr>
            <a:xfrm>
              <a:off x="3048696" y="4047683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9" name="Group 63">
            <a:extLst>
              <a:ext uri="{FF2B5EF4-FFF2-40B4-BE49-F238E27FC236}">
                <a16:creationId xmlns:a16="http://schemas.microsoft.com/office/drawing/2014/main" id="{809DFDE0-8A6D-4403-B9F1-265F009C7577}"/>
              </a:ext>
            </a:extLst>
          </p:cNvPr>
          <p:cNvGrpSpPr/>
          <p:nvPr/>
        </p:nvGrpSpPr>
        <p:grpSpPr>
          <a:xfrm>
            <a:off x="5264173" y="4236655"/>
            <a:ext cx="1693117" cy="830997"/>
            <a:chOff x="3526813" y="4178095"/>
            <a:chExt cx="1693117" cy="830997"/>
          </a:xfrm>
        </p:grpSpPr>
        <p:sp>
          <p:nvSpPr>
            <p:cNvPr id="50" name="TextBox 22">
              <a:extLst>
                <a:ext uri="{FF2B5EF4-FFF2-40B4-BE49-F238E27FC236}">
                  <a16:creationId xmlns:a16="http://schemas.microsoft.com/office/drawing/2014/main" id="{14A292BA-7F2D-430A-BEDE-6D7EE1FA986B}"/>
                </a:ext>
              </a:extLst>
            </p:cNvPr>
            <p:cNvSpPr txBox="1"/>
            <p:nvPr/>
          </p:nvSpPr>
          <p:spPr>
            <a:xfrm>
              <a:off x="3574010" y="4178095"/>
              <a:ext cx="1645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من أوائل من دخلوا في الإسلام و ساندوه بقوة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23">
              <a:extLst>
                <a:ext uri="{FF2B5EF4-FFF2-40B4-BE49-F238E27FC236}">
                  <a16:creationId xmlns:a16="http://schemas.microsoft.com/office/drawing/2014/main" id="{253266AB-934D-4041-90C4-5459AB0BF68F}"/>
                </a:ext>
              </a:extLst>
            </p:cNvPr>
            <p:cNvSpPr txBox="1"/>
            <p:nvPr/>
          </p:nvSpPr>
          <p:spPr>
            <a:xfrm>
              <a:off x="3526813" y="4465481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oup 3">
            <a:extLst>
              <a:ext uri="{FF2B5EF4-FFF2-40B4-BE49-F238E27FC236}">
                <a16:creationId xmlns:a16="http://schemas.microsoft.com/office/drawing/2014/main" id="{B63E09DE-2294-4399-A197-0035F483616C}"/>
              </a:ext>
            </a:extLst>
          </p:cNvPr>
          <p:cNvGrpSpPr/>
          <p:nvPr/>
        </p:nvGrpSpPr>
        <p:grpSpPr>
          <a:xfrm>
            <a:off x="2909123" y="4652121"/>
            <a:ext cx="1828800" cy="1828800"/>
            <a:chOff x="1171763" y="4593561"/>
            <a:chExt cx="1828800" cy="18288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BDFDD896-7B0D-4EEF-96F5-AE3A3DB323AF}"/>
                </a:ext>
              </a:extLst>
            </p:cNvPr>
            <p:cNvSpPr/>
            <p:nvPr/>
          </p:nvSpPr>
          <p:spPr>
            <a:xfrm>
              <a:off x="1171763" y="4593561"/>
              <a:ext cx="1828800" cy="1828800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4">
              <a:extLst>
                <a:ext uri="{FF2B5EF4-FFF2-40B4-BE49-F238E27FC236}">
                  <a16:creationId xmlns:a16="http://schemas.microsoft.com/office/drawing/2014/main" id="{F05D20DA-453B-46AB-95A1-844D6D9DCA1C}"/>
                </a:ext>
              </a:extLst>
            </p:cNvPr>
            <p:cNvSpPr/>
            <p:nvPr/>
          </p:nvSpPr>
          <p:spPr>
            <a:xfrm>
              <a:off x="1263203" y="4685001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Oval 8">
            <a:extLst>
              <a:ext uri="{FF2B5EF4-FFF2-40B4-BE49-F238E27FC236}">
                <a16:creationId xmlns:a16="http://schemas.microsoft.com/office/drawing/2014/main" id="{1238B729-E08C-4976-9C7C-FAD9188098F5}"/>
              </a:ext>
            </a:extLst>
          </p:cNvPr>
          <p:cNvSpPr/>
          <p:nvPr/>
        </p:nvSpPr>
        <p:spPr>
          <a:xfrm>
            <a:off x="2364970" y="5770502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224E493B-C951-4F7E-A1A1-8C015785565F}"/>
              </a:ext>
            </a:extLst>
          </p:cNvPr>
          <p:cNvSpPr/>
          <p:nvPr/>
        </p:nvSpPr>
        <p:spPr>
          <a:xfrm>
            <a:off x="2114298" y="5985036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Isosceles Triangle 9">
            <a:extLst>
              <a:ext uri="{FF2B5EF4-FFF2-40B4-BE49-F238E27FC236}">
                <a16:creationId xmlns:a16="http://schemas.microsoft.com/office/drawing/2014/main" id="{036AC0F8-3593-4D5B-A338-80D80789CDD9}"/>
              </a:ext>
            </a:extLst>
          </p:cNvPr>
          <p:cNvSpPr/>
          <p:nvPr/>
        </p:nvSpPr>
        <p:spPr>
          <a:xfrm flipV="1">
            <a:off x="3449912" y="5693020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7">
            <a:extLst>
              <a:ext uri="{FF2B5EF4-FFF2-40B4-BE49-F238E27FC236}">
                <a16:creationId xmlns:a16="http://schemas.microsoft.com/office/drawing/2014/main" id="{74A0F2B4-9E17-4919-A307-A5A32D457EB5}"/>
              </a:ext>
            </a:extLst>
          </p:cNvPr>
          <p:cNvGrpSpPr/>
          <p:nvPr/>
        </p:nvGrpSpPr>
        <p:grpSpPr>
          <a:xfrm>
            <a:off x="2582486" y="4832153"/>
            <a:ext cx="653274" cy="595086"/>
            <a:chOff x="845126" y="4773593"/>
            <a:chExt cx="653274" cy="595086"/>
          </a:xfrm>
        </p:grpSpPr>
        <p:sp>
          <p:nvSpPr>
            <p:cNvPr id="60" name="Oval 10">
              <a:extLst>
                <a:ext uri="{FF2B5EF4-FFF2-40B4-BE49-F238E27FC236}">
                  <a16:creationId xmlns:a16="http://schemas.microsoft.com/office/drawing/2014/main" id="{095564A4-23BB-4FF7-A0B7-895301266BD9}"/>
                </a:ext>
              </a:extLst>
            </p:cNvPr>
            <p:cNvSpPr/>
            <p:nvPr/>
          </p:nvSpPr>
          <p:spPr>
            <a:xfrm>
              <a:off x="874220" y="4773593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CC0066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11">
              <a:extLst>
                <a:ext uri="{FF2B5EF4-FFF2-40B4-BE49-F238E27FC236}">
                  <a16:creationId xmlns:a16="http://schemas.microsoft.com/office/drawing/2014/main" id="{66C336DB-71CC-49BB-B018-AA555158FB85}"/>
                </a:ext>
              </a:extLst>
            </p:cNvPr>
            <p:cNvSpPr txBox="1"/>
            <p:nvPr/>
          </p:nvSpPr>
          <p:spPr>
            <a:xfrm>
              <a:off x="845126" y="4886470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78B364FA-D617-42F3-AC37-F6D8890D0E23}"/>
              </a:ext>
            </a:extLst>
          </p:cNvPr>
          <p:cNvGrpSpPr/>
          <p:nvPr/>
        </p:nvGrpSpPr>
        <p:grpSpPr>
          <a:xfrm>
            <a:off x="3088773" y="5210887"/>
            <a:ext cx="1645920" cy="584775"/>
            <a:chOff x="1308923" y="5152327"/>
            <a:chExt cx="1645920" cy="584775"/>
          </a:xfrm>
        </p:grpSpPr>
        <p:sp>
          <p:nvSpPr>
            <p:cNvPr id="63" name="TextBox 12">
              <a:extLst>
                <a:ext uri="{FF2B5EF4-FFF2-40B4-BE49-F238E27FC236}">
                  <a16:creationId xmlns:a16="http://schemas.microsoft.com/office/drawing/2014/main" id="{5BCEECDD-F6EB-4CFE-9C4D-9315ACC9EE4F}"/>
                </a:ext>
              </a:extLst>
            </p:cNvPr>
            <p:cNvSpPr txBox="1"/>
            <p:nvPr/>
          </p:nvSpPr>
          <p:spPr>
            <a:xfrm>
              <a:off x="1308923" y="5152327"/>
              <a:ext cx="1645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latin typeface="Century Gothic" panose="020B0502020202020204" pitchFamily="34" charset="0"/>
                </a:rPr>
                <a:t>أفضل الصحابة رضي الله عنهم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13">
              <a:extLst>
                <a:ext uri="{FF2B5EF4-FFF2-40B4-BE49-F238E27FC236}">
                  <a16:creationId xmlns:a16="http://schemas.microsoft.com/office/drawing/2014/main" id="{AC918EE3-24E5-4521-BC3D-EDEFE3EC643F}"/>
                </a:ext>
              </a:extLst>
            </p:cNvPr>
            <p:cNvSpPr txBox="1"/>
            <p:nvPr/>
          </p:nvSpPr>
          <p:spPr>
            <a:xfrm>
              <a:off x="1308923" y="5413937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5" name="Graphic 68" descr="Presentation with bar chart">
            <a:extLst>
              <a:ext uri="{FF2B5EF4-FFF2-40B4-BE49-F238E27FC236}">
                <a16:creationId xmlns:a16="http://schemas.microsoft.com/office/drawing/2014/main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0853" y="6302620"/>
            <a:ext cx="548640" cy="548640"/>
          </a:xfrm>
          <a:prstGeom prst="rect">
            <a:avLst/>
          </a:prstGeom>
        </p:spPr>
      </p:pic>
      <p:pic>
        <p:nvPicPr>
          <p:cNvPr id="69" name="Graphic 70" descr="Head with gears">
            <a:extLst>
              <a:ext uri="{FF2B5EF4-FFF2-40B4-BE49-F238E27FC236}">
                <a16:creationId xmlns:a16="http://schemas.microsoft.com/office/drawing/2014/main" id="{656C72C9-C556-4427-99D5-A48FA0F30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7420" y="5541315"/>
            <a:ext cx="548640" cy="548640"/>
          </a:xfrm>
          <a:prstGeom prst="rect">
            <a:avLst/>
          </a:prstGeom>
        </p:spPr>
      </p:pic>
      <p:pic>
        <p:nvPicPr>
          <p:cNvPr id="70" name="Graphic 72" descr="Bank">
            <a:extLst>
              <a:ext uri="{FF2B5EF4-FFF2-40B4-BE49-F238E27FC236}">
                <a16:creationId xmlns:a16="http://schemas.microsoft.com/office/drawing/2014/main" id="{312780FD-26B7-4500-BA9F-758242D63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0472" y="4558726"/>
            <a:ext cx="548640" cy="548640"/>
          </a:xfrm>
          <a:prstGeom prst="rect">
            <a:avLst/>
          </a:prstGeom>
        </p:spPr>
      </p:pic>
      <p:pic>
        <p:nvPicPr>
          <p:cNvPr id="71" name="Graphic 74" descr="Handshake">
            <a:extLst>
              <a:ext uri="{FF2B5EF4-FFF2-40B4-BE49-F238E27FC236}">
                <a16:creationId xmlns:a16="http://schemas.microsoft.com/office/drawing/2014/main" id="{9AEABFEC-7656-4F39-B9A2-959C3BA0B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5248" y="3467047"/>
            <a:ext cx="548640" cy="548640"/>
          </a:xfrm>
          <a:prstGeom prst="rect">
            <a:avLst/>
          </a:prstGeom>
        </p:spPr>
      </p:pic>
      <p:grpSp>
        <p:nvGrpSpPr>
          <p:cNvPr id="72" name="مجموعة 71"/>
          <p:cNvGrpSpPr/>
          <p:nvPr/>
        </p:nvGrpSpPr>
        <p:grpSpPr>
          <a:xfrm>
            <a:off x="5003801" y="625832"/>
            <a:ext cx="3873890" cy="559599"/>
            <a:chOff x="4185842" y="1082155"/>
            <a:chExt cx="3873890" cy="559599"/>
          </a:xfrm>
        </p:grpSpPr>
        <p:sp>
          <p:nvSpPr>
            <p:cNvPr id="73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4185842" y="1082155"/>
              <a:ext cx="3873890" cy="5595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4185842" y="1115161"/>
              <a:ext cx="3758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من فضائل الخلفاء الراشدين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1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"/>
                            </p:stCondLst>
                            <p:childTnLst>
                              <p:par>
                                <p:cTn id="8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"/>
                            </p:stCondLst>
                            <p:childTnLst>
                              <p:par>
                                <p:cTn id="14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  <p:bldP spid="33" grpId="0" animBg="1"/>
      <p:bldP spid="45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46205" y="356111"/>
            <a:ext cx="972847" cy="2365989"/>
            <a:chOff x="1130424" y="335569"/>
            <a:chExt cx="97284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399197" y="1115161"/>
            <a:ext cx="7297048" cy="1552898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670691"/>
              <a:chOff x="2309334" y="576307"/>
              <a:chExt cx="6365433" cy="920097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309334" y="908244"/>
                <a:ext cx="6365433" cy="58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يُحدِّد الطلبة تاريخ نهاية عهد كل خليفة من الخلفاء الراشدين رضي الله عنهم </a:t>
                </a:r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">
            <a:extLst>
              <a:ext uri="{FF2B5EF4-FFF2-40B4-BE49-F238E27FC236}">
                <a16:creationId xmlns:a16="http://schemas.microsoft.com/office/drawing/2014/main" id="{E7D392CA-AC2F-4369-AB59-CFA3EA7509E9}"/>
              </a:ext>
            </a:extLst>
          </p:cNvPr>
          <p:cNvGrpSpPr/>
          <p:nvPr/>
        </p:nvGrpSpPr>
        <p:grpSpPr>
          <a:xfrm>
            <a:off x="8074008" y="4012006"/>
            <a:ext cx="3299707" cy="489900"/>
            <a:chOff x="2463010" y="4834227"/>
            <a:chExt cx="3299707" cy="489900"/>
          </a:xfrm>
        </p:grpSpPr>
        <p:sp>
          <p:nvSpPr>
            <p:cNvPr id="60" name="TextBox 6">
              <a:extLst>
                <a:ext uri="{FF2B5EF4-FFF2-40B4-BE49-F238E27FC236}">
                  <a16:creationId xmlns:a16="http://schemas.microsoft.com/office/drawing/2014/main" id="{88BF745D-CF53-4FE3-8675-D0F240791EA6}"/>
                </a:ext>
              </a:extLst>
            </p:cNvPr>
            <p:cNvSpPr txBox="1"/>
            <p:nvPr/>
          </p:nvSpPr>
          <p:spPr>
            <a:xfrm>
              <a:off x="2463010" y="4924017"/>
              <a:ext cx="12072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11 هـ</a:t>
              </a:r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61" name="Group 7">
              <a:extLst>
                <a:ext uri="{FF2B5EF4-FFF2-40B4-BE49-F238E27FC236}">
                  <a16:creationId xmlns:a16="http://schemas.microsoft.com/office/drawing/2014/main" id="{5D4FDF5B-3C24-4444-998E-F2DB790043D4}"/>
                </a:ext>
              </a:extLst>
            </p:cNvPr>
            <p:cNvGrpSpPr/>
            <p:nvPr/>
          </p:nvGrpSpPr>
          <p:grpSpPr>
            <a:xfrm>
              <a:off x="3854215" y="4834227"/>
              <a:ext cx="1908502" cy="457200"/>
              <a:chOff x="3200464" y="2646425"/>
              <a:chExt cx="1908502" cy="457200"/>
            </a:xfrm>
          </p:grpSpPr>
          <p:sp>
            <p:nvSpPr>
              <p:cNvPr id="62" name="Rectangle: Top Corners Rounded 8">
                <a:extLst>
                  <a:ext uri="{FF2B5EF4-FFF2-40B4-BE49-F238E27FC236}">
                    <a16:creationId xmlns:a16="http://schemas.microsoft.com/office/drawing/2014/main" id="{EA60D154-95A8-4B54-B3E4-EA319EDF09D2}"/>
                  </a:ext>
                </a:extLst>
              </p:cNvPr>
              <p:cNvSpPr/>
              <p:nvPr/>
            </p:nvSpPr>
            <p:spPr>
              <a:xfrm rot="5400000">
                <a:off x="3878102" y="1968787"/>
                <a:ext cx="457200" cy="1812475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Isosceles Triangle 9">
                <a:extLst>
                  <a:ext uri="{FF2B5EF4-FFF2-40B4-BE49-F238E27FC236}">
                    <a16:creationId xmlns:a16="http://schemas.microsoft.com/office/drawing/2014/main" id="{36F67113-E843-4DAA-97DB-507BABC263FC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10">
                <a:extLst>
                  <a:ext uri="{FF2B5EF4-FFF2-40B4-BE49-F238E27FC236}">
                    <a16:creationId xmlns:a16="http://schemas.microsoft.com/office/drawing/2014/main" id="{BD1E84FA-2EA1-4BF2-B0F6-63515275D02B}"/>
                  </a:ext>
                </a:extLst>
              </p:cNvPr>
              <p:cNvSpPr txBox="1"/>
              <p:nvPr/>
            </p:nvSpPr>
            <p:spPr>
              <a:xfrm>
                <a:off x="3333988" y="2720146"/>
                <a:ext cx="1513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أبو بكر الصديق</a:t>
                </a:r>
                <a:endParaRPr lang="en-US" b="1" dirty="0"/>
              </a:p>
            </p:txBody>
          </p:sp>
        </p:grpSp>
      </p:grpSp>
      <p:grpSp>
        <p:nvGrpSpPr>
          <p:cNvPr id="65" name="Group 11">
            <a:extLst>
              <a:ext uri="{FF2B5EF4-FFF2-40B4-BE49-F238E27FC236}">
                <a16:creationId xmlns:a16="http://schemas.microsoft.com/office/drawing/2014/main" id="{77448783-AAF0-4616-B019-2E4D99B421B8}"/>
              </a:ext>
            </a:extLst>
          </p:cNvPr>
          <p:cNvGrpSpPr/>
          <p:nvPr/>
        </p:nvGrpSpPr>
        <p:grpSpPr>
          <a:xfrm>
            <a:off x="8100137" y="4738673"/>
            <a:ext cx="3273577" cy="457200"/>
            <a:chOff x="2489139" y="5560894"/>
            <a:chExt cx="3273577" cy="457200"/>
          </a:xfrm>
        </p:grpSpPr>
        <p:sp>
          <p:nvSpPr>
            <p:cNvPr id="66" name="TextBox 12">
              <a:extLst>
                <a:ext uri="{FF2B5EF4-FFF2-40B4-BE49-F238E27FC236}">
                  <a16:creationId xmlns:a16="http://schemas.microsoft.com/office/drawing/2014/main" id="{5EEB199A-0E23-4A4C-8E80-141E106B880E}"/>
                </a:ext>
              </a:extLst>
            </p:cNvPr>
            <p:cNvSpPr txBox="1"/>
            <p:nvPr/>
          </p:nvSpPr>
          <p:spPr>
            <a:xfrm>
              <a:off x="2489139" y="5607972"/>
              <a:ext cx="1206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13 هـ</a:t>
              </a:r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67" name="Group 13">
              <a:extLst>
                <a:ext uri="{FF2B5EF4-FFF2-40B4-BE49-F238E27FC236}">
                  <a16:creationId xmlns:a16="http://schemas.microsoft.com/office/drawing/2014/main" id="{2C7E1D34-A836-488F-9F6A-D74114682E47}"/>
                </a:ext>
              </a:extLst>
            </p:cNvPr>
            <p:cNvGrpSpPr/>
            <p:nvPr/>
          </p:nvGrpSpPr>
          <p:grpSpPr>
            <a:xfrm>
              <a:off x="3854216" y="5560894"/>
              <a:ext cx="1908500" cy="457200"/>
              <a:chOff x="3200465" y="3373092"/>
              <a:chExt cx="1908500" cy="457200"/>
            </a:xfrm>
          </p:grpSpPr>
          <p:sp>
            <p:nvSpPr>
              <p:cNvPr id="68" name="Rectangle: Top Corners Rounded 14">
                <a:extLst>
                  <a:ext uri="{FF2B5EF4-FFF2-40B4-BE49-F238E27FC236}">
                    <a16:creationId xmlns:a16="http://schemas.microsoft.com/office/drawing/2014/main" id="{4C770BEB-E44A-44FD-9604-02307AE1A731}"/>
                  </a:ext>
                </a:extLst>
              </p:cNvPr>
              <p:cNvSpPr/>
              <p:nvPr/>
            </p:nvSpPr>
            <p:spPr>
              <a:xfrm rot="5400000">
                <a:off x="3878102" y="2695455"/>
                <a:ext cx="457200" cy="1812473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Isosceles Triangle 15">
                <a:extLst>
                  <a:ext uri="{FF2B5EF4-FFF2-40B4-BE49-F238E27FC236}">
                    <a16:creationId xmlns:a16="http://schemas.microsoft.com/office/drawing/2014/main" id="{4A03F557-FE93-47DB-A0A1-3F9C1521EFB9}"/>
                  </a:ext>
                </a:extLst>
              </p:cNvPr>
              <p:cNvSpPr/>
              <p:nvPr/>
            </p:nvSpPr>
            <p:spPr>
              <a:xfrm rot="5400000">
                <a:off x="4941245" y="3527034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id="{B6566612-D286-4A3B-8897-EC077C5C553E}"/>
                  </a:ext>
                </a:extLst>
              </p:cNvPr>
              <p:cNvSpPr txBox="1"/>
              <p:nvPr/>
            </p:nvSpPr>
            <p:spPr>
              <a:xfrm>
                <a:off x="3333988" y="3428237"/>
                <a:ext cx="1513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عمر بن الخطّاب</a:t>
                </a:r>
                <a:endParaRPr lang="en-US" b="1" dirty="0"/>
              </a:p>
            </p:txBody>
          </p:sp>
        </p:grpSp>
      </p:grpSp>
      <p:grpSp>
        <p:nvGrpSpPr>
          <p:cNvPr id="71" name="Group 38">
            <a:extLst>
              <a:ext uri="{FF2B5EF4-FFF2-40B4-BE49-F238E27FC236}">
                <a16:creationId xmlns:a16="http://schemas.microsoft.com/office/drawing/2014/main" id="{8E7A0465-4362-44F5-9F10-FDD2C2C666CE}"/>
              </a:ext>
            </a:extLst>
          </p:cNvPr>
          <p:cNvGrpSpPr/>
          <p:nvPr/>
        </p:nvGrpSpPr>
        <p:grpSpPr>
          <a:xfrm>
            <a:off x="3787236" y="4043524"/>
            <a:ext cx="3910646" cy="474864"/>
            <a:chOff x="1852071" y="4834227"/>
            <a:chExt cx="3910646" cy="474864"/>
          </a:xfrm>
        </p:grpSpPr>
        <p:sp>
          <p:nvSpPr>
            <p:cNvPr id="72" name="TextBox 39">
              <a:extLst>
                <a:ext uri="{FF2B5EF4-FFF2-40B4-BE49-F238E27FC236}">
                  <a16:creationId xmlns:a16="http://schemas.microsoft.com/office/drawing/2014/main" id="{F723115A-3A2D-4409-AD29-56EF96C34080}"/>
                </a:ext>
              </a:extLst>
            </p:cNvPr>
            <p:cNvSpPr txBox="1"/>
            <p:nvPr/>
          </p:nvSpPr>
          <p:spPr>
            <a:xfrm>
              <a:off x="1852071" y="4908981"/>
              <a:ext cx="1105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23 هـ</a:t>
              </a:r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73" name="Group 40">
              <a:extLst>
                <a:ext uri="{FF2B5EF4-FFF2-40B4-BE49-F238E27FC236}">
                  <a16:creationId xmlns:a16="http://schemas.microsoft.com/office/drawing/2014/main" id="{3947DEAA-3ED6-4F8F-9E09-E9B2E8FAF332}"/>
                </a:ext>
              </a:extLst>
            </p:cNvPr>
            <p:cNvGrpSpPr/>
            <p:nvPr/>
          </p:nvGrpSpPr>
          <p:grpSpPr>
            <a:xfrm>
              <a:off x="3656548" y="4834227"/>
              <a:ext cx="2106169" cy="457200"/>
              <a:chOff x="3002797" y="2646425"/>
              <a:chExt cx="2106169" cy="457200"/>
            </a:xfrm>
          </p:grpSpPr>
          <p:sp>
            <p:nvSpPr>
              <p:cNvPr id="74" name="Rectangle: Top Corners Rounded 41">
                <a:extLst>
                  <a:ext uri="{FF2B5EF4-FFF2-40B4-BE49-F238E27FC236}">
                    <a16:creationId xmlns:a16="http://schemas.microsoft.com/office/drawing/2014/main" id="{6D77CC5E-AC17-4FC2-9A04-365A7173F8FF}"/>
                  </a:ext>
                </a:extLst>
              </p:cNvPr>
              <p:cNvSpPr/>
              <p:nvPr/>
            </p:nvSpPr>
            <p:spPr>
              <a:xfrm rot="5400000">
                <a:off x="3779268" y="1869954"/>
                <a:ext cx="457200" cy="2010141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Isosceles Triangle 42">
                <a:extLst>
                  <a:ext uri="{FF2B5EF4-FFF2-40B4-BE49-F238E27FC236}">
                    <a16:creationId xmlns:a16="http://schemas.microsoft.com/office/drawing/2014/main" id="{B6A303CA-630C-4531-B5F7-26584790B068}"/>
                  </a:ext>
                </a:extLst>
              </p:cNvPr>
              <p:cNvSpPr/>
              <p:nvPr/>
            </p:nvSpPr>
            <p:spPr>
              <a:xfrm rot="5400000">
                <a:off x="4941246" y="2810910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43">
                <a:extLst>
                  <a:ext uri="{FF2B5EF4-FFF2-40B4-BE49-F238E27FC236}">
                    <a16:creationId xmlns:a16="http://schemas.microsoft.com/office/drawing/2014/main" id="{BCCB37BA-86A0-4E25-83B3-CCA1738BBF1E}"/>
                  </a:ext>
                </a:extLst>
              </p:cNvPr>
              <p:cNvSpPr txBox="1"/>
              <p:nvPr/>
            </p:nvSpPr>
            <p:spPr>
              <a:xfrm>
                <a:off x="3002798" y="2720147"/>
                <a:ext cx="1845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عثمان بن عفّان</a:t>
                </a:r>
                <a:endParaRPr lang="en-US" b="1" dirty="0"/>
              </a:p>
            </p:txBody>
          </p:sp>
        </p:grpSp>
      </p:grpSp>
      <p:grpSp>
        <p:nvGrpSpPr>
          <p:cNvPr id="77" name="Group 44">
            <a:extLst>
              <a:ext uri="{FF2B5EF4-FFF2-40B4-BE49-F238E27FC236}">
                <a16:creationId xmlns:a16="http://schemas.microsoft.com/office/drawing/2014/main" id="{B73BB13D-8B4F-4FDB-BB44-32E4CA1026B2}"/>
              </a:ext>
            </a:extLst>
          </p:cNvPr>
          <p:cNvGrpSpPr/>
          <p:nvPr/>
        </p:nvGrpSpPr>
        <p:grpSpPr>
          <a:xfrm>
            <a:off x="3742785" y="4767217"/>
            <a:ext cx="3955096" cy="460174"/>
            <a:chOff x="1807620" y="5557920"/>
            <a:chExt cx="3955096" cy="460174"/>
          </a:xfrm>
        </p:grpSpPr>
        <p:sp>
          <p:nvSpPr>
            <p:cNvPr id="78" name="TextBox 45">
              <a:extLst>
                <a:ext uri="{FF2B5EF4-FFF2-40B4-BE49-F238E27FC236}">
                  <a16:creationId xmlns:a16="http://schemas.microsoft.com/office/drawing/2014/main" id="{62D17728-17D3-4875-B7C7-B50915377A6F}"/>
                </a:ext>
              </a:extLst>
            </p:cNvPr>
            <p:cNvSpPr txBox="1"/>
            <p:nvPr/>
          </p:nvSpPr>
          <p:spPr>
            <a:xfrm>
              <a:off x="1807620" y="5557920"/>
              <a:ext cx="1194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40 هـ</a:t>
              </a:r>
              <a:endParaRPr lang="ar-SY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79" name="Group 46">
              <a:extLst>
                <a:ext uri="{FF2B5EF4-FFF2-40B4-BE49-F238E27FC236}">
                  <a16:creationId xmlns:a16="http://schemas.microsoft.com/office/drawing/2014/main" id="{41AC1BC5-090A-4AF6-B814-C37B7B73FA4C}"/>
                </a:ext>
              </a:extLst>
            </p:cNvPr>
            <p:cNvGrpSpPr/>
            <p:nvPr/>
          </p:nvGrpSpPr>
          <p:grpSpPr>
            <a:xfrm>
              <a:off x="3656548" y="5560894"/>
              <a:ext cx="2106168" cy="457200"/>
              <a:chOff x="3002797" y="3373092"/>
              <a:chExt cx="2106168" cy="457200"/>
            </a:xfrm>
          </p:grpSpPr>
          <p:sp>
            <p:nvSpPr>
              <p:cNvPr id="80" name="Rectangle: Top Corners Rounded 47">
                <a:extLst>
                  <a:ext uri="{FF2B5EF4-FFF2-40B4-BE49-F238E27FC236}">
                    <a16:creationId xmlns:a16="http://schemas.microsoft.com/office/drawing/2014/main" id="{4110009C-4F6F-47CD-A515-3D5816FBE500}"/>
                  </a:ext>
                </a:extLst>
              </p:cNvPr>
              <p:cNvSpPr/>
              <p:nvPr/>
            </p:nvSpPr>
            <p:spPr>
              <a:xfrm rot="5400000">
                <a:off x="3779268" y="2596621"/>
                <a:ext cx="457200" cy="2010141"/>
              </a:xfrm>
              <a:prstGeom prst="round2SameRect">
                <a:avLst>
                  <a:gd name="adj1" fmla="val 0"/>
                  <a:gd name="adj2" fmla="val 2258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Isosceles Triangle 48">
                <a:extLst>
                  <a:ext uri="{FF2B5EF4-FFF2-40B4-BE49-F238E27FC236}">
                    <a16:creationId xmlns:a16="http://schemas.microsoft.com/office/drawing/2014/main" id="{7C53F968-4CB5-44AF-8250-0F6E7BA6A5E1}"/>
                  </a:ext>
                </a:extLst>
              </p:cNvPr>
              <p:cNvSpPr/>
              <p:nvPr/>
            </p:nvSpPr>
            <p:spPr>
              <a:xfrm rot="5400000">
                <a:off x="4941245" y="3527034"/>
                <a:ext cx="193923" cy="141516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49">
                <a:extLst>
                  <a:ext uri="{FF2B5EF4-FFF2-40B4-BE49-F238E27FC236}">
                    <a16:creationId xmlns:a16="http://schemas.microsoft.com/office/drawing/2014/main" id="{4E63DD06-CE60-4E6A-ADB4-FE58D86FE733}"/>
                  </a:ext>
                </a:extLst>
              </p:cNvPr>
              <p:cNvSpPr txBox="1"/>
              <p:nvPr/>
            </p:nvSpPr>
            <p:spPr>
              <a:xfrm>
                <a:off x="3142498" y="3428237"/>
                <a:ext cx="1705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علي بن أبي طالب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10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4419" y="2453905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7287" y="245390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8566" y="46348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5898" y="257945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8186" y="369154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54928" y="402895"/>
            <a:ext cx="960757" cy="2365989"/>
            <a:chOff x="1142514" y="335569"/>
            <a:chExt cx="96075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4251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7561170" y="104846"/>
            <a:ext cx="3208582" cy="477531"/>
            <a:chOff x="5166610" y="157026"/>
            <a:chExt cx="1858780" cy="94609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4"/>
              <a:ext cx="1656522" cy="792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أبرز أعمال الخلفاء الراشدون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nsSerif" panose="00000400000000000000" pitchFamily="2" charset="2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665510" y="776745"/>
            <a:ext cx="2451474" cy="559599"/>
            <a:chOff x="5608257" y="1082155"/>
            <a:chExt cx="2451474" cy="559599"/>
          </a:xfrm>
        </p:grpSpPr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5608257" y="1082155"/>
              <a:ext cx="2451474" cy="5595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5809451" y="1115161"/>
              <a:ext cx="2134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أبو بكر الصديق</a:t>
              </a:r>
            </a:p>
          </p:txBody>
        </p:sp>
      </p:grpSp>
      <p:sp>
        <p:nvSpPr>
          <p:cNvPr id="33" name="Freeform: Shape 56">
            <a:extLst>
              <a:ext uri="{FF2B5EF4-FFF2-40B4-BE49-F238E27FC236}">
                <a16:creationId xmlns:a16="http://schemas.microsoft.com/office/drawing/2014/main" id="{9A6258B0-9F92-4563-8296-5A7B27275674}"/>
              </a:ext>
            </a:extLst>
          </p:cNvPr>
          <p:cNvSpPr/>
          <p:nvPr/>
        </p:nvSpPr>
        <p:spPr>
          <a:xfrm rot="17694347">
            <a:off x="6593821" y="4556225"/>
            <a:ext cx="811315" cy="759851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  <a:gd name="connsiteX0" fmla="*/ 862022 w 1183343"/>
              <a:gd name="connsiteY0" fmla="*/ 642492 h 642492"/>
              <a:gd name="connsiteX1" fmla="*/ 1183343 w 1183343"/>
              <a:gd name="connsiteY1" fmla="*/ 520978 h 642492"/>
              <a:gd name="connsiteX2" fmla="*/ 271897 w 1183343"/>
              <a:gd name="connsiteY2" fmla="*/ 44037 h 642492"/>
              <a:gd name="connsiteX3" fmla="*/ 0 w 1183343"/>
              <a:gd name="connsiteY3" fmla="*/ 0 h 642492"/>
              <a:gd name="connsiteX4" fmla="*/ 862022 w 1183343"/>
              <a:gd name="connsiteY4" fmla="*/ 642492 h 642492"/>
              <a:gd name="connsiteX0" fmla="*/ 819789 w 1141110"/>
              <a:gd name="connsiteY0" fmla="*/ 650601 h 650601"/>
              <a:gd name="connsiteX1" fmla="*/ 1141110 w 1141110"/>
              <a:gd name="connsiteY1" fmla="*/ 529087 h 650601"/>
              <a:gd name="connsiteX2" fmla="*/ 229664 w 1141110"/>
              <a:gd name="connsiteY2" fmla="*/ 52146 h 650601"/>
              <a:gd name="connsiteX3" fmla="*/ 0 w 1141110"/>
              <a:gd name="connsiteY3" fmla="*/ 0 h 650601"/>
              <a:gd name="connsiteX4" fmla="*/ 819789 w 1141110"/>
              <a:gd name="connsiteY4" fmla="*/ 650601 h 650601"/>
              <a:gd name="connsiteX0" fmla="*/ 812919 w 1134240"/>
              <a:gd name="connsiteY0" fmla="*/ 619291 h 619291"/>
              <a:gd name="connsiteX1" fmla="*/ 1134240 w 1134240"/>
              <a:gd name="connsiteY1" fmla="*/ 497777 h 619291"/>
              <a:gd name="connsiteX2" fmla="*/ 222794 w 1134240"/>
              <a:gd name="connsiteY2" fmla="*/ 20836 h 619291"/>
              <a:gd name="connsiteX3" fmla="*/ 0 w 1134240"/>
              <a:gd name="connsiteY3" fmla="*/ 0 h 619291"/>
              <a:gd name="connsiteX4" fmla="*/ 812919 w 1134240"/>
              <a:gd name="connsiteY4" fmla="*/ 619291 h 619291"/>
              <a:gd name="connsiteX0" fmla="*/ 834862 w 1156183"/>
              <a:gd name="connsiteY0" fmla="*/ 795319 h 795319"/>
              <a:gd name="connsiteX1" fmla="*/ 1156183 w 1156183"/>
              <a:gd name="connsiteY1" fmla="*/ 673805 h 795319"/>
              <a:gd name="connsiteX2" fmla="*/ 0 w 1156183"/>
              <a:gd name="connsiteY2" fmla="*/ 0 h 795319"/>
              <a:gd name="connsiteX3" fmla="*/ 21943 w 1156183"/>
              <a:gd name="connsiteY3" fmla="*/ 176028 h 795319"/>
              <a:gd name="connsiteX4" fmla="*/ 834862 w 1156183"/>
              <a:gd name="connsiteY4" fmla="*/ 795319 h 795319"/>
              <a:gd name="connsiteX0" fmla="*/ 834862 w 848267"/>
              <a:gd name="connsiteY0" fmla="*/ 795319 h 795319"/>
              <a:gd name="connsiteX1" fmla="*/ 848267 w 848267"/>
              <a:gd name="connsiteY1" fmla="*/ 671107 h 795319"/>
              <a:gd name="connsiteX2" fmla="*/ 0 w 848267"/>
              <a:gd name="connsiteY2" fmla="*/ 0 h 795319"/>
              <a:gd name="connsiteX3" fmla="*/ 21943 w 848267"/>
              <a:gd name="connsiteY3" fmla="*/ 176028 h 795319"/>
              <a:gd name="connsiteX4" fmla="*/ 834862 w 848267"/>
              <a:gd name="connsiteY4" fmla="*/ 795319 h 795319"/>
              <a:gd name="connsiteX0" fmla="*/ 833258 w 848267"/>
              <a:gd name="connsiteY0" fmla="*/ 805696 h 805696"/>
              <a:gd name="connsiteX1" fmla="*/ 848267 w 848267"/>
              <a:gd name="connsiteY1" fmla="*/ 671107 h 805696"/>
              <a:gd name="connsiteX2" fmla="*/ 0 w 848267"/>
              <a:gd name="connsiteY2" fmla="*/ 0 h 805696"/>
              <a:gd name="connsiteX3" fmla="*/ 21943 w 848267"/>
              <a:gd name="connsiteY3" fmla="*/ 176028 h 805696"/>
              <a:gd name="connsiteX4" fmla="*/ 833258 w 848267"/>
              <a:gd name="connsiteY4" fmla="*/ 805696 h 805696"/>
              <a:gd name="connsiteX0" fmla="*/ 833258 w 833258"/>
              <a:gd name="connsiteY0" fmla="*/ 805696 h 805696"/>
              <a:gd name="connsiteX1" fmla="*/ 740350 w 833258"/>
              <a:gd name="connsiteY1" fmla="*/ 618472 h 805696"/>
              <a:gd name="connsiteX2" fmla="*/ 0 w 833258"/>
              <a:gd name="connsiteY2" fmla="*/ 0 h 805696"/>
              <a:gd name="connsiteX3" fmla="*/ 21943 w 833258"/>
              <a:gd name="connsiteY3" fmla="*/ 176028 h 805696"/>
              <a:gd name="connsiteX4" fmla="*/ 833258 w 833258"/>
              <a:gd name="connsiteY4" fmla="*/ 805696 h 805696"/>
              <a:gd name="connsiteX0" fmla="*/ 811315 w 811315"/>
              <a:gd name="connsiteY0" fmla="*/ 759851 h 759851"/>
              <a:gd name="connsiteX1" fmla="*/ 718407 w 811315"/>
              <a:gd name="connsiteY1" fmla="*/ 572627 h 759851"/>
              <a:gd name="connsiteX2" fmla="*/ 31450 w 811315"/>
              <a:gd name="connsiteY2" fmla="*/ 0 h 759851"/>
              <a:gd name="connsiteX3" fmla="*/ 0 w 811315"/>
              <a:gd name="connsiteY3" fmla="*/ 130183 h 759851"/>
              <a:gd name="connsiteX4" fmla="*/ 811315 w 811315"/>
              <a:gd name="connsiteY4" fmla="*/ 759851 h 75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15" h="759851">
                <a:moveTo>
                  <a:pt x="811315" y="759851"/>
                </a:moveTo>
                <a:lnTo>
                  <a:pt x="718407" y="572627"/>
                </a:lnTo>
                <a:lnTo>
                  <a:pt x="31450" y="0"/>
                </a:lnTo>
                <a:lnTo>
                  <a:pt x="0" y="130183"/>
                </a:lnTo>
                <a:lnTo>
                  <a:pt x="811315" y="759851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25">
            <a:extLst>
              <a:ext uri="{FF2B5EF4-FFF2-40B4-BE49-F238E27FC236}">
                <a16:creationId xmlns:a16="http://schemas.microsoft.com/office/drawing/2014/main" id="{487A9075-6F40-4431-8A54-65B615B0CE50}"/>
              </a:ext>
            </a:extLst>
          </p:cNvPr>
          <p:cNvSpPr/>
          <p:nvPr/>
        </p:nvSpPr>
        <p:spPr>
          <a:xfrm>
            <a:off x="7476193" y="4712980"/>
            <a:ext cx="1183343" cy="520978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3" h="520978">
                <a:moveTo>
                  <a:pt x="962930" y="488307"/>
                </a:moveTo>
                <a:lnTo>
                  <a:pt x="1183343" y="520978"/>
                </a:lnTo>
                <a:lnTo>
                  <a:pt x="271897" y="44037"/>
                </a:lnTo>
                <a:lnTo>
                  <a:pt x="0" y="0"/>
                </a:lnTo>
                <a:lnTo>
                  <a:pt x="962930" y="488307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11">
            <a:extLst>
              <a:ext uri="{FF2B5EF4-FFF2-40B4-BE49-F238E27FC236}">
                <a16:creationId xmlns:a16="http://schemas.microsoft.com/office/drawing/2014/main" id="{2CC9D571-3F9C-4FA9-B194-FF1F2BB4DC95}"/>
              </a:ext>
            </a:extLst>
          </p:cNvPr>
          <p:cNvSpPr/>
          <p:nvPr/>
        </p:nvSpPr>
        <p:spPr>
          <a:xfrm rot="16200000">
            <a:off x="6560817" y="4736208"/>
            <a:ext cx="977050" cy="949946"/>
          </a:xfrm>
          <a:prstGeom prst="triangle">
            <a:avLst/>
          </a:prstGeom>
          <a:solidFill>
            <a:srgbClr val="E0B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13">
            <a:extLst>
              <a:ext uri="{FF2B5EF4-FFF2-40B4-BE49-F238E27FC236}">
                <a16:creationId xmlns:a16="http://schemas.microsoft.com/office/drawing/2014/main" id="{878B7788-EBDA-4022-8A3F-1619016A4AF1}"/>
              </a:ext>
            </a:extLst>
          </p:cNvPr>
          <p:cNvSpPr/>
          <p:nvPr/>
        </p:nvSpPr>
        <p:spPr>
          <a:xfrm rot="5400000" flipH="1">
            <a:off x="7503011" y="4731259"/>
            <a:ext cx="977050" cy="959842"/>
          </a:xfrm>
          <a:prstGeom prst="triangle">
            <a:avLst/>
          </a:prstGeom>
          <a:solidFill>
            <a:srgbClr val="D5A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51">
            <a:extLst>
              <a:ext uri="{FF2B5EF4-FFF2-40B4-BE49-F238E27FC236}">
                <a16:creationId xmlns:a16="http://schemas.microsoft.com/office/drawing/2014/main" id="{490F227F-C2AF-41FC-A526-1233DE855927}"/>
              </a:ext>
            </a:extLst>
          </p:cNvPr>
          <p:cNvGrpSpPr/>
          <p:nvPr/>
        </p:nvGrpSpPr>
        <p:grpSpPr>
          <a:xfrm>
            <a:off x="7899308" y="2965089"/>
            <a:ext cx="1524646" cy="3008210"/>
            <a:chOff x="6490154" y="2672957"/>
            <a:chExt cx="1524646" cy="3008210"/>
          </a:xfrm>
        </p:grpSpPr>
        <p:sp>
          <p:nvSpPr>
            <p:cNvPr id="38" name="Arrow: Bent 21">
              <a:extLst>
                <a:ext uri="{FF2B5EF4-FFF2-40B4-BE49-F238E27FC236}">
                  <a16:creationId xmlns:a16="http://schemas.microsoft.com/office/drawing/2014/main" id="{489CE156-75D6-466D-B8A0-57224C6C50B6}"/>
                </a:ext>
              </a:extLst>
            </p:cNvPr>
            <p:cNvSpPr/>
            <p:nvPr/>
          </p:nvSpPr>
          <p:spPr>
            <a:xfrm>
              <a:off x="6490154" y="2672957"/>
              <a:ext cx="1524646" cy="3008210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33CC33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5">
              <a:extLst>
                <a:ext uri="{FF2B5EF4-FFF2-40B4-BE49-F238E27FC236}">
                  <a16:creationId xmlns:a16="http://schemas.microsoft.com/office/drawing/2014/main" id="{6BD0962E-EAB8-477D-85F7-A638FF07CCCD}"/>
                </a:ext>
              </a:extLst>
            </p:cNvPr>
            <p:cNvSpPr txBox="1"/>
            <p:nvPr/>
          </p:nvSpPr>
          <p:spPr>
            <a:xfrm>
              <a:off x="6921915" y="2980039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4</a:t>
              </a:r>
            </a:p>
          </p:txBody>
        </p:sp>
        <p:pic>
          <p:nvPicPr>
            <p:cNvPr id="40" name="Graphic 3" descr="Bullseye">
              <a:extLst>
                <a:ext uri="{FF2B5EF4-FFF2-40B4-BE49-F238E27FC236}">
                  <a16:creationId xmlns:a16="http://schemas.microsoft.com/office/drawing/2014/main" id="{AD4631DF-1E0C-4EA4-A5E3-C3970B7F3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57162" y="4470942"/>
              <a:ext cx="274320" cy="274320"/>
            </a:xfrm>
            <a:prstGeom prst="rect">
              <a:avLst/>
            </a:prstGeom>
          </p:spPr>
        </p:pic>
      </p:grpSp>
      <p:grpSp>
        <p:nvGrpSpPr>
          <p:cNvPr id="41" name="Group 50">
            <a:extLst>
              <a:ext uri="{FF2B5EF4-FFF2-40B4-BE49-F238E27FC236}">
                <a16:creationId xmlns:a16="http://schemas.microsoft.com/office/drawing/2014/main" id="{3A03E26A-BBD5-42C2-89D8-F531E0188BFB}"/>
              </a:ext>
            </a:extLst>
          </p:cNvPr>
          <p:cNvGrpSpPr/>
          <p:nvPr/>
        </p:nvGrpSpPr>
        <p:grpSpPr>
          <a:xfrm>
            <a:off x="7508601" y="1782513"/>
            <a:ext cx="2384843" cy="4290900"/>
            <a:chOff x="6099447" y="1490381"/>
            <a:chExt cx="2384843" cy="4290900"/>
          </a:xfrm>
        </p:grpSpPr>
        <p:sp>
          <p:nvSpPr>
            <p:cNvPr id="42" name="Arrow: Bent 22">
              <a:extLst>
                <a:ext uri="{FF2B5EF4-FFF2-40B4-BE49-F238E27FC236}">
                  <a16:creationId xmlns:a16="http://schemas.microsoft.com/office/drawing/2014/main" id="{C0947DD2-841E-44A6-8D5B-A379B3CBA1B5}"/>
                </a:ext>
              </a:extLst>
            </p:cNvPr>
            <p:cNvSpPr/>
            <p:nvPr/>
          </p:nvSpPr>
          <p:spPr>
            <a:xfrm>
              <a:off x="6099447" y="1490381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34">
              <a:extLst>
                <a:ext uri="{FF2B5EF4-FFF2-40B4-BE49-F238E27FC236}">
                  <a16:creationId xmlns:a16="http://schemas.microsoft.com/office/drawing/2014/main" id="{369A97B0-F5D0-4244-B948-793D15D3D216}"/>
                </a:ext>
              </a:extLst>
            </p:cNvPr>
            <p:cNvSpPr txBox="1"/>
            <p:nvPr/>
          </p:nvSpPr>
          <p:spPr>
            <a:xfrm>
              <a:off x="7281334" y="1774332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3</a:t>
              </a:r>
            </a:p>
          </p:txBody>
        </p:sp>
        <p:pic>
          <p:nvPicPr>
            <p:cNvPr id="44" name="Graphic 14" descr="Lightbulb">
              <a:extLst>
                <a:ext uri="{FF2B5EF4-FFF2-40B4-BE49-F238E27FC236}">
                  <a16:creationId xmlns:a16="http://schemas.microsoft.com/office/drawing/2014/main" id="{7CD66289-09FE-414B-93E5-5B45A719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7862" y="4230175"/>
              <a:ext cx="274320" cy="274320"/>
            </a:xfrm>
            <a:prstGeom prst="rect">
              <a:avLst/>
            </a:prstGeom>
          </p:spPr>
        </p:pic>
      </p:grpSp>
      <p:grpSp>
        <p:nvGrpSpPr>
          <p:cNvPr id="45" name="Group 49">
            <a:extLst>
              <a:ext uri="{FF2B5EF4-FFF2-40B4-BE49-F238E27FC236}">
                <a16:creationId xmlns:a16="http://schemas.microsoft.com/office/drawing/2014/main" id="{6875B96B-6A55-4B48-9D1D-12E13FE32A81}"/>
              </a:ext>
            </a:extLst>
          </p:cNvPr>
          <p:cNvGrpSpPr/>
          <p:nvPr/>
        </p:nvGrpSpPr>
        <p:grpSpPr>
          <a:xfrm>
            <a:off x="5134452" y="1419072"/>
            <a:ext cx="2384843" cy="4290900"/>
            <a:chOff x="3725298" y="1126940"/>
            <a:chExt cx="2384843" cy="4290900"/>
          </a:xfrm>
        </p:grpSpPr>
        <p:sp>
          <p:nvSpPr>
            <p:cNvPr id="46" name="Arrow: Bent 20">
              <a:extLst>
                <a:ext uri="{FF2B5EF4-FFF2-40B4-BE49-F238E27FC236}">
                  <a16:creationId xmlns:a16="http://schemas.microsoft.com/office/drawing/2014/main" id="{CEB0FBE3-4551-40F8-B4F9-09B5CD012326}"/>
                </a:ext>
              </a:extLst>
            </p:cNvPr>
            <p:cNvSpPr/>
            <p:nvPr/>
          </p:nvSpPr>
          <p:spPr>
            <a:xfrm flipH="1">
              <a:off x="3725298" y="1126940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CCFF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33">
              <a:extLst>
                <a:ext uri="{FF2B5EF4-FFF2-40B4-BE49-F238E27FC236}">
                  <a16:creationId xmlns:a16="http://schemas.microsoft.com/office/drawing/2014/main" id="{FB2F363F-9AEE-4589-A534-DD77868B0D16}"/>
                </a:ext>
              </a:extLst>
            </p:cNvPr>
            <p:cNvSpPr txBox="1"/>
            <p:nvPr/>
          </p:nvSpPr>
          <p:spPr>
            <a:xfrm>
              <a:off x="3871115" y="1428647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2</a:t>
              </a:r>
            </a:p>
          </p:txBody>
        </p:sp>
        <p:pic>
          <p:nvPicPr>
            <p:cNvPr id="48" name="Graphic 37" descr="Stopwatch">
              <a:extLst>
                <a:ext uri="{FF2B5EF4-FFF2-40B4-BE49-F238E27FC236}">
                  <a16:creationId xmlns:a16="http://schemas.microsoft.com/office/drawing/2014/main" id="{CBFEFD61-531E-45B0-B130-E637FAB0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77055" y="4255772"/>
              <a:ext cx="274320" cy="27432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5219450-B558-4F80-8FB7-428F464AB662}"/>
              </a:ext>
            </a:extLst>
          </p:cNvPr>
          <p:cNvGrpSpPr/>
          <p:nvPr/>
        </p:nvGrpSpPr>
        <p:grpSpPr>
          <a:xfrm>
            <a:off x="5630153" y="2421553"/>
            <a:ext cx="1524646" cy="3736779"/>
            <a:chOff x="4220999" y="2129421"/>
            <a:chExt cx="1524646" cy="3736779"/>
          </a:xfrm>
        </p:grpSpPr>
        <p:sp>
          <p:nvSpPr>
            <p:cNvPr id="50" name="Arrow: Bent 8">
              <a:extLst>
                <a:ext uri="{FF2B5EF4-FFF2-40B4-BE49-F238E27FC236}">
                  <a16:creationId xmlns:a16="http://schemas.microsoft.com/office/drawing/2014/main" id="{30EBEA2D-3D61-4E1F-A482-B7287C5BC525}"/>
                </a:ext>
              </a:extLst>
            </p:cNvPr>
            <p:cNvSpPr/>
            <p:nvPr/>
          </p:nvSpPr>
          <p:spPr>
            <a:xfrm flipH="1">
              <a:off x="4220999" y="2129421"/>
              <a:ext cx="1524646" cy="3736779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FF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id="{BF2B497F-4339-45DA-B697-03D70CE1A853}"/>
                </a:ext>
              </a:extLst>
            </p:cNvPr>
            <p:cNvSpPr txBox="1"/>
            <p:nvPr/>
          </p:nvSpPr>
          <p:spPr>
            <a:xfrm>
              <a:off x="4344289" y="2426705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</a:p>
          </p:txBody>
        </p:sp>
        <p:pic>
          <p:nvPicPr>
            <p:cNvPr id="52" name="Graphic 39" descr="Handshake">
              <a:extLst>
                <a:ext uri="{FF2B5EF4-FFF2-40B4-BE49-F238E27FC236}">
                  <a16:creationId xmlns:a16="http://schemas.microsoft.com/office/drawing/2014/main" id="{CB116085-F017-4849-8C57-C9F6F631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84498" y="4503843"/>
              <a:ext cx="274320" cy="274320"/>
            </a:xfrm>
            <a:prstGeom prst="rect">
              <a:avLst/>
            </a:prstGeom>
          </p:spPr>
        </p:pic>
      </p:grpSp>
      <p:grpSp>
        <p:nvGrpSpPr>
          <p:cNvPr id="57" name="Group 52">
            <a:extLst>
              <a:ext uri="{FF2B5EF4-FFF2-40B4-BE49-F238E27FC236}">
                <a16:creationId xmlns:a16="http://schemas.microsoft.com/office/drawing/2014/main" id="{9CBB784E-E7FD-44A7-83C2-6F66B1E73A9D}"/>
              </a:ext>
            </a:extLst>
          </p:cNvPr>
          <p:cNvGrpSpPr/>
          <p:nvPr/>
        </p:nvGrpSpPr>
        <p:grpSpPr>
          <a:xfrm>
            <a:off x="3146277" y="2965089"/>
            <a:ext cx="2259970" cy="888293"/>
            <a:chOff x="1909830" y="2450071"/>
            <a:chExt cx="2259970" cy="888293"/>
          </a:xfrm>
        </p:grpSpPr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id="{3B9B4760-2F37-4ECA-AAE2-212021F4C1BC}"/>
                </a:ext>
              </a:extLst>
            </p:cNvPr>
            <p:cNvSpPr txBox="1"/>
            <p:nvPr/>
          </p:nvSpPr>
          <p:spPr>
            <a:xfrm>
              <a:off x="2894962" y="2450071"/>
              <a:ext cx="122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إنقاذ</a:t>
              </a:r>
              <a:endParaRPr lang="en-US" sz="11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id="{479E858E-1373-421E-B8CD-800A947E627D}"/>
                </a:ext>
              </a:extLst>
            </p:cNvPr>
            <p:cNvSpPr txBox="1"/>
            <p:nvPr/>
          </p:nvSpPr>
          <p:spPr>
            <a:xfrm>
              <a:off x="1909830" y="2692033"/>
              <a:ext cx="22599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9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(</a:t>
              </a:r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إرسال </a:t>
              </a:r>
              <a:r>
                <a:rPr lang="ar-SY" sz="9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) </a:t>
              </a:r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جيش أسامة بن زيد رضي الله عنه إلى بلاد الشام</a:t>
              </a:r>
              <a:endParaRPr lang="en-US" sz="9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id="{1427CF69-581C-4C75-AEC1-9455107307AA}"/>
              </a:ext>
            </a:extLst>
          </p:cNvPr>
          <p:cNvGrpSpPr/>
          <p:nvPr/>
        </p:nvGrpSpPr>
        <p:grpSpPr>
          <a:xfrm>
            <a:off x="2639192" y="1336344"/>
            <a:ext cx="2608974" cy="1345920"/>
            <a:chOff x="2354880" y="1561409"/>
            <a:chExt cx="1258212" cy="1345920"/>
          </a:xfrm>
        </p:grpSpPr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id="{A9028BCA-9171-43EA-9DCF-78FE5974C416}"/>
                </a:ext>
              </a:extLst>
            </p:cNvPr>
            <p:cNvSpPr txBox="1"/>
            <p:nvPr/>
          </p:nvSpPr>
          <p:spPr>
            <a:xfrm>
              <a:off x="2793560" y="1561409"/>
              <a:ext cx="701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مواجهة</a:t>
              </a:r>
              <a:endParaRPr lang="en-US" sz="11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id="{CCBE0D41-3887-4EC5-A67C-A5D9BB006D1B}"/>
                </a:ext>
              </a:extLst>
            </p:cNvPr>
            <p:cNvSpPr txBox="1"/>
            <p:nvPr/>
          </p:nvSpPr>
          <p:spPr>
            <a:xfrm>
              <a:off x="2354880" y="1830111"/>
              <a:ext cx="12582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الرِّدّة بعد وفاة النبي </a:t>
              </a:r>
              <a:r>
                <a:rPr lang="ar-SY" sz="1600" b="1" dirty="0">
                  <a:solidFill>
                    <a:schemeClr val="bg1"/>
                  </a:solidFill>
                </a:rPr>
                <a:t>صلى الله عليه وسلم عندما امتنعت بعض القبائل عن دفع الزكاة, و ادَّعى بعض الناس النبوّة</a:t>
              </a:r>
              <a:endParaRPr lang="en-US" sz="1600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3" name="Group 54">
            <a:extLst>
              <a:ext uri="{FF2B5EF4-FFF2-40B4-BE49-F238E27FC236}">
                <a16:creationId xmlns:a16="http://schemas.microsoft.com/office/drawing/2014/main" id="{AA4A199A-5FAF-4025-AB3C-B439FFDECA40}"/>
              </a:ext>
            </a:extLst>
          </p:cNvPr>
          <p:cNvGrpSpPr/>
          <p:nvPr/>
        </p:nvGrpSpPr>
        <p:grpSpPr>
          <a:xfrm>
            <a:off x="9611156" y="1461896"/>
            <a:ext cx="2422193" cy="1346864"/>
            <a:chOff x="8055761" y="1035028"/>
            <a:chExt cx="2422193" cy="1346864"/>
          </a:xfrm>
        </p:grpSpPr>
        <p:sp>
          <p:nvSpPr>
            <p:cNvPr id="64" name="TextBox 29">
              <a:extLst>
                <a:ext uri="{FF2B5EF4-FFF2-40B4-BE49-F238E27FC236}">
                  <a16:creationId xmlns:a16="http://schemas.microsoft.com/office/drawing/2014/main" id="{C8939E5E-1E95-4AA6-9238-FE679310DE39}"/>
                </a:ext>
              </a:extLst>
            </p:cNvPr>
            <p:cNvSpPr txBox="1"/>
            <p:nvPr/>
          </p:nvSpPr>
          <p:spPr>
            <a:xfrm>
              <a:off x="9254795" y="1035028"/>
              <a:ext cx="1223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تنظيم </a:t>
              </a:r>
              <a:endParaRPr lang="en-US" sz="11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5" name="TextBox 30">
              <a:extLst>
                <a:ext uri="{FF2B5EF4-FFF2-40B4-BE49-F238E27FC236}">
                  <a16:creationId xmlns:a16="http://schemas.microsoft.com/office/drawing/2014/main" id="{C31296DC-F0D6-4541-A182-52EAD2A1B4CD}"/>
                </a:ext>
              </a:extLst>
            </p:cNvPr>
            <p:cNvSpPr txBox="1"/>
            <p:nvPr/>
          </p:nvSpPr>
          <p:spPr>
            <a:xfrm>
              <a:off x="8055761" y="1304674"/>
              <a:ext cx="24221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الجيوش لفتح العراق بإرسال جيشين الأول بقيادة خالد بن الوليد رضي الله عنه, و الثاني بقيادة عِياض غنم القرشي 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6" name="Group 55">
            <a:extLst>
              <a:ext uri="{FF2B5EF4-FFF2-40B4-BE49-F238E27FC236}">
                <a16:creationId xmlns:a16="http://schemas.microsoft.com/office/drawing/2014/main" id="{D18D29EF-79D1-4C8B-B226-FA5998E081E0}"/>
              </a:ext>
            </a:extLst>
          </p:cNvPr>
          <p:cNvGrpSpPr/>
          <p:nvPr/>
        </p:nvGrpSpPr>
        <p:grpSpPr>
          <a:xfrm>
            <a:off x="9426757" y="3272866"/>
            <a:ext cx="1615828" cy="672628"/>
            <a:chOff x="8175594" y="2813616"/>
            <a:chExt cx="1615828" cy="672628"/>
          </a:xfrm>
        </p:grpSpPr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id="{279576AE-2264-4DA3-949A-602BF47D9D59}"/>
                </a:ext>
              </a:extLst>
            </p:cNvPr>
            <p:cNvSpPr txBox="1"/>
            <p:nvPr/>
          </p:nvSpPr>
          <p:spPr>
            <a:xfrm>
              <a:off x="8987832" y="2813616"/>
              <a:ext cx="803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الجمع</a:t>
              </a:r>
              <a:endParaRPr lang="en-US" sz="1100" b="1" dirty="0">
                <a:solidFill>
                  <a:srgbClr val="FFFF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8" name="TextBox 32">
              <a:extLst>
                <a:ext uri="{FF2B5EF4-FFF2-40B4-BE49-F238E27FC236}">
                  <a16:creationId xmlns:a16="http://schemas.microsoft.com/office/drawing/2014/main" id="{6CD651BE-A0DD-4A4C-9832-6E6A2F701EE1}"/>
                </a:ext>
              </a:extLst>
            </p:cNvPr>
            <p:cNvSpPr txBox="1"/>
            <p:nvPr/>
          </p:nvSpPr>
          <p:spPr>
            <a:xfrm>
              <a:off x="8175594" y="3147690"/>
              <a:ext cx="16158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الأول للقرآن الكريم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69" name="Freeform: Shape 47">
            <a:extLst>
              <a:ext uri="{FF2B5EF4-FFF2-40B4-BE49-F238E27FC236}">
                <a16:creationId xmlns:a16="http://schemas.microsoft.com/office/drawing/2014/main" id="{1C753C69-666C-4CCB-B0E1-5CCBABBA4DAC}"/>
              </a:ext>
            </a:extLst>
          </p:cNvPr>
          <p:cNvSpPr/>
          <p:nvPr/>
        </p:nvSpPr>
        <p:spPr>
          <a:xfrm flipH="1">
            <a:off x="7391641" y="5860310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23">
            <a:extLst>
              <a:ext uri="{FF2B5EF4-FFF2-40B4-BE49-F238E27FC236}">
                <a16:creationId xmlns:a16="http://schemas.microsoft.com/office/drawing/2014/main" id="{E7092BB7-B270-4FE1-8141-B55AB3F20C13}"/>
              </a:ext>
            </a:extLst>
          </p:cNvPr>
          <p:cNvSpPr/>
          <p:nvPr/>
        </p:nvSpPr>
        <p:spPr>
          <a:xfrm>
            <a:off x="5887026" y="5837826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id="{BA978252-E094-4C94-A598-67CBB441B707}"/>
              </a:ext>
            </a:extLst>
          </p:cNvPr>
          <p:cNvGrpSpPr/>
          <p:nvPr/>
        </p:nvGrpSpPr>
        <p:grpSpPr>
          <a:xfrm>
            <a:off x="6110660" y="5174084"/>
            <a:ext cx="2766192" cy="1615208"/>
            <a:chOff x="4696413" y="4778664"/>
            <a:chExt cx="2766192" cy="1615208"/>
          </a:xfrm>
        </p:grpSpPr>
        <p:sp>
          <p:nvSpPr>
            <p:cNvPr id="72" name="Freeform: Shape 10">
              <a:extLst>
                <a:ext uri="{FF2B5EF4-FFF2-40B4-BE49-F238E27FC236}">
                  <a16:creationId xmlns:a16="http://schemas.microsoft.com/office/drawing/2014/main" id="{73EAFC3E-6EA3-4AF2-91CF-6B84B44B3417}"/>
                </a:ext>
              </a:extLst>
            </p:cNvPr>
            <p:cNvSpPr/>
            <p:nvPr/>
          </p:nvSpPr>
          <p:spPr>
            <a:xfrm>
              <a:off x="5141106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12">
              <a:extLst>
                <a:ext uri="{FF2B5EF4-FFF2-40B4-BE49-F238E27FC236}">
                  <a16:creationId xmlns:a16="http://schemas.microsoft.com/office/drawing/2014/main" id="{2942F095-14D6-417D-B458-3166616F5482}"/>
                </a:ext>
              </a:extLst>
            </p:cNvPr>
            <p:cNvSpPr/>
            <p:nvPr/>
          </p:nvSpPr>
          <p:spPr>
            <a:xfrm flipH="1">
              <a:off x="6091052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Freeform: Shape 18">
              <a:extLst>
                <a:ext uri="{FF2B5EF4-FFF2-40B4-BE49-F238E27FC236}">
                  <a16:creationId xmlns:a16="http://schemas.microsoft.com/office/drawing/2014/main" id="{6E88EFC9-3452-4ED7-8611-A05F7D4A0C2D}"/>
                </a:ext>
              </a:extLst>
            </p:cNvPr>
            <p:cNvSpPr/>
            <p:nvPr/>
          </p:nvSpPr>
          <p:spPr>
            <a:xfrm>
              <a:off x="4696413" y="4797416"/>
              <a:ext cx="1472611" cy="101179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  <a:gd name="connsiteX0" fmla="*/ 22720 w 994104"/>
                <a:gd name="connsiteY0" fmla="*/ 0 h 1288892"/>
                <a:gd name="connsiteX1" fmla="*/ 0 w 994104"/>
                <a:gd name="connsiteY1" fmla="*/ 1288892 h 1288892"/>
                <a:gd name="connsiteX2" fmla="*/ 994104 w 994104"/>
                <a:gd name="connsiteY2" fmla="*/ 768115 h 1288892"/>
                <a:gd name="connsiteX3" fmla="*/ 697328 w 994104"/>
                <a:gd name="connsiteY3" fmla="*/ 369147 h 1288892"/>
                <a:gd name="connsiteX4" fmla="*/ 22720 w 994104"/>
                <a:gd name="connsiteY4" fmla="*/ 0 h 1288892"/>
                <a:gd name="connsiteX0" fmla="*/ 318587 w 1289971"/>
                <a:gd name="connsiteY0" fmla="*/ 0 h 768115"/>
                <a:gd name="connsiteX1" fmla="*/ 0 w 1289971"/>
                <a:gd name="connsiteY1" fmla="*/ 332334 h 768115"/>
                <a:gd name="connsiteX2" fmla="*/ 1289971 w 1289971"/>
                <a:gd name="connsiteY2" fmla="*/ 768115 h 768115"/>
                <a:gd name="connsiteX3" fmla="*/ 993195 w 1289971"/>
                <a:gd name="connsiteY3" fmla="*/ 369147 h 768115"/>
                <a:gd name="connsiteX4" fmla="*/ 318587 w 1289971"/>
                <a:gd name="connsiteY4" fmla="*/ 0 h 768115"/>
                <a:gd name="connsiteX0" fmla="*/ 318587 w 993195"/>
                <a:gd name="connsiteY0" fmla="*/ 0 h 864690"/>
                <a:gd name="connsiteX1" fmla="*/ 0 w 993195"/>
                <a:gd name="connsiteY1" fmla="*/ 332334 h 864690"/>
                <a:gd name="connsiteX2" fmla="*/ 867868 w 993195"/>
                <a:gd name="connsiteY2" fmla="*/ 864690 h 864690"/>
                <a:gd name="connsiteX3" fmla="*/ 993195 w 993195"/>
                <a:gd name="connsiteY3" fmla="*/ 369147 h 864690"/>
                <a:gd name="connsiteX4" fmla="*/ 318587 w 993195"/>
                <a:gd name="connsiteY4" fmla="*/ 0 h 864690"/>
                <a:gd name="connsiteX0" fmla="*/ 318587 w 1135211"/>
                <a:gd name="connsiteY0" fmla="*/ 0 h 864690"/>
                <a:gd name="connsiteX1" fmla="*/ 0 w 1135211"/>
                <a:gd name="connsiteY1" fmla="*/ 332334 h 864690"/>
                <a:gd name="connsiteX2" fmla="*/ 867868 w 1135211"/>
                <a:gd name="connsiteY2" fmla="*/ 864690 h 864690"/>
                <a:gd name="connsiteX3" fmla="*/ 1135211 w 1135211"/>
                <a:gd name="connsiteY3" fmla="*/ 488716 h 864690"/>
                <a:gd name="connsiteX4" fmla="*/ 318587 w 1135211"/>
                <a:gd name="connsiteY4" fmla="*/ 0 h 864690"/>
                <a:gd name="connsiteX0" fmla="*/ 318587 w 1135211"/>
                <a:gd name="connsiteY0" fmla="*/ 0 h 956667"/>
                <a:gd name="connsiteX1" fmla="*/ 0 w 1135211"/>
                <a:gd name="connsiteY1" fmla="*/ 332334 h 956667"/>
                <a:gd name="connsiteX2" fmla="*/ 777136 w 1135211"/>
                <a:gd name="connsiteY2" fmla="*/ 956667 h 956667"/>
                <a:gd name="connsiteX3" fmla="*/ 1135211 w 1135211"/>
                <a:gd name="connsiteY3" fmla="*/ 488716 h 956667"/>
                <a:gd name="connsiteX4" fmla="*/ 318587 w 1135211"/>
                <a:gd name="connsiteY4" fmla="*/ 0 h 956667"/>
                <a:gd name="connsiteX0" fmla="*/ 338311 w 1154935"/>
                <a:gd name="connsiteY0" fmla="*/ 0 h 956667"/>
                <a:gd name="connsiteX1" fmla="*/ 0 w 1154935"/>
                <a:gd name="connsiteY1" fmla="*/ 332334 h 956667"/>
                <a:gd name="connsiteX2" fmla="*/ 796860 w 1154935"/>
                <a:gd name="connsiteY2" fmla="*/ 956667 h 956667"/>
                <a:gd name="connsiteX3" fmla="*/ 1154935 w 1154935"/>
                <a:gd name="connsiteY3" fmla="*/ 488716 h 956667"/>
                <a:gd name="connsiteX4" fmla="*/ 338311 w 1154935"/>
                <a:gd name="connsiteY4" fmla="*/ 0 h 956667"/>
                <a:gd name="connsiteX0" fmla="*/ 346201 w 1162825"/>
                <a:gd name="connsiteY0" fmla="*/ 0 h 956667"/>
                <a:gd name="connsiteX1" fmla="*/ 0 w 1162825"/>
                <a:gd name="connsiteY1" fmla="*/ 369124 h 956667"/>
                <a:gd name="connsiteX2" fmla="*/ 804750 w 1162825"/>
                <a:gd name="connsiteY2" fmla="*/ 956667 h 956667"/>
                <a:gd name="connsiteX3" fmla="*/ 1162825 w 1162825"/>
                <a:gd name="connsiteY3" fmla="*/ 488716 h 956667"/>
                <a:gd name="connsiteX4" fmla="*/ 346201 w 1162825"/>
                <a:gd name="connsiteY4" fmla="*/ 0 h 956667"/>
                <a:gd name="connsiteX0" fmla="*/ 346201 w 1194384"/>
                <a:gd name="connsiteY0" fmla="*/ 0 h 956667"/>
                <a:gd name="connsiteX1" fmla="*/ 0 w 1194384"/>
                <a:gd name="connsiteY1" fmla="*/ 369124 h 956667"/>
                <a:gd name="connsiteX2" fmla="*/ 804750 w 1194384"/>
                <a:gd name="connsiteY2" fmla="*/ 956667 h 956667"/>
                <a:gd name="connsiteX3" fmla="*/ 1194384 w 1194384"/>
                <a:gd name="connsiteY3" fmla="*/ 465722 h 956667"/>
                <a:gd name="connsiteX4" fmla="*/ 346201 w 1194384"/>
                <a:gd name="connsiteY4" fmla="*/ 0 h 95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84" h="956667">
                  <a:moveTo>
                    <a:pt x="346201" y="0"/>
                  </a:moveTo>
                  <a:lnTo>
                    <a:pt x="0" y="369124"/>
                  </a:lnTo>
                  <a:lnTo>
                    <a:pt x="804750" y="956667"/>
                  </a:lnTo>
                  <a:lnTo>
                    <a:pt x="1194384" y="465722"/>
                  </a:lnTo>
                  <a:lnTo>
                    <a:pt x="346201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15">
              <a:extLst>
                <a:ext uri="{FF2B5EF4-FFF2-40B4-BE49-F238E27FC236}">
                  <a16:creationId xmlns:a16="http://schemas.microsoft.com/office/drawing/2014/main" id="{001EA154-3A5F-4039-AD73-E61B344E145C}"/>
                </a:ext>
              </a:extLst>
            </p:cNvPr>
            <p:cNvSpPr/>
            <p:nvPr/>
          </p:nvSpPr>
          <p:spPr>
            <a:xfrm>
              <a:off x="4724400" y="4778664"/>
              <a:ext cx="1367790" cy="807373"/>
            </a:xfrm>
            <a:custGeom>
              <a:avLst/>
              <a:gdLst>
                <a:gd name="connsiteX0" fmla="*/ 429491 w 1371600"/>
                <a:gd name="connsiteY0" fmla="*/ 0 h 803563"/>
                <a:gd name="connsiteX1" fmla="*/ 0 w 1371600"/>
                <a:gd name="connsiteY1" fmla="*/ 221672 h 803563"/>
                <a:gd name="connsiteX2" fmla="*/ 1122218 w 1371600"/>
                <a:gd name="connsiteY2" fmla="*/ 803563 h 803563"/>
                <a:gd name="connsiteX3" fmla="*/ 1371600 w 1371600"/>
                <a:gd name="connsiteY3" fmla="*/ 526472 h 803563"/>
                <a:gd name="connsiteX4" fmla="*/ 429491 w 1371600"/>
                <a:gd name="connsiteY4" fmla="*/ 0 h 803563"/>
                <a:gd name="connsiteX0" fmla="*/ 429491 w 1367790"/>
                <a:gd name="connsiteY0" fmla="*/ 0 h 803563"/>
                <a:gd name="connsiteX1" fmla="*/ 0 w 1367790"/>
                <a:gd name="connsiteY1" fmla="*/ 221672 h 803563"/>
                <a:gd name="connsiteX2" fmla="*/ 1122218 w 1367790"/>
                <a:gd name="connsiteY2" fmla="*/ 803563 h 803563"/>
                <a:gd name="connsiteX3" fmla="*/ 1367790 w 1367790"/>
                <a:gd name="connsiteY3" fmla="*/ 511232 h 803563"/>
                <a:gd name="connsiteX4" fmla="*/ 429491 w 1367790"/>
                <a:gd name="connsiteY4" fmla="*/ 0 h 803563"/>
                <a:gd name="connsiteX0" fmla="*/ 429491 w 1367790"/>
                <a:gd name="connsiteY0" fmla="*/ 0 h 807373"/>
                <a:gd name="connsiteX1" fmla="*/ 0 w 1367790"/>
                <a:gd name="connsiteY1" fmla="*/ 221672 h 807373"/>
                <a:gd name="connsiteX2" fmla="*/ 1065068 w 1367790"/>
                <a:gd name="connsiteY2" fmla="*/ 807373 h 807373"/>
                <a:gd name="connsiteX3" fmla="*/ 1367790 w 1367790"/>
                <a:gd name="connsiteY3" fmla="*/ 511232 h 807373"/>
                <a:gd name="connsiteX4" fmla="*/ 429491 w 1367790"/>
                <a:gd name="connsiteY4" fmla="*/ 0 h 8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790" h="807373">
                  <a:moveTo>
                    <a:pt x="429491" y="0"/>
                  </a:moveTo>
                  <a:lnTo>
                    <a:pt x="0" y="221672"/>
                  </a:lnTo>
                  <a:lnTo>
                    <a:pt x="1065068" y="807373"/>
                  </a:lnTo>
                  <a:lnTo>
                    <a:pt x="1367790" y="511232"/>
                  </a:lnTo>
                  <a:lnTo>
                    <a:pt x="429491" y="0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17">
              <a:extLst>
                <a:ext uri="{FF2B5EF4-FFF2-40B4-BE49-F238E27FC236}">
                  <a16:creationId xmlns:a16="http://schemas.microsoft.com/office/drawing/2014/main" id="{84001F17-438A-435A-B0C1-2BB2E4E48416}"/>
                </a:ext>
              </a:extLst>
            </p:cNvPr>
            <p:cNvSpPr/>
            <p:nvPr/>
          </p:nvSpPr>
          <p:spPr>
            <a:xfrm>
              <a:off x="6094709" y="4875198"/>
              <a:ext cx="1367896" cy="97274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455" h="919745">
                  <a:moveTo>
                    <a:pt x="0" y="394260"/>
                  </a:moveTo>
                  <a:lnTo>
                    <a:pt x="115351" y="919745"/>
                  </a:lnTo>
                  <a:lnTo>
                    <a:pt x="1109455" y="398968"/>
                  </a:lnTo>
                  <a:lnTo>
                    <a:pt x="812679" y="0"/>
                  </a:lnTo>
                  <a:lnTo>
                    <a:pt x="0" y="394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16">
              <a:extLst>
                <a:ext uri="{FF2B5EF4-FFF2-40B4-BE49-F238E27FC236}">
                  <a16:creationId xmlns:a16="http://schemas.microsoft.com/office/drawing/2014/main" id="{1BC63CA9-75F2-4EA1-B5DF-773BBB45B204}"/>
                </a:ext>
              </a:extLst>
            </p:cNvPr>
            <p:cNvSpPr/>
            <p:nvPr/>
          </p:nvSpPr>
          <p:spPr>
            <a:xfrm>
              <a:off x="6100948" y="4806142"/>
              <a:ext cx="1239636" cy="763385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636" h="763385">
                  <a:moveTo>
                    <a:pt x="0" y="472440"/>
                  </a:moveTo>
                  <a:lnTo>
                    <a:pt x="277091" y="763385"/>
                  </a:lnTo>
                  <a:lnTo>
                    <a:pt x="1239636" y="251806"/>
                  </a:lnTo>
                  <a:lnTo>
                    <a:pt x="931026" y="0"/>
                  </a:lnTo>
                  <a:lnTo>
                    <a:pt x="0" y="472440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44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29965" y="2457274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62833" y="245727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14112" y="466849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01444" y="258282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03732" y="369491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63331" y="459121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403885" y="398068"/>
            <a:ext cx="2451474" cy="559599"/>
            <a:chOff x="5608257" y="1082155"/>
            <a:chExt cx="2451474" cy="559599"/>
          </a:xfrm>
        </p:grpSpPr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5608257" y="1082155"/>
              <a:ext cx="2451474" cy="5595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5809451" y="1115161"/>
              <a:ext cx="2134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عمر بن الخطّاب</a:t>
              </a:r>
            </a:p>
          </p:txBody>
        </p:sp>
      </p:grpSp>
      <p:sp>
        <p:nvSpPr>
          <p:cNvPr id="33" name="Freeform: Shape 56">
            <a:extLst>
              <a:ext uri="{FF2B5EF4-FFF2-40B4-BE49-F238E27FC236}">
                <a16:creationId xmlns:a16="http://schemas.microsoft.com/office/drawing/2014/main" id="{9A6258B0-9F92-4563-8296-5A7B27275674}"/>
              </a:ext>
            </a:extLst>
          </p:cNvPr>
          <p:cNvSpPr/>
          <p:nvPr/>
        </p:nvSpPr>
        <p:spPr>
          <a:xfrm rot="17694347">
            <a:off x="6593821" y="4492725"/>
            <a:ext cx="811315" cy="759851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  <a:gd name="connsiteX0" fmla="*/ 862022 w 1183343"/>
              <a:gd name="connsiteY0" fmla="*/ 642492 h 642492"/>
              <a:gd name="connsiteX1" fmla="*/ 1183343 w 1183343"/>
              <a:gd name="connsiteY1" fmla="*/ 520978 h 642492"/>
              <a:gd name="connsiteX2" fmla="*/ 271897 w 1183343"/>
              <a:gd name="connsiteY2" fmla="*/ 44037 h 642492"/>
              <a:gd name="connsiteX3" fmla="*/ 0 w 1183343"/>
              <a:gd name="connsiteY3" fmla="*/ 0 h 642492"/>
              <a:gd name="connsiteX4" fmla="*/ 862022 w 1183343"/>
              <a:gd name="connsiteY4" fmla="*/ 642492 h 642492"/>
              <a:gd name="connsiteX0" fmla="*/ 819789 w 1141110"/>
              <a:gd name="connsiteY0" fmla="*/ 650601 h 650601"/>
              <a:gd name="connsiteX1" fmla="*/ 1141110 w 1141110"/>
              <a:gd name="connsiteY1" fmla="*/ 529087 h 650601"/>
              <a:gd name="connsiteX2" fmla="*/ 229664 w 1141110"/>
              <a:gd name="connsiteY2" fmla="*/ 52146 h 650601"/>
              <a:gd name="connsiteX3" fmla="*/ 0 w 1141110"/>
              <a:gd name="connsiteY3" fmla="*/ 0 h 650601"/>
              <a:gd name="connsiteX4" fmla="*/ 819789 w 1141110"/>
              <a:gd name="connsiteY4" fmla="*/ 650601 h 650601"/>
              <a:gd name="connsiteX0" fmla="*/ 812919 w 1134240"/>
              <a:gd name="connsiteY0" fmla="*/ 619291 h 619291"/>
              <a:gd name="connsiteX1" fmla="*/ 1134240 w 1134240"/>
              <a:gd name="connsiteY1" fmla="*/ 497777 h 619291"/>
              <a:gd name="connsiteX2" fmla="*/ 222794 w 1134240"/>
              <a:gd name="connsiteY2" fmla="*/ 20836 h 619291"/>
              <a:gd name="connsiteX3" fmla="*/ 0 w 1134240"/>
              <a:gd name="connsiteY3" fmla="*/ 0 h 619291"/>
              <a:gd name="connsiteX4" fmla="*/ 812919 w 1134240"/>
              <a:gd name="connsiteY4" fmla="*/ 619291 h 619291"/>
              <a:gd name="connsiteX0" fmla="*/ 834862 w 1156183"/>
              <a:gd name="connsiteY0" fmla="*/ 795319 h 795319"/>
              <a:gd name="connsiteX1" fmla="*/ 1156183 w 1156183"/>
              <a:gd name="connsiteY1" fmla="*/ 673805 h 795319"/>
              <a:gd name="connsiteX2" fmla="*/ 0 w 1156183"/>
              <a:gd name="connsiteY2" fmla="*/ 0 h 795319"/>
              <a:gd name="connsiteX3" fmla="*/ 21943 w 1156183"/>
              <a:gd name="connsiteY3" fmla="*/ 176028 h 795319"/>
              <a:gd name="connsiteX4" fmla="*/ 834862 w 1156183"/>
              <a:gd name="connsiteY4" fmla="*/ 795319 h 795319"/>
              <a:gd name="connsiteX0" fmla="*/ 834862 w 848267"/>
              <a:gd name="connsiteY0" fmla="*/ 795319 h 795319"/>
              <a:gd name="connsiteX1" fmla="*/ 848267 w 848267"/>
              <a:gd name="connsiteY1" fmla="*/ 671107 h 795319"/>
              <a:gd name="connsiteX2" fmla="*/ 0 w 848267"/>
              <a:gd name="connsiteY2" fmla="*/ 0 h 795319"/>
              <a:gd name="connsiteX3" fmla="*/ 21943 w 848267"/>
              <a:gd name="connsiteY3" fmla="*/ 176028 h 795319"/>
              <a:gd name="connsiteX4" fmla="*/ 834862 w 848267"/>
              <a:gd name="connsiteY4" fmla="*/ 795319 h 795319"/>
              <a:gd name="connsiteX0" fmla="*/ 833258 w 848267"/>
              <a:gd name="connsiteY0" fmla="*/ 805696 h 805696"/>
              <a:gd name="connsiteX1" fmla="*/ 848267 w 848267"/>
              <a:gd name="connsiteY1" fmla="*/ 671107 h 805696"/>
              <a:gd name="connsiteX2" fmla="*/ 0 w 848267"/>
              <a:gd name="connsiteY2" fmla="*/ 0 h 805696"/>
              <a:gd name="connsiteX3" fmla="*/ 21943 w 848267"/>
              <a:gd name="connsiteY3" fmla="*/ 176028 h 805696"/>
              <a:gd name="connsiteX4" fmla="*/ 833258 w 848267"/>
              <a:gd name="connsiteY4" fmla="*/ 805696 h 805696"/>
              <a:gd name="connsiteX0" fmla="*/ 833258 w 833258"/>
              <a:gd name="connsiteY0" fmla="*/ 805696 h 805696"/>
              <a:gd name="connsiteX1" fmla="*/ 740350 w 833258"/>
              <a:gd name="connsiteY1" fmla="*/ 618472 h 805696"/>
              <a:gd name="connsiteX2" fmla="*/ 0 w 833258"/>
              <a:gd name="connsiteY2" fmla="*/ 0 h 805696"/>
              <a:gd name="connsiteX3" fmla="*/ 21943 w 833258"/>
              <a:gd name="connsiteY3" fmla="*/ 176028 h 805696"/>
              <a:gd name="connsiteX4" fmla="*/ 833258 w 833258"/>
              <a:gd name="connsiteY4" fmla="*/ 805696 h 805696"/>
              <a:gd name="connsiteX0" fmla="*/ 811315 w 811315"/>
              <a:gd name="connsiteY0" fmla="*/ 759851 h 759851"/>
              <a:gd name="connsiteX1" fmla="*/ 718407 w 811315"/>
              <a:gd name="connsiteY1" fmla="*/ 572627 h 759851"/>
              <a:gd name="connsiteX2" fmla="*/ 31450 w 811315"/>
              <a:gd name="connsiteY2" fmla="*/ 0 h 759851"/>
              <a:gd name="connsiteX3" fmla="*/ 0 w 811315"/>
              <a:gd name="connsiteY3" fmla="*/ 130183 h 759851"/>
              <a:gd name="connsiteX4" fmla="*/ 811315 w 811315"/>
              <a:gd name="connsiteY4" fmla="*/ 759851 h 75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15" h="759851">
                <a:moveTo>
                  <a:pt x="811315" y="759851"/>
                </a:moveTo>
                <a:lnTo>
                  <a:pt x="718407" y="572627"/>
                </a:lnTo>
                <a:lnTo>
                  <a:pt x="31450" y="0"/>
                </a:lnTo>
                <a:lnTo>
                  <a:pt x="0" y="130183"/>
                </a:lnTo>
                <a:lnTo>
                  <a:pt x="811315" y="759851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25">
            <a:extLst>
              <a:ext uri="{FF2B5EF4-FFF2-40B4-BE49-F238E27FC236}">
                <a16:creationId xmlns:a16="http://schemas.microsoft.com/office/drawing/2014/main" id="{487A9075-6F40-4431-8A54-65B615B0CE50}"/>
              </a:ext>
            </a:extLst>
          </p:cNvPr>
          <p:cNvSpPr/>
          <p:nvPr/>
        </p:nvSpPr>
        <p:spPr>
          <a:xfrm>
            <a:off x="7501593" y="4662180"/>
            <a:ext cx="1183343" cy="520978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3" h="520978">
                <a:moveTo>
                  <a:pt x="962930" y="488307"/>
                </a:moveTo>
                <a:lnTo>
                  <a:pt x="1183343" y="520978"/>
                </a:lnTo>
                <a:lnTo>
                  <a:pt x="271897" y="44037"/>
                </a:lnTo>
                <a:lnTo>
                  <a:pt x="0" y="0"/>
                </a:lnTo>
                <a:lnTo>
                  <a:pt x="962930" y="488307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11">
            <a:extLst>
              <a:ext uri="{FF2B5EF4-FFF2-40B4-BE49-F238E27FC236}">
                <a16:creationId xmlns:a16="http://schemas.microsoft.com/office/drawing/2014/main" id="{2CC9D571-3F9C-4FA9-B194-FF1F2BB4DC95}"/>
              </a:ext>
            </a:extLst>
          </p:cNvPr>
          <p:cNvSpPr/>
          <p:nvPr/>
        </p:nvSpPr>
        <p:spPr>
          <a:xfrm rot="16200000">
            <a:off x="6548117" y="4672708"/>
            <a:ext cx="977050" cy="949946"/>
          </a:xfrm>
          <a:prstGeom prst="triangle">
            <a:avLst/>
          </a:prstGeom>
          <a:solidFill>
            <a:srgbClr val="E0B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13">
            <a:extLst>
              <a:ext uri="{FF2B5EF4-FFF2-40B4-BE49-F238E27FC236}">
                <a16:creationId xmlns:a16="http://schemas.microsoft.com/office/drawing/2014/main" id="{878B7788-EBDA-4022-8A3F-1619016A4AF1}"/>
              </a:ext>
            </a:extLst>
          </p:cNvPr>
          <p:cNvSpPr/>
          <p:nvPr/>
        </p:nvSpPr>
        <p:spPr>
          <a:xfrm rot="5400000" flipH="1">
            <a:off x="7503011" y="4667759"/>
            <a:ext cx="977050" cy="959842"/>
          </a:xfrm>
          <a:prstGeom prst="triangle">
            <a:avLst/>
          </a:prstGeom>
          <a:solidFill>
            <a:srgbClr val="D5A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50">
            <a:extLst>
              <a:ext uri="{FF2B5EF4-FFF2-40B4-BE49-F238E27FC236}">
                <a16:creationId xmlns:a16="http://schemas.microsoft.com/office/drawing/2014/main" id="{3A03E26A-BBD5-42C2-89D8-F531E0188BFB}"/>
              </a:ext>
            </a:extLst>
          </p:cNvPr>
          <p:cNvGrpSpPr/>
          <p:nvPr/>
        </p:nvGrpSpPr>
        <p:grpSpPr>
          <a:xfrm>
            <a:off x="7659710" y="1847701"/>
            <a:ext cx="2384843" cy="4290900"/>
            <a:chOff x="6099447" y="1490381"/>
            <a:chExt cx="2384843" cy="4290900"/>
          </a:xfrm>
        </p:grpSpPr>
        <p:sp>
          <p:nvSpPr>
            <p:cNvPr id="42" name="Arrow: Bent 22">
              <a:extLst>
                <a:ext uri="{FF2B5EF4-FFF2-40B4-BE49-F238E27FC236}">
                  <a16:creationId xmlns:a16="http://schemas.microsoft.com/office/drawing/2014/main" id="{C0947DD2-841E-44A6-8D5B-A379B3CBA1B5}"/>
                </a:ext>
              </a:extLst>
            </p:cNvPr>
            <p:cNvSpPr/>
            <p:nvPr/>
          </p:nvSpPr>
          <p:spPr>
            <a:xfrm>
              <a:off x="6099447" y="1490381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34">
              <a:extLst>
                <a:ext uri="{FF2B5EF4-FFF2-40B4-BE49-F238E27FC236}">
                  <a16:creationId xmlns:a16="http://schemas.microsoft.com/office/drawing/2014/main" id="{369A97B0-F5D0-4244-B948-793D15D3D216}"/>
                </a:ext>
              </a:extLst>
            </p:cNvPr>
            <p:cNvSpPr txBox="1"/>
            <p:nvPr/>
          </p:nvSpPr>
          <p:spPr>
            <a:xfrm>
              <a:off x="7281334" y="1774332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3</a:t>
              </a:r>
            </a:p>
          </p:txBody>
        </p:sp>
        <p:pic>
          <p:nvPicPr>
            <p:cNvPr id="44" name="Graphic 14" descr="Lightbulb">
              <a:extLst>
                <a:ext uri="{FF2B5EF4-FFF2-40B4-BE49-F238E27FC236}">
                  <a16:creationId xmlns:a16="http://schemas.microsoft.com/office/drawing/2014/main" id="{7CD66289-09FE-414B-93E5-5B45A719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7862" y="4230175"/>
              <a:ext cx="274320" cy="274320"/>
            </a:xfrm>
            <a:prstGeom prst="rect">
              <a:avLst/>
            </a:prstGeom>
          </p:spPr>
        </p:pic>
      </p:grpSp>
      <p:grpSp>
        <p:nvGrpSpPr>
          <p:cNvPr id="45" name="Group 49">
            <a:extLst>
              <a:ext uri="{FF2B5EF4-FFF2-40B4-BE49-F238E27FC236}">
                <a16:creationId xmlns:a16="http://schemas.microsoft.com/office/drawing/2014/main" id="{6875B96B-6A55-4B48-9D1D-12E13FE32A81}"/>
              </a:ext>
            </a:extLst>
          </p:cNvPr>
          <p:cNvGrpSpPr/>
          <p:nvPr/>
        </p:nvGrpSpPr>
        <p:grpSpPr>
          <a:xfrm>
            <a:off x="5285561" y="1484260"/>
            <a:ext cx="2384843" cy="4290900"/>
            <a:chOff x="3725298" y="1126940"/>
            <a:chExt cx="2384843" cy="4290900"/>
          </a:xfrm>
        </p:grpSpPr>
        <p:sp>
          <p:nvSpPr>
            <p:cNvPr id="46" name="Arrow: Bent 20">
              <a:extLst>
                <a:ext uri="{FF2B5EF4-FFF2-40B4-BE49-F238E27FC236}">
                  <a16:creationId xmlns:a16="http://schemas.microsoft.com/office/drawing/2014/main" id="{CEB0FBE3-4551-40F8-B4F9-09B5CD012326}"/>
                </a:ext>
              </a:extLst>
            </p:cNvPr>
            <p:cNvSpPr/>
            <p:nvPr/>
          </p:nvSpPr>
          <p:spPr>
            <a:xfrm flipH="1">
              <a:off x="3725298" y="1126940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CCFF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33">
              <a:extLst>
                <a:ext uri="{FF2B5EF4-FFF2-40B4-BE49-F238E27FC236}">
                  <a16:creationId xmlns:a16="http://schemas.microsoft.com/office/drawing/2014/main" id="{FB2F363F-9AEE-4589-A534-DD77868B0D16}"/>
                </a:ext>
              </a:extLst>
            </p:cNvPr>
            <p:cNvSpPr txBox="1"/>
            <p:nvPr/>
          </p:nvSpPr>
          <p:spPr>
            <a:xfrm>
              <a:off x="3871115" y="1428647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2</a:t>
              </a:r>
            </a:p>
          </p:txBody>
        </p:sp>
        <p:pic>
          <p:nvPicPr>
            <p:cNvPr id="48" name="Graphic 37" descr="Stopwatch">
              <a:extLst>
                <a:ext uri="{FF2B5EF4-FFF2-40B4-BE49-F238E27FC236}">
                  <a16:creationId xmlns:a16="http://schemas.microsoft.com/office/drawing/2014/main" id="{CBFEFD61-531E-45B0-B130-E637FAB0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77055" y="4255772"/>
              <a:ext cx="274320" cy="27432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5219450-B558-4F80-8FB7-428F464AB662}"/>
              </a:ext>
            </a:extLst>
          </p:cNvPr>
          <p:cNvGrpSpPr/>
          <p:nvPr/>
        </p:nvGrpSpPr>
        <p:grpSpPr>
          <a:xfrm>
            <a:off x="5781262" y="2486741"/>
            <a:ext cx="1524646" cy="3736779"/>
            <a:chOff x="4220999" y="2129421"/>
            <a:chExt cx="1524646" cy="3736779"/>
          </a:xfrm>
        </p:grpSpPr>
        <p:sp>
          <p:nvSpPr>
            <p:cNvPr id="50" name="Arrow: Bent 8">
              <a:extLst>
                <a:ext uri="{FF2B5EF4-FFF2-40B4-BE49-F238E27FC236}">
                  <a16:creationId xmlns:a16="http://schemas.microsoft.com/office/drawing/2014/main" id="{30EBEA2D-3D61-4E1F-A482-B7287C5BC525}"/>
                </a:ext>
              </a:extLst>
            </p:cNvPr>
            <p:cNvSpPr/>
            <p:nvPr/>
          </p:nvSpPr>
          <p:spPr>
            <a:xfrm flipH="1">
              <a:off x="4220999" y="2129421"/>
              <a:ext cx="1524646" cy="3736779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FF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id="{BF2B497F-4339-45DA-B697-03D70CE1A853}"/>
                </a:ext>
              </a:extLst>
            </p:cNvPr>
            <p:cNvSpPr txBox="1"/>
            <p:nvPr/>
          </p:nvSpPr>
          <p:spPr>
            <a:xfrm>
              <a:off x="4344289" y="2426705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</a:p>
          </p:txBody>
        </p:sp>
        <p:pic>
          <p:nvPicPr>
            <p:cNvPr id="52" name="Graphic 39" descr="Handshake">
              <a:extLst>
                <a:ext uri="{FF2B5EF4-FFF2-40B4-BE49-F238E27FC236}">
                  <a16:creationId xmlns:a16="http://schemas.microsoft.com/office/drawing/2014/main" id="{CB116085-F017-4849-8C57-C9F6F631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84498" y="4503843"/>
              <a:ext cx="274320" cy="274320"/>
            </a:xfrm>
            <a:prstGeom prst="rect">
              <a:avLst/>
            </a:prstGeom>
          </p:spPr>
        </p:pic>
      </p:grpSp>
      <p:grpSp>
        <p:nvGrpSpPr>
          <p:cNvPr id="57" name="Group 52">
            <a:extLst>
              <a:ext uri="{FF2B5EF4-FFF2-40B4-BE49-F238E27FC236}">
                <a16:creationId xmlns:a16="http://schemas.microsoft.com/office/drawing/2014/main" id="{9CBB784E-E7FD-44A7-83C2-6F66B1E73A9D}"/>
              </a:ext>
            </a:extLst>
          </p:cNvPr>
          <p:cNvGrpSpPr/>
          <p:nvPr/>
        </p:nvGrpSpPr>
        <p:grpSpPr>
          <a:xfrm>
            <a:off x="2721648" y="2876358"/>
            <a:ext cx="2632921" cy="561525"/>
            <a:chOff x="1485201" y="2361340"/>
            <a:chExt cx="2632921" cy="561525"/>
          </a:xfrm>
        </p:grpSpPr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id="{3B9B4760-2F37-4ECA-AAE2-212021F4C1BC}"/>
                </a:ext>
              </a:extLst>
            </p:cNvPr>
            <p:cNvSpPr txBox="1"/>
            <p:nvPr/>
          </p:nvSpPr>
          <p:spPr>
            <a:xfrm>
              <a:off x="1485201" y="2361340"/>
              <a:ext cx="2632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ابتداء </a:t>
              </a:r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استعمال التاريخ الهجري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id="{479E858E-1373-421E-B8CD-800A947E627D}"/>
                </a:ext>
              </a:extLst>
            </p:cNvPr>
            <p:cNvSpPr txBox="1"/>
            <p:nvPr/>
          </p:nvSpPr>
          <p:spPr>
            <a:xfrm>
              <a:off x="1858152" y="2692033"/>
              <a:ext cx="2259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9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id="{1427CF69-581C-4C75-AEC1-9455107307AA}"/>
              </a:ext>
            </a:extLst>
          </p:cNvPr>
          <p:cNvGrpSpPr/>
          <p:nvPr/>
        </p:nvGrpSpPr>
        <p:grpSpPr>
          <a:xfrm>
            <a:off x="2585397" y="1336344"/>
            <a:ext cx="2662768" cy="1010024"/>
            <a:chOff x="2328937" y="1561409"/>
            <a:chExt cx="1284155" cy="1010024"/>
          </a:xfrm>
        </p:grpSpPr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id="{A9028BCA-9171-43EA-9DCF-78FE5974C416}"/>
                </a:ext>
              </a:extLst>
            </p:cNvPr>
            <p:cNvSpPr txBox="1"/>
            <p:nvPr/>
          </p:nvSpPr>
          <p:spPr>
            <a:xfrm>
              <a:off x="2328937" y="1561409"/>
              <a:ext cx="11662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بناء بعض المدن : </a:t>
              </a:r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في العراق ( البصرة و الكوفة ) و في مصر ( الفسطاط )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id="{CCBE0D41-3887-4EC5-A67C-A5D9BB006D1B}"/>
                </a:ext>
              </a:extLst>
            </p:cNvPr>
            <p:cNvSpPr txBox="1"/>
            <p:nvPr/>
          </p:nvSpPr>
          <p:spPr>
            <a:xfrm>
              <a:off x="2354880" y="2232879"/>
              <a:ext cx="1258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3" name="Group 54">
            <a:extLst>
              <a:ext uri="{FF2B5EF4-FFF2-40B4-BE49-F238E27FC236}">
                <a16:creationId xmlns:a16="http://schemas.microsoft.com/office/drawing/2014/main" id="{AA4A199A-5FAF-4025-AB3C-B439FFDECA40}"/>
              </a:ext>
            </a:extLst>
          </p:cNvPr>
          <p:cNvGrpSpPr/>
          <p:nvPr/>
        </p:nvGrpSpPr>
        <p:grpSpPr>
          <a:xfrm>
            <a:off x="9436100" y="2062966"/>
            <a:ext cx="2755900" cy="646331"/>
            <a:chOff x="7880705" y="1005156"/>
            <a:chExt cx="2755900" cy="646331"/>
          </a:xfrm>
        </p:grpSpPr>
        <p:sp>
          <p:nvSpPr>
            <p:cNvPr id="64" name="TextBox 29">
              <a:extLst>
                <a:ext uri="{FF2B5EF4-FFF2-40B4-BE49-F238E27FC236}">
                  <a16:creationId xmlns:a16="http://schemas.microsoft.com/office/drawing/2014/main" id="{C8939E5E-1E95-4AA6-9238-FE679310DE39}"/>
                </a:ext>
              </a:extLst>
            </p:cNvPr>
            <p:cNvSpPr txBox="1"/>
            <p:nvPr/>
          </p:nvSpPr>
          <p:spPr>
            <a:xfrm>
              <a:off x="7880705" y="1005156"/>
              <a:ext cx="2755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إدخال </a:t>
              </a:r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نظام العَسَس</a:t>
              </a:r>
            </a:p>
            <a:p>
              <a:pPr algn="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 ( الحراسة بالليل) لتعزيز الأمن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5" name="TextBox 30">
              <a:extLst>
                <a:ext uri="{FF2B5EF4-FFF2-40B4-BE49-F238E27FC236}">
                  <a16:creationId xmlns:a16="http://schemas.microsoft.com/office/drawing/2014/main" id="{C31296DC-F0D6-4541-A182-52EAD2A1B4CD}"/>
                </a:ext>
              </a:extLst>
            </p:cNvPr>
            <p:cNvSpPr txBox="1"/>
            <p:nvPr/>
          </p:nvSpPr>
          <p:spPr>
            <a:xfrm>
              <a:off x="8055761" y="1304674"/>
              <a:ext cx="2422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69" name="Freeform: Shape 47">
            <a:extLst>
              <a:ext uri="{FF2B5EF4-FFF2-40B4-BE49-F238E27FC236}">
                <a16:creationId xmlns:a16="http://schemas.microsoft.com/office/drawing/2014/main" id="{1C753C69-666C-4CCB-B0E1-5CCBABBA4DAC}"/>
              </a:ext>
            </a:extLst>
          </p:cNvPr>
          <p:cNvSpPr/>
          <p:nvPr/>
        </p:nvSpPr>
        <p:spPr>
          <a:xfrm flipH="1">
            <a:off x="7340841" y="5860310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23">
            <a:extLst>
              <a:ext uri="{FF2B5EF4-FFF2-40B4-BE49-F238E27FC236}">
                <a16:creationId xmlns:a16="http://schemas.microsoft.com/office/drawing/2014/main" id="{E7092BB7-B270-4FE1-8141-B55AB3F20C13}"/>
              </a:ext>
            </a:extLst>
          </p:cNvPr>
          <p:cNvSpPr/>
          <p:nvPr/>
        </p:nvSpPr>
        <p:spPr>
          <a:xfrm>
            <a:off x="5836226" y="5837826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id="{BA978252-E094-4C94-A598-67CBB441B707}"/>
              </a:ext>
            </a:extLst>
          </p:cNvPr>
          <p:cNvGrpSpPr/>
          <p:nvPr/>
        </p:nvGrpSpPr>
        <p:grpSpPr>
          <a:xfrm>
            <a:off x="6097960" y="5097884"/>
            <a:ext cx="2766192" cy="1627908"/>
            <a:chOff x="4696413" y="4765964"/>
            <a:chExt cx="2766192" cy="1627908"/>
          </a:xfrm>
        </p:grpSpPr>
        <p:sp>
          <p:nvSpPr>
            <p:cNvPr id="72" name="Freeform: Shape 10">
              <a:extLst>
                <a:ext uri="{FF2B5EF4-FFF2-40B4-BE49-F238E27FC236}">
                  <a16:creationId xmlns:a16="http://schemas.microsoft.com/office/drawing/2014/main" id="{73EAFC3E-6EA3-4AF2-91CF-6B84B44B3417}"/>
                </a:ext>
              </a:extLst>
            </p:cNvPr>
            <p:cNvSpPr/>
            <p:nvPr/>
          </p:nvSpPr>
          <p:spPr>
            <a:xfrm>
              <a:off x="5141106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12">
              <a:extLst>
                <a:ext uri="{FF2B5EF4-FFF2-40B4-BE49-F238E27FC236}">
                  <a16:creationId xmlns:a16="http://schemas.microsoft.com/office/drawing/2014/main" id="{2942F095-14D6-417D-B458-3166616F5482}"/>
                </a:ext>
              </a:extLst>
            </p:cNvPr>
            <p:cNvSpPr/>
            <p:nvPr/>
          </p:nvSpPr>
          <p:spPr>
            <a:xfrm flipH="1">
              <a:off x="6091052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Freeform: Shape 18">
              <a:extLst>
                <a:ext uri="{FF2B5EF4-FFF2-40B4-BE49-F238E27FC236}">
                  <a16:creationId xmlns:a16="http://schemas.microsoft.com/office/drawing/2014/main" id="{6E88EFC9-3452-4ED7-8611-A05F7D4A0C2D}"/>
                </a:ext>
              </a:extLst>
            </p:cNvPr>
            <p:cNvSpPr/>
            <p:nvPr/>
          </p:nvSpPr>
          <p:spPr>
            <a:xfrm>
              <a:off x="4696413" y="4797416"/>
              <a:ext cx="1472611" cy="101179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  <a:gd name="connsiteX0" fmla="*/ 22720 w 994104"/>
                <a:gd name="connsiteY0" fmla="*/ 0 h 1288892"/>
                <a:gd name="connsiteX1" fmla="*/ 0 w 994104"/>
                <a:gd name="connsiteY1" fmla="*/ 1288892 h 1288892"/>
                <a:gd name="connsiteX2" fmla="*/ 994104 w 994104"/>
                <a:gd name="connsiteY2" fmla="*/ 768115 h 1288892"/>
                <a:gd name="connsiteX3" fmla="*/ 697328 w 994104"/>
                <a:gd name="connsiteY3" fmla="*/ 369147 h 1288892"/>
                <a:gd name="connsiteX4" fmla="*/ 22720 w 994104"/>
                <a:gd name="connsiteY4" fmla="*/ 0 h 1288892"/>
                <a:gd name="connsiteX0" fmla="*/ 318587 w 1289971"/>
                <a:gd name="connsiteY0" fmla="*/ 0 h 768115"/>
                <a:gd name="connsiteX1" fmla="*/ 0 w 1289971"/>
                <a:gd name="connsiteY1" fmla="*/ 332334 h 768115"/>
                <a:gd name="connsiteX2" fmla="*/ 1289971 w 1289971"/>
                <a:gd name="connsiteY2" fmla="*/ 768115 h 768115"/>
                <a:gd name="connsiteX3" fmla="*/ 993195 w 1289971"/>
                <a:gd name="connsiteY3" fmla="*/ 369147 h 768115"/>
                <a:gd name="connsiteX4" fmla="*/ 318587 w 1289971"/>
                <a:gd name="connsiteY4" fmla="*/ 0 h 768115"/>
                <a:gd name="connsiteX0" fmla="*/ 318587 w 993195"/>
                <a:gd name="connsiteY0" fmla="*/ 0 h 864690"/>
                <a:gd name="connsiteX1" fmla="*/ 0 w 993195"/>
                <a:gd name="connsiteY1" fmla="*/ 332334 h 864690"/>
                <a:gd name="connsiteX2" fmla="*/ 867868 w 993195"/>
                <a:gd name="connsiteY2" fmla="*/ 864690 h 864690"/>
                <a:gd name="connsiteX3" fmla="*/ 993195 w 993195"/>
                <a:gd name="connsiteY3" fmla="*/ 369147 h 864690"/>
                <a:gd name="connsiteX4" fmla="*/ 318587 w 993195"/>
                <a:gd name="connsiteY4" fmla="*/ 0 h 864690"/>
                <a:gd name="connsiteX0" fmla="*/ 318587 w 1135211"/>
                <a:gd name="connsiteY0" fmla="*/ 0 h 864690"/>
                <a:gd name="connsiteX1" fmla="*/ 0 w 1135211"/>
                <a:gd name="connsiteY1" fmla="*/ 332334 h 864690"/>
                <a:gd name="connsiteX2" fmla="*/ 867868 w 1135211"/>
                <a:gd name="connsiteY2" fmla="*/ 864690 h 864690"/>
                <a:gd name="connsiteX3" fmla="*/ 1135211 w 1135211"/>
                <a:gd name="connsiteY3" fmla="*/ 488716 h 864690"/>
                <a:gd name="connsiteX4" fmla="*/ 318587 w 1135211"/>
                <a:gd name="connsiteY4" fmla="*/ 0 h 864690"/>
                <a:gd name="connsiteX0" fmla="*/ 318587 w 1135211"/>
                <a:gd name="connsiteY0" fmla="*/ 0 h 956667"/>
                <a:gd name="connsiteX1" fmla="*/ 0 w 1135211"/>
                <a:gd name="connsiteY1" fmla="*/ 332334 h 956667"/>
                <a:gd name="connsiteX2" fmla="*/ 777136 w 1135211"/>
                <a:gd name="connsiteY2" fmla="*/ 956667 h 956667"/>
                <a:gd name="connsiteX3" fmla="*/ 1135211 w 1135211"/>
                <a:gd name="connsiteY3" fmla="*/ 488716 h 956667"/>
                <a:gd name="connsiteX4" fmla="*/ 318587 w 1135211"/>
                <a:gd name="connsiteY4" fmla="*/ 0 h 956667"/>
                <a:gd name="connsiteX0" fmla="*/ 338311 w 1154935"/>
                <a:gd name="connsiteY0" fmla="*/ 0 h 956667"/>
                <a:gd name="connsiteX1" fmla="*/ 0 w 1154935"/>
                <a:gd name="connsiteY1" fmla="*/ 332334 h 956667"/>
                <a:gd name="connsiteX2" fmla="*/ 796860 w 1154935"/>
                <a:gd name="connsiteY2" fmla="*/ 956667 h 956667"/>
                <a:gd name="connsiteX3" fmla="*/ 1154935 w 1154935"/>
                <a:gd name="connsiteY3" fmla="*/ 488716 h 956667"/>
                <a:gd name="connsiteX4" fmla="*/ 338311 w 1154935"/>
                <a:gd name="connsiteY4" fmla="*/ 0 h 956667"/>
                <a:gd name="connsiteX0" fmla="*/ 346201 w 1162825"/>
                <a:gd name="connsiteY0" fmla="*/ 0 h 956667"/>
                <a:gd name="connsiteX1" fmla="*/ 0 w 1162825"/>
                <a:gd name="connsiteY1" fmla="*/ 369124 h 956667"/>
                <a:gd name="connsiteX2" fmla="*/ 804750 w 1162825"/>
                <a:gd name="connsiteY2" fmla="*/ 956667 h 956667"/>
                <a:gd name="connsiteX3" fmla="*/ 1162825 w 1162825"/>
                <a:gd name="connsiteY3" fmla="*/ 488716 h 956667"/>
                <a:gd name="connsiteX4" fmla="*/ 346201 w 1162825"/>
                <a:gd name="connsiteY4" fmla="*/ 0 h 956667"/>
                <a:gd name="connsiteX0" fmla="*/ 346201 w 1194384"/>
                <a:gd name="connsiteY0" fmla="*/ 0 h 956667"/>
                <a:gd name="connsiteX1" fmla="*/ 0 w 1194384"/>
                <a:gd name="connsiteY1" fmla="*/ 369124 h 956667"/>
                <a:gd name="connsiteX2" fmla="*/ 804750 w 1194384"/>
                <a:gd name="connsiteY2" fmla="*/ 956667 h 956667"/>
                <a:gd name="connsiteX3" fmla="*/ 1194384 w 1194384"/>
                <a:gd name="connsiteY3" fmla="*/ 465722 h 956667"/>
                <a:gd name="connsiteX4" fmla="*/ 346201 w 1194384"/>
                <a:gd name="connsiteY4" fmla="*/ 0 h 95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84" h="956667">
                  <a:moveTo>
                    <a:pt x="346201" y="0"/>
                  </a:moveTo>
                  <a:lnTo>
                    <a:pt x="0" y="369124"/>
                  </a:lnTo>
                  <a:lnTo>
                    <a:pt x="804750" y="956667"/>
                  </a:lnTo>
                  <a:lnTo>
                    <a:pt x="1194384" y="465722"/>
                  </a:lnTo>
                  <a:lnTo>
                    <a:pt x="346201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15">
              <a:extLst>
                <a:ext uri="{FF2B5EF4-FFF2-40B4-BE49-F238E27FC236}">
                  <a16:creationId xmlns:a16="http://schemas.microsoft.com/office/drawing/2014/main" id="{001EA154-3A5F-4039-AD73-E61B344E145C}"/>
                </a:ext>
              </a:extLst>
            </p:cNvPr>
            <p:cNvSpPr/>
            <p:nvPr/>
          </p:nvSpPr>
          <p:spPr>
            <a:xfrm>
              <a:off x="4724400" y="4765964"/>
              <a:ext cx="1367790" cy="807373"/>
            </a:xfrm>
            <a:custGeom>
              <a:avLst/>
              <a:gdLst>
                <a:gd name="connsiteX0" fmla="*/ 429491 w 1371600"/>
                <a:gd name="connsiteY0" fmla="*/ 0 h 803563"/>
                <a:gd name="connsiteX1" fmla="*/ 0 w 1371600"/>
                <a:gd name="connsiteY1" fmla="*/ 221672 h 803563"/>
                <a:gd name="connsiteX2" fmla="*/ 1122218 w 1371600"/>
                <a:gd name="connsiteY2" fmla="*/ 803563 h 803563"/>
                <a:gd name="connsiteX3" fmla="*/ 1371600 w 1371600"/>
                <a:gd name="connsiteY3" fmla="*/ 526472 h 803563"/>
                <a:gd name="connsiteX4" fmla="*/ 429491 w 1371600"/>
                <a:gd name="connsiteY4" fmla="*/ 0 h 803563"/>
                <a:gd name="connsiteX0" fmla="*/ 429491 w 1367790"/>
                <a:gd name="connsiteY0" fmla="*/ 0 h 803563"/>
                <a:gd name="connsiteX1" fmla="*/ 0 w 1367790"/>
                <a:gd name="connsiteY1" fmla="*/ 221672 h 803563"/>
                <a:gd name="connsiteX2" fmla="*/ 1122218 w 1367790"/>
                <a:gd name="connsiteY2" fmla="*/ 803563 h 803563"/>
                <a:gd name="connsiteX3" fmla="*/ 1367790 w 1367790"/>
                <a:gd name="connsiteY3" fmla="*/ 511232 h 803563"/>
                <a:gd name="connsiteX4" fmla="*/ 429491 w 1367790"/>
                <a:gd name="connsiteY4" fmla="*/ 0 h 803563"/>
                <a:gd name="connsiteX0" fmla="*/ 429491 w 1367790"/>
                <a:gd name="connsiteY0" fmla="*/ 0 h 807373"/>
                <a:gd name="connsiteX1" fmla="*/ 0 w 1367790"/>
                <a:gd name="connsiteY1" fmla="*/ 221672 h 807373"/>
                <a:gd name="connsiteX2" fmla="*/ 1065068 w 1367790"/>
                <a:gd name="connsiteY2" fmla="*/ 807373 h 807373"/>
                <a:gd name="connsiteX3" fmla="*/ 1367790 w 1367790"/>
                <a:gd name="connsiteY3" fmla="*/ 511232 h 807373"/>
                <a:gd name="connsiteX4" fmla="*/ 429491 w 1367790"/>
                <a:gd name="connsiteY4" fmla="*/ 0 h 8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790" h="807373">
                  <a:moveTo>
                    <a:pt x="429491" y="0"/>
                  </a:moveTo>
                  <a:lnTo>
                    <a:pt x="0" y="221672"/>
                  </a:lnTo>
                  <a:lnTo>
                    <a:pt x="1065068" y="807373"/>
                  </a:lnTo>
                  <a:lnTo>
                    <a:pt x="1367790" y="511232"/>
                  </a:lnTo>
                  <a:lnTo>
                    <a:pt x="429491" y="0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17">
              <a:extLst>
                <a:ext uri="{FF2B5EF4-FFF2-40B4-BE49-F238E27FC236}">
                  <a16:creationId xmlns:a16="http://schemas.microsoft.com/office/drawing/2014/main" id="{84001F17-438A-435A-B0C1-2BB2E4E48416}"/>
                </a:ext>
              </a:extLst>
            </p:cNvPr>
            <p:cNvSpPr/>
            <p:nvPr/>
          </p:nvSpPr>
          <p:spPr>
            <a:xfrm>
              <a:off x="6094709" y="4875198"/>
              <a:ext cx="1367896" cy="97274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455" h="919745">
                  <a:moveTo>
                    <a:pt x="0" y="394260"/>
                  </a:moveTo>
                  <a:lnTo>
                    <a:pt x="115351" y="919745"/>
                  </a:lnTo>
                  <a:lnTo>
                    <a:pt x="1109455" y="398968"/>
                  </a:lnTo>
                  <a:lnTo>
                    <a:pt x="812679" y="0"/>
                  </a:lnTo>
                  <a:lnTo>
                    <a:pt x="0" y="394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16">
              <a:extLst>
                <a:ext uri="{FF2B5EF4-FFF2-40B4-BE49-F238E27FC236}">
                  <a16:creationId xmlns:a16="http://schemas.microsoft.com/office/drawing/2014/main" id="{1BC63CA9-75F2-4EA1-B5DF-773BBB45B204}"/>
                </a:ext>
              </a:extLst>
            </p:cNvPr>
            <p:cNvSpPr/>
            <p:nvPr/>
          </p:nvSpPr>
          <p:spPr>
            <a:xfrm>
              <a:off x="6100948" y="4806142"/>
              <a:ext cx="1239636" cy="763385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636" h="763385">
                  <a:moveTo>
                    <a:pt x="0" y="472440"/>
                  </a:moveTo>
                  <a:lnTo>
                    <a:pt x="277091" y="763385"/>
                  </a:lnTo>
                  <a:lnTo>
                    <a:pt x="1239636" y="251806"/>
                  </a:lnTo>
                  <a:lnTo>
                    <a:pt x="931026" y="0"/>
                  </a:lnTo>
                  <a:lnTo>
                    <a:pt x="0" y="472440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27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40794" y="2488603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73662" y="2488603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24941" y="498178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12273" y="2614155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14561" y="3726246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74160" y="490450"/>
            <a:ext cx="855042" cy="2365989"/>
            <a:chOff x="1248229" y="335569"/>
            <a:chExt cx="85504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08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الخلفاء الراشدون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561669" y="398068"/>
            <a:ext cx="2451474" cy="559599"/>
            <a:chOff x="5608257" y="1082155"/>
            <a:chExt cx="2451474" cy="559599"/>
          </a:xfrm>
        </p:grpSpPr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5608257" y="1082155"/>
              <a:ext cx="2451474" cy="5595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5809451" y="1115161"/>
              <a:ext cx="2134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عثمان بن عفّان</a:t>
              </a:r>
            </a:p>
          </p:txBody>
        </p:sp>
      </p:grpSp>
      <p:sp>
        <p:nvSpPr>
          <p:cNvPr id="33" name="Freeform: Shape 56">
            <a:extLst>
              <a:ext uri="{FF2B5EF4-FFF2-40B4-BE49-F238E27FC236}">
                <a16:creationId xmlns:a16="http://schemas.microsoft.com/office/drawing/2014/main" id="{9A6258B0-9F92-4563-8296-5A7B27275674}"/>
              </a:ext>
            </a:extLst>
          </p:cNvPr>
          <p:cNvSpPr/>
          <p:nvPr/>
        </p:nvSpPr>
        <p:spPr>
          <a:xfrm rot="17694347">
            <a:off x="6630984" y="4492724"/>
            <a:ext cx="811315" cy="759851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  <a:gd name="connsiteX0" fmla="*/ 862022 w 1183343"/>
              <a:gd name="connsiteY0" fmla="*/ 642492 h 642492"/>
              <a:gd name="connsiteX1" fmla="*/ 1183343 w 1183343"/>
              <a:gd name="connsiteY1" fmla="*/ 520978 h 642492"/>
              <a:gd name="connsiteX2" fmla="*/ 271897 w 1183343"/>
              <a:gd name="connsiteY2" fmla="*/ 44037 h 642492"/>
              <a:gd name="connsiteX3" fmla="*/ 0 w 1183343"/>
              <a:gd name="connsiteY3" fmla="*/ 0 h 642492"/>
              <a:gd name="connsiteX4" fmla="*/ 862022 w 1183343"/>
              <a:gd name="connsiteY4" fmla="*/ 642492 h 642492"/>
              <a:gd name="connsiteX0" fmla="*/ 819789 w 1141110"/>
              <a:gd name="connsiteY0" fmla="*/ 650601 h 650601"/>
              <a:gd name="connsiteX1" fmla="*/ 1141110 w 1141110"/>
              <a:gd name="connsiteY1" fmla="*/ 529087 h 650601"/>
              <a:gd name="connsiteX2" fmla="*/ 229664 w 1141110"/>
              <a:gd name="connsiteY2" fmla="*/ 52146 h 650601"/>
              <a:gd name="connsiteX3" fmla="*/ 0 w 1141110"/>
              <a:gd name="connsiteY3" fmla="*/ 0 h 650601"/>
              <a:gd name="connsiteX4" fmla="*/ 819789 w 1141110"/>
              <a:gd name="connsiteY4" fmla="*/ 650601 h 650601"/>
              <a:gd name="connsiteX0" fmla="*/ 812919 w 1134240"/>
              <a:gd name="connsiteY0" fmla="*/ 619291 h 619291"/>
              <a:gd name="connsiteX1" fmla="*/ 1134240 w 1134240"/>
              <a:gd name="connsiteY1" fmla="*/ 497777 h 619291"/>
              <a:gd name="connsiteX2" fmla="*/ 222794 w 1134240"/>
              <a:gd name="connsiteY2" fmla="*/ 20836 h 619291"/>
              <a:gd name="connsiteX3" fmla="*/ 0 w 1134240"/>
              <a:gd name="connsiteY3" fmla="*/ 0 h 619291"/>
              <a:gd name="connsiteX4" fmla="*/ 812919 w 1134240"/>
              <a:gd name="connsiteY4" fmla="*/ 619291 h 619291"/>
              <a:gd name="connsiteX0" fmla="*/ 834862 w 1156183"/>
              <a:gd name="connsiteY0" fmla="*/ 795319 h 795319"/>
              <a:gd name="connsiteX1" fmla="*/ 1156183 w 1156183"/>
              <a:gd name="connsiteY1" fmla="*/ 673805 h 795319"/>
              <a:gd name="connsiteX2" fmla="*/ 0 w 1156183"/>
              <a:gd name="connsiteY2" fmla="*/ 0 h 795319"/>
              <a:gd name="connsiteX3" fmla="*/ 21943 w 1156183"/>
              <a:gd name="connsiteY3" fmla="*/ 176028 h 795319"/>
              <a:gd name="connsiteX4" fmla="*/ 834862 w 1156183"/>
              <a:gd name="connsiteY4" fmla="*/ 795319 h 795319"/>
              <a:gd name="connsiteX0" fmla="*/ 834862 w 848267"/>
              <a:gd name="connsiteY0" fmla="*/ 795319 h 795319"/>
              <a:gd name="connsiteX1" fmla="*/ 848267 w 848267"/>
              <a:gd name="connsiteY1" fmla="*/ 671107 h 795319"/>
              <a:gd name="connsiteX2" fmla="*/ 0 w 848267"/>
              <a:gd name="connsiteY2" fmla="*/ 0 h 795319"/>
              <a:gd name="connsiteX3" fmla="*/ 21943 w 848267"/>
              <a:gd name="connsiteY3" fmla="*/ 176028 h 795319"/>
              <a:gd name="connsiteX4" fmla="*/ 834862 w 848267"/>
              <a:gd name="connsiteY4" fmla="*/ 795319 h 795319"/>
              <a:gd name="connsiteX0" fmla="*/ 833258 w 848267"/>
              <a:gd name="connsiteY0" fmla="*/ 805696 h 805696"/>
              <a:gd name="connsiteX1" fmla="*/ 848267 w 848267"/>
              <a:gd name="connsiteY1" fmla="*/ 671107 h 805696"/>
              <a:gd name="connsiteX2" fmla="*/ 0 w 848267"/>
              <a:gd name="connsiteY2" fmla="*/ 0 h 805696"/>
              <a:gd name="connsiteX3" fmla="*/ 21943 w 848267"/>
              <a:gd name="connsiteY3" fmla="*/ 176028 h 805696"/>
              <a:gd name="connsiteX4" fmla="*/ 833258 w 848267"/>
              <a:gd name="connsiteY4" fmla="*/ 805696 h 805696"/>
              <a:gd name="connsiteX0" fmla="*/ 833258 w 833258"/>
              <a:gd name="connsiteY0" fmla="*/ 805696 h 805696"/>
              <a:gd name="connsiteX1" fmla="*/ 740350 w 833258"/>
              <a:gd name="connsiteY1" fmla="*/ 618472 h 805696"/>
              <a:gd name="connsiteX2" fmla="*/ 0 w 833258"/>
              <a:gd name="connsiteY2" fmla="*/ 0 h 805696"/>
              <a:gd name="connsiteX3" fmla="*/ 21943 w 833258"/>
              <a:gd name="connsiteY3" fmla="*/ 176028 h 805696"/>
              <a:gd name="connsiteX4" fmla="*/ 833258 w 833258"/>
              <a:gd name="connsiteY4" fmla="*/ 805696 h 805696"/>
              <a:gd name="connsiteX0" fmla="*/ 811315 w 811315"/>
              <a:gd name="connsiteY0" fmla="*/ 759851 h 759851"/>
              <a:gd name="connsiteX1" fmla="*/ 718407 w 811315"/>
              <a:gd name="connsiteY1" fmla="*/ 572627 h 759851"/>
              <a:gd name="connsiteX2" fmla="*/ 31450 w 811315"/>
              <a:gd name="connsiteY2" fmla="*/ 0 h 759851"/>
              <a:gd name="connsiteX3" fmla="*/ 0 w 811315"/>
              <a:gd name="connsiteY3" fmla="*/ 130183 h 759851"/>
              <a:gd name="connsiteX4" fmla="*/ 811315 w 811315"/>
              <a:gd name="connsiteY4" fmla="*/ 759851 h 75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315" h="759851">
                <a:moveTo>
                  <a:pt x="811315" y="759851"/>
                </a:moveTo>
                <a:lnTo>
                  <a:pt x="718407" y="572627"/>
                </a:lnTo>
                <a:lnTo>
                  <a:pt x="31450" y="0"/>
                </a:lnTo>
                <a:lnTo>
                  <a:pt x="0" y="130183"/>
                </a:lnTo>
                <a:lnTo>
                  <a:pt x="811315" y="759851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25">
            <a:extLst>
              <a:ext uri="{FF2B5EF4-FFF2-40B4-BE49-F238E27FC236}">
                <a16:creationId xmlns:a16="http://schemas.microsoft.com/office/drawing/2014/main" id="{487A9075-6F40-4431-8A54-65B615B0CE50}"/>
              </a:ext>
            </a:extLst>
          </p:cNvPr>
          <p:cNvSpPr/>
          <p:nvPr/>
        </p:nvSpPr>
        <p:spPr>
          <a:xfrm>
            <a:off x="7501593" y="4674880"/>
            <a:ext cx="1183343" cy="520978"/>
          </a:xfrm>
          <a:custGeom>
            <a:avLst/>
            <a:gdLst>
              <a:gd name="connsiteX0" fmla="*/ 892098 w 1150806"/>
              <a:gd name="connsiteY0" fmla="*/ 499574 h 593245"/>
              <a:gd name="connsiteX1" fmla="*/ 1150806 w 1150806"/>
              <a:gd name="connsiteY1" fmla="*/ 593245 h 593245"/>
              <a:gd name="connsiteX2" fmla="*/ 66908 w 1150806"/>
              <a:gd name="connsiteY2" fmla="*/ 0 h 593245"/>
              <a:gd name="connsiteX3" fmla="*/ 0 w 1150806"/>
              <a:gd name="connsiteY3" fmla="*/ 80289 h 593245"/>
              <a:gd name="connsiteX4" fmla="*/ 892098 w 1150806"/>
              <a:gd name="connsiteY4" fmla="*/ 499574 h 593245"/>
              <a:gd name="connsiteX0" fmla="*/ 892098 w 1150806"/>
              <a:gd name="connsiteY0" fmla="*/ 419364 h 513035"/>
              <a:gd name="connsiteX1" fmla="*/ 1150806 w 1150806"/>
              <a:gd name="connsiteY1" fmla="*/ 513035 h 513035"/>
              <a:gd name="connsiteX2" fmla="*/ 215297 w 1150806"/>
              <a:gd name="connsiteY2" fmla="*/ 0 h 513035"/>
              <a:gd name="connsiteX3" fmla="*/ 0 w 1150806"/>
              <a:gd name="connsiteY3" fmla="*/ 79 h 513035"/>
              <a:gd name="connsiteX4" fmla="*/ 892098 w 1150806"/>
              <a:gd name="connsiteY4" fmla="*/ 419364 h 513035"/>
              <a:gd name="connsiteX0" fmla="*/ 952256 w 1210964"/>
              <a:gd name="connsiteY0" fmla="*/ 463401 h 557072"/>
              <a:gd name="connsiteX1" fmla="*/ 1210964 w 1210964"/>
              <a:gd name="connsiteY1" fmla="*/ 557072 h 557072"/>
              <a:gd name="connsiteX2" fmla="*/ 275455 w 1210964"/>
              <a:gd name="connsiteY2" fmla="*/ 44037 h 557072"/>
              <a:gd name="connsiteX3" fmla="*/ 0 w 1210964"/>
              <a:gd name="connsiteY3" fmla="*/ 0 h 557072"/>
              <a:gd name="connsiteX4" fmla="*/ 952256 w 1210964"/>
              <a:gd name="connsiteY4" fmla="*/ 463401 h 557072"/>
              <a:gd name="connsiteX0" fmla="*/ 952256 w 1186901"/>
              <a:gd name="connsiteY0" fmla="*/ 463401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52256 w 1186901"/>
              <a:gd name="connsiteY4" fmla="*/ 463401 h 520978"/>
              <a:gd name="connsiteX0" fmla="*/ 966488 w 1186901"/>
              <a:gd name="connsiteY0" fmla="*/ 488307 h 520978"/>
              <a:gd name="connsiteX1" fmla="*/ 1186901 w 1186901"/>
              <a:gd name="connsiteY1" fmla="*/ 520978 h 520978"/>
              <a:gd name="connsiteX2" fmla="*/ 275455 w 1186901"/>
              <a:gd name="connsiteY2" fmla="*/ 44037 h 520978"/>
              <a:gd name="connsiteX3" fmla="*/ 0 w 1186901"/>
              <a:gd name="connsiteY3" fmla="*/ 0 h 520978"/>
              <a:gd name="connsiteX4" fmla="*/ 966488 w 1186901"/>
              <a:gd name="connsiteY4" fmla="*/ 488307 h 520978"/>
              <a:gd name="connsiteX0" fmla="*/ 962930 w 1183343"/>
              <a:gd name="connsiteY0" fmla="*/ 488307 h 520978"/>
              <a:gd name="connsiteX1" fmla="*/ 1183343 w 1183343"/>
              <a:gd name="connsiteY1" fmla="*/ 520978 h 520978"/>
              <a:gd name="connsiteX2" fmla="*/ 271897 w 1183343"/>
              <a:gd name="connsiteY2" fmla="*/ 44037 h 520978"/>
              <a:gd name="connsiteX3" fmla="*/ 0 w 1183343"/>
              <a:gd name="connsiteY3" fmla="*/ 0 h 520978"/>
              <a:gd name="connsiteX4" fmla="*/ 962930 w 1183343"/>
              <a:gd name="connsiteY4" fmla="*/ 488307 h 5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3" h="520978">
                <a:moveTo>
                  <a:pt x="962930" y="488307"/>
                </a:moveTo>
                <a:lnTo>
                  <a:pt x="1183343" y="520978"/>
                </a:lnTo>
                <a:lnTo>
                  <a:pt x="271897" y="44037"/>
                </a:lnTo>
                <a:lnTo>
                  <a:pt x="0" y="0"/>
                </a:lnTo>
                <a:lnTo>
                  <a:pt x="962930" y="488307"/>
                </a:lnTo>
                <a:close/>
              </a:path>
            </a:pathLst>
          </a:custGeom>
          <a:solidFill>
            <a:srgbClr val="BC8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11">
            <a:extLst>
              <a:ext uri="{FF2B5EF4-FFF2-40B4-BE49-F238E27FC236}">
                <a16:creationId xmlns:a16="http://schemas.microsoft.com/office/drawing/2014/main" id="{2CC9D571-3F9C-4FA9-B194-FF1F2BB4DC95}"/>
              </a:ext>
            </a:extLst>
          </p:cNvPr>
          <p:cNvSpPr/>
          <p:nvPr/>
        </p:nvSpPr>
        <p:spPr>
          <a:xfrm rot="16200000">
            <a:off x="6548117" y="4685408"/>
            <a:ext cx="977050" cy="949946"/>
          </a:xfrm>
          <a:prstGeom prst="triangle">
            <a:avLst/>
          </a:prstGeom>
          <a:solidFill>
            <a:srgbClr val="E0B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13">
            <a:extLst>
              <a:ext uri="{FF2B5EF4-FFF2-40B4-BE49-F238E27FC236}">
                <a16:creationId xmlns:a16="http://schemas.microsoft.com/office/drawing/2014/main" id="{878B7788-EBDA-4022-8A3F-1619016A4AF1}"/>
              </a:ext>
            </a:extLst>
          </p:cNvPr>
          <p:cNvSpPr/>
          <p:nvPr/>
        </p:nvSpPr>
        <p:spPr>
          <a:xfrm rot="5400000" flipH="1">
            <a:off x="7503011" y="4680459"/>
            <a:ext cx="977050" cy="959842"/>
          </a:xfrm>
          <a:prstGeom prst="triangle">
            <a:avLst/>
          </a:prstGeom>
          <a:solidFill>
            <a:srgbClr val="D5A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50">
            <a:extLst>
              <a:ext uri="{FF2B5EF4-FFF2-40B4-BE49-F238E27FC236}">
                <a16:creationId xmlns:a16="http://schemas.microsoft.com/office/drawing/2014/main" id="{3A03E26A-BBD5-42C2-89D8-F531E0188BFB}"/>
              </a:ext>
            </a:extLst>
          </p:cNvPr>
          <p:cNvGrpSpPr/>
          <p:nvPr/>
        </p:nvGrpSpPr>
        <p:grpSpPr>
          <a:xfrm>
            <a:off x="7707773" y="1815167"/>
            <a:ext cx="2384843" cy="4290900"/>
            <a:chOff x="6099447" y="1490381"/>
            <a:chExt cx="2384843" cy="4290900"/>
          </a:xfrm>
        </p:grpSpPr>
        <p:sp>
          <p:nvSpPr>
            <p:cNvPr id="42" name="Arrow: Bent 22">
              <a:extLst>
                <a:ext uri="{FF2B5EF4-FFF2-40B4-BE49-F238E27FC236}">
                  <a16:creationId xmlns:a16="http://schemas.microsoft.com/office/drawing/2014/main" id="{C0947DD2-841E-44A6-8D5B-A379B3CBA1B5}"/>
                </a:ext>
              </a:extLst>
            </p:cNvPr>
            <p:cNvSpPr/>
            <p:nvPr/>
          </p:nvSpPr>
          <p:spPr>
            <a:xfrm>
              <a:off x="6099447" y="1490381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34">
              <a:extLst>
                <a:ext uri="{FF2B5EF4-FFF2-40B4-BE49-F238E27FC236}">
                  <a16:creationId xmlns:a16="http://schemas.microsoft.com/office/drawing/2014/main" id="{369A97B0-F5D0-4244-B948-793D15D3D216}"/>
                </a:ext>
              </a:extLst>
            </p:cNvPr>
            <p:cNvSpPr txBox="1"/>
            <p:nvPr/>
          </p:nvSpPr>
          <p:spPr>
            <a:xfrm>
              <a:off x="7281334" y="1774332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3</a:t>
              </a:r>
            </a:p>
          </p:txBody>
        </p:sp>
        <p:pic>
          <p:nvPicPr>
            <p:cNvPr id="44" name="Graphic 14" descr="Lightbulb">
              <a:extLst>
                <a:ext uri="{FF2B5EF4-FFF2-40B4-BE49-F238E27FC236}">
                  <a16:creationId xmlns:a16="http://schemas.microsoft.com/office/drawing/2014/main" id="{7CD66289-09FE-414B-93E5-5B45A719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7862" y="4230175"/>
              <a:ext cx="274320" cy="274320"/>
            </a:xfrm>
            <a:prstGeom prst="rect">
              <a:avLst/>
            </a:prstGeom>
          </p:spPr>
        </p:pic>
      </p:grpSp>
      <p:grpSp>
        <p:nvGrpSpPr>
          <p:cNvPr id="45" name="Group 49">
            <a:extLst>
              <a:ext uri="{FF2B5EF4-FFF2-40B4-BE49-F238E27FC236}">
                <a16:creationId xmlns:a16="http://schemas.microsoft.com/office/drawing/2014/main" id="{6875B96B-6A55-4B48-9D1D-12E13FE32A81}"/>
              </a:ext>
            </a:extLst>
          </p:cNvPr>
          <p:cNvGrpSpPr/>
          <p:nvPr/>
        </p:nvGrpSpPr>
        <p:grpSpPr>
          <a:xfrm>
            <a:off x="5333624" y="1451726"/>
            <a:ext cx="2384843" cy="4290900"/>
            <a:chOff x="3725298" y="1126940"/>
            <a:chExt cx="2384843" cy="4290900"/>
          </a:xfrm>
        </p:grpSpPr>
        <p:sp>
          <p:nvSpPr>
            <p:cNvPr id="46" name="Arrow: Bent 20">
              <a:extLst>
                <a:ext uri="{FF2B5EF4-FFF2-40B4-BE49-F238E27FC236}">
                  <a16:creationId xmlns:a16="http://schemas.microsoft.com/office/drawing/2014/main" id="{CEB0FBE3-4551-40F8-B4F9-09B5CD012326}"/>
                </a:ext>
              </a:extLst>
            </p:cNvPr>
            <p:cNvSpPr/>
            <p:nvPr/>
          </p:nvSpPr>
          <p:spPr>
            <a:xfrm flipH="1">
              <a:off x="3725298" y="1126940"/>
              <a:ext cx="2384843" cy="4290900"/>
            </a:xfrm>
            <a:prstGeom prst="bentArrow">
              <a:avLst>
                <a:gd name="adj1" fmla="val 16255"/>
                <a:gd name="adj2" fmla="val 18403"/>
                <a:gd name="adj3" fmla="val 25000"/>
                <a:gd name="adj4" fmla="val 43750"/>
              </a:avLst>
            </a:prstGeom>
            <a:solidFill>
              <a:srgbClr val="00CCFF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33">
              <a:extLst>
                <a:ext uri="{FF2B5EF4-FFF2-40B4-BE49-F238E27FC236}">
                  <a16:creationId xmlns:a16="http://schemas.microsoft.com/office/drawing/2014/main" id="{FB2F363F-9AEE-4589-A534-DD77868B0D16}"/>
                </a:ext>
              </a:extLst>
            </p:cNvPr>
            <p:cNvSpPr txBox="1"/>
            <p:nvPr/>
          </p:nvSpPr>
          <p:spPr>
            <a:xfrm>
              <a:off x="3871115" y="1428647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2</a:t>
              </a:r>
            </a:p>
          </p:txBody>
        </p:sp>
        <p:pic>
          <p:nvPicPr>
            <p:cNvPr id="48" name="Graphic 37" descr="Stopwatch">
              <a:extLst>
                <a:ext uri="{FF2B5EF4-FFF2-40B4-BE49-F238E27FC236}">
                  <a16:creationId xmlns:a16="http://schemas.microsoft.com/office/drawing/2014/main" id="{CBFEFD61-531E-45B0-B130-E637FAB0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77055" y="4255772"/>
              <a:ext cx="274320" cy="27432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5219450-B558-4F80-8FB7-428F464AB662}"/>
              </a:ext>
            </a:extLst>
          </p:cNvPr>
          <p:cNvGrpSpPr/>
          <p:nvPr/>
        </p:nvGrpSpPr>
        <p:grpSpPr>
          <a:xfrm>
            <a:off x="5829325" y="2454207"/>
            <a:ext cx="1524646" cy="3736779"/>
            <a:chOff x="4220999" y="2129421"/>
            <a:chExt cx="1524646" cy="3736779"/>
          </a:xfrm>
        </p:grpSpPr>
        <p:sp>
          <p:nvSpPr>
            <p:cNvPr id="50" name="Arrow: Bent 8">
              <a:extLst>
                <a:ext uri="{FF2B5EF4-FFF2-40B4-BE49-F238E27FC236}">
                  <a16:creationId xmlns:a16="http://schemas.microsoft.com/office/drawing/2014/main" id="{30EBEA2D-3D61-4E1F-A482-B7287C5BC525}"/>
                </a:ext>
              </a:extLst>
            </p:cNvPr>
            <p:cNvSpPr/>
            <p:nvPr/>
          </p:nvSpPr>
          <p:spPr>
            <a:xfrm flipH="1">
              <a:off x="4220999" y="2129421"/>
              <a:ext cx="1524646" cy="3736779"/>
            </a:xfrm>
            <a:prstGeom prst="bentArrow">
              <a:avLst>
                <a:gd name="adj1" fmla="val 25000"/>
                <a:gd name="adj2" fmla="val 28157"/>
                <a:gd name="adj3" fmla="val 25000"/>
                <a:gd name="adj4" fmla="val 43750"/>
              </a:avLst>
            </a:prstGeom>
            <a:solidFill>
              <a:srgbClr val="FF3399"/>
            </a:solidFill>
            <a:ln>
              <a:noFill/>
            </a:ln>
            <a:effectLst>
              <a:outerShdw blurRad="1524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1">
              <a:extLst>
                <a:ext uri="{FF2B5EF4-FFF2-40B4-BE49-F238E27FC236}">
                  <a16:creationId xmlns:a16="http://schemas.microsoft.com/office/drawing/2014/main" id="{BF2B497F-4339-45DA-B697-03D70CE1A853}"/>
                </a:ext>
              </a:extLst>
            </p:cNvPr>
            <p:cNvSpPr txBox="1"/>
            <p:nvPr/>
          </p:nvSpPr>
          <p:spPr>
            <a:xfrm>
              <a:off x="4344289" y="2426705"/>
              <a:ext cx="9499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1</a:t>
              </a:r>
            </a:p>
          </p:txBody>
        </p:sp>
        <p:pic>
          <p:nvPicPr>
            <p:cNvPr id="52" name="Graphic 39" descr="Handshake">
              <a:extLst>
                <a:ext uri="{FF2B5EF4-FFF2-40B4-BE49-F238E27FC236}">
                  <a16:creationId xmlns:a16="http://schemas.microsoft.com/office/drawing/2014/main" id="{CB116085-F017-4849-8C57-C9F6F631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84498" y="4503843"/>
              <a:ext cx="274320" cy="274320"/>
            </a:xfrm>
            <a:prstGeom prst="rect">
              <a:avLst/>
            </a:prstGeom>
          </p:spPr>
        </p:pic>
      </p:grpSp>
      <p:grpSp>
        <p:nvGrpSpPr>
          <p:cNvPr id="57" name="Group 52">
            <a:extLst>
              <a:ext uri="{FF2B5EF4-FFF2-40B4-BE49-F238E27FC236}">
                <a16:creationId xmlns:a16="http://schemas.microsoft.com/office/drawing/2014/main" id="{9CBB784E-E7FD-44A7-83C2-6F66B1E73A9D}"/>
              </a:ext>
            </a:extLst>
          </p:cNvPr>
          <p:cNvGrpSpPr/>
          <p:nvPr/>
        </p:nvGrpSpPr>
        <p:grpSpPr>
          <a:xfrm>
            <a:off x="2721648" y="2876358"/>
            <a:ext cx="2632921" cy="923330"/>
            <a:chOff x="1485201" y="2361340"/>
            <a:chExt cx="2632921" cy="923330"/>
          </a:xfrm>
        </p:grpSpPr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id="{3B9B4760-2F37-4ECA-AAE2-212021F4C1BC}"/>
                </a:ext>
              </a:extLst>
            </p:cNvPr>
            <p:cNvSpPr txBox="1"/>
            <p:nvPr/>
          </p:nvSpPr>
          <p:spPr>
            <a:xfrm>
              <a:off x="1485201" y="2361340"/>
              <a:ext cx="26329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كتابة القرآن الكريم </a:t>
              </a:r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في مصحف واحد عُرِفَ بالمصحف العثماني نسبةً إليه رضي الله عنه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id="{479E858E-1373-421E-B8CD-800A947E627D}"/>
                </a:ext>
              </a:extLst>
            </p:cNvPr>
            <p:cNvSpPr txBox="1"/>
            <p:nvPr/>
          </p:nvSpPr>
          <p:spPr>
            <a:xfrm>
              <a:off x="1858152" y="2692033"/>
              <a:ext cx="22599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9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0" name="Group 53">
            <a:extLst>
              <a:ext uri="{FF2B5EF4-FFF2-40B4-BE49-F238E27FC236}">
                <a16:creationId xmlns:a16="http://schemas.microsoft.com/office/drawing/2014/main" id="{1427CF69-581C-4C75-AEC1-9455107307AA}"/>
              </a:ext>
            </a:extLst>
          </p:cNvPr>
          <p:cNvGrpSpPr/>
          <p:nvPr/>
        </p:nvGrpSpPr>
        <p:grpSpPr>
          <a:xfrm>
            <a:off x="2585397" y="1336344"/>
            <a:ext cx="2662768" cy="1284631"/>
            <a:chOff x="2328937" y="1561409"/>
            <a:chExt cx="1284155" cy="1284631"/>
          </a:xfrm>
        </p:grpSpPr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id="{A9028BCA-9171-43EA-9DCF-78FE5974C416}"/>
                </a:ext>
              </a:extLst>
            </p:cNvPr>
            <p:cNvSpPr txBox="1"/>
            <p:nvPr/>
          </p:nvSpPr>
          <p:spPr>
            <a:xfrm>
              <a:off x="2328937" y="1561409"/>
              <a:ext cx="11662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إرسال العلماء </a:t>
              </a:r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إلى البلدان المختلفة , لتعليم الناس القرآن الكريم و السنة الشريفة </a:t>
              </a:r>
              <a:endParaRPr lang="en-US" sz="11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id="{CCBE0D41-3887-4EC5-A67C-A5D9BB006D1B}"/>
                </a:ext>
              </a:extLst>
            </p:cNvPr>
            <p:cNvSpPr txBox="1"/>
            <p:nvPr/>
          </p:nvSpPr>
          <p:spPr>
            <a:xfrm>
              <a:off x="2354880" y="2507486"/>
              <a:ext cx="12582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3" name="Group 54">
            <a:extLst>
              <a:ext uri="{FF2B5EF4-FFF2-40B4-BE49-F238E27FC236}">
                <a16:creationId xmlns:a16="http://schemas.microsoft.com/office/drawing/2014/main" id="{AA4A199A-5FAF-4025-AB3C-B439FFDECA40}"/>
              </a:ext>
            </a:extLst>
          </p:cNvPr>
          <p:cNvGrpSpPr/>
          <p:nvPr/>
        </p:nvGrpSpPr>
        <p:grpSpPr>
          <a:xfrm>
            <a:off x="9611156" y="1987805"/>
            <a:ext cx="2485694" cy="646331"/>
            <a:chOff x="8055761" y="1035028"/>
            <a:chExt cx="2485694" cy="646331"/>
          </a:xfrm>
        </p:grpSpPr>
        <p:sp>
          <p:nvSpPr>
            <p:cNvPr id="64" name="TextBox 29">
              <a:extLst>
                <a:ext uri="{FF2B5EF4-FFF2-40B4-BE49-F238E27FC236}">
                  <a16:creationId xmlns:a16="http://schemas.microsoft.com/office/drawing/2014/main" id="{C8939E5E-1E95-4AA6-9238-FE679310DE39}"/>
                </a:ext>
              </a:extLst>
            </p:cNvPr>
            <p:cNvSpPr txBox="1"/>
            <p:nvPr/>
          </p:nvSpPr>
          <p:spPr>
            <a:xfrm>
              <a:off x="8347711" y="1035028"/>
              <a:ext cx="21937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Helvetica" panose="020B0604020202020204" pitchFamily="34" charset="0"/>
                </a:rPr>
                <a:t>إنشاء أول أسطول بحري في الإسلام</a:t>
              </a:r>
              <a:endParaRPr lang="ar-SY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65" name="TextBox 30">
              <a:extLst>
                <a:ext uri="{FF2B5EF4-FFF2-40B4-BE49-F238E27FC236}">
                  <a16:creationId xmlns:a16="http://schemas.microsoft.com/office/drawing/2014/main" id="{C31296DC-F0D6-4541-A182-52EAD2A1B4CD}"/>
                </a:ext>
              </a:extLst>
            </p:cNvPr>
            <p:cNvSpPr txBox="1"/>
            <p:nvPr/>
          </p:nvSpPr>
          <p:spPr>
            <a:xfrm>
              <a:off x="8055761" y="1304674"/>
              <a:ext cx="24221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69" name="Freeform: Shape 47">
            <a:extLst>
              <a:ext uri="{FF2B5EF4-FFF2-40B4-BE49-F238E27FC236}">
                <a16:creationId xmlns:a16="http://schemas.microsoft.com/office/drawing/2014/main" id="{1C753C69-666C-4CCB-B0E1-5CCBABBA4DAC}"/>
              </a:ext>
            </a:extLst>
          </p:cNvPr>
          <p:cNvSpPr/>
          <p:nvPr/>
        </p:nvSpPr>
        <p:spPr>
          <a:xfrm flipH="1">
            <a:off x="7340841" y="5860310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: Shape 23">
            <a:extLst>
              <a:ext uri="{FF2B5EF4-FFF2-40B4-BE49-F238E27FC236}">
                <a16:creationId xmlns:a16="http://schemas.microsoft.com/office/drawing/2014/main" id="{E7092BB7-B270-4FE1-8141-B55AB3F20C13}"/>
              </a:ext>
            </a:extLst>
          </p:cNvPr>
          <p:cNvSpPr/>
          <p:nvPr/>
        </p:nvSpPr>
        <p:spPr>
          <a:xfrm>
            <a:off x="5836226" y="5837826"/>
            <a:ext cx="1611497" cy="942074"/>
          </a:xfrm>
          <a:custGeom>
            <a:avLst/>
            <a:gdLst>
              <a:gd name="connsiteX0" fmla="*/ 1604211 w 1604211"/>
              <a:gd name="connsiteY0" fmla="*/ 930442 h 930442"/>
              <a:gd name="connsiteX1" fmla="*/ 1556085 w 1604211"/>
              <a:gd name="connsiteY1" fmla="*/ 898358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04211 w 1604211"/>
              <a:gd name="connsiteY0" fmla="*/ 930442 h 930442"/>
              <a:gd name="connsiteX1" fmla="*/ 1552442 w 1604211"/>
              <a:gd name="connsiteY1" fmla="*/ 920216 h 930442"/>
              <a:gd name="connsiteX2" fmla="*/ 0 w 1604211"/>
              <a:gd name="connsiteY2" fmla="*/ 545432 h 930442"/>
              <a:gd name="connsiteX3" fmla="*/ 850232 w 1604211"/>
              <a:gd name="connsiteY3" fmla="*/ 0 h 930442"/>
              <a:gd name="connsiteX4" fmla="*/ 1604211 w 1604211"/>
              <a:gd name="connsiteY4" fmla="*/ 930442 h 930442"/>
              <a:gd name="connsiteX0" fmla="*/ 1611497 w 1611497"/>
              <a:gd name="connsiteY0" fmla="*/ 828437 h 920216"/>
              <a:gd name="connsiteX1" fmla="*/ 1552442 w 1611497"/>
              <a:gd name="connsiteY1" fmla="*/ 920216 h 920216"/>
              <a:gd name="connsiteX2" fmla="*/ 0 w 1611497"/>
              <a:gd name="connsiteY2" fmla="*/ 545432 h 920216"/>
              <a:gd name="connsiteX3" fmla="*/ 850232 w 1611497"/>
              <a:gd name="connsiteY3" fmla="*/ 0 h 920216"/>
              <a:gd name="connsiteX4" fmla="*/ 1611497 w 1611497"/>
              <a:gd name="connsiteY4" fmla="*/ 828437 h 920216"/>
              <a:gd name="connsiteX0" fmla="*/ 1611497 w 1611497"/>
              <a:gd name="connsiteY0" fmla="*/ 828437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828437 h 912930"/>
              <a:gd name="connsiteX0" fmla="*/ 1611497 w 1611497"/>
              <a:gd name="connsiteY0" fmla="*/ 777435 h 912930"/>
              <a:gd name="connsiteX1" fmla="*/ 1607088 w 1611497"/>
              <a:gd name="connsiteY1" fmla="*/ 912930 h 912930"/>
              <a:gd name="connsiteX2" fmla="*/ 0 w 1611497"/>
              <a:gd name="connsiteY2" fmla="*/ 545432 h 912930"/>
              <a:gd name="connsiteX3" fmla="*/ 850232 w 1611497"/>
              <a:gd name="connsiteY3" fmla="*/ 0 h 912930"/>
              <a:gd name="connsiteX4" fmla="*/ 1611497 w 1611497"/>
              <a:gd name="connsiteY4" fmla="*/ 777435 h 912930"/>
              <a:gd name="connsiteX0" fmla="*/ 1611497 w 1611497"/>
              <a:gd name="connsiteY0" fmla="*/ 777435 h 942074"/>
              <a:gd name="connsiteX1" fmla="*/ 1607088 w 1611497"/>
              <a:gd name="connsiteY1" fmla="*/ 942074 h 942074"/>
              <a:gd name="connsiteX2" fmla="*/ 0 w 1611497"/>
              <a:gd name="connsiteY2" fmla="*/ 545432 h 942074"/>
              <a:gd name="connsiteX3" fmla="*/ 850232 w 1611497"/>
              <a:gd name="connsiteY3" fmla="*/ 0 h 942074"/>
              <a:gd name="connsiteX4" fmla="*/ 1611497 w 1611497"/>
              <a:gd name="connsiteY4" fmla="*/ 777435 h 9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497" h="942074">
                <a:moveTo>
                  <a:pt x="1611497" y="777435"/>
                </a:moveTo>
                <a:lnTo>
                  <a:pt x="1607088" y="942074"/>
                </a:lnTo>
                <a:lnTo>
                  <a:pt x="0" y="545432"/>
                </a:lnTo>
                <a:lnTo>
                  <a:pt x="850232" y="0"/>
                </a:lnTo>
                <a:lnTo>
                  <a:pt x="1611497" y="777435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id="{BA978252-E094-4C94-A598-67CBB441B707}"/>
              </a:ext>
            </a:extLst>
          </p:cNvPr>
          <p:cNvGrpSpPr/>
          <p:nvPr/>
        </p:nvGrpSpPr>
        <p:grpSpPr>
          <a:xfrm>
            <a:off x="6123360" y="5123284"/>
            <a:ext cx="2766192" cy="1627908"/>
            <a:chOff x="4696413" y="4765964"/>
            <a:chExt cx="2766192" cy="1627908"/>
          </a:xfrm>
        </p:grpSpPr>
        <p:sp>
          <p:nvSpPr>
            <p:cNvPr id="72" name="Freeform: Shape 10">
              <a:extLst>
                <a:ext uri="{FF2B5EF4-FFF2-40B4-BE49-F238E27FC236}">
                  <a16:creationId xmlns:a16="http://schemas.microsoft.com/office/drawing/2014/main" id="{73EAFC3E-6EA3-4AF2-91CF-6B84B44B3417}"/>
                </a:ext>
              </a:extLst>
            </p:cNvPr>
            <p:cNvSpPr/>
            <p:nvPr/>
          </p:nvSpPr>
          <p:spPr>
            <a:xfrm>
              <a:off x="5141106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12">
              <a:extLst>
                <a:ext uri="{FF2B5EF4-FFF2-40B4-BE49-F238E27FC236}">
                  <a16:creationId xmlns:a16="http://schemas.microsoft.com/office/drawing/2014/main" id="{2942F095-14D6-417D-B458-3166616F5482}"/>
                </a:ext>
              </a:extLst>
            </p:cNvPr>
            <p:cNvSpPr/>
            <p:nvPr/>
          </p:nvSpPr>
          <p:spPr>
            <a:xfrm flipH="1">
              <a:off x="6091052" y="4790361"/>
              <a:ext cx="949946" cy="1603511"/>
            </a:xfrm>
            <a:custGeom>
              <a:avLst/>
              <a:gdLst>
                <a:gd name="connsiteX0" fmla="*/ 0 w 1662542"/>
                <a:gd name="connsiteY0" fmla="*/ 3462 h 1932709"/>
                <a:gd name="connsiteX1" fmla="*/ 1662542 w 1662542"/>
                <a:gd name="connsiteY1" fmla="*/ 588817 h 1932709"/>
                <a:gd name="connsiteX2" fmla="*/ 1662542 w 1662542"/>
                <a:gd name="connsiteY2" fmla="*/ 1932709 h 1932709"/>
                <a:gd name="connsiteX3" fmla="*/ 0 w 1662542"/>
                <a:gd name="connsiteY3" fmla="*/ 1378528 h 1932709"/>
                <a:gd name="connsiteX4" fmla="*/ 0 w 1662542"/>
                <a:gd name="connsiteY4" fmla="*/ 0 h 1932709"/>
                <a:gd name="connsiteX5" fmla="*/ 9833 w 1662542"/>
                <a:gd name="connsiteY5" fmla="*/ 0 h 1932709"/>
                <a:gd name="connsiteX6" fmla="*/ 0 w 1662542"/>
                <a:gd name="connsiteY6" fmla="*/ 3462 h 19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42" h="1932709">
                  <a:moveTo>
                    <a:pt x="0" y="3462"/>
                  </a:moveTo>
                  <a:lnTo>
                    <a:pt x="1662542" y="588817"/>
                  </a:lnTo>
                  <a:lnTo>
                    <a:pt x="1662542" y="1932709"/>
                  </a:lnTo>
                  <a:lnTo>
                    <a:pt x="0" y="1378528"/>
                  </a:lnTo>
                  <a:close/>
                  <a:moveTo>
                    <a:pt x="0" y="0"/>
                  </a:moveTo>
                  <a:lnTo>
                    <a:pt x="9833" y="0"/>
                  </a:lnTo>
                  <a:lnTo>
                    <a:pt x="0" y="3462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Freeform: Shape 18">
              <a:extLst>
                <a:ext uri="{FF2B5EF4-FFF2-40B4-BE49-F238E27FC236}">
                  <a16:creationId xmlns:a16="http://schemas.microsoft.com/office/drawing/2014/main" id="{6E88EFC9-3452-4ED7-8611-A05F7D4A0C2D}"/>
                </a:ext>
              </a:extLst>
            </p:cNvPr>
            <p:cNvSpPr/>
            <p:nvPr/>
          </p:nvSpPr>
          <p:spPr>
            <a:xfrm>
              <a:off x="4696413" y="4797416"/>
              <a:ext cx="1472611" cy="101179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  <a:gd name="connsiteX0" fmla="*/ 22720 w 994104"/>
                <a:gd name="connsiteY0" fmla="*/ 0 h 1288892"/>
                <a:gd name="connsiteX1" fmla="*/ 0 w 994104"/>
                <a:gd name="connsiteY1" fmla="*/ 1288892 h 1288892"/>
                <a:gd name="connsiteX2" fmla="*/ 994104 w 994104"/>
                <a:gd name="connsiteY2" fmla="*/ 768115 h 1288892"/>
                <a:gd name="connsiteX3" fmla="*/ 697328 w 994104"/>
                <a:gd name="connsiteY3" fmla="*/ 369147 h 1288892"/>
                <a:gd name="connsiteX4" fmla="*/ 22720 w 994104"/>
                <a:gd name="connsiteY4" fmla="*/ 0 h 1288892"/>
                <a:gd name="connsiteX0" fmla="*/ 318587 w 1289971"/>
                <a:gd name="connsiteY0" fmla="*/ 0 h 768115"/>
                <a:gd name="connsiteX1" fmla="*/ 0 w 1289971"/>
                <a:gd name="connsiteY1" fmla="*/ 332334 h 768115"/>
                <a:gd name="connsiteX2" fmla="*/ 1289971 w 1289971"/>
                <a:gd name="connsiteY2" fmla="*/ 768115 h 768115"/>
                <a:gd name="connsiteX3" fmla="*/ 993195 w 1289971"/>
                <a:gd name="connsiteY3" fmla="*/ 369147 h 768115"/>
                <a:gd name="connsiteX4" fmla="*/ 318587 w 1289971"/>
                <a:gd name="connsiteY4" fmla="*/ 0 h 768115"/>
                <a:gd name="connsiteX0" fmla="*/ 318587 w 993195"/>
                <a:gd name="connsiteY0" fmla="*/ 0 h 864690"/>
                <a:gd name="connsiteX1" fmla="*/ 0 w 993195"/>
                <a:gd name="connsiteY1" fmla="*/ 332334 h 864690"/>
                <a:gd name="connsiteX2" fmla="*/ 867868 w 993195"/>
                <a:gd name="connsiteY2" fmla="*/ 864690 h 864690"/>
                <a:gd name="connsiteX3" fmla="*/ 993195 w 993195"/>
                <a:gd name="connsiteY3" fmla="*/ 369147 h 864690"/>
                <a:gd name="connsiteX4" fmla="*/ 318587 w 993195"/>
                <a:gd name="connsiteY4" fmla="*/ 0 h 864690"/>
                <a:gd name="connsiteX0" fmla="*/ 318587 w 1135211"/>
                <a:gd name="connsiteY0" fmla="*/ 0 h 864690"/>
                <a:gd name="connsiteX1" fmla="*/ 0 w 1135211"/>
                <a:gd name="connsiteY1" fmla="*/ 332334 h 864690"/>
                <a:gd name="connsiteX2" fmla="*/ 867868 w 1135211"/>
                <a:gd name="connsiteY2" fmla="*/ 864690 h 864690"/>
                <a:gd name="connsiteX3" fmla="*/ 1135211 w 1135211"/>
                <a:gd name="connsiteY3" fmla="*/ 488716 h 864690"/>
                <a:gd name="connsiteX4" fmla="*/ 318587 w 1135211"/>
                <a:gd name="connsiteY4" fmla="*/ 0 h 864690"/>
                <a:gd name="connsiteX0" fmla="*/ 318587 w 1135211"/>
                <a:gd name="connsiteY0" fmla="*/ 0 h 956667"/>
                <a:gd name="connsiteX1" fmla="*/ 0 w 1135211"/>
                <a:gd name="connsiteY1" fmla="*/ 332334 h 956667"/>
                <a:gd name="connsiteX2" fmla="*/ 777136 w 1135211"/>
                <a:gd name="connsiteY2" fmla="*/ 956667 h 956667"/>
                <a:gd name="connsiteX3" fmla="*/ 1135211 w 1135211"/>
                <a:gd name="connsiteY3" fmla="*/ 488716 h 956667"/>
                <a:gd name="connsiteX4" fmla="*/ 318587 w 1135211"/>
                <a:gd name="connsiteY4" fmla="*/ 0 h 956667"/>
                <a:gd name="connsiteX0" fmla="*/ 338311 w 1154935"/>
                <a:gd name="connsiteY0" fmla="*/ 0 h 956667"/>
                <a:gd name="connsiteX1" fmla="*/ 0 w 1154935"/>
                <a:gd name="connsiteY1" fmla="*/ 332334 h 956667"/>
                <a:gd name="connsiteX2" fmla="*/ 796860 w 1154935"/>
                <a:gd name="connsiteY2" fmla="*/ 956667 h 956667"/>
                <a:gd name="connsiteX3" fmla="*/ 1154935 w 1154935"/>
                <a:gd name="connsiteY3" fmla="*/ 488716 h 956667"/>
                <a:gd name="connsiteX4" fmla="*/ 338311 w 1154935"/>
                <a:gd name="connsiteY4" fmla="*/ 0 h 956667"/>
                <a:gd name="connsiteX0" fmla="*/ 346201 w 1162825"/>
                <a:gd name="connsiteY0" fmla="*/ 0 h 956667"/>
                <a:gd name="connsiteX1" fmla="*/ 0 w 1162825"/>
                <a:gd name="connsiteY1" fmla="*/ 369124 h 956667"/>
                <a:gd name="connsiteX2" fmla="*/ 804750 w 1162825"/>
                <a:gd name="connsiteY2" fmla="*/ 956667 h 956667"/>
                <a:gd name="connsiteX3" fmla="*/ 1162825 w 1162825"/>
                <a:gd name="connsiteY3" fmla="*/ 488716 h 956667"/>
                <a:gd name="connsiteX4" fmla="*/ 346201 w 1162825"/>
                <a:gd name="connsiteY4" fmla="*/ 0 h 956667"/>
                <a:gd name="connsiteX0" fmla="*/ 346201 w 1194384"/>
                <a:gd name="connsiteY0" fmla="*/ 0 h 956667"/>
                <a:gd name="connsiteX1" fmla="*/ 0 w 1194384"/>
                <a:gd name="connsiteY1" fmla="*/ 369124 h 956667"/>
                <a:gd name="connsiteX2" fmla="*/ 804750 w 1194384"/>
                <a:gd name="connsiteY2" fmla="*/ 956667 h 956667"/>
                <a:gd name="connsiteX3" fmla="*/ 1194384 w 1194384"/>
                <a:gd name="connsiteY3" fmla="*/ 465722 h 956667"/>
                <a:gd name="connsiteX4" fmla="*/ 346201 w 1194384"/>
                <a:gd name="connsiteY4" fmla="*/ 0 h 95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84" h="956667">
                  <a:moveTo>
                    <a:pt x="346201" y="0"/>
                  </a:moveTo>
                  <a:lnTo>
                    <a:pt x="0" y="369124"/>
                  </a:lnTo>
                  <a:lnTo>
                    <a:pt x="804750" y="956667"/>
                  </a:lnTo>
                  <a:lnTo>
                    <a:pt x="1194384" y="465722"/>
                  </a:lnTo>
                  <a:lnTo>
                    <a:pt x="346201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15">
              <a:extLst>
                <a:ext uri="{FF2B5EF4-FFF2-40B4-BE49-F238E27FC236}">
                  <a16:creationId xmlns:a16="http://schemas.microsoft.com/office/drawing/2014/main" id="{001EA154-3A5F-4039-AD73-E61B344E145C}"/>
                </a:ext>
              </a:extLst>
            </p:cNvPr>
            <p:cNvSpPr/>
            <p:nvPr/>
          </p:nvSpPr>
          <p:spPr>
            <a:xfrm>
              <a:off x="4724400" y="4765964"/>
              <a:ext cx="1367790" cy="807373"/>
            </a:xfrm>
            <a:custGeom>
              <a:avLst/>
              <a:gdLst>
                <a:gd name="connsiteX0" fmla="*/ 429491 w 1371600"/>
                <a:gd name="connsiteY0" fmla="*/ 0 h 803563"/>
                <a:gd name="connsiteX1" fmla="*/ 0 w 1371600"/>
                <a:gd name="connsiteY1" fmla="*/ 221672 h 803563"/>
                <a:gd name="connsiteX2" fmla="*/ 1122218 w 1371600"/>
                <a:gd name="connsiteY2" fmla="*/ 803563 h 803563"/>
                <a:gd name="connsiteX3" fmla="*/ 1371600 w 1371600"/>
                <a:gd name="connsiteY3" fmla="*/ 526472 h 803563"/>
                <a:gd name="connsiteX4" fmla="*/ 429491 w 1371600"/>
                <a:gd name="connsiteY4" fmla="*/ 0 h 803563"/>
                <a:gd name="connsiteX0" fmla="*/ 429491 w 1367790"/>
                <a:gd name="connsiteY0" fmla="*/ 0 h 803563"/>
                <a:gd name="connsiteX1" fmla="*/ 0 w 1367790"/>
                <a:gd name="connsiteY1" fmla="*/ 221672 h 803563"/>
                <a:gd name="connsiteX2" fmla="*/ 1122218 w 1367790"/>
                <a:gd name="connsiteY2" fmla="*/ 803563 h 803563"/>
                <a:gd name="connsiteX3" fmla="*/ 1367790 w 1367790"/>
                <a:gd name="connsiteY3" fmla="*/ 511232 h 803563"/>
                <a:gd name="connsiteX4" fmla="*/ 429491 w 1367790"/>
                <a:gd name="connsiteY4" fmla="*/ 0 h 803563"/>
                <a:gd name="connsiteX0" fmla="*/ 429491 w 1367790"/>
                <a:gd name="connsiteY0" fmla="*/ 0 h 807373"/>
                <a:gd name="connsiteX1" fmla="*/ 0 w 1367790"/>
                <a:gd name="connsiteY1" fmla="*/ 221672 h 807373"/>
                <a:gd name="connsiteX2" fmla="*/ 1065068 w 1367790"/>
                <a:gd name="connsiteY2" fmla="*/ 807373 h 807373"/>
                <a:gd name="connsiteX3" fmla="*/ 1367790 w 1367790"/>
                <a:gd name="connsiteY3" fmla="*/ 511232 h 807373"/>
                <a:gd name="connsiteX4" fmla="*/ 429491 w 1367790"/>
                <a:gd name="connsiteY4" fmla="*/ 0 h 80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790" h="807373">
                  <a:moveTo>
                    <a:pt x="429491" y="0"/>
                  </a:moveTo>
                  <a:lnTo>
                    <a:pt x="0" y="221672"/>
                  </a:lnTo>
                  <a:lnTo>
                    <a:pt x="1065068" y="807373"/>
                  </a:lnTo>
                  <a:lnTo>
                    <a:pt x="1367790" y="511232"/>
                  </a:lnTo>
                  <a:lnTo>
                    <a:pt x="429491" y="0"/>
                  </a:lnTo>
                  <a:close/>
                </a:path>
              </a:pathLst>
            </a:custGeom>
            <a:solidFill>
              <a:srgbClr val="BC8A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17">
              <a:extLst>
                <a:ext uri="{FF2B5EF4-FFF2-40B4-BE49-F238E27FC236}">
                  <a16:creationId xmlns:a16="http://schemas.microsoft.com/office/drawing/2014/main" id="{84001F17-438A-435A-B0C1-2BB2E4E48416}"/>
                </a:ext>
              </a:extLst>
            </p:cNvPr>
            <p:cNvSpPr/>
            <p:nvPr/>
          </p:nvSpPr>
          <p:spPr>
            <a:xfrm>
              <a:off x="6094709" y="4875198"/>
              <a:ext cx="1367896" cy="972743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  <a:gd name="connsiteX0" fmla="*/ 0 w 1239636"/>
                <a:gd name="connsiteY0" fmla="*/ 472440 h 919745"/>
                <a:gd name="connsiteX1" fmla="*/ 233698 w 1239636"/>
                <a:gd name="connsiteY1" fmla="*/ 919745 h 919745"/>
                <a:gd name="connsiteX2" fmla="*/ 1239636 w 1239636"/>
                <a:gd name="connsiteY2" fmla="*/ 251806 h 919745"/>
                <a:gd name="connsiteX3" fmla="*/ 931026 w 1239636"/>
                <a:gd name="connsiteY3" fmla="*/ 0 h 919745"/>
                <a:gd name="connsiteX4" fmla="*/ 0 w 1239636"/>
                <a:gd name="connsiteY4" fmla="*/ 472440 h 919745"/>
                <a:gd name="connsiteX0" fmla="*/ 0 w 1227802"/>
                <a:gd name="connsiteY0" fmla="*/ 472440 h 919745"/>
                <a:gd name="connsiteX1" fmla="*/ 233698 w 1227802"/>
                <a:gd name="connsiteY1" fmla="*/ 919745 h 919745"/>
                <a:gd name="connsiteX2" fmla="*/ 1227802 w 1227802"/>
                <a:gd name="connsiteY2" fmla="*/ 398968 h 919745"/>
                <a:gd name="connsiteX3" fmla="*/ 931026 w 1227802"/>
                <a:gd name="connsiteY3" fmla="*/ 0 h 919745"/>
                <a:gd name="connsiteX4" fmla="*/ 0 w 1227802"/>
                <a:gd name="connsiteY4" fmla="*/ 472440 h 919745"/>
                <a:gd name="connsiteX0" fmla="*/ 0 w 1109455"/>
                <a:gd name="connsiteY0" fmla="*/ 394260 h 919745"/>
                <a:gd name="connsiteX1" fmla="*/ 115351 w 1109455"/>
                <a:gd name="connsiteY1" fmla="*/ 919745 h 919745"/>
                <a:gd name="connsiteX2" fmla="*/ 1109455 w 1109455"/>
                <a:gd name="connsiteY2" fmla="*/ 398968 h 919745"/>
                <a:gd name="connsiteX3" fmla="*/ 812679 w 1109455"/>
                <a:gd name="connsiteY3" fmla="*/ 0 h 919745"/>
                <a:gd name="connsiteX4" fmla="*/ 0 w 1109455"/>
                <a:gd name="connsiteY4" fmla="*/ 394260 h 9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455" h="919745">
                  <a:moveTo>
                    <a:pt x="0" y="394260"/>
                  </a:moveTo>
                  <a:lnTo>
                    <a:pt x="115351" y="919745"/>
                  </a:lnTo>
                  <a:lnTo>
                    <a:pt x="1109455" y="398968"/>
                  </a:lnTo>
                  <a:lnTo>
                    <a:pt x="812679" y="0"/>
                  </a:lnTo>
                  <a:lnTo>
                    <a:pt x="0" y="3942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16">
              <a:extLst>
                <a:ext uri="{FF2B5EF4-FFF2-40B4-BE49-F238E27FC236}">
                  <a16:creationId xmlns:a16="http://schemas.microsoft.com/office/drawing/2014/main" id="{1BC63CA9-75F2-4EA1-B5DF-773BBB45B204}"/>
                </a:ext>
              </a:extLst>
            </p:cNvPr>
            <p:cNvSpPr/>
            <p:nvPr/>
          </p:nvSpPr>
          <p:spPr>
            <a:xfrm>
              <a:off x="6100948" y="4806142"/>
              <a:ext cx="1239636" cy="763385"/>
            </a:xfrm>
            <a:custGeom>
              <a:avLst/>
              <a:gdLst>
                <a:gd name="connsiteX0" fmla="*/ 0 w 1205346"/>
                <a:gd name="connsiteY0" fmla="*/ 457200 h 748145"/>
                <a:gd name="connsiteX1" fmla="*/ 277091 w 1205346"/>
                <a:gd name="connsiteY1" fmla="*/ 748145 h 748145"/>
                <a:gd name="connsiteX2" fmla="*/ 1205346 w 1205346"/>
                <a:gd name="connsiteY2" fmla="*/ 263236 h 748145"/>
                <a:gd name="connsiteX3" fmla="*/ 900546 w 1205346"/>
                <a:gd name="connsiteY3" fmla="*/ 0 h 748145"/>
                <a:gd name="connsiteX4" fmla="*/ 0 w 1205346"/>
                <a:gd name="connsiteY4" fmla="*/ 457200 h 748145"/>
                <a:gd name="connsiteX0" fmla="*/ 0 w 1205346"/>
                <a:gd name="connsiteY0" fmla="*/ 472440 h 763385"/>
                <a:gd name="connsiteX1" fmla="*/ 277091 w 1205346"/>
                <a:gd name="connsiteY1" fmla="*/ 763385 h 763385"/>
                <a:gd name="connsiteX2" fmla="*/ 1205346 w 1205346"/>
                <a:gd name="connsiteY2" fmla="*/ 278476 h 763385"/>
                <a:gd name="connsiteX3" fmla="*/ 931026 w 1205346"/>
                <a:gd name="connsiteY3" fmla="*/ 0 h 763385"/>
                <a:gd name="connsiteX4" fmla="*/ 0 w 1205346"/>
                <a:gd name="connsiteY4" fmla="*/ 472440 h 763385"/>
                <a:gd name="connsiteX0" fmla="*/ 0 w 1239636"/>
                <a:gd name="connsiteY0" fmla="*/ 472440 h 763385"/>
                <a:gd name="connsiteX1" fmla="*/ 277091 w 1239636"/>
                <a:gd name="connsiteY1" fmla="*/ 763385 h 763385"/>
                <a:gd name="connsiteX2" fmla="*/ 1239636 w 1239636"/>
                <a:gd name="connsiteY2" fmla="*/ 251806 h 763385"/>
                <a:gd name="connsiteX3" fmla="*/ 931026 w 1239636"/>
                <a:gd name="connsiteY3" fmla="*/ 0 h 763385"/>
                <a:gd name="connsiteX4" fmla="*/ 0 w 1239636"/>
                <a:gd name="connsiteY4" fmla="*/ 472440 h 76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636" h="763385">
                  <a:moveTo>
                    <a:pt x="0" y="472440"/>
                  </a:moveTo>
                  <a:lnTo>
                    <a:pt x="277091" y="763385"/>
                  </a:lnTo>
                  <a:lnTo>
                    <a:pt x="1239636" y="251806"/>
                  </a:lnTo>
                  <a:lnTo>
                    <a:pt x="931026" y="0"/>
                  </a:lnTo>
                  <a:lnTo>
                    <a:pt x="0" y="472440"/>
                  </a:lnTo>
                  <a:close/>
                </a:path>
              </a:pathLst>
            </a:custGeom>
            <a:solidFill>
              <a:srgbClr val="D5A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16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405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Hand Of Sean</vt:lpstr>
      <vt:lpstr>Helvetica</vt:lpstr>
      <vt:lpstr>Open Sans</vt:lpstr>
      <vt:lpstr>Oswald</vt:lpstr>
      <vt:lpstr>Roboto</vt:lpstr>
      <vt:lpstr>SansSerif</vt:lpstr>
      <vt:lpstr>Verdana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771</cp:revision>
  <dcterms:created xsi:type="dcterms:W3CDTF">2020-10-10T04:32:51Z</dcterms:created>
  <dcterms:modified xsi:type="dcterms:W3CDTF">2023-08-24T18:46:07Z</dcterms:modified>
</cp:coreProperties>
</file>