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  <p:sldMasterId id="2147483703" r:id="rId2"/>
    <p:sldMasterId id="2147483692" r:id="rId3"/>
  </p:sldMasterIdLst>
  <p:notesMasterIdLst>
    <p:notesMasterId r:id="rId7"/>
  </p:notesMasterIdLst>
  <p:sldIdLst>
    <p:sldId id="337" r:id="rId4"/>
    <p:sldId id="341" r:id="rId5"/>
    <p:sldId id="30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B323B"/>
    <a:srgbClr val="000000"/>
    <a:srgbClr val="3A4350"/>
    <a:srgbClr val="EB1E42"/>
    <a:srgbClr val="FFDB55"/>
    <a:srgbClr val="05ACC7"/>
    <a:srgbClr val="C13018"/>
    <a:srgbClr val="F36F13"/>
    <a:srgbClr val="A2B969"/>
    <a:srgbClr val="0639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41" autoAdjust="0"/>
    <p:restoredTop sz="96433" autoAdjust="0"/>
  </p:normalViewPr>
  <p:slideViewPr>
    <p:cSldViewPr snapToGrid="0" showGuides="1">
      <p:cViewPr varScale="1">
        <p:scale>
          <a:sx n="106" d="100"/>
          <a:sy n="106" d="100"/>
        </p:scale>
        <p:origin x="564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89243F-B1BB-4202-BD78-416ACA555174}" type="datetimeFigureOut">
              <a:rPr lang="en-US" smtClean="0"/>
              <a:t>4/5/2017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8D2766-C49B-4C1A-9FEE-6F146754B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041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© Copyright </a:t>
            </a:r>
            <a:r>
              <a:rPr lang="en-US" b="1"/>
              <a:t>PresentationGo.com</a:t>
            </a:r>
            <a:r>
              <a:rPr lang="en-US"/>
              <a:t> – The free PowerPoint template library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D2766-C49B-4C1A-9FEE-6F146754B02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2790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© Copyright </a:t>
            </a:r>
            <a:r>
              <a:rPr lang="en-US" b="1"/>
              <a:t>PresentationGo.com</a:t>
            </a:r>
            <a:r>
              <a:rPr lang="en-US"/>
              <a:t> – The free PowerPoint template library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D2766-C49B-4C1A-9FEE-6F146754B02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3616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© Copyright </a:t>
            </a:r>
            <a:r>
              <a:rPr lang="en-US" b="1" dirty="0"/>
              <a:t>PresentationGo.com</a:t>
            </a:r>
            <a:r>
              <a:rPr lang="en-US" dirty="0"/>
              <a:t> – The free </a:t>
            </a:r>
            <a:r>
              <a:rPr lang="en-US"/>
              <a:t>PowerPoint template library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D2766-C49B-4C1A-9FEE-6F146754B02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3266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resentationgo.com/" TargetMode="External"/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3481"/>
            <a:ext cx="10515600" cy="7390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88695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3481"/>
            <a:ext cx="10515600" cy="7390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8921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signed by PresentationGo">
    <p:bg>
      <p:bgPr>
        <a:gradFill>
          <a:gsLst>
            <a:gs pos="0">
              <a:srgbClr val="323A45"/>
            </a:gs>
            <a:gs pos="35000">
              <a:srgbClr val="323A45"/>
            </a:gs>
            <a:gs pos="100000">
              <a:srgbClr val="1C2026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3152956"/>
            <a:ext cx="12192000" cy="5520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A5CD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.com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Rectangle 5">
            <a:hlinkClick r:id="rId2"/>
          </p:cNvPr>
          <p:cNvSpPr/>
          <p:nvPr userDrawn="1"/>
        </p:nvSpPr>
        <p:spPr>
          <a:xfrm>
            <a:off x="2731912" y="3071723"/>
            <a:ext cx="6728177" cy="71455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extBox 1"/>
          <p:cNvSpPr txBox="1"/>
          <p:nvPr userDrawn="1"/>
        </p:nvSpPr>
        <p:spPr>
          <a:xfrm>
            <a:off x="4271217" y="6121399"/>
            <a:ext cx="3649589" cy="36933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800" dirty="0">
                <a:solidFill>
                  <a:srgbClr val="A5CD00"/>
                </a:solidFill>
              </a:rPr>
              <a:t>T</a:t>
            </a:r>
            <a:r>
              <a:rPr lang="en-US" sz="1800" baseline="0" dirty="0">
                <a:solidFill>
                  <a:srgbClr val="A5CD00"/>
                </a:solidFill>
              </a:rPr>
              <a:t>he free </a:t>
            </a:r>
            <a:r>
              <a:rPr lang="en-US" sz="1800" baseline="0">
                <a:solidFill>
                  <a:srgbClr val="A5CD00"/>
                </a:solidFill>
              </a:rPr>
              <a:t>PowerPoint template library</a:t>
            </a:r>
            <a:endParaRPr lang="en-US" sz="1800" dirty="0">
              <a:solidFill>
                <a:srgbClr val="A5CD00"/>
              </a:solidFill>
            </a:endParaRPr>
          </a:p>
        </p:txBody>
      </p:sp>
      <p:grpSp>
        <p:nvGrpSpPr>
          <p:cNvPr id="8" name="Group 7"/>
          <p:cNvGrpSpPr/>
          <p:nvPr userDrawn="1"/>
        </p:nvGrpSpPr>
        <p:grpSpPr>
          <a:xfrm>
            <a:off x="4983933" y="2633133"/>
            <a:ext cx="2224135" cy="369332"/>
            <a:chOff x="3459936" y="2633133"/>
            <a:chExt cx="2224135" cy="369332"/>
          </a:xfrm>
        </p:grpSpPr>
        <p:sp>
          <p:nvSpPr>
            <p:cNvPr id="9" name="TextBox 8"/>
            <p:cNvSpPr txBox="1"/>
            <p:nvPr userDrawn="1"/>
          </p:nvSpPr>
          <p:spPr>
            <a:xfrm>
              <a:off x="3459936" y="2633133"/>
              <a:ext cx="2224135" cy="369332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  <a:effectLst/>
                </a:rPr>
                <a:t>Designed</a:t>
              </a:r>
              <a:r>
                <a:rPr lang="en-US" baseline="0">
                  <a:solidFill>
                    <a:schemeClr val="bg1"/>
                  </a:solidFill>
                  <a:effectLst/>
                </a:rPr>
                <a:t> with         by</a:t>
              </a:r>
              <a:endParaRPr lang="en-US" dirty="0">
                <a:solidFill>
                  <a:schemeClr val="bg1"/>
                </a:solidFill>
                <a:effectLst/>
              </a:endParaRPr>
            </a:p>
          </p:txBody>
        </p:sp>
        <p:sp>
          <p:nvSpPr>
            <p:cNvPr id="10" name="Freeform 290"/>
            <p:cNvSpPr/>
            <p:nvPr userDrawn="1"/>
          </p:nvSpPr>
          <p:spPr>
            <a:xfrm>
              <a:off x="4977441" y="2705803"/>
              <a:ext cx="261456" cy="223991"/>
            </a:xfrm>
            <a:custGeom>
              <a:avLst/>
              <a:gdLst/>
              <a:ahLst/>
              <a:cxnLst/>
              <a:rect l="l" t="t" r="r" b="b"/>
              <a:pathLst>
                <a:path w="504825" h="432707">
                  <a:moveTo>
                    <a:pt x="134658" y="0"/>
                  </a:moveTo>
                  <a:cubicBezTo>
                    <a:pt x="146301" y="0"/>
                    <a:pt x="158180" y="2019"/>
                    <a:pt x="170294" y="6057"/>
                  </a:cubicBezTo>
                  <a:cubicBezTo>
                    <a:pt x="182407" y="10095"/>
                    <a:pt x="193676" y="15541"/>
                    <a:pt x="204099" y="22396"/>
                  </a:cubicBezTo>
                  <a:cubicBezTo>
                    <a:pt x="214522" y="29251"/>
                    <a:pt x="223490" y="35683"/>
                    <a:pt x="231002" y="41693"/>
                  </a:cubicBezTo>
                  <a:cubicBezTo>
                    <a:pt x="238514" y="47703"/>
                    <a:pt x="245652" y="54088"/>
                    <a:pt x="252412" y="60849"/>
                  </a:cubicBezTo>
                  <a:cubicBezTo>
                    <a:pt x="259174" y="54088"/>
                    <a:pt x="266310" y="47703"/>
                    <a:pt x="273823" y="41693"/>
                  </a:cubicBezTo>
                  <a:cubicBezTo>
                    <a:pt x="281334" y="35683"/>
                    <a:pt x="290303" y="29251"/>
                    <a:pt x="300726" y="22396"/>
                  </a:cubicBezTo>
                  <a:cubicBezTo>
                    <a:pt x="311149" y="15541"/>
                    <a:pt x="322417" y="10095"/>
                    <a:pt x="334531" y="6057"/>
                  </a:cubicBezTo>
                  <a:cubicBezTo>
                    <a:pt x="346645" y="2019"/>
                    <a:pt x="358524" y="0"/>
                    <a:pt x="370167" y="0"/>
                  </a:cubicBezTo>
                  <a:cubicBezTo>
                    <a:pt x="412236" y="0"/>
                    <a:pt x="445197" y="11644"/>
                    <a:pt x="469048" y="34932"/>
                  </a:cubicBezTo>
                  <a:cubicBezTo>
                    <a:pt x="492899" y="58220"/>
                    <a:pt x="504825" y="90523"/>
                    <a:pt x="504825" y="131840"/>
                  </a:cubicBezTo>
                  <a:cubicBezTo>
                    <a:pt x="504825" y="173346"/>
                    <a:pt x="483321" y="215602"/>
                    <a:pt x="440313" y="258610"/>
                  </a:cubicBezTo>
                  <a:lnTo>
                    <a:pt x="264807" y="427636"/>
                  </a:lnTo>
                  <a:cubicBezTo>
                    <a:pt x="261427" y="431017"/>
                    <a:pt x="257295" y="432707"/>
                    <a:pt x="252412" y="432707"/>
                  </a:cubicBezTo>
                  <a:cubicBezTo>
                    <a:pt x="247529" y="432707"/>
                    <a:pt x="243398" y="431017"/>
                    <a:pt x="240018" y="427636"/>
                  </a:cubicBezTo>
                  <a:lnTo>
                    <a:pt x="64230" y="258047"/>
                  </a:lnTo>
                  <a:cubicBezTo>
                    <a:pt x="62351" y="256544"/>
                    <a:pt x="59770" y="254103"/>
                    <a:pt x="56482" y="250722"/>
                  </a:cubicBezTo>
                  <a:cubicBezTo>
                    <a:pt x="53196" y="247342"/>
                    <a:pt x="47984" y="241191"/>
                    <a:pt x="40848" y="232270"/>
                  </a:cubicBezTo>
                  <a:cubicBezTo>
                    <a:pt x="33712" y="223349"/>
                    <a:pt x="27326" y="214194"/>
                    <a:pt x="21692" y="204803"/>
                  </a:cubicBezTo>
                  <a:cubicBezTo>
                    <a:pt x="16057" y="195413"/>
                    <a:pt x="11035" y="184051"/>
                    <a:pt x="6620" y="170717"/>
                  </a:cubicBezTo>
                  <a:cubicBezTo>
                    <a:pt x="2207" y="157382"/>
                    <a:pt x="0" y="144423"/>
                    <a:pt x="0" y="131840"/>
                  </a:cubicBezTo>
                  <a:cubicBezTo>
                    <a:pt x="0" y="90523"/>
                    <a:pt x="11926" y="58220"/>
                    <a:pt x="35777" y="34932"/>
                  </a:cubicBezTo>
                  <a:cubicBezTo>
                    <a:pt x="59629" y="11644"/>
                    <a:pt x="92588" y="0"/>
                    <a:pt x="134658" y="0"/>
                  </a:cubicBezTo>
                  <a:close/>
                </a:path>
              </a:pathLst>
            </a:custGeom>
            <a:solidFill>
              <a:srgbClr val="D9002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12041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resentationgo.com/" TargetMode="Externa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presentationgo.com/" TargetMode="Externa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63482"/>
            <a:ext cx="10515600" cy="73905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219200"/>
            <a:ext cx="10515600" cy="4957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305911"/>
            <a:ext cx="12192000" cy="55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.com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-12701" y="6959601"/>
            <a:ext cx="166103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b="0" i="0" dirty="0">
                <a:solidFill>
                  <a:srgbClr val="555555"/>
                </a:solidFill>
                <a:effectLst/>
                <a:latin typeface="Open Sans" panose="020B0606030504020204" pitchFamily="34" charset="0"/>
              </a:rPr>
              <a:t>© </a:t>
            </a:r>
            <a:r>
              <a:rPr lang="en-US" sz="1100" b="0" i="0" u="none" strike="noStrike" dirty="0">
                <a:solidFill>
                  <a:srgbClr val="A5CD28"/>
                </a:solidFill>
                <a:effectLst/>
                <a:latin typeface="Open Sans" panose="020B0606030504020204" pitchFamily="34" charset="0"/>
                <a:hlinkClick r:id="rId3" tooltip="PresentationGo!"/>
              </a:rPr>
              <a:t>presentationgo.com</a:t>
            </a:r>
            <a:endParaRPr lang="en-US" sz="1100" dirty="0"/>
          </a:p>
        </p:txBody>
      </p:sp>
      <p:sp>
        <p:nvSpPr>
          <p:cNvPr id="13" name="Freeform 12"/>
          <p:cNvSpPr/>
          <p:nvPr userDrawn="1"/>
        </p:nvSpPr>
        <p:spPr>
          <a:xfrm rot="5400000">
            <a:off x="91178" y="173588"/>
            <a:ext cx="369496" cy="570902"/>
          </a:xfrm>
          <a:custGeom>
            <a:avLst/>
            <a:gdLst>
              <a:gd name="connsiteX0" fmla="*/ 210916 w 1034764"/>
              <a:gd name="connsiteY0" fmla="*/ 535701 h 1598797"/>
              <a:gd name="connsiteX1" fmla="*/ 331908 w 1034764"/>
              <a:gd name="connsiteY1" fmla="*/ 284049 h 1598797"/>
              <a:gd name="connsiteX2" fmla="*/ 741774 w 1034764"/>
              <a:gd name="connsiteY2" fmla="*/ 315409 h 1598797"/>
              <a:gd name="connsiteX3" fmla="*/ 403935 w 1034764"/>
              <a:gd name="connsiteY3" fmla="*/ 375418 h 1598797"/>
              <a:gd name="connsiteX4" fmla="*/ 266699 w 1034764"/>
              <a:gd name="connsiteY4" fmla="*/ 689905 h 1598797"/>
              <a:gd name="connsiteX5" fmla="*/ 266698 w 1034764"/>
              <a:gd name="connsiteY5" fmla="*/ 689907 h 1598797"/>
              <a:gd name="connsiteX6" fmla="*/ 210916 w 1034764"/>
              <a:gd name="connsiteY6" fmla="*/ 535701 h 1598797"/>
              <a:gd name="connsiteX7" fmla="*/ 134938 w 1034764"/>
              <a:gd name="connsiteY7" fmla="*/ 517381 h 1598797"/>
              <a:gd name="connsiteX8" fmla="*/ 517383 w 1034764"/>
              <a:gd name="connsiteY8" fmla="*/ 899826 h 1598797"/>
              <a:gd name="connsiteX9" fmla="*/ 899828 w 1034764"/>
              <a:gd name="connsiteY9" fmla="*/ 517381 h 1598797"/>
              <a:gd name="connsiteX10" fmla="*/ 517383 w 1034764"/>
              <a:gd name="connsiteY10" fmla="*/ 134936 h 1598797"/>
              <a:gd name="connsiteX11" fmla="*/ 134938 w 1034764"/>
              <a:gd name="connsiteY11" fmla="*/ 517381 h 1598797"/>
              <a:gd name="connsiteX12" fmla="*/ 0 w 1034764"/>
              <a:gd name="connsiteY12" fmla="*/ 517382 h 1598797"/>
              <a:gd name="connsiteX13" fmla="*/ 517382 w 1034764"/>
              <a:gd name="connsiteY13" fmla="*/ 0 h 1598797"/>
              <a:gd name="connsiteX14" fmla="*/ 1034764 w 1034764"/>
              <a:gd name="connsiteY14" fmla="*/ 517382 h 1598797"/>
              <a:gd name="connsiteX15" fmla="*/ 621653 w 1034764"/>
              <a:gd name="connsiteY15" fmla="*/ 1024253 h 1598797"/>
              <a:gd name="connsiteX16" fmla="*/ 620527 w 1034764"/>
              <a:gd name="connsiteY16" fmla="*/ 1024366 h 1598797"/>
              <a:gd name="connsiteX17" fmla="*/ 662992 w 1034764"/>
              <a:gd name="connsiteY17" fmla="*/ 1598797 h 1598797"/>
              <a:gd name="connsiteX18" fmla="*/ 371775 w 1034764"/>
              <a:gd name="connsiteY18" fmla="*/ 1598797 h 1598797"/>
              <a:gd name="connsiteX19" fmla="*/ 414241 w 1034764"/>
              <a:gd name="connsiteY19" fmla="*/ 1024367 h 1598797"/>
              <a:gd name="connsiteX20" fmla="*/ 413112 w 1034764"/>
              <a:gd name="connsiteY20" fmla="*/ 1024253 h 1598797"/>
              <a:gd name="connsiteX21" fmla="*/ 0 w 1034764"/>
              <a:gd name="connsiteY21" fmla="*/ 517382 h 159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34764" h="1598797">
                <a:moveTo>
                  <a:pt x="210916" y="535701"/>
                </a:moveTo>
                <a:cubicBezTo>
                  <a:pt x="207764" y="443901"/>
                  <a:pt x="249915" y="348683"/>
                  <a:pt x="331908" y="284049"/>
                </a:cubicBezTo>
                <a:cubicBezTo>
                  <a:pt x="463097" y="180634"/>
                  <a:pt x="646600" y="194675"/>
                  <a:pt x="741774" y="315409"/>
                </a:cubicBezTo>
                <a:cubicBezTo>
                  <a:pt x="631231" y="275026"/>
                  <a:pt x="502220" y="297941"/>
                  <a:pt x="403935" y="375418"/>
                </a:cubicBezTo>
                <a:cubicBezTo>
                  <a:pt x="305650" y="452895"/>
                  <a:pt x="253243" y="572989"/>
                  <a:pt x="266699" y="689905"/>
                </a:cubicBezTo>
                <a:lnTo>
                  <a:pt x="266698" y="689907"/>
                </a:lnTo>
                <a:cubicBezTo>
                  <a:pt x="231008" y="644631"/>
                  <a:pt x="212807" y="590781"/>
                  <a:pt x="210916" y="535701"/>
                </a:cubicBezTo>
                <a:close/>
                <a:moveTo>
                  <a:pt x="134938" y="517381"/>
                </a:moveTo>
                <a:cubicBezTo>
                  <a:pt x="134938" y="728600"/>
                  <a:pt x="306164" y="899826"/>
                  <a:pt x="517383" y="899826"/>
                </a:cubicBezTo>
                <a:cubicBezTo>
                  <a:pt x="728602" y="899826"/>
                  <a:pt x="899828" y="728600"/>
                  <a:pt x="899828" y="517381"/>
                </a:cubicBezTo>
                <a:cubicBezTo>
                  <a:pt x="899828" y="306162"/>
                  <a:pt x="728602" y="134936"/>
                  <a:pt x="517383" y="134936"/>
                </a:cubicBezTo>
                <a:cubicBezTo>
                  <a:pt x="306164" y="134936"/>
                  <a:pt x="134938" y="306162"/>
                  <a:pt x="134938" y="517381"/>
                </a:cubicBezTo>
                <a:close/>
                <a:moveTo>
                  <a:pt x="0" y="517382"/>
                </a:moveTo>
                <a:cubicBezTo>
                  <a:pt x="0" y="231640"/>
                  <a:pt x="231640" y="0"/>
                  <a:pt x="517382" y="0"/>
                </a:cubicBezTo>
                <a:cubicBezTo>
                  <a:pt x="803124" y="0"/>
                  <a:pt x="1034764" y="231640"/>
                  <a:pt x="1034764" y="517382"/>
                </a:cubicBezTo>
                <a:cubicBezTo>
                  <a:pt x="1034764" y="767406"/>
                  <a:pt x="857415" y="976008"/>
                  <a:pt x="621653" y="1024253"/>
                </a:cubicBezTo>
                <a:lnTo>
                  <a:pt x="620527" y="1024366"/>
                </a:lnTo>
                <a:lnTo>
                  <a:pt x="662992" y="1598797"/>
                </a:lnTo>
                <a:lnTo>
                  <a:pt x="371775" y="1598797"/>
                </a:lnTo>
                <a:lnTo>
                  <a:pt x="414241" y="1024367"/>
                </a:lnTo>
                <a:lnTo>
                  <a:pt x="413112" y="1024253"/>
                </a:lnTo>
                <a:cubicBezTo>
                  <a:pt x="177349" y="976008"/>
                  <a:pt x="0" y="767406"/>
                  <a:pt x="0" y="51738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2700" dist="12700" dir="2700000" algn="tl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/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-1654908" y="-16654"/>
            <a:ext cx="1569183" cy="612144"/>
            <a:chOff x="-2096383" y="21447"/>
            <a:chExt cx="1569183" cy="612144"/>
          </a:xfrm>
        </p:grpSpPr>
        <p:sp>
          <p:nvSpPr>
            <p:cNvPr id="15" name="TextBox 14"/>
            <p:cNvSpPr txBox="1"/>
            <p:nvPr userDrawn="1"/>
          </p:nvSpPr>
          <p:spPr>
            <a:xfrm>
              <a:off x="-2096383" y="21447"/>
              <a:ext cx="36580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By:</a:t>
              </a:r>
            </a:p>
          </p:txBody>
        </p:sp>
        <p:sp>
          <p:nvSpPr>
            <p:cNvPr id="16" name="TextBox 15"/>
            <p:cNvSpPr txBox="1"/>
            <p:nvPr userDrawn="1"/>
          </p:nvSpPr>
          <p:spPr>
            <a:xfrm>
              <a:off x="-1002010" y="387370"/>
              <a:ext cx="47481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.com</a:t>
              </a:r>
            </a:p>
          </p:txBody>
        </p:sp>
        <p:pic>
          <p:nvPicPr>
            <p:cNvPr id="17" name="Picture 16"/>
            <p:cNvPicPr>
              <a:picLocks noChangeAspect="1"/>
            </p:cNvPicPr>
            <p:nvPr userDrawn="1"/>
          </p:nvPicPr>
          <p:blipFill>
            <a:blip r:embed="rId4"/>
            <a:stretch>
              <a:fillRect/>
            </a:stretch>
          </p:blipFill>
          <p:spPr>
            <a:xfrm>
              <a:off x="-2018604" y="234547"/>
              <a:ext cx="1405251" cy="18594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55134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b="1" kern="1200">
          <a:solidFill>
            <a:schemeClr val="tx1"/>
          </a:solidFill>
          <a:latin typeface="Helvetica" panose="020B0500000000000000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323A45"/>
            </a:gs>
            <a:gs pos="35000">
              <a:srgbClr val="323A45"/>
            </a:gs>
            <a:gs pos="100000">
              <a:srgbClr val="1C2026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63482"/>
            <a:ext cx="10515600" cy="73905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219200"/>
            <a:ext cx="10515600" cy="4957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305911"/>
            <a:ext cx="12192000" cy="55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.com</a:t>
            </a:r>
          </a:p>
        </p:txBody>
      </p:sp>
      <p:sp>
        <p:nvSpPr>
          <p:cNvPr id="13" name="Freeform 12"/>
          <p:cNvSpPr/>
          <p:nvPr userDrawn="1"/>
        </p:nvSpPr>
        <p:spPr>
          <a:xfrm rot="5400000">
            <a:off x="91178" y="173588"/>
            <a:ext cx="369496" cy="570902"/>
          </a:xfrm>
          <a:custGeom>
            <a:avLst/>
            <a:gdLst>
              <a:gd name="connsiteX0" fmla="*/ 210916 w 1034764"/>
              <a:gd name="connsiteY0" fmla="*/ 535701 h 1598797"/>
              <a:gd name="connsiteX1" fmla="*/ 331908 w 1034764"/>
              <a:gd name="connsiteY1" fmla="*/ 284049 h 1598797"/>
              <a:gd name="connsiteX2" fmla="*/ 741774 w 1034764"/>
              <a:gd name="connsiteY2" fmla="*/ 315409 h 1598797"/>
              <a:gd name="connsiteX3" fmla="*/ 403935 w 1034764"/>
              <a:gd name="connsiteY3" fmla="*/ 375418 h 1598797"/>
              <a:gd name="connsiteX4" fmla="*/ 266699 w 1034764"/>
              <a:gd name="connsiteY4" fmla="*/ 689905 h 1598797"/>
              <a:gd name="connsiteX5" fmla="*/ 266698 w 1034764"/>
              <a:gd name="connsiteY5" fmla="*/ 689907 h 1598797"/>
              <a:gd name="connsiteX6" fmla="*/ 210916 w 1034764"/>
              <a:gd name="connsiteY6" fmla="*/ 535701 h 1598797"/>
              <a:gd name="connsiteX7" fmla="*/ 134938 w 1034764"/>
              <a:gd name="connsiteY7" fmla="*/ 517381 h 1598797"/>
              <a:gd name="connsiteX8" fmla="*/ 517383 w 1034764"/>
              <a:gd name="connsiteY8" fmla="*/ 899826 h 1598797"/>
              <a:gd name="connsiteX9" fmla="*/ 899828 w 1034764"/>
              <a:gd name="connsiteY9" fmla="*/ 517381 h 1598797"/>
              <a:gd name="connsiteX10" fmla="*/ 517383 w 1034764"/>
              <a:gd name="connsiteY10" fmla="*/ 134936 h 1598797"/>
              <a:gd name="connsiteX11" fmla="*/ 134938 w 1034764"/>
              <a:gd name="connsiteY11" fmla="*/ 517381 h 1598797"/>
              <a:gd name="connsiteX12" fmla="*/ 0 w 1034764"/>
              <a:gd name="connsiteY12" fmla="*/ 517382 h 1598797"/>
              <a:gd name="connsiteX13" fmla="*/ 517382 w 1034764"/>
              <a:gd name="connsiteY13" fmla="*/ 0 h 1598797"/>
              <a:gd name="connsiteX14" fmla="*/ 1034764 w 1034764"/>
              <a:gd name="connsiteY14" fmla="*/ 517382 h 1598797"/>
              <a:gd name="connsiteX15" fmla="*/ 621653 w 1034764"/>
              <a:gd name="connsiteY15" fmla="*/ 1024253 h 1598797"/>
              <a:gd name="connsiteX16" fmla="*/ 620527 w 1034764"/>
              <a:gd name="connsiteY16" fmla="*/ 1024366 h 1598797"/>
              <a:gd name="connsiteX17" fmla="*/ 662992 w 1034764"/>
              <a:gd name="connsiteY17" fmla="*/ 1598797 h 1598797"/>
              <a:gd name="connsiteX18" fmla="*/ 371775 w 1034764"/>
              <a:gd name="connsiteY18" fmla="*/ 1598797 h 1598797"/>
              <a:gd name="connsiteX19" fmla="*/ 414241 w 1034764"/>
              <a:gd name="connsiteY19" fmla="*/ 1024367 h 1598797"/>
              <a:gd name="connsiteX20" fmla="*/ 413112 w 1034764"/>
              <a:gd name="connsiteY20" fmla="*/ 1024253 h 1598797"/>
              <a:gd name="connsiteX21" fmla="*/ 0 w 1034764"/>
              <a:gd name="connsiteY21" fmla="*/ 517382 h 159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34764" h="1598797">
                <a:moveTo>
                  <a:pt x="210916" y="535701"/>
                </a:moveTo>
                <a:cubicBezTo>
                  <a:pt x="207764" y="443901"/>
                  <a:pt x="249915" y="348683"/>
                  <a:pt x="331908" y="284049"/>
                </a:cubicBezTo>
                <a:cubicBezTo>
                  <a:pt x="463097" y="180634"/>
                  <a:pt x="646600" y="194675"/>
                  <a:pt x="741774" y="315409"/>
                </a:cubicBezTo>
                <a:cubicBezTo>
                  <a:pt x="631231" y="275026"/>
                  <a:pt x="502220" y="297941"/>
                  <a:pt x="403935" y="375418"/>
                </a:cubicBezTo>
                <a:cubicBezTo>
                  <a:pt x="305650" y="452895"/>
                  <a:pt x="253243" y="572989"/>
                  <a:pt x="266699" y="689905"/>
                </a:cubicBezTo>
                <a:lnTo>
                  <a:pt x="266698" y="689907"/>
                </a:lnTo>
                <a:cubicBezTo>
                  <a:pt x="231008" y="644631"/>
                  <a:pt x="212807" y="590781"/>
                  <a:pt x="210916" y="535701"/>
                </a:cubicBezTo>
                <a:close/>
                <a:moveTo>
                  <a:pt x="134938" y="517381"/>
                </a:moveTo>
                <a:cubicBezTo>
                  <a:pt x="134938" y="728600"/>
                  <a:pt x="306164" y="899826"/>
                  <a:pt x="517383" y="899826"/>
                </a:cubicBezTo>
                <a:cubicBezTo>
                  <a:pt x="728602" y="899826"/>
                  <a:pt x="899828" y="728600"/>
                  <a:pt x="899828" y="517381"/>
                </a:cubicBezTo>
                <a:cubicBezTo>
                  <a:pt x="899828" y="306162"/>
                  <a:pt x="728602" y="134936"/>
                  <a:pt x="517383" y="134936"/>
                </a:cubicBezTo>
                <a:cubicBezTo>
                  <a:pt x="306164" y="134936"/>
                  <a:pt x="134938" y="306162"/>
                  <a:pt x="134938" y="517381"/>
                </a:cubicBezTo>
                <a:close/>
                <a:moveTo>
                  <a:pt x="0" y="517382"/>
                </a:moveTo>
                <a:cubicBezTo>
                  <a:pt x="0" y="231640"/>
                  <a:pt x="231640" y="0"/>
                  <a:pt x="517382" y="0"/>
                </a:cubicBezTo>
                <a:cubicBezTo>
                  <a:pt x="803124" y="0"/>
                  <a:pt x="1034764" y="231640"/>
                  <a:pt x="1034764" y="517382"/>
                </a:cubicBezTo>
                <a:cubicBezTo>
                  <a:pt x="1034764" y="767406"/>
                  <a:pt x="857415" y="976008"/>
                  <a:pt x="621653" y="1024253"/>
                </a:cubicBezTo>
                <a:lnTo>
                  <a:pt x="620527" y="1024366"/>
                </a:lnTo>
                <a:lnTo>
                  <a:pt x="662992" y="1598797"/>
                </a:lnTo>
                <a:lnTo>
                  <a:pt x="371775" y="1598797"/>
                </a:lnTo>
                <a:lnTo>
                  <a:pt x="414241" y="1024367"/>
                </a:lnTo>
                <a:lnTo>
                  <a:pt x="413112" y="1024253"/>
                </a:lnTo>
                <a:cubicBezTo>
                  <a:pt x="177349" y="976008"/>
                  <a:pt x="0" y="767406"/>
                  <a:pt x="0" y="517382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>
            <a:outerShdw blurRad="12700" dist="12700" dir="2700000" algn="tl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/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-1654908" y="-16654"/>
            <a:ext cx="1569183" cy="612144"/>
            <a:chOff x="-2096383" y="21447"/>
            <a:chExt cx="1569183" cy="612144"/>
          </a:xfrm>
        </p:grpSpPr>
        <p:sp>
          <p:nvSpPr>
            <p:cNvPr id="15" name="TextBox 14"/>
            <p:cNvSpPr txBox="1"/>
            <p:nvPr userDrawn="1"/>
          </p:nvSpPr>
          <p:spPr>
            <a:xfrm>
              <a:off x="-2096383" y="21447"/>
              <a:ext cx="36580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By:</a:t>
              </a:r>
            </a:p>
          </p:txBody>
        </p:sp>
        <p:sp>
          <p:nvSpPr>
            <p:cNvPr id="16" name="TextBox 15"/>
            <p:cNvSpPr txBox="1"/>
            <p:nvPr userDrawn="1"/>
          </p:nvSpPr>
          <p:spPr>
            <a:xfrm>
              <a:off x="-1002010" y="387370"/>
              <a:ext cx="47481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.com</a:t>
              </a:r>
            </a:p>
          </p:txBody>
        </p:sp>
        <p:pic>
          <p:nvPicPr>
            <p:cNvPr id="17" name="Picture 16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-2018604" y="234547"/>
              <a:ext cx="1405251" cy="185944"/>
            </a:xfrm>
            <a:prstGeom prst="rect">
              <a:avLst/>
            </a:prstGeom>
          </p:spPr>
        </p:pic>
      </p:grpSp>
      <p:sp>
        <p:nvSpPr>
          <p:cNvPr id="18" name="Rectangle 17"/>
          <p:cNvSpPr/>
          <p:nvPr userDrawn="1"/>
        </p:nvSpPr>
        <p:spPr>
          <a:xfrm>
            <a:off x="-12701" y="6959601"/>
            <a:ext cx="166103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b="0" i="0" dirty="0">
                <a:solidFill>
                  <a:srgbClr val="555555"/>
                </a:solidFill>
                <a:effectLst/>
                <a:latin typeface="Open Sans" panose="020B0606030504020204" pitchFamily="34" charset="0"/>
              </a:rPr>
              <a:t>© </a:t>
            </a:r>
            <a:r>
              <a:rPr lang="en-US" sz="1100" b="0" i="0" u="none" strike="noStrike" dirty="0">
                <a:solidFill>
                  <a:srgbClr val="A5CD28"/>
                </a:solidFill>
                <a:effectLst/>
                <a:latin typeface="Open Sans" panose="020B0606030504020204" pitchFamily="34" charset="0"/>
                <a:hlinkClick r:id="rId4" tooltip="PresentationGo!"/>
              </a:rPr>
              <a:t>presentationgo.com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530658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b="1" kern="1200">
          <a:solidFill>
            <a:schemeClr val="bg1"/>
          </a:solidFill>
          <a:latin typeface="Helvetica" panose="020B0500000000000000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323A4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7E942A-26CB-4FC8-A61F-ED7BAF06B75B}" type="datetimeFigureOut">
              <a:rPr lang="en-US" smtClean="0"/>
              <a:t>4/5/2017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EDDA2-A385-4D53-9944-861446547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465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Flower PowerPoint Diagram w/ 5 Petals</a:t>
            </a:r>
          </a:p>
        </p:txBody>
      </p:sp>
      <p:sp>
        <p:nvSpPr>
          <p:cNvPr id="4" name="Teardrop 3"/>
          <p:cNvSpPr/>
          <p:nvPr/>
        </p:nvSpPr>
        <p:spPr>
          <a:xfrm rot="12600000">
            <a:off x="6467191" y="2273323"/>
            <a:ext cx="1985302" cy="1985302"/>
          </a:xfrm>
          <a:prstGeom prst="teardrop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ardrop 6"/>
          <p:cNvSpPr/>
          <p:nvPr/>
        </p:nvSpPr>
        <p:spPr>
          <a:xfrm rot="16728223">
            <a:off x="5935750" y="3771937"/>
            <a:ext cx="1985302" cy="1985302"/>
          </a:xfrm>
          <a:prstGeom prst="teardrop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ardrop 9"/>
          <p:cNvSpPr/>
          <p:nvPr/>
        </p:nvSpPr>
        <p:spPr>
          <a:xfrm rot="21056214">
            <a:off x="4290401" y="3768195"/>
            <a:ext cx="1985302" cy="1985302"/>
          </a:xfrm>
          <a:prstGeom prst="teardrop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ardrop 4"/>
          <p:cNvSpPr/>
          <p:nvPr/>
        </p:nvSpPr>
        <p:spPr>
          <a:xfrm rot="3600000">
            <a:off x="3760663" y="2273324"/>
            <a:ext cx="1985302" cy="1985302"/>
          </a:xfrm>
          <a:prstGeom prst="teardrop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/>
          <p:cNvSpPr/>
          <p:nvPr/>
        </p:nvSpPr>
        <p:spPr>
          <a:xfrm rot="8100000">
            <a:off x="5111204" y="1235233"/>
            <a:ext cx="1985302" cy="1985302"/>
          </a:xfrm>
          <a:custGeom>
            <a:avLst/>
            <a:gdLst>
              <a:gd name="connsiteX0" fmla="*/ 290741 w 1985302"/>
              <a:gd name="connsiteY0" fmla="*/ 1694561 h 1985302"/>
              <a:gd name="connsiteX1" fmla="*/ 0 w 1985302"/>
              <a:gd name="connsiteY1" fmla="*/ 992651 h 1985302"/>
              <a:gd name="connsiteX2" fmla="*/ 361233 w 1985302"/>
              <a:gd name="connsiteY2" fmla="*/ 226673 h 1985302"/>
              <a:gd name="connsiteX3" fmla="*/ 387674 w 1985302"/>
              <a:gd name="connsiteY3" fmla="*/ 206901 h 1985302"/>
              <a:gd name="connsiteX4" fmla="*/ 447948 w 1985302"/>
              <a:gd name="connsiteY4" fmla="*/ 230994 h 1985302"/>
              <a:gd name="connsiteX5" fmla="*/ 1027915 w 1985302"/>
              <a:gd name="connsiteY5" fmla="*/ 251102 h 1985302"/>
              <a:gd name="connsiteX6" fmla="*/ 1965041 w 1985302"/>
              <a:gd name="connsiteY6" fmla="*/ 0 h 1985302"/>
              <a:gd name="connsiteX7" fmla="*/ 1985302 w 1985302"/>
              <a:gd name="connsiteY7" fmla="*/ 0 h 1985302"/>
              <a:gd name="connsiteX8" fmla="*/ 1985302 w 1985302"/>
              <a:gd name="connsiteY8" fmla="*/ 992651 h 1985302"/>
              <a:gd name="connsiteX9" fmla="*/ 992651 w 1985302"/>
              <a:gd name="connsiteY9" fmla="*/ 1985302 h 1985302"/>
              <a:gd name="connsiteX10" fmla="*/ 290741 w 1985302"/>
              <a:gd name="connsiteY10" fmla="*/ 1694561 h 19853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985302" h="1985302">
                <a:moveTo>
                  <a:pt x="290741" y="1694561"/>
                </a:moveTo>
                <a:cubicBezTo>
                  <a:pt x="111106" y="1514927"/>
                  <a:pt x="0" y="1266764"/>
                  <a:pt x="0" y="992651"/>
                </a:cubicBezTo>
                <a:cubicBezTo>
                  <a:pt x="0" y="684274"/>
                  <a:pt x="140619" y="408740"/>
                  <a:pt x="361233" y="226673"/>
                </a:cubicBezTo>
                <a:lnTo>
                  <a:pt x="387674" y="206901"/>
                </a:lnTo>
                <a:lnTo>
                  <a:pt x="447948" y="230994"/>
                </a:lnTo>
                <a:cubicBezTo>
                  <a:pt x="628680" y="293375"/>
                  <a:pt x="829335" y="304311"/>
                  <a:pt x="1027915" y="251102"/>
                </a:cubicBezTo>
                <a:lnTo>
                  <a:pt x="1965041" y="0"/>
                </a:lnTo>
                <a:lnTo>
                  <a:pt x="1985302" y="0"/>
                </a:lnTo>
                <a:lnTo>
                  <a:pt x="1985302" y="992651"/>
                </a:lnTo>
                <a:cubicBezTo>
                  <a:pt x="1985302" y="1540877"/>
                  <a:pt x="1540877" y="1985302"/>
                  <a:pt x="992651" y="1985302"/>
                </a:cubicBezTo>
                <a:cubicBezTo>
                  <a:pt x="718538" y="1985302"/>
                  <a:pt x="470375" y="1874196"/>
                  <a:pt x="290741" y="1694561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 305"/>
          <p:cNvSpPr/>
          <p:nvPr/>
        </p:nvSpPr>
        <p:spPr>
          <a:xfrm>
            <a:off x="7236283" y="2931221"/>
            <a:ext cx="774703" cy="609242"/>
          </a:xfrm>
          <a:custGeom>
            <a:avLst/>
            <a:gdLst>
              <a:gd name="connsiteX0" fmla="*/ 426228 w 504826"/>
              <a:gd name="connsiteY0" fmla="*/ 101417 h 396680"/>
              <a:gd name="connsiteX1" fmla="*/ 483697 w 504826"/>
              <a:gd name="connsiteY1" fmla="*/ 151561 h 396680"/>
              <a:gd name="connsiteX2" fmla="*/ 504826 w 504826"/>
              <a:gd name="connsiteY2" fmla="*/ 216354 h 396680"/>
              <a:gd name="connsiteX3" fmla="*/ 484824 w 504826"/>
              <a:gd name="connsiteY3" fmla="*/ 279598 h 396680"/>
              <a:gd name="connsiteX4" fmla="*/ 429891 w 504826"/>
              <a:gd name="connsiteY4" fmla="*/ 329320 h 396680"/>
              <a:gd name="connsiteX5" fmla="*/ 435666 w 504826"/>
              <a:gd name="connsiteY5" fmla="*/ 341716 h 396680"/>
              <a:gd name="connsiteX6" fmla="*/ 442709 w 504826"/>
              <a:gd name="connsiteY6" fmla="*/ 352561 h 396680"/>
              <a:gd name="connsiteX7" fmla="*/ 449047 w 504826"/>
              <a:gd name="connsiteY7" fmla="*/ 360731 h 396680"/>
              <a:gd name="connsiteX8" fmla="*/ 456371 w 504826"/>
              <a:gd name="connsiteY8" fmla="*/ 369042 h 396680"/>
              <a:gd name="connsiteX9" fmla="*/ 462851 w 504826"/>
              <a:gd name="connsiteY9" fmla="*/ 376084 h 396680"/>
              <a:gd name="connsiteX10" fmla="*/ 463977 w 504826"/>
              <a:gd name="connsiteY10" fmla="*/ 377352 h 396680"/>
              <a:gd name="connsiteX11" fmla="*/ 465245 w 504826"/>
              <a:gd name="connsiteY11" fmla="*/ 378761 h 396680"/>
              <a:gd name="connsiteX12" fmla="*/ 466373 w 504826"/>
              <a:gd name="connsiteY12" fmla="*/ 380169 h 396680"/>
              <a:gd name="connsiteX13" fmla="*/ 467359 w 504826"/>
              <a:gd name="connsiteY13" fmla="*/ 381718 h 396680"/>
              <a:gd name="connsiteX14" fmla="*/ 468063 w 504826"/>
              <a:gd name="connsiteY14" fmla="*/ 383127 h 396680"/>
              <a:gd name="connsiteX15" fmla="*/ 468625 w 504826"/>
              <a:gd name="connsiteY15" fmla="*/ 384817 h 396680"/>
              <a:gd name="connsiteX16" fmla="*/ 468767 w 504826"/>
              <a:gd name="connsiteY16" fmla="*/ 386648 h 396680"/>
              <a:gd name="connsiteX17" fmla="*/ 468485 w 504826"/>
              <a:gd name="connsiteY17" fmla="*/ 388479 h 396680"/>
              <a:gd name="connsiteX18" fmla="*/ 464823 w 504826"/>
              <a:gd name="connsiteY18" fmla="*/ 394677 h 396680"/>
              <a:gd name="connsiteX19" fmla="*/ 458625 w 504826"/>
              <a:gd name="connsiteY19" fmla="*/ 396649 h 396680"/>
              <a:gd name="connsiteX20" fmla="*/ 434398 w 504826"/>
              <a:gd name="connsiteY20" fmla="*/ 392142 h 396680"/>
              <a:gd name="connsiteX21" fmla="*/ 356083 w 504826"/>
              <a:gd name="connsiteY21" fmla="*/ 356083 h 396680"/>
              <a:gd name="connsiteX22" fmla="*/ 306502 w 504826"/>
              <a:gd name="connsiteY22" fmla="*/ 360590 h 396680"/>
              <a:gd name="connsiteX23" fmla="*/ 173535 w 504826"/>
              <a:gd name="connsiteY23" fmla="*/ 323404 h 396680"/>
              <a:gd name="connsiteX24" fmla="*/ 198325 w 504826"/>
              <a:gd name="connsiteY24" fmla="*/ 324531 h 396680"/>
              <a:gd name="connsiteX25" fmla="*/ 285373 w 504826"/>
              <a:gd name="connsiteY25" fmla="*/ 311854 h 396680"/>
              <a:gd name="connsiteX26" fmla="*/ 359745 w 504826"/>
              <a:gd name="connsiteY26" fmla="*/ 275514 h 396680"/>
              <a:gd name="connsiteX27" fmla="*/ 413833 w 504826"/>
              <a:gd name="connsiteY27" fmla="*/ 215791 h 396680"/>
              <a:gd name="connsiteX28" fmla="*/ 432708 w 504826"/>
              <a:gd name="connsiteY28" fmla="*/ 144237 h 396680"/>
              <a:gd name="connsiteX29" fmla="*/ 426228 w 504826"/>
              <a:gd name="connsiteY29" fmla="*/ 101417 h 396680"/>
              <a:gd name="connsiteX30" fmla="*/ 198324 w 504826"/>
              <a:gd name="connsiteY30" fmla="*/ 0 h 396680"/>
              <a:gd name="connsiteX31" fmla="*/ 297908 w 504826"/>
              <a:gd name="connsiteY31" fmla="*/ 19297 h 396680"/>
              <a:gd name="connsiteX32" fmla="*/ 370168 w 504826"/>
              <a:gd name="connsiteY32" fmla="*/ 71836 h 396680"/>
              <a:gd name="connsiteX33" fmla="*/ 396648 w 504826"/>
              <a:gd name="connsiteY33" fmla="*/ 144236 h 396680"/>
              <a:gd name="connsiteX34" fmla="*/ 370168 w 504826"/>
              <a:gd name="connsiteY34" fmla="*/ 216635 h 396680"/>
              <a:gd name="connsiteX35" fmla="*/ 297908 w 504826"/>
              <a:gd name="connsiteY35" fmla="*/ 269174 h 396680"/>
              <a:gd name="connsiteX36" fmla="*/ 198324 w 504826"/>
              <a:gd name="connsiteY36" fmla="*/ 288471 h 396680"/>
              <a:gd name="connsiteX37" fmla="*/ 148743 w 504826"/>
              <a:gd name="connsiteY37" fmla="*/ 283964 h 396680"/>
              <a:gd name="connsiteX38" fmla="*/ 70428 w 504826"/>
              <a:gd name="connsiteY38" fmla="*/ 320023 h 396680"/>
              <a:gd name="connsiteX39" fmla="*/ 46201 w 504826"/>
              <a:gd name="connsiteY39" fmla="*/ 324530 h 396680"/>
              <a:gd name="connsiteX40" fmla="*/ 45355 w 504826"/>
              <a:gd name="connsiteY40" fmla="*/ 324530 h 396680"/>
              <a:gd name="connsiteX41" fmla="*/ 39580 w 504826"/>
              <a:gd name="connsiteY41" fmla="*/ 322277 h 396680"/>
              <a:gd name="connsiteX42" fmla="*/ 36341 w 504826"/>
              <a:gd name="connsiteY42" fmla="*/ 316361 h 396680"/>
              <a:gd name="connsiteX43" fmla="*/ 36059 w 504826"/>
              <a:gd name="connsiteY43" fmla="*/ 314530 h 396680"/>
              <a:gd name="connsiteX44" fmla="*/ 36200 w 504826"/>
              <a:gd name="connsiteY44" fmla="*/ 312698 h 396680"/>
              <a:gd name="connsiteX45" fmla="*/ 36763 w 504826"/>
              <a:gd name="connsiteY45" fmla="*/ 311008 h 396680"/>
              <a:gd name="connsiteX46" fmla="*/ 37467 w 504826"/>
              <a:gd name="connsiteY46" fmla="*/ 309600 h 396680"/>
              <a:gd name="connsiteX47" fmla="*/ 38453 w 504826"/>
              <a:gd name="connsiteY47" fmla="*/ 308050 h 396680"/>
              <a:gd name="connsiteX48" fmla="*/ 39580 w 504826"/>
              <a:gd name="connsiteY48" fmla="*/ 306642 h 396680"/>
              <a:gd name="connsiteX49" fmla="*/ 40848 w 504826"/>
              <a:gd name="connsiteY49" fmla="*/ 305233 h 396680"/>
              <a:gd name="connsiteX50" fmla="*/ 41975 w 504826"/>
              <a:gd name="connsiteY50" fmla="*/ 303965 h 396680"/>
              <a:gd name="connsiteX51" fmla="*/ 48454 w 504826"/>
              <a:gd name="connsiteY51" fmla="*/ 296923 h 396680"/>
              <a:gd name="connsiteX52" fmla="*/ 55779 w 504826"/>
              <a:gd name="connsiteY52" fmla="*/ 288612 h 396680"/>
              <a:gd name="connsiteX53" fmla="*/ 62117 w 504826"/>
              <a:gd name="connsiteY53" fmla="*/ 280443 h 396680"/>
              <a:gd name="connsiteX54" fmla="*/ 69160 w 504826"/>
              <a:gd name="connsiteY54" fmla="*/ 269597 h 396680"/>
              <a:gd name="connsiteX55" fmla="*/ 74935 w 504826"/>
              <a:gd name="connsiteY55" fmla="*/ 257202 h 396680"/>
              <a:gd name="connsiteX56" fmla="*/ 20001 w 504826"/>
              <a:gd name="connsiteY56" fmla="*/ 207339 h 396680"/>
              <a:gd name="connsiteX57" fmla="*/ 0 w 504826"/>
              <a:gd name="connsiteY57" fmla="*/ 144236 h 396680"/>
              <a:gd name="connsiteX58" fmla="*/ 26481 w 504826"/>
              <a:gd name="connsiteY58" fmla="*/ 71836 h 396680"/>
              <a:gd name="connsiteX59" fmla="*/ 98739 w 504826"/>
              <a:gd name="connsiteY59" fmla="*/ 19297 h 396680"/>
              <a:gd name="connsiteX60" fmla="*/ 198324 w 504826"/>
              <a:gd name="connsiteY60" fmla="*/ 0 h 396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</a:cxnLst>
            <a:rect l="l" t="t" r="r" b="b"/>
            <a:pathLst>
              <a:path w="504826" h="396680">
                <a:moveTo>
                  <a:pt x="426228" y="101417"/>
                </a:moveTo>
                <a:cubicBezTo>
                  <a:pt x="450456" y="114751"/>
                  <a:pt x="469611" y="131466"/>
                  <a:pt x="483697" y="151561"/>
                </a:cubicBezTo>
                <a:cubicBezTo>
                  <a:pt x="497783" y="171656"/>
                  <a:pt x="504826" y="193254"/>
                  <a:pt x="504826" y="216354"/>
                </a:cubicBezTo>
                <a:cubicBezTo>
                  <a:pt x="504826" y="238891"/>
                  <a:pt x="498159" y="259973"/>
                  <a:pt x="484824" y="279598"/>
                </a:cubicBezTo>
                <a:cubicBezTo>
                  <a:pt x="471490" y="299224"/>
                  <a:pt x="453179" y="315798"/>
                  <a:pt x="429891" y="329320"/>
                </a:cubicBezTo>
                <a:cubicBezTo>
                  <a:pt x="431769" y="333828"/>
                  <a:pt x="433694" y="337960"/>
                  <a:pt x="435666" y="341716"/>
                </a:cubicBezTo>
                <a:cubicBezTo>
                  <a:pt x="437638" y="345472"/>
                  <a:pt x="439985" y="349087"/>
                  <a:pt x="442709" y="352561"/>
                </a:cubicBezTo>
                <a:cubicBezTo>
                  <a:pt x="445431" y="356036"/>
                  <a:pt x="447545" y="358759"/>
                  <a:pt x="449047" y="360731"/>
                </a:cubicBezTo>
                <a:cubicBezTo>
                  <a:pt x="450549" y="362703"/>
                  <a:pt x="452991" y="365473"/>
                  <a:pt x="456371" y="369042"/>
                </a:cubicBezTo>
                <a:cubicBezTo>
                  <a:pt x="459752" y="372610"/>
                  <a:pt x="461911" y="374958"/>
                  <a:pt x="462851" y="376084"/>
                </a:cubicBezTo>
                <a:cubicBezTo>
                  <a:pt x="463038" y="376272"/>
                  <a:pt x="463415" y="376695"/>
                  <a:pt x="463977" y="377352"/>
                </a:cubicBezTo>
                <a:cubicBezTo>
                  <a:pt x="464541" y="378010"/>
                  <a:pt x="464963" y="378479"/>
                  <a:pt x="465245" y="378761"/>
                </a:cubicBezTo>
                <a:cubicBezTo>
                  <a:pt x="465527" y="379042"/>
                  <a:pt x="465903" y="379512"/>
                  <a:pt x="466373" y="380169"/>
                </a:cubicBezTo>
                <a:cubicBezTo>
                  <a:pt x="466841" y="380827"/>
                  <a:pt x="467171" y="381343"/>
                  <a:pt x="467359" y="381718"/>
                </a:cubicBezTo>
                <a:cubicBezTo>
                  <a:pt x="467546" y="382094"/>
                  <a:pt x="467781" y="382564"/>
                  <a:pt x="468063" y="383127"/>
                </a:cubicBezTo>
                <a:cubicBezTo>
                  <a:pt x="468345" y="383690"/>
                  <a:pt x="468532" y="384254"/>
                  <a:pt x="468625" y="384817"/>
                </a:cubicBezTo>
                <a:cubicBezTo>
                  <a:pt x="468720" y="385381"/>
                  <a:pt x="468767" y="385991"/>
                  <a:pt x="468767" y="386648"/>
                </a:cubicBezTo>
                <a:cubicBezTo>
                  <a:pt x="468767" y="387306"/>
                  <a:pt x="468673" y="387916"/>
                  <a:pt x="468485" y="388479"/>
                </a:cubicBezTo>
                <a:cubicBezTo>
                  <a:pt x="467921" y="391109"/>
                  <a:pt x="466701" y="393175"/>
                  <a:pt x="464823" y="394677"/>
                </a:cubicBezTo>
                <a:cubicBezTo>
                  <a:pt x="462945" y="396180"/>
                  <a:pt x="460879" y="396837"/>
                  <a:pt x="458625" y="396649"/>
                </a:cubicBezTo>
                <a:cubicBezTo>
                  <a:pt x="449235" y="395334"/>
                  <a:pt x="441159" y="393832"/>
                  <a:pt x="434398" y="392142"/>
                </a:cubicBezTo>
                <a:cubicBezTo>
                  <a:pt x="405476" y="384629"/>
                  <a:pt x="379371" y="372610"/>
                  <a:pt x="356083" y="356083"/>
                </a:cubicBezTo>
                <a:cubicBezTo>
                  <a:pt x="339180" y="359088"/>
                  <a:pt x="322653" y="360590"/>
                  <a:pt x="306502" y="360590"/>
                </a:cubicBezTo>
                <a:cubicBezTo>
                  <a:pt x="255606" y="360590"/>
                  <a:pt x="211283" y="348195"/>
                  <a:pt x="173535" y="323404"/>
                </a:cubicBezTo>
                <a:cubicBezTo>
                  <a:pt x="184427" y="324156"/>
                  <a:pt x="192691" y="324531"/>
                  <a:pt x="198325" y="324531"/>
                </a:cubicBezTo>
                <a:cubicBezTo>
                  <a:pt x="228562" y="324531"/>
                  <a:pt x="257578" y="320306"/>
                  <a:pt x="285373" y="311854"/>
                </a:cubicBezTo>
                <a:cubicBezTo>
                  <a:pt x="313169" y="303403"/>
                  <a:pt x="337959" y="291290"/>
                  <a:pt x="359745" y="275514"/>
                </a:cubicBezTo>
                <a:cubicBezTo>
                  <a:pt x="383221" y="258235"/>
                  <a:pt x="401250" y="238328"/>
                  <a:pt x="413833" y="215791"/>
                </a:cubicBezTo>
                <a:cubicBezTo>
                  <a:pt x="426416" y="193254"/>
                  <a:pt x="432708" y="169403"/>
                  <a:pt x="432708" y="144237"/>
                </a:cubicBezTo>
                <a:cubicBezTo>
                  <a:pt x="432708" y="129776"/>
                  <a:pt x="430549" y="115502"/>
                  <a:pt x="426228" y="101417"/>
                </a:cubicBezTo>
                <a:close/>
                <a:moveTo>
                  <a:pt x="198324" y="0"/>
                </a:moveTo>
                <a:cubicBezTo>
                  <a:pt x="234196" y="0"/>
                  <a:pt x="267390" y="6432"/>
                  <a:pt x="297908" y="19297"/>
                </a:cubicBezTo>
                <a:cubicBezTo>
                  <a:pt x="328428" y="32162"/>
                  <a:pt x="352514" y="49675"/>
                  <a:pt x="370168" y="71836"/>
                </a:cubicBezTo>
                <a:cubicBezTo>
                  <a:pt x="387821" y="93997"/>
                  <a:pt x="396648" y="118130"/>
                  <a:pt x="396648" y="144236"/>
                </a:cubicBezTo>
                <a:cubicBezTo>
                  <a:pt x="396648" y="170341"/>
                  <a:pt x="387821" y="194474"/>
                  <a:pt x="370168" y="216635"/>
                </a:cubicBezTo>
                <a:cubicBezTo>
                  <a:pt x="352514" y="238796"/>
                  <a:pt x="328428" y="256310"/>
                  <a:pt x="297908" y="269174"/>
                </a:cubicBezTo>
                <a:cubicBezTo>
                  <a:pt x="267390" y="282039"/>
                  <a:pt x="234196" y="288471"/>
                  <a:pt x="198324" y="288471"/>
                </a:cubicBezTo>
                <a:cubicBezTo>
                  <a:pt x="182173" y="288471"/>
                  <a:pt x="165646" y="286969"/>
                  <a:pt x="148743" y="283964"/>
                </a:cubicBezTo>
                <a:cubicBezTo>
                  <a:pt x="125455" y="300491"/>
                  <a:pt x="99350" y="312511"/>
                  <a:pt x="70428" y="320023"/>
                </a:cubicBezTo>
                <a:cubicBezTo>
                  <a:pt x="63666" y="321713"/>
                  <a:pt x="55591" y="323216"/>
                  <a:pt x="46201" y="324530"/>
                </a:cubicBezTo>
                <a:lnTo>
                  <a:pt x="45355" y="324530"/>
                </a:lnTo>
                <a:cubicBezTo>
                  <a:pt x="43289" y="324530"/>
                  <a:pt x="41364" y="323779"/>
                  <a:pt x="39580" y="322277"/>
                </a:cubicBezTo>
                <a:cubicBezTo>
                  <a:pt x="37796" y="320774"/>
                  <a:pt x="36716" y="318802"/>
                  <a:pt x="36341" y="316361"/>
                </a:cubicBezTo>
                <a:cubicBezTo>
                  <a:pt x="36153" y="315797"/>
                  <a:pt x="36059" y="315187"/>
                  <a:pt x="36059" y="314530"/>
                </a:cubicBezTo>
                <a:cubicBezTo>
                  <a:pt x="36059" y="313872"/>
                  <a:pt x="36105" y="313262"/>
                  <a:pt x="36200" y="312698"/>
                </a:cubicBezTo>
                <a:cubicBezTo>
                  <a:pt x="36294" y="312135"/>
                  <a:pt x="36482" y="311571"/>
                  <a:pt x="36763" y="311008"/>
                </a:cubicBezTo>
                <a:cubicBezTo>
                  <a:pt x="37045" y="310445"/>
                  <a:pt x="37280" y="309975"/>
                  <a:pt x="37467" y="309600"/>
                </a:cubicBezTo>
                <a:cubicBezTo>
                  <a:pt x="37655" y="309224"/>
                  <a:pt x="37984" y="308707"/>
                  <a:pt x="38453" y="308050"/>
                </a:cubicBezTo>
                <a:cubicBezTo>
                  <a:pt x="38923" y="307393"/>
                  <a:pt x="39299" y="306923"/>
                  <a:pt x="39580" y="306642"/>
                </a:cubicBezTo>
                <a:cubicBezTo>
                  <a:pt x="39862" y="306360"/>
                  <a:pt x="40285" y="305890"/>
                  <a:pt x="40848" y="305233"/>
                </a:cubicBezTo>
                <a:cubicBezTo>
                  <a:pt x="41411" y="304576"/>
                  <a:pt x="41787" y="304153"/>
                  <a:pt x="41975" y="303965"/>
                </a:cubicBezTo>
                <a:cubicBezTo>
                  <a:pt x="42914" y="302839"/>
                  <a:pt x="45073" y="300491"/>
                  <a:pt x="48454" y="296923"/>
                </a:cubicBezTo>
                <a:cubicBezTo>
                  <a:pt x="51835" y="293354"/>
                  <a:pt x="54276" y="290584"/>
                  <a:pt x="55779" y="288612"/>
                </a:cubicBezTo>
                <a:cubicBezTo>
                  <a:pt x="57281" y="286640"/>
                  <a:pt x="59394" y="283917"/>
                  <a:pt x="62117" y="280443"/>
                </a:cubicBezTo>
                <a:cubicBezTo>
                  <a:pt x="64840" y="276968"/>
                  <a:pt x="67188" y="273353"/>
                  <a:pt x="69160" y="269597"/>
                </a:cubicBezTo>
                <a:cubicBezTo>
                  <a:pt x="71132" y="265840"/>
                  <a:pt x="73057" y="261709"/>
                  <a:pt x="74935" y="257202"/>
                </a:cubicBezTo>
                <a:cubicBezTo>
                  <a:pt x="51647" y="243680"/>
                  <a:pt x="33336" y="227058"/>
                  <a:pt x="20001" y="207339"/>
                </a:cubicBezTo>
                <a:cubicBezTo>
                  <a:pt x="6667" y="187619"/>
                  <a:pt x="0" y="166585"/>
                  <a:pt x="0" y="144236"/>
                </a:cubicBezTo>
                <a:cubicBezTo>
                  <a:pt x="0" y="118130"/>
                  <a:pt x="8827" y="93997"/>
                  <a:pt x="26481" y="71836"/>
                </a:cubicBezTo>
                <a:cubicBezTo>
                  <a:pt x="44135" y="49675"/>
                  <a:pt x="68221" y="32162"/>
                  <a:pt x="98739" y="19297"/>
                </a:cubicBezTo>
                <a:cubicBezTo>
                  <a:pt x="129258" y="6432"/>
                  <a:pt x="162453" y="0"/>
                  <a:pt x="198324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Freeform 386"/>
          <p:cNvSpPr/>
          <p:nvPr/>
        </p:nvSpPr>
        <p:spPr>
          <a:xfrm>
            <a:off x="6637833" y="4574361"/>
            <a:ext cx="822009" cy="655454"/>
          </a:xfrm>
          <a:custGeom>
            <a:avLst/>
            <a:gdLst>
              <a:gd name="connsiteX0" fmla="*/ 90147 w 534968"/>
              <a:gd name="connsiteY0" fmla="*/ 54088 h 426791"/>
              <a:gd name="connsiteX1" fmla="*/ 64652 w 534968"/>
              <a:gd name="connsiteY1" fmla="*/ 64652 h 426791"/>
              <a:gd name="connsiteX2" fmla="*/ 54089 w 534968"/>
              <a:gd name="connsiteY2" fmla="*/ 90147 h 426791"/>
              <a:gd name="connsiteX3" fmla="*/ 64652 w 534968"/>
              <a:gd name="connsiteY3" fmla="*/ 115642 h 426791"/>
              <a:gd name="connsiteX4" fmla="*/ 90147 w 534968"/>
              <a:gd name="connsiteY4" fmla="*/ 126206 h 426791"/>
              <a:gd name="connsiteX5" fmla="*/ 115642 w 534968"/>
              <a:gd name="connsiteY5" fmla="*/ 115642 h 426791"/>
              <a:gd name="connsiteX6" fmla="*/ 126206 w 534968"/>
              <a:gd name="connsiteY6" fmla="*/ 90147 h 426791"/>
              <a:gd name="connsiteX7" fmla="*/ 115642 w 534968"/>
              <a:gd name="connsiteY7" fmla="*/ 64652 h 426791"/>
              <a:gd name="connsiteX8" fmla="*/ 90147 w 534968"/>
              <a:gd name="connsiteY8" fmla="*/ 54088 h 426791"/>
              <a:gd name="connsiteX9" fmla="*/ 198325 w 534968"/>
              <a:gd name="connsiteY9" fmla="*/ 0 h 426791"/>
              <a:gd name="connsiteX10" fmla="*/ 261428 w 534968"/>
              <a:gd name="connsiteY10" fmla="*/ 0 h 426791"/>
              <a:gd name="connsiteX11" fmla="*/ 294387 w 534968"/>
              <a:gd name="connsiteY11" fmla="*/ 7465 h 426791"/>
              <a:gd name="connsiteX12" fmla="*/ 323122 w 534968"/>
              <a:gd name="connsiteY12" fmla="*/ 25636 h 426791"/>
              <a:gd name="connsiteX13" fmla="*/ 524545 w 534968"/>
              <a:gd name="connsiteY13" fmla="*/ 226777 h 426791"/>
              <a:gd name="connsiteX14" fmla="*/ 534968 w 534968"/>
              <a:gd name="connsiteY14" fmla="*/ 252412 h 426791"/>
              <a:gd name="connsiteX15" fmla="*/ 524545 w 534968"/>
              <a:gd name="connsiteY15" fmla="*/ 277766 h 426791"/>
              <a:gd name="connsiteX16" fmla="*/ 386225 w 534968"/>
              <a:gd name="connsiteY16" fmla="*/ 416368 h 426791"/>
              <a:gd name="connsiteX17" fmla="*/ 360590 w 534968"/>
              <a:gd name="connsiteY17" fmla="*/ 426791 h 426791"/>
              <a:gd name="connsiteX18" fmla="*/ 343969 w 534968"/>
              <a:gd name="connsiteY18" fmla="*/ 422847 h 426791"/>
              <a:gd name="connsiteX19" fmla="*/ 329038 w 534968"/>
              <a:gd name="connsiteY19" fmla="*/ 410170 h 426791"/>
              <a:gd name="connsiteX20" fmla="*/ 461442 w 534968"/>
              <a:gd name="connsiteY20" fmla="*/ 277766 h 426791"/>
              <a:gd name="connsiteX21" fmla="*/ 471865 w 534968"/>
              <a:gd name="connsiteY21" fmla="*/ 252412 h 426791"/>
              <a:gd name="connsiteX22" fmla="*/ 461442 w 534968"/>
              <a:gd name="connsiteY22" fmla="*/ 226777 h 426791"/>
              <a:gd name="connsiteX23" fmla="*/ 260019 w 534968"/>
              <a:gd name="connsiteY23" fmla="*/ 25636 h 426791"/>
              <a:gd name="connsiteX24" fmla="*/ 231284 w 534968"/>
              <a:gd name="connsiteY24" fmla="*/ 7465 h 426791"/>
              <a:gd name="connsiteX25" fmla="*/ 198325 w 534968"/>
              <a:gd name="connsiteY25" fmla="*/ 0 h 426791"/>
              <a:gd name="connsiteX26" fmla="*/ 36059 w 534968"/>
              <a:gd name="connsiteY26" fmla="*/ 0 h 426791"/>
              <a:gd name="connsiteX27" fmla="*/ 153251 w 534968"/>
              <a:gd name="connsiteY27" fmla="*/ 0 h 426791"/>
              <a:gd name="connsiteX28" fmla="*/ 186211 w 534968"/>
              <a:gd name="connsiteY28" fmla="*/ 7465 h 426791"/>
              <a:gd name="connsiteX29" fmla="*/ 214945 w 534968"/>
              <a:gd name="connsiteY29" fmla="*/ 25636 h 426791"/>
              <a:gd name="connsiteX30" fmla="*/ 416368 w 534968"/>
              <a:gd name="connsiteY30" fmla="*/ 226777 h 426791"/>
              <a:gd name="connsiteX31" fmla="*/ 426791 w 534968"/>
              <a:gd name="connsiteY31" fmla="*/ 252412 h 426791"/>
              <a:gd name="connsiteX32" fmla="*/ 416368 w 534968"/>
              <a:gd name="connsiteY32" fmla="*/ 277766 h 426791"/>
              <a:gd name="connsiteX33" fmla="*/ 278048 w 534968"/>
              <a:gd name="connsiteY33" fmla="*/ 416368 h 426791"/>
              <a:gd name="connsiteX34" fmla="*/ 252413 w 534968"/>
              <a:gd name="connsiteY34" fmla="*/ 426791 h 426791"/>
              <a:gd name="connsiteX35" fmla="*/ 227059 w 534968"/>
              <a:gd name="connsiteY35" fmla="*/ 416368 h 426791"/>
              <a:gd name="connsiteX36" fmla="*/ 25636 w 534968"/>
              <a:gd name="connsiteY36" fmla="*/ 214663 h 426791"/>
              <a:gd name="connsiteX37" fmla="*/ 7465 w 534968"/>
              <a:gd name="connsiteY37" fmla="*/ 186210 h 426791"/>
              <a:gd name="connsiteX38" fmla="*/ 0 w 534968"/>
              <a:gd name="connsiteY38" fmla="*/ 153250 h 426791"/>
              <a:gd name="connsiteX39" fmla="*/ 0 w 534968"/>
              <a:gd name="connsiteY39" fmla="*/ 36059 h 426791"/>
              <a:gd name="connsiteX40" fmla="*/ 10705 w 534968"/>
              <a:gd name="connsiteY40" fmla="*/ 10705 h 426791"/>
              <a:gd name="connsiteX41" fmla="*/ 36059 w 534968"/>
              <a:gd name="connsiteY41" fmla="*/ 0 h 4267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534968" h="426791">
                <a:moveTo>
                  <a:pt x="90147" y="54088"/>
                </a:moveTo>
                <a:cubicBezTo>
                  <a:pt x="80193" y="54088"/>
                  <a:pt x="71696" y="57610"/>
                  <a:pt x="64652" y="64652"/>
                </a:cubicBezTo>
                <a:cubicBezTo>
                  <a:pt x="57610" y="71695"/>
                  <a:pt x="54089" y="80194"/>
                  <a:pt x="54089" y="90147"/>
                </a:cubicBezTo>
                <a:cubicBezTo>
                  <a:pt x="54089" y="100101"/>
                  <a:pt x="57610" y="108599"/>
                  <a:pt x="64652" y="115642"/>
                </a:cubicBezTo>
                <a:cubicBezTo>
                  <a:pt x="71696" y="122685"/>
                  <a:pt x="80193" y="126206"/>
                  <a:pt x="90147" y="126206"/>
                </a:cubicBezTo>
                <a:cubicBezTo>
                  <a:pt x="100101" y="126206"/>
                  <a:pt x="108600" y="122685"/>
                  <a:pt x="115642" y="115642"/>
                </a:cubicBezTo>
                <a:cubicBezTo>
                  <a:pt x="122685" y="108599"/>
                  <a:pt x="126206" y="100101"/>
                  <a:pt x="126206" y="90147"/>
                </a:cubicBezTo>
                <a:cubicBezTo>
                  <a:pt x="126206" y="80194"/>
                  <a:pt x="122685" y="71695"/>
                  <a:pt x="115642" y="64652"/>
                </a:cubicBezTo>
                <a:cubicBezTo>
                  <a:pt x="108600" y="57610"/>
                  <a:pt x="100101" y="54088"/>
                  <a:pt x="90147" y="54088"/>
                </a:cubicBezTo>
                <a:close/>
                <a:moveTo>
                  <a:pt x="198325" y="0"/>
                </a:moveTo>
                <a:lnTo>
                  <a:pt x="261428" y="0"/>
                </a:lnTo>
                <a:cubicBezTo>
                  <a:pt x="271381" y="0"/>
                  <a:pt x="282368" y="2488"/>
                  <a:pt x="294387" y="7465"/>
                </a:cubicBezTo>
                <a:cubicBezTo>
                  <a:pt x="306407" y="12442"/>
                  <a:pt x="315985" y="18499"/>
                  <a:pt x="323122" y="25636"/>
                </a:cubicBezTo>
                <a:lnTo>
                  <a:pt x="524545" y="226777"/>
                </a:lnTo>
                <a:cubicBezTo>
                  <a:pt x="531494" y="234101"/>
                  <a:pt x="534968" y="242647"/>
                  <a:pt x="534968" y="252412"/>
                </a:cubicBezTo>
                <a:cubicBezTo>
                  <a:pt x="534968" y="262366"/>
                  <a:pt x="531494" y="270818"/>
                  <a:pt x="524545" y="277766"/>
                </a:cubicBezTo>
                <a:lnTo>
                  <a:pt x="386225" y="416368"/>
                </a:lnTo>
                <a:cubicBezTo>
                  <a:pt x="378901" y="423317"/>
                  <a:pt x="370355" y="426791"/>
                  <a:pt x="360590" y="426791"/>
                </a:cubicBezTo>
                <a:cubicBezTo>
                  <a:pt x="353828" y="426791"/>
                  <a:pt x="348287" y="425477"/>
                  <a:pt x="343969" y="422847"/>
                </a:cubicBezTo>
                <a:cubicBezTo>
                  <a:pt x="339649" y="420218"/>
                  <a:pt x="334672" y="415992"/>
                  <a:pt x="329038" y="410170"/>
                </a:cubicBezTo>
                <a:lnTo>
                  <a:pt x="461442" y="277766"/>
                </a:lnTo>
                <a:cubicBezTo>
                  <a:pt x="468391" y="270818"/>
                  <a:pt x="471865" y="262366"/>
                  <a:pt x="471865" y="252412"/>
                </a:cubicBezTo>
                <a:cubicBezTo>
                  <a:pt x="471865" y="242647"/>
                  <a:pt x="468391" y="234101"/>
                  <a:pt x="461442" y="226777"/>
                </a:cubicBezTo>
                <a:lnTo>
                  <a:pt x="260019" y="25636"/>
                </a:lnTo>
                <a:cubicBezTo>
                  <a:pt x="252882" y="18499"/>
                  <a:pt x="243304" y="12442"/>
                  <a:pt x="231284" y="7465"/>
                </a:cubicBezTo>
                <a:cubicBezTo>
                  <a:pt x="219265" y="2488"/>
                  <a:pt x="208277" y="0"/>
                  <a:pt x="198325" y="0"/>
                </a:cubicBezTo>
                <a:close/>
                <a:moveTo>
                  <a:pt x="36059" y="0"/>
                </a:moveTo>
                <a:lnTo>
                  <a:pt x="153251" y="0"/>
                </a:lnTo>
                <a:cubicBezTo>
                  <a:pt x="163204" y="0"/>
                  <a:pt x="174191" y="2488"/>
                  <a:pt x="186211" y="7465"/>
                </a:cubicBezTo>
                <a:cubicBezTo>
                  <a:pt x="198230" y="12442"/>
                  <a:pt x="207808" y="18499"/>
                  <a:pt x="214945" y="25636"/>
                </a:cubicBezTo>
                <a:lnTo>
                  <a:pt x="416368" y="226777"/>
                </a:lnTo>
                <a:cubicBezTo>
                  <a:pt x="423317" y="234101"/>
                  <a:pt x="426791" y="242647"/>
                  <a:pt x="426791" y="252412"/>
                </a:cubicBezTo>
                <a:cubicBezTo>
                  <a:pt x="426791" y="262366"/>
                  <a:pt x="423317" y="270818"/>
                  <a:pt x="416368" y="277766"/>
                </a:cubicBezTo>
                <a:lnTo>
                  <a:pt x="278048" y="416368"/>
                </a:lnTo>
                <a:cubicBezTo>
                  <a:pt x="270724" y="423317"/>
                  <a:pt x="262178" y="426791"/>
                  <a:pt x="252413" y="426791"/>
                </a:cubicBezTo>
                <a:cubicBezTo>
                  <a:pt x="242458" y="426791"/>
                  <a:pt x="234007" y="423317"/>
                  <a:pt x="227059" y="416368"/>
                </a:cubicBezTo>
                <a:lnTo>
                  <a:pt x="25636" y="214663"/>
                </a:lnTo>
                <a:cubicBezTo>
                  <a:pt x="18499" y="207714"/>
                  <a:pt x="12442" y="198230"/>
                  <a:pt x="7465" y="186210"/>
                </a:cubicBezTo>
                <a:cubicBezTo>
                  <a:pt x="2488" y="174191"/>
                  <a:pt x="0" y="163204"/>
                  <a:pt x="0" y="153250"/>
                </a:cubicBezTo>
                <a:lnTo>
                  <a:pt x="0" y="36059"/>
                </a:lnTo>
                <a:cubicBezTo>
                  <a:pt x="0" y="26293"/>
                  <a:pt x="3568" y="17842"/>
                  <a:pt x="10705" y="10705"/>
                </a:cubicBezTo>
                <a:cubicBezTo>
                  <a:pt x="17841" y="3568"/>
                  <a:pt x="26293" y="0"/>
                  <a:pt x="36059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Freeform 452"/>
          <p:cNvSpPr/>
          <p:nvPr/>
        </p:nvSpPr>
        <p:spPr>
          <a:xfrm>
            <a:off x="4255824" y="2903572"/>
            <a:ext cx="664881" cy="664540"/>
          </a:xfrm>
          <a:custGeom>
            <a:avLst/>
            <a:gdLst/>
            <a:ahLst/>
            <a:cxnLst/>
            <a:rect l="l" t="t" r="r" b="b"/>
            <a:pathLst>
              <a:path w="432708" h="432707">
                <a:moveTo>
                  <a:pt x="216354" y="0"/>
                </a:moveTo>
                <a:cubicBezTo>
                  <a:pt x="255606" y="0"/>
                  <a:pt x="291805" y="9672"/>
                  <a:pt x="324953" y="29016"/>
                </a:cubicBezTo>
                <a:cubicBezTo>
                  <a:pt x="358101" y="48360"/>
                  <a:pt x="384347" y="74606"/>
                  <a:pt x="403691" y="107754"/>
                </a:cubicBezTo>
                <a:cubicBezTo>
                  <a:pt x="423036" y="140902"/>
                  <a:pt x="432708" y="177102"/>
                  <a:pt x="432708" y="216353"/>
                </a:cubicBezTo>
                <a:cubicBezTo>
                  <a:pt x="432708" y="255605"/>
                  <a:pt x="423036" y="291805"/>
                  <a:pt x="403691" y="324953"/>
                </a:cubicBezTo>
                <a:cubicBezTo>
                  <a:pt x="384347" y="358101"/>
                  <a:pt x="358101" y="384347"/>
                  <a:pt x="324953" y="403691"/>
                </a:cubicBezTo>
                <a:cubicBezTo>
                  <a:pt x="291805" y="423035"/>
                  <a:pt x="255606" y="432707"/>
                  <a:pt x="216354" y="432707"/>
                </a:cubicBezTo>
                <a:cubicBezTo>
                  <a:pt x="177102" y="432707"/>
                  <a:pt x="140902" y="423035"/>
                  <a:pt x="107755" y="403691"/>
                </a:cubicBezTo>
                <a:cubicBezTo>
                  <a:pt x="74607" y="384347"/>
                  <a:pt x="48361" y="358101"/>
                  <a:pt x="29017" y="324953"/>
                </a:cubicBezTo>
                <a:cubicBezTo>
                  <a:pt x="9672" y="291805"/>
                  <a:pt x="0" y="255605"/>
                  <a:pt x="0" y="216353"/>
                </a:cubicBezTo>
                <a:cubicBezTo>
                  <a:pt x="0" y="177102"/>
                  <a:pt x="9672" y="140902"/>
                  <a:pt x="29017" y="107754"/>
                </a:cubicBezTo>
                <a:cubicBezTo>
                  <a:pt x="48361" y="74606"/>
                  <a:pt x="74607" y="48360"/>
                  <a:pt x="107755" y="29016"/>
                </a:cubicBezTo>
                <a:cubicBezTo>
                  <a:pt x="140902" y="9672"/>
                  <a:pt x="177102" y="0"/>
                  <a:pt x="216354" y="0"/>
                </a:cubicBezTo>
                <a:close/>
                <a:moveTo>
                  <a:pt x="185366" y="72118"/>
                </a:moveTo>
                <a:cubicBezTo>
                  <a:pt x="182736" y="72118"/>
                  <a:pt x="180483" y="72869"/>
                  <a:pt x="178605" y="74371"/>
                </a:cubicBezTo>
                <a:cubicBezTo>
                  <a:pt x="176727" y="75498"/>
                  <a:pt x="175788" y="77188"/>
                  <a:pt x="175788" y="79442"/>
                </a:cubicBezTo>
                <a:lnTo>
                  <a:pt x="180577" y="254384"/>
                </a:lnTo>
                <a:cubicBezTo>
                  <a:pt x="180577" y="256262"/>
                  <a:pt x="181516" y="257906"/>
                  <a:pt x="183394" y="259314"/>
                </a:cubicBezTo>
                <a:cubicBezTo>
                  <a:pt x="185272" y="260723"/>
                  <a:pt x="187525" y="261427"/>
                  <a:pt x="190155" y="261427"/>
                </a:cubicBezTo>
                <a:lnTo>
                  <a:pt x="242271" y="261427"/>
                </a:lnTo>
                <a:cubicBezTo>
                  <a:pt x="244901" y="261427"/>
                  <a:pt x="247107" y="260723"/>
                  <a:pt x="248891" y="259314"/>
                </a:cubicBezTo>
                <a:cubicBezTo>
                  <a:pt x="250676" y="257906"/>
                  <a:pt x="251662" y="256262"/>
                  <a:pt x="251849" y="254384"/>
                </a:cubicBezTo>
                <a:lnTo>
                  <a:pt x="256920" y="79442"/>
                </a:lnTo>
                <a:cubicBezTo>
                  <a:pt x="256920" y="77188"/>
                  <a:pt x="255981" y="75498"/>
                  <a:pt x="254103" y="74371"/>
                </a:cubicBezTo>
                <a:cubicBezTo>
                  <a:pt x="252225" y="72869"/>
                  <a:pt x="249971" y="72118"/>
                  <a:pt x="247342" y="72118"/>
                </a:cubicBezTo>
                <a:lnTo>
                  <a:pt x="185366" y="72118"/>
                </a:lnTo>
                <a:close/>
                <a:moveTo>
                  <a:pt x="189591" y="288471"/>
                </a:moveTo>
                <a:cubicBezTo>
                  <a:pt x="187150" y="288471"/>
                  <a:pt x="184990" y="289410"/>
                  <a:pt x="183112" y="291288"/>
                </a:cubicBezTo>
                <a:cubicBezTo>
                  <a:pt x="181234" y="293167"/>
                  <a:pt x="180295" y="295326"/>
                  <a:pt x="180295" y="297768"/>
                </a:cubicBezTo>
                <a:lnTo>
                  <a:pt x="180295" y="351293"/>
                </a:lnTo>
                <a:cubicBezTo>
                  <a:pt x="180295" y="353734"/>
                  <a:pt x="181234" y="355894"/>
                  <a:pt x="183112" y="357772"/>
                </a:cubicBezTo>
                <a:cubicBezTo>
                  <a:pt x="184990" y="359650"/>
                  <a:pt x="187150" y="360589"/>
                  <a:pt x="189591" y="360589"/>
                </a:cubicBezTo>
                <a:lnTo>
                  <a:pt x="243680" y="360589"/>
                </a:lnTo>
                <a:cubicBezTo>
                  <a:pt x="246121" y="360589"/>
                  <a:pt x="248187" y="359697"/>
                  <a:pt x="249877" y="357913"/>
                </a:cubicBezTo>
                <a:cubicBezTo>
                  <a:pt x="251568" y="356129"/>
                  <a:pt x="252413" y="353922"/>
                  <a:pt x="252413" y="351293"/>
                </a:cubicBezTo>
                <a:lnTo>
                  <a:pt x="252413" y="297768"/>
                </a:lnTo>
                <a:cubicBezTo>
                  <a:pt x="252413" y="295139"/>
                  <a:pt x="251568" y="292932"/>
                  <a:pt x="249877" y="291147"/>
                </a:cubicBezTo>
                <a:cubicBezTo>
                  <a:pt x="248187" y="289363"/>
                  <a:pt x="246121" y="288471"/>
                  <a:pt x="243680" y="288471"/>
                </a:cubicBezTo>
                <a:lnTo>
                  <a:pt x="189591" y="288471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Freeform 463"/>
          <p:cNvSpPr/>
          <p:nvPr/>
        </p:nvSpPr>
        <p:spPr>
          <a:xfrm>
            <a:off x="5727303" y="1740164"/>
            <a:ext cx="737394" cy="658051"/>
          </a:xfrm>
          <a:custGeom>
            <a:avLst/>
            <a:gdLst>
              <a:gd name="connsiteX0" fmla="*/ 247622 w 504825"/>
              <a:gd name="connsiteY0" fmla="*/ 247341 h 450736"/>
              <a:gd name="connsiteX1" fmla="*/ 258045 w 504825"/>
              <a:gd name="connsiteY1" fmla="*/ 267765 h 450736"/>
              <a:gd name="connsiteX2" fmla="*/ 269455 w 504825"/>
              <a:gd name="connsiteY2" fmla="*/ 285654 h 450736"/>
              <a:gd name="connsiteX3" fmla="*/ 283822 w 504825"/>
              <a:gd name="connsiteY3" fmla="*/ 301571 h 450736"/>
              <a:gd name="connsiteX4" fmla="*/ 301570 w 504825"/>
              <a:gd name="connsiteY4" fmla="*/ 311431 h 450736"/>
              <a:gd name="connsiteX5" fmla="*/ 324529 w 504825"/>
              <a:gd name="connsiteY5" fmla="*/ 315515 h 450736"/>
              <a:gd name="connsiteX6" fmla="*/ 396647 w 504825"/>
              <a:gd name="connsiteY6" fmla="*/ 315515 h 450736"/>
              <a:gd name="connsiteX7" fmla="*/ 396647 w 504825"/>
              <a:gd name="connsiteY7" fmla="*/ 261427 h 450736"/>
              <a:gd name="connsiteX8" fmla="*/ 399183 w 504825"/>
              <a:gd name="connsiteY8" fmla="*/ 254948 h 450736"/>
              <a:gd name="connsiteX9" fmla="*/ 405662 w 504825"/>
              <a:gd name="connsiteY9" fmla="*/ 252412 h 450736"/>
              <a:gd name="connsiteX10" fmla="*/ 412423 w 504825"/>
              <a:gd name="connsiteY10" fmla="*/ 255229 h 450736"/>
              <a:gd name="connsiteX11" fmla="*/ 502289 w 504825"/>
              <a:gd name="connsiteY11" fmla="*/ 345095 h 450736"/>
              <a:gd name="connsiteX12" fmla="*/ 504824 w 504825"/>
              <a:gd name="connsiteY12" fmla="*/ 351574 h 450736"/>
              <a:gd name="connsiteX13" fmla="*/ 502289 w 504825"/>
              <a:gd name="connsiteY13" fmla="*/ 358054 h 450736"/>
              <a:gd name="connsiteX14" fmla="*/ 412141 w 504825"/>
              <a:gd name="connsiteY14" fmla="*/ 448201 h 450736"/>
              <a:gd name="connsiteX15" fmla="*/ 405662 w 504825"/>
              <a:gd name="connsiteY15" fmla="*/ 450736 h 450736"/>
              <a:gd name="connsiteX16" fmla="*/ 399323 w 504825"/>
              <a:gd name="connsiteY16" fmla="*/ 448060 h 450736"/>
              <a:gd name="connsiteX17" fmla="*/ 396647 w 504825"/>
              <a:gd name="connsiteY17" fmla="*/ 441722 h 450736"/>
              <a:gd name="connsiteX18" fmla="*/ 396647 w 504825"/>
              <a:gd name="connsiteY18" fmla="*/ 387633 h 450736"/>
              <a:gd name="connsiteX19" fmla="*/ 372702 w 504825"/>
              <a:gd name="connsiteY19" fmla="*/ 387774 h 450736"/>
              <a:gd name="connsiteX20" fmla="*/ 349883 w 504825"/>
              <a:gd name="connsiteY20" fmla="*/ 388056 h 450736"/>
              <a:gd name="connsiteX21" fmla="*/ 329318 w 504825"/>
              <a:gd name="connsiteY21" fmla="*/ 387774 h 450736"/>
              <a:gd name="connsiteX22" fmla="*/ 309317 w 504825"/>
              <a:gd name="connsiteY22" fmla="*/ 386366 h 450736"/>
              <a:gd name="connsiteX23" fmla="*/ 291288 w 504825"/>
              <a:gd name="connsiteY23" fmla="*/ 383408 h 450736"/>
              <a:gd name="connsiteX24" fmla="*/ 273540 w 504825"/>
              <a:gd name="connsiteY24" fmla="*/ 378196 h 450736"/>
              <a:gd name="connsiteX25" fmla="*/ 257201 w 504825"/>
              <a:gd name="connsiteY25" fmla="*/ 370167 h 450736"/>
              <a:gd name="connsiteX26" fmla="*/ 240580 w 504825"/>
              <a:gd name="connsiteY26" fmla="*/ 358899 h 450736"/>
              <a:gd name="connsiteX27" fmla="*/ 225086 w 504825"/>
              <a:gd name="connsiteY27" fmla="*/ 343827 h 450736"/>
              <a:gd name="connsiteX28" fmla="*/ 209310 w 504825"/>
              <a:gd name="connsiteY28" fmla="*/ 324248 h 450736"/>
              <a:gd name="connsiteX29" fmla="*/ 247622 w 504825"/>
              <a:gd name="connsiteY29" fmla="*/ 247341 h 450736"/>
              <a:gd name="connsiteX30" fmla="*/ 9015 w 504825"/>
              <a:gd name="connsiteY30" fmla="*/ 63103 h 450736"/>
              <a:gd name="connsiteX31" fmla="*/ 72118 w 504825"/>
              <a:gd name="connsiteY31" fmla="*/ 63103 h 450736"/>
              <a:gd name="connsiteX32" fmla="*/ 187619 w 504825"/>
              <a:gd name="connsiteY32" fmla="*/ 126488 h 450736"/>
              <a:gd name="connsiteX33" fmla="*/ 149025 w 504825"/>
              <a:gd name="connsiteY33" fmla="*/ 203395 h 450736"/>
              <a:gd name="connsiteX34" fmla="*/ 138601 w 504825"/>
              <a:gd name="connsiteY34" fmla="*/ 182971 h 450736"/>
              <a:gd name="connsiteX35" fmla="*/ 127192 w 504825"/>
              <a:gd name="connsiteY35" fmla="*/ 165082 h 450736"/>
              <a:gd name="connsiteX36" fmla="*/ 112825 w 504825"/>
              <a:gd name="connsiteY36" fmla="*/ 149165 h 450736"/>
              <a:gd name="connsiteX37" fmla="*/ 95077 w 504825"/>
              <a:gd name="connsiteY37" fmla="*/ 139306 h 450736"/>
              <a:gd name="connsiteX38" fmla="*/ 72118 w 504825"/>
              <a:gd name="connsiteY38" fmla="*/ 135221 h 450736"/>
              <a:gd name="connsiteX39" fmla="*/ 9015 w 504825"/>
              <a:gd name="connsiteY39" fmla="*/ 135221 h 450736"/>
              <a:gd name="connsiteX40" fmla="*/ 2535 w 504825"/>
              <a:gd name="connsiteY40" fmla="*/ 132685 h 450736"/>
              <a:gd name="connsiteX41" fmla="*/ 0 w 504825"/>
              <a:gd name="connsiteY41" fmla="*/ 126206 h 450736"/>
              <a:gd name="connsiteX42" fmla="*/ 0 w 504825"/>
              <a:gd name="connsiteY42" fmla="*/ 72118 h 450736"/>
              <a:gd name="connsiteX43" fmla="*/ 2535 w 504825"/>
              <a:gd name="connsiteY43" fmla="*/ 65638 h 450736"/>
              <a:gd name="connsiteX44" fmla="*/ 9015 w 504825"/>
              <a:gd name="connsiteY44" fmla="*/ 63103 h 450736"/>
              <a:gd name="connsiteX45" fmla="*/ 405663 w 504825"/>
              <a:gd name="connsiteY45" fmla="*/ 0 h 450736"/>
              <a:gd name="connsiteX46" fmla="*/ 412424 w 504825"/>
              <a:gd name="connsiteY46" fmla="*/ 2817 h 450736"/>
              <a:gd name="connsiteX47" fmla="*/ 502290 w 504825"/>
              <a:gd name="connsiteY47" fmla="*/ 92683 h 450736"/>
              <a:gd name="connsiteX48" fmla="*/ 504825 w 504825"/>
              <a:gd name="connsiteY48" fmla="*/ 99162 h 450736"/>
              <a:gd name="connsiteX49" fmla="*/ 502290 w 504825"/>
              <a:gd name="connsiteY49" fmla="*/ 105641 h 450736"/>
              <a:gd name="connsiteX50" fmla="*/ 412142 w 504825"/>
              <a:gd name="connsiteY50" fmla="*/ 195788 h 450736"/>
              <a:gd name="connsiteX51" fmla="*/ 405663 w 504825"/>
              <a:gd name="connsiteY51" fmla="*/ 198324 h 450736"/>
              <a:gd name="connsiteX52" fmla="*/ 399324 w 504825"/>
              <a:gd name="connsiteY52" fmla="*/ 195647 h 450736"/>
              <a:gd name="connsiteX53" fmla="*/ 396648 w 504825"/>
              <a:gd name="connsiteY53" fmla="*/ 189309 h 450736"/>
              <a:gd name="connsiteX54" fmla="*/ 396648 w 504825"/>
              <a:gd name="connsiteY54" fmla="*/ 135221 h 450736"/>
              <a:gd name="connsiteX55" fmla="*/ 324530 w 504825"/>
              <a:gd name="connsiteY55" fmla="*/ 135221 h 450736"/>
              <a:gd name="connsiteX56" fmla="*/ 300022 w 504825"/>
              <a:gd name="connsiteY56" fmla="*/ 139446 h 450736"/>
              <a:gd name="connsiteX57" fmla="*/ 280583 w 504825"/>
              <a:gd name="connsiteY57" fmla="*/ 152123 h 450736"/>
              <a:gd name="connsiteX58" fmla="*/ 266216 w 504825"/>
              <a:gd name="connsiteY58" fmla="*/ 169449 h 450736"/>
              <a:gd name="connsiteX59" fmla="*/ 253539 w 504825"/>
              <a:gd name="connsiteY59" fmla="*/ 191281 h 450736"/>
              <a:gd name="connsiteX60" fmla="*/ 231566 w 504825"/>
              <a:gd name="connsiteY60" fmla="*/ 239454 h 450736"/>
              <a:gd name="connsiteX61" fmla="*/ 217621 w 504825"/>
              <a:gd name="connsiteY61" fmla="*/ 270723 h 450736"/>
              <a:gd name="connsiteX62" fmla="*/ 202409 w 504825"/>
              <a:gd name="connsiteY62" fmla="*/ 300303 h 450736"/>
              <a:gd name="connsiteX63" fmla="*/ 184379 w 504825"/>
              <a:gd name="connsiteY63" fmla="*/ 328474 h 450736"/>
              <a:gd name="connsiteX64" fmla="*/ 163533 w 504825"/>
              <a:gd name="connsiteY64" fmla="*/ 351856 h 450736"/>
              <a:gd name="connsiteX65" fmla="*/ 138179 w 504825"/>
              <a:gd name="connsiteY65" fmla="*/ 371153 h 450736"/>
              <a:gd name="connsiteX66" fmla="*/ 108177 w 504825"/>
              <a:gd name="connsiteY66" fmla="*/ 382985 h 450736"/>
              <a:gd name="connsiteX67" fmla="*/ 72118 w 504825"/>
              <a:gd name="connsiteY67" fmla="*/ 387633 h 450736"/>
              <a:gd name="connsiteX68" fmla="*/ 9015 w 504825"/>
              <a:gd name="connsiteY68" fmla="*/ 387633 h 450736"/>
              <a:gd name="connsiteX69" fmla="*/ 2535 w 504825"/>
              <a:gd name="connsiteY69" fmla="*/ 385098 h 450736"/>
              <a:gd name="connsiteX70" fmla="*/ 0 w 504825"/>
              <a:gd name="connsiteY70" fmla="*/ 378619 h 450736"/>
              <a:gd name="connsiteX71" fmla="*/ 0 w 504825"/>
              <a:gd name="connsiteY71" fmla="*/ 324530 h 450736"/>
              <a:gd name="connsiteX72" fmla="*/ 2535 w 504825"/>
              <a:gd name="connsiteY72" fmla="*/ 318051 h 450736"/>
              <a:gd name="connsiteX73" fmla="*/ 9015 w 504825"/>
              <a:gd name="connsiteY73" fmla="*/ 315515 h 450736"/>
              <a:gd name="connsiteX74" fmla="*/ 72118 w 504825"/>
              <a:gd name="connsiteY74" fmla="*/ 315515 h 450736"/>
              <a:gd name="connsiteX75" fmla="*/ 96627 w 504825"/>
              <a:gd name="connsiteY75" fmla="*/ 311290 h 450736"/>
              <a:gd name="connsiteX76" fmla="*/ 116064 w 504825"/>
              <a:gd name="connsiteY76" fmla="*/ 298613 h 450736"/>
              <a:gd name="connsiteX77" fmla="*/ 130432 w 504825"/>
              <a:gd name="connsiteY77" fmla="*/ 281288 h 450736"/>
              <a:gd name="connsiteX78" fmla="*/ 143109 w 504825"/>
              <a:gd name="connsiteY78" fmla="*/ 259455 h 450736"/>
              <a:gd name="connsiteX79" fmla="*/ 165082 w 504825"/>
              <a:gd name="connsiteY79" fmla="*/ 211283 h 450736"/>
              <a:gd name="connsiteX80" fmla="*/ 179027 w 504825"/>
              <a:gd name="connsiteY80" fmla="*/ 180013 h 450736"/>
              <a:gd name="connsiteX81" fmla="*/ 194239 w 504825"/>
              <a:gd name="connsiteY81" fmla="*/ 150433 h 450736"/>
              <a:gd name="connsiteX82" fmla="*/ 212269 w 504825"/>
              <a:gd name="connsiteY82" fmla="*/ 122262 h 450736"/>
              <a:gd name="connsiteX83" fmla="*/ 233115 w 504825"/>
              <a:gd name="connsiteY83" fmla="*/ 98880 h 450736"/>
              <a:gd name="connsiteX84" fmla="*/ 258469 w 504825"/>
              <a:gd name="connsiteY84" fmla="*/ 79583 h 450736"/>
              <a:gd name="connsiteX85" fmla="*/ 288471 w 504825"/>
              <a:gd name="connsiteY85" fmla="*/ 67751 h 450736"/>
              <a:gd name="connsiteX86" fmla="*/ 324530 w 504825"/>
              <a:gd name="connsiteY86" fmla="*/ 63103 h 450736"/>
              <a:gd name="connsiteX87" fmla="*/ 396648 w 504825"/>
              <a:gd name="connsiteY87" fmla="*/ 63103 h 450736"/>
              <a:gd name="connsiteX88" fmla="*/ 396648 w 504825"/>
              <a:gd name="connsiteY88" fmla="*/ 9014 h 450736"/>
              <a:gd name="connsiteX89" fmla="*/ 399184 w 504825"/>
              <a:gd name="connsiteY89" fmla="*/ 2535 h 450736"/>
              <a:gd name="connsiteX90" fmla="*/ 405663 w 504825"/>
              <a:gd name="connsiteY90" fmla="*/ 0 h 4507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</a:cxnLst>
            <a:rect l="l" t="t" r="r" b="b"/>
            <a:pathLst>
              <a:path w="504825" h="450736">
                <a:moveTo>
                  <a:pt x="247622" y="247341"/>
                </a:moveTo>
                <a:cubicBezTo>
                  <a:pt x="251754" y="255793"/>
                  <a:pt x="255229" y="262601"/>
                  <a:pt x="258045" y="267765"/>
                </a:cubicBezTo>
                <a:cubicBezTo>
                  <a:pt x="260863" y="272930"/>
                  <a:pt x="264666" y="278893"/>
                  <a:pt x="269455" y="285654"/>
                </a:cubicBezTo>
                <a:cubicBezTo>
                  <a:pt x="274244" y="292415"/>
                  <a:pt x="279033" y="297721"/>
                  <a:pt x="283822" y="301571"/>
                </a:cubicBezTo>
                <a:cubicBezTo>
                  <a:pt x="288611" y="305421"/>
                  <a:pt x="294527" y="308707"/>
                  <a:pt x="301570" y="311431"/>
                </a:cubicBezTo>
                <a:cubicBezTo>
                  <a:pt x="308613" y="314154"/>
                  <a:pt x="316266" y="315515"/>
                  <a:pt x="324529" y="315515"/>
                </a:cubicBezTo>
                <a:lnTo>
                  <a:pt x="396647" y="315515"/>
                </a:lnTo>
                <a:lnTo>
                  <a:pt x="396647" y="261427"/>
                </a:lnTo>
                <a:cubicBezTo>
                  <a:pt x="396647" y="258798"/>
                  <a:pt x="397492" y="256638"/>
                  <a:pt x="399183" y="254948"/>
                </a:cubicBezTo>
                <a:cubicBezTo>
                  <a:pt x="400873" y="253257"/>
                  <a:pt x="403033" y="252412"/>
                  <a:pt x="405662" y="252412"/>
                </a:cubicBezTo>
                <a:cubicBezTo>
                  <a:pt x="407915" y="252412"/>
                  <a:pt x="410169" y="253351"/>
                  <a:pt x="412423" y="255229"/>
                </a:cubicBezTo>
                <a:lnTo>
                  <a:pt x="502289" y="345095"/>
                </a:lnTo>
                <a:cubicBezTo>
                  <a:pt x="503979" y="346785"/>
                  <a:pt x="504824" y="348945"/>
                  <a:pt x="504824" y="351574"/>
                </a:cubicBezTo>
                <a:cubicBezTo>
                  <a:pt x="504824" y="354204"/>
                  <a:pt x="503979" y="356363"/>
                  <a:pt x="502289" y="358054"/>
                </a:cubicBezTo>
                <a:lnTo>
                  <a:pt x="412141" y="448201"/>
                </a:lnTo>
                <a:cubicBezTo>
                  <a:pt x="410451" y="449891"/>
                  <a:pt x="408292" y="450736"/>
                  <a:pt x="405662" y="450736"/>
                </a:cubicBezTo>
                <a:cubicBezTo>
                  <a:pt x="403221" y="450736"/>
                  <a:pt x="401108" y="449844"/>
                  <a:pt x="399323" y="448060"/>
                </a:cubicBezTo>
                <a:cubicBezTo>
                  <a:pt x="397539" y="446276"/>
                  <a:pt x="396647" y="444163"/>
                  <a:pt x="396647" y="441722"/>
                </a:cubicBezTo>
                <a:lnTo>
                  <a:pt x="396647" y="387633"/>
                </a:lnTo>
                <a:cubicBezTo>
                  <a:pt x="390637" y="387633"/>
                  <a:pt x="382656" y="387680"/>
                  <a:pt x="372702" y="387774"/>
                </a:cubicBezTo>
                <a:cubicBezTo>
                  <a:pt x="362748" y="387868"/>
                  <a:pt x="355142" y="387962"/>
                  <a:pt x="349883" y="388056"/>
                </a:cubicBezTo>
                <a:cubicBezTo>
                  <a:pt x="344625" y="388150"/>
                  <a:pt x="337770" y="388056"/>
                  <a:pt x="329318" y="387774"/>
                </a:cubicBezTo>
                <a:cubicBezTo>
                  <a:pt x="320867" y="387492"/>
                  <a:pt x="314200" y="387023"/>
                  <a:pt x="309317" y="386366"/>
                </a:cubicBezTo>
                <a:cubicBezTo>
                  <a:pt x="304434" y="385708"/>
                  <a:pt x="298424" y="384722"/>
                  <a:pt x="291288" y="383408"/>
                </a:cubicBezTo>
                <a:cubicBezTo>
                  <a:pt x="284151" y="382093"/>
                  <a:pt x="278235" y="380356"/>
                  <a:pt x="273540" y="378196"/>
                </a:cubicBezTo>
                <a:cubicBezTo>
                  <a:pt x="268845" y="376036"/>
                  <a:pt x="263398" y="373360"/>
                  <a:pt x="257201" y="370167"/>
                </a:cubicBezTo>
                <a:cubicBezTo>
                  <a:pt x="251003" y="366975"/>
                  <a:pt x="245463" y="363218"/>
                  <a:pt x="240580" y="358899"/>
                </a:cubicBezTo>
                <a:cubicBezTo>
                  <a:pt x="235696" y="354579"/>
                  <a:pt x="230532" y="349555"/>
                  <a:pt x="225086" y="343827"/>
                </a:cubicBezTo>
                <a:cubicBezTo>
                  <a:pt x="219639" y="338099"/>
                  <a:pt x="214381" y="331573"/>
                  <a:pt x="209310" y="324248"/>
                </a:cubicBezTo>
                <a:cubicBezTo>
                  <a:pt x="220391" y="306782"/>
                  <a:pt x="233161" y="281147"/>
                  <a:pt x="247622" y="247341"/>
                </a:cubicBezTo>
                <a:close/>
                <a:moveTo>
                  <a:pt x="9015" y="63103"/>
                </a:moveTo>
                <a:lnTo>
                  <a:pt x="72118" y="63103"/>
                </a:lnTo>
                <a:cubicBezTo>
                  <a:pt x="119069" y="63103"/>
                  <a:pt x="157570" y="84231"/>
                  <a:pt x="187619" y="126488"/>
                </a:cubicBezTo>
                <a:cubicBezTo>
                  <a:pt x="176351" y="143766"/>
                  <a:pt x="163486" y="169401"/>
                  <a:pt x="149025" y="203395"/>
                </a:cubicBezTo>
                <a:cubicBezTo>
                  <a:pt x="144893" y="194943"/>
                  <a:pt x="141419" y="188135"/>
                  <a:pt x="138601" y="182971"/>
                </a:cubicBezTo>
                <a:cubicBezTo>
                  <a:pt x="135784" y="177806"/>
                  <a:pt x="131981" y="171843"/>
                  <a:pt x="127192" y="165082"/>
                </a:cubicBezTo>
                <a:cubicBezTo>
                  <a:pt x="122403" y="158321"/>
                  <a:pt x="117614" y="153016"/>
                  <a:pt x="112825" y="149165"/>
                </a:cubicBezTo>
                <a:cubicBezTo>
                  <a:pt x="108036" y="145315"/>
                  <a:pt x="102120" y="142029"/>
                  <a:pt x="95077" y="139306"/>
                </a:cubicBezTo>
                <a:cubicBezTo>
                  <a:pt x="88035" y="136582"/>
                  <a:pt x="80382" y="135221"/>
                  <a:pt x="72118" y="135221"/>
                </a:cubicBezTo>
                <a:lnTo>
                  <a:pt x="9015" y="135221"/>
                </a:lnTo>
                <a:cubicBezTo>
                  <a:pt x="6385" y="135221"/>
                  <a:pt x="4226" y="134376"/>
                  <a:pt x="2535" y="132685"/>
                </a:cubicBezTo>
                <a:cubicBezTo>
                  <a:pt x="845" y="130995"/>
                  <a:pt x="0" y="128835"/>
                  <a:pt x="0" y="126206"/>
                </a:cubicBezTo>
                <a:lnTo>
                  <a:pt x="0" y="72118"/>
                </a:lnTo>
                <a:cubicBezTo>
                  <a:pt x="0" y="69488"/>
                  <a:pt x="845" y="67329"/>
                  <a:pt x="2535" y="65638"/>
                </a:cubicBezTo>
                <a:cubicBezTo>
                  <a:pt x="4226" y="63948"/>
                  <a:pt x="6385" y="63103"/>
                  <a:pt x="9015" y="63103"/>
                </a:cubicBezTo>
                <a:close/>
                <a:moveTo>
                  <a:pt x="405663" y="0"/>
                </a:moveTo>
                <a:cubicBezTo>
                  <a:pt x="407916" y="0"/>
                  <a:pt x="410170" y="939"/>
                  <a:pt x="412424" y="2817"/>
                </a:cubicBezTo>
                <a:lnTo>
                  <a:pt x="502290" y="92683"/>
                </a:lnTo>
                <a:cubicBezTo>
                  <a:pt x="503980" y="94373"/>
                  <a:pt x="504825" y="96532"/>
                  <a:pt x="504825" y="99162"/>
                </a:cubicBezTo>
                <a:cubicBezTo>
                  <a:pt x="504825" y="101791"/>
                  <a:pt x="503980" y="103951"/>
                  <a:pt x="502290" y="105641"/>
                </a:cubicBezTo>
                <a:lnTo>
                  <a:pt x="412142" y="195788"/>
                </a:lnTo>
                <a:cubicBezTo>
                  <a:pt x="410452" y="197479"/>
                  <a:pt x="408293" y="198324"/>
                  <a:pt x="405663" y="198324"/>
                </a:cubicBezTo>
                <a:cubicBezTo>
                  <a:pt x="403222" y="198324"/>
                  <a:pt x="401109" y="197432"/>
                  <a:pt x="399324" y="195647"/>
                </a:cubicBezTo>
                <a:cubicBezTo>
                  <a:pt x="397540" y="193863"/>
                  <a:pt x="396648" y="191751"/>
                  <a:pt x="396648" y="189309"/>
                </a:cubicBezTo>
                <a:lnTo>
                  <a:pt x="396648" y="135221"/>
                </a:lnTo>
                <a:lnTo>
                  <a:pt x="324530" y="135221"/>
                </a:lnTo>
                <a:cubicBezTo>
                  <a:pt x="315516" y="135221"/>
                  <a:pt x="307346" y="136629"/>
                  <a:pt x="300022" y="139446"/>
                </a:cubicBezTo>
                <a:cubicBezTo>
                  <a:pt x="292697" y="142264"/>
                  <a:pt x="286218" y="146489"/>
                  <a:pt x="280583" y="152123"/>
                </a:cubicBezTo>
                <a:cubicBezTo>
                  <a:pt x="274950" y="157758"/>
                  <a:pt x="270160" y="163533"/>
                  <a:pt x="266216" y="169449"/>
                </a:cubicBezTo>
                <a:cubicBezTo>
                  <a:pt x="262272" y="175364"/>
                  <a:pt x="258046" y="182642"/>
                  <a:pt x="253539" y="191281"/>
                </a:cubicBezTo>
                <a:cubicBezTo>
                  <a:pt x="247529" y="202925"/>
                  <a:pt x="240205" y="218983"/>
                  <a:pt x="231566" y="239454"/>
                </a:cubicBezTo>
                <a:cubicBezTo>
                  <a:pt x="226119" y="251849"/>
                  <a:pt x="221471" y="262272"/>
                  <a:pt x="217621" y="270723"/>
                </a:cubicBezTo>
                <a:cubicBezTo>
                  <a:pt x="213771" y="279175"/>
                  <a:pt x="208701" y="289035"/>
                  <a:pt x="202409" y="300303"/>
                </a:cubicBezTo>
                <a:cubicBezTo>
                  <a:pt x="196117" y="311572"/>
                  <a:pt x="190108" y="320962"/>
                  <a:pt x="184379" y="328474"/>
                </a:cubicBezTo>
                <a:cubicBezTo>
                  <a:pt x="178651" y="335986"/>
                  <a:pt x="171702" y="343780"/>
                  <a:pt x="163533" y="351856"/>
                </a:cubicBezTo>
                <a:cubicBezTo>
                  <a:pt x="155363" y="359932"/>
                  <a:pt x="146912" y="366364"/>
                  <a:pt x="138179" y="371153"/>
                </a:cubicBezTo>
                <a:cubicBezTo>
                  <a:pt x="129446" y="375942"/>
                  <a:pt x="119445" y="379886"/>
                  <a:pt x="108177" y="382985"/>
                </a:cubicBezTo>
                <a:cubicBezTo>
                  <a:pt x="96909" y="386084"/>
                  <a:pt x="84889" y="387633"/>
                  <a:pt x="72118" y="387633"/>
                </a:cubicBezTo>
                <a:lnTo>
                  <a:pt x="9015" y="387633"/>
                </a:lnTo>
                <a:cubicBezTo>
                  <a:pt x="6385" y="387633"/>
                  <a:pt x="4226" y="386788"/>
                  <a:pt x="2535" y="385098"/>
                </a:cubicBezTo>
                <a:cubicBezTo>
                  <a:pt x="845" y="383408"/>
                  <a:pt x="0" y="381248"/>
                  <a:pt x="0" y="378619"/>
                </a:cubicBezTo>
                <a:lnTo>
                  <a:pt x="0" y="324530"/>
                </a:lnTo>
                <a:cubicBezTo>
                  <a:pt x="0" y="321901"/>
                  <a:pt x="845" y="319741"/>
                  <a:pt x="2535" y="318051"/>
                </a:cubicBezTo>
                <a:cubicBezTo>
                  <a:pt x="4226" y="316360"/>
                  <a:pt x="6385" y="315515"/>
                  <a:pt x="9015" y="315515"/>
                </a:cubicBezTo>
                <a:lnTo>
                  <a:pt x="72118" y="315515"/>
                </a:lnTo>
                <a:cubicBezTo>
                  <a:pt x="81133" y="315515"/>
                  <a:pt x="89302" y="314107"/>
                  <a:pt x="96627" y="311290"/>
                </a:cubicBezTo>
                <a:cubicBezTo>
                  <a:pt x="103951" y="308473"/>
                  <a:pt x="110430" y="304247"/>
                  <a:pt x="116064" y="298613"/>
                </a:cubicBezTo>
                <a:cubicBezTo>
                  <a:pt x="121699" y="292978"/>
                  <a:pt x="126488" y="287204"/>
                  <a:pt x="130432" y="281288"/>
                </a:cubicBezTo>
                <a:cubicBezTo>
                  <a:pt x="134376" y="275372"/>
                  <a:pt x="138601" y="268094"/>
                  <a:pt x="143109" y="259455"/>
                </a:cubicBezTo>
                <a:cubicBezTo>
                  <a:pt x="149119" y="247811"/>
                  <a:pt x="156443" y="231753"/>
                  <a:pt x="165082" y="211283"/>
                </a:cubicBezTo>
                <a:cubicBezTo>
                  <a:pt x="170529" y="198887"/>
                  <a:pt x="175177" y="188464"/>
                  <a:pt x="179027" y="180013"/>
                </a:cubicBezTo>
                <a:cubicBezTo>
                  <a:pt x="182877" y="171561"/>
                  <a:pt x="187948" y="161702"/>
                  <a:pt x="194239" y="150433"/>
                </a:cubicBezTo>
                <a:cubicBezTo>
                  <a:pt x="200531" y="139165"/>
                  <a:pt x="206540" y="129774"/>
                  <a:pt x="212269" y="122262"/>
                </a:cubicBezTo>
                <a:cubicBezTo>
                  <a:pt x="217997" y="114750"/>
                  <a:pt x="224946" y="106956"/>
                  <a:pt x="233115" y="98880"/>
                </a:cubicBezTo>
                <a:cubicBezTo>
                  <a:pt x="241285" y="90804"/>
                  <a:pt x="249737" y="84372"/>
                  <a:pt x="258469" y="79583"/>
                </a:cubicBezTo>
                <a:cubicBezTo>
                  <a:pt x="267202" y="74794"/>
                  <a:pt x="277203" y="70850"/>
                  <a:pt x="288471" y="67751"/>
                </a:cubicBezTo>
                <a:cubicBezTo>
                  <a:pt x="299740" y="64652"/>
                  <a:pt x="311759" y="63103"/>
                  <a:pt x="324530" y="63103"/>
                </a:cubicBezTo>
                <a:lnTo>
                  <a:pt x="396648" y="63103"/>
                </a:lnTo>
                <a:lnTo>
                  <a:pt x="396648" y="9014"/>
                </a:lnTo>
                <a:cubicBezTo>
                  <a:pt x="396648" y="6385"/>
                  <a:pt x="397493" y="4225"/>
                  <a:pt x="399184" y="2535"/>
                </a:cubicBezTo>
                <a:cubicBezTo>
                  <a:pt x="400874" y="845"/>
                  <a:pt x="403034" y="0"/>
                  <a:pt x="405663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Freeform 435"/>
          <p:cNvSpPr/>
          <p:nvPr/>
        </p:nvSpPr>
        <p:spPr>
          <a:xfrm>
            <a:off x="4949296" y="4562303"/>
            <a:ext cx="667512" cy="667512"/>
          </a:xfrm>
          <a:custGeom>
            <a:avLst/>
            <a:gdLst/>
            <a:ahLst/>
            <a:cxnLst/>
            <a:rect l="l" t="t" r="r" b="b"/>
            <a:pathLst>
              <a:path w="432708" h="432707">
                <a:moveTo>
                  <a:pt x="216354" y="0"/>
                </a:moveTo>
                <a:cubicBezTo>
                  <a:pt x="255606" y="0"/>
                  <a:pt x="291806" y="9672"/>
                  <a:pt x="324953" y="29016"/>
                </a:cubicBezTo>
                <a:cubicBezTo>
                  <a:pt x="358101" y="48360"/>
                  <a:pt x="384347" y="74606"/>
                  <a:pt x="403692" y="107754"/>
                </a:cubicBezTo>
                <a:cubicBezTo>
                  <a:pt x="423036" y="140902"/>
                  <a:pt x="432708" y="177102"/>
                  <a:pt x="432708" y="216353"/>
                </a:cubicBezTo>
                <a:cubicBezTo>
                  <a:pt x="432708" y="255605"/>
                  <a:pt x="423036" y="291805"/>
                  <a:pt x="403692" y="324953"/>
                </a:cubicBezTo>
                <a:cubicBezTo>
                  <a:pt x="384347" y="358101"/>
                  <a:pt x="358101" y="384347"/>
                  <a:pt x="324953" y="403691"/>
                </a:cubicBezTo>
                <a:cubicBezTo>
                  <a:pt x="291806" y="423035"/>
                  <a:pt x="255606" y="432707"/>
                  <a:pt x="216354" y="432707"/>
                </a:cubicBezTo>
                <a:cubicBezTo>
                  <a:pt x="177102" y="432707"/>
                  <a:pt x="140903" y="423035"/>
                  <a:pt x="107755" y="403691"/>
                </a:cubicBezTo>
                <a:cubicBezTo>
                  <a:pt x="74607" y="384347"/>
                  <a:pt x="48361" y="358101"/>
                  <a:pt x="29017" y="324953"/>
                </a:cubicBezTo>
                <a:cubicBezTo>
                  <a:pt x="9673" y="291805"/>
                  <a:pt x="0" y="255605"/>
                  <a:pt x="0" y="216353"/>
                </a:cubicBezTo>
                <a:cubicBezTo>
                  <a:pt x="0" y="177102"/>
                  <a:pt x="9673" y="140902"/>
                  <a:pt x="29017" y="107754"/>
                </a:cubicBezTo>
                <a:cubicBezTo>
                  <a:pt x="48361" y="74606"/>
                  <a:pt x="74607" y="48360"/>
                  <a:pt x="107755" y="29016"/>
                </a:cubicBezTo>
                <a:cubicBezTo>
                  <a:pt x="140903" y="9672"/>
                  <a:pt x="177102" y="0"/>
                  <a:pt x="216354" y="0"/>
                </a:cubicBezTo>
                <a:close/>
                <a:moveTo>
                  <a:pt x="318333" y="127051"/>
                </a:moveTo>
                <a:cubicBezTo>
                  <a:pt x="313450" y="127051"/>
                  <a:pt x="309225" y="128836"/>
                  <a:pt x="305656" y="132404"/>
                </a:cubicBezTo>
                <a:lnTo>
                  <a:pt x="190718" y="247060"/>
                </a:lnTo>
                <a:lnTo>
                  <a:pt x="127052" y="183393"/>
                </a:lnTo>
                <a:cubicBezTo>
                  <a:pt x="123483" y="179825"/>
                  <a:pt x="119258" y="178041"/>
                  <a:pt x="114375" y="178041"/>
                </a:cubicBezTo>
                <a:cubicBezTo>
                  <a:pt x="109492" y="178041"/>
                  <a:pt x="105266" y="179825"/>
                  <a:pt x="101698" y="183393"/>
                </a:cubicBezTo>
                <a:lnTo>
                  <a:pt x="76062" y="208747"/>
                </a:lnTo>
                <a:cubicBezTo>
                  <a:pt x="72682" y="212128"/>
                  <a:pt x="70991" y="216447"/>
                  <a:pt x="70991" y="221706"/>
                </a:cubicBezTo>
                <a:cubicBezTo>
                  <a:pt x="70991" y="226777"/>
                  <a:pt x="72682" y="231002"/>
                  <a:pt x="76062" y="234383"/>
                </a:cubicBezTo>
                <a:lnTo>
                  <a:pt x="178041" y="336362"/>
                </a:lnTo>
                <a:cubicBezTo>
                  <a:pt x="181610" y="339931"/>
                  <a:pt x="185835" y="341715"/>
                  <a:pt x="190718" y="341715"/>
                </a:cubicBezTo>
                <a:cubicBezTo>
                  <a:pt x="195789" y="341715"/>
                  <a:pt x="200109" y="339931"/>
                  <a:pt x="203677" y="336362"/>
                </a:cubicBezTo>
                <a:lnTo>
                  <a:pt x="356646" y="183393"/>
                </a:lnTo>
                <a:cubicBezTo>
                  <a:pt x="360026" y="180013"/>
                  <a:pt x="361717" y="175787"/>
                  <a:pt x="361717" y="170716"/>
                </a:cubicBezTo>
                <a:cubicBezTo>
                  <a:pt x="361717" y="165458"/>
                  <a:pt x="360026" y="161138"/>
                  <a:pt x="356646" y="157758"/>
                </a:cubicBezTo>
                <a:lnTo>
                  <a:pt x="331010" y="132404"/>
                </a:lnTo>
                <a:cubicBezTo>
                  <a:pt x="327442" y="128836"/>
                  <a:pt x="323216" y="127051"/>
                  <a:pt x="318333" y="127051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307227" y="2687770"/>
            <a:ext cx="2937088" cy="1477327"/>
            <a:chOff x="8274023" y="1128992"/>
            <a:chExt cx="2937088" cy="1477327"/>
          </a:xfrm>
        </p:grpSpPr>
        <p:sp>
          <p:nvSpPr>
            <p:cNvPr id="24" name="TextBox 23"/>
            <p:cNvSpPr txBox="1"/>
            <p:nvPr/>
          </p:nvSpPr>
          <p:spPr>
            <a:xfrm>
              <a:off x="8274023" y="1128992"/>
              <a:ext cx="2937088" cy="523220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r"/>
              <a:r>
                <a:rPr lang="en-US" sz="2800" b="1" dirty="0"/>
                <a:t>Lorem Ipsum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8281818" y="1652212"/>
              <a:ext cx="2929293" cy="954107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r"/>
              <a:r>
                <a:rPr lang="en-US" sz="140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Lorem ipsum dolor sit amet, nibh est. A magna maecenas, quam magna nec quis, lorem nunc. Suspendisse viverra sodales mauris, cras pharetra proin. </a:t>
              </a:r>
              <a:endParaRPr lang="en-US" sz="14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8947686" y="2687770"/>
            <a:ext cx="2937088" cy="1477327"/>
            <a:chOff x="8274023" y="1128992"/>
            <a:chExt cx="2937088" cy="1477327"/>
          </a:xfrm>
        </p:grpSpPr>
        <p:sp>
          <p:nvSpPr>
            <p:cNvPr id="30" name="TextBox 29"/>
            <p:cNvSpPr txBox="1"/>
            <p:nvPr/>
          </p:nvSpPr>
          <p:spPr>
            <a:xfrm>
              <a:off x="8274023" y="1128992"/>
              <a:ext cx="2937088" cy="523220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sz="2800" b="1" dirty="0"/>
                <a:t>Lorem Ipsum</a:t>
              </a: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8281818" y="1652212"/>
              <a:ext cx="2929293" cy="954107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just"/>
              <a:r>
                <a:rPr lang="en-US" sz="140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Lorem ipsum dolor sit amet, nibh est. A magna maecenas, quam magna nec quis, lorem nunc. Suspendisse viverra sodales mauris, cras pharetra prion.</a:t>
              </a:r>
              <a:endParaRPr lang="en-US" sz="14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8426404" y="912969"/>
            <a:ext cx="2937088" cy="1477327"/>
            <a:chOff x="8274023" y="1128992"/>
            <a:chExt cx="2937088" cy="1477327"/>
          </a:xfrm>
        </p:grpSpPr>
        <p:sp>
          <p:nvSpPr>
            <p:cNvPr id="27" name="TextBox 26"/>
            <p:cNvSpPr txBox="1"/>
            <p:nvPr/>
          </p:nvSpPr>
          <p:spPr>
            <a:xfrm>
              <a:off x="8274023" y="1128992"/>
              <a:ext cx="2937088" cy="523220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sz="2800" b="1" dirty="0"/>
                <a:t>Lorem Ipsum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8281818" y="1652212"/>
              <a:ext cx="2929293" cy="954107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just"/>
              <a:r>
                <a:rPr lang="en-US" sz="140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Lorem ipsum dolor sit amet, nibh est. A magna maecenas, quam magna nec quis, lorem nunc. Suspendisse viverra sodales mauris, cras pharetra prion.</a:t>
              </a:r>
              <a:endParaRPr lang="en-US" sz="14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8426404" y="4462570"/>
            <a:ext cx="2937088" cy="1477327"/>
            <a:chOff x="8274023" y="1128992"/>
            <a:chExt cx="2937088" cy="1477327"/>
          </a:xfrm>
        </p:grpSpPr>
        <p:sp>
          <p:nvSpPr>
            <p:cNvPr id="33" name="TextBox 32"/>
            <p:cNvSpPr txBox="1"/>
            <p:nvPr/>
          </p:nvSpPr>
          <p:spPr>
            <a:xfrm>
              <a:off x="8274023" y="1128992"/>
              <a:ext cx="2937088" cy="523220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sz="2800" b="1" dirty="0"/>
                <a:t>Lorem Ipsum</a:t>
              </a: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8281818" y="1652212"/>
              <a:ext cx="2929293" cy="954107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just"/>
              <a:r>
                <a:rPr lang="en-US" sz="140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Lorem ipsum dolor sit amet, nibh est. A magna maecenas, quam magna nec quis, lorem nunc. Suspendisse viverra sodales mauris, cras pharetra prion.</a:t>
              </a:r>
              <a:endParaRPr lang="en-US" sz="14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828508" y="4462570"/>
            <a:ext cx="2937088" cy="1477327"/>
            <a:chOff x="8274023" y="1128992"/>
            <a:chExt cx="2937088" cy="1477327"/>
          </a:xfrm>
        </p:grpSpPr>
        <p:sp>
          <p:nvSpPr>
            <p:cNvPr id="40" name="TextBox 39"/>
            <p:cNvSpPr txBox="1"/>
            <p:nvPr/>
          </p:nvSpPr>
          <p:spPr>
            <a:xfrm>
              <a:off x="8274023" y="1128992"/>
              <a:ext cx="2937088" cy="523220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r"/>
              <a:r>
                <a:rPr lang="en-US" sz="2800" b="1" dirty="0"/>
                <a:t>Lorem Ipsum</a:t>
              </a: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8281818" y="1652212"/>
              <a:ext cx="2929293" cy="954107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r"/>
              <a:r>
                <a:rPr lang="en-US" sz="140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Lorem ipsum dolor sit amet, nibh est. A magna maecenas, quam magna nec quis, lorem nunc. Suspendisse viverra sodales mauris, cras pharetra proin. </a:t>
              </a:r>
              <a:endParaRPr lang="en-US" sz="14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44" name="Freeform 305"/>
          <p:cNvSpPr/>
          <p:nvPr/>
        </p:nvSpPr>
        <p:spPr>
          <a:xfrm>
            <a:off x="11124790" y="2794761"/>
            <a:ext cx="477403" cy="375439"/>
          </a:xfrm>
          <a:custGeom>
            <a:avLst/>
            <a:gdLst>
              <a:gd name="connsiteX0" fmla="*/ 426228 w 504826"/>
              <a:gd name="connsiteY0" fmla="*/ 101417 h 396680"/>
              <a:gd name="connsiteX1" fmla="*/ 483697 w 504826"/>
              <a:gd name="connsiteY1" fmla="*/ 151561 h 396680"/>
              <a:gd name="connsiteX2" fmla="*/ 504826 w 504826"/>
              <a:gd name="connsiteY2" fmla="*/ 216354 h 396680"/>
              <a:gd name="connsiteX3" fmla="*/ 484824 w 504826"/>
              <a:gd name="connsiteY3" fmla="*/ 279598 h 396680"/>
              <a:gd name="connsiteX4" fmla="*/ 429891 w 504826"/>
              <a:gd name="connsiteY4" fmla="*/ 329320 h 396680"/>
              <a:gd name="connsiteX5" fmla="*/ 435666 w 504826"/>
              <a:gd name="connsiteY5" fmla="*/ 341716 h 396680"/>
              <a:gd name="connsiteX6" fmla="*/ 442709 w 504826"/>
              <a:gd name="connsiteY6" fmla="*/ 352561 h 396680"/>
              <a:gd name="connsiteX7" fmla="*/ 449047 w 504826"/>
              <a:gd name="connsiteY7" fmla="*/ 360731 h 396680"/>
              <a:gd name="connsiteX8" fmla="*/ 456371 w 504826"/>
              <a:gd name="connsiteY8" fmla="*/ 369042 h 396680"/>
              <a:gd name="connsiteX9" fmla="*/ 462851 w 504826"/>
              <a:gd name="connsiteY9" fmla="*/ 376084 h 396680"/>
              <a:gd name="connsiteX10" fmla="*/ 463977 w 504826"/>
              <a:gd name="connsiteY10" fmla="*/ 377352 h 396680"/>
              <a:gd name="connsiteX11" fmla="*/ 465245 w 504826"/>
              <a:gd name="connsiteY11" fmla="*/ 378761 h 396680"/>
              <a:gd name="connsiteX12" fmla="*/ 466373 w 504826"/>
              <a:gd name="connsiteY12" fmla="*/ 380169 h 396680"/>
              <a:gd name="connsiteX13" fmla="*/ 467359 w 504826"/>
              <a:gd name="connsiteY13" fmla="*/ 381718 h 396680"/>
              <a:gd name="connsiteX14" fmla="*/ 468063 w 504826"/>
              <a:gd name="connsiteY14" fmla="*/ 383127 h 396680"/>
              <a:gd name="connsiteX15" fmla="*/ 468625 w 504826"/>
              <a:gd name="connsiteY15" fmla="*/ 384817 h 396680"/>
              <a:gd name="connsiteX16" fmla="*/ 468767 w 504826"/>
              <a:gd name="connsiteY16" fmla="*/ 386648 h 396680"/>
              <a:gd name="connsiteX17" fmla="*/ 468485 w 504826"/>
              <a:gd name="connsiteY17" fmla="*/ 388479 h 396680"/>
              <a:gd name="connsiteX18" fmla="*/ 464823 w 504826"/>
              <a:gd name="connsiteY18" fmla="*/ 394677 h 396680"/>
              <a:gd name="connsiteX19" fmla="*/ 458625 w 504826"/>
              <a:gd name="connsiteY19" fmla="*/ 396649 h 396680"/>
              <a:gd name="connsiteX20" fmla="*/ 434398 w 504826"/>
              <a:gd name="connsiteY20" fmla="*/ 392142 h 396680"/>
              <a:gd name="connsiteX21" fmla="*/ 356083 w 504826"/>
              <a:gd name="connsiteY21" fmla="*/ 356083 h 396680"/>
              <a:gd name="connsiteX22" fmla="*/ 306502 w 504826"/>
              <a:gd name="connsiteY22" fmla="*/ 360590 h 396680"/>
              <a:gd name="connsiteX23" fmla="*/ 173535 w 504826"/>
              <a:gd name="connsiteY23" fmla="*/ 323404 h 396680"/>
              <a:gd name="connsiteX24" fmla="*/ 198325 w 504826"/>
              <a:gd name="connsiteY24" fmla="*/ 324531 h 396680"/>
              <a:gd name="connsiteX25" fmla="*/ 285373 w 504826"/>
              <a:gd name="connsiteY25" fmla="*/ 311854 h 396680"/>
              <a:gd name="connsiteX26" fmla="*/ 359745 w 504826"/>
              <a:gd name="connsiteY26" fmla="*/ 275514 h 396680"/>
              <a:gd name="connsiteX27" fmla="*/ 413833 w 504826"/>
              <a:gd name="connsiteY27" fmla="*/ 215791 h 396680"/>
              <a:gd name="connsiteX28" fmla="*/ 432708 w 504826"/>
              <a:gd name="connsiteY28" fmla="*/ 144237 h 396680"/>
              <a:gd name="connsiteX29" fmla="*/ 426228 w 504826"/>
              <a:gd name="connsiteY29" fmla="*/ 101417 h 396680"/>
              <a:gd name="connsiteX30" fmla="*/ 198324 w 504826"/>
              <a:gd name="connsiteY30" fmla="*/ 0 h 396680"/>
              <a:gd name="connsiteX31" fmla="*/ 297908 w 504826"/>
              <a:gd name="connsiteY31" fmla="*/ 19297 h 396680"/>
              <a:gd name="connsiteX32" fmla="*/ 370168 w 504826"/>
              <a:gd name="connsiteY32" fmla="*/ 71836 h 396680"/>
              <a:gd name="connsiteX33" fmla="*/ 396648 w 504826"/>
              <a:gd name="connsiteY33" fmla="*/ 144236 h 396680"/>
              <a:gd name="connsiteX34" fmla="*/ 370168 w 504826"/>
              <a:gd name="connsiteY34" fmla="*/ 216635 h 396680"/>
              <a:gd name="connsiteX35" fmla="*/ 297908 w 504826"/>
              <a:gd name="connsiteY35" fmla="*/ 269174 h 396680"/>
              <a:gd name="connsiteX36" fmla="*/ 198324 w 504826"/>
              <a:gd name="connsiteY36" fmla="*/ 288471 h 396680"/>
              <a:gd name="connsiteX37" fmla="*/ 148743 w 504826"/>
              <a:gd name="connsiteY37" fmla="*/ 283964 h 396680"/>
              <a:gd name="connsiteX38" fmla="*/ 70428 w 504826"/>
              <a:gd name="connsiteY38" fmla="*/ 320023 h 396680"/>
              <a:gd name="connsiteX39" fmla="*/ 46201 w 504826"/>
              <a:gd name="connsiteY39" fmla="*/ 324530 h 396680"/>
              <a:gd name="connsiteX40" fmla="*/ 45355 w 504826"/>
              <a:gd name="connsiteY40" fmla="*/ 324530 h 396680"/>
              <a:gd name="connsiteX41" fmla="*/ 39580 w 504826"/>
              <a:gd name="connsiteY41" fmla="*/ 322277 h 396680"/>
              <a:gd name="connsiteX42" fmla="*/ 36341 w 504826"/>
              <a:gd name="connsiteY42" fmla="*/ 316361 h 396680"/>
              <a:gd name="connsiteX43" fmla="*/ 36059 w 504826"/>
              <a:gd name="connsiteY43" fmla="*/ 314530 h 396680"/>
              <a:gd name="connsiteX44" fmla="*/ 36200 w 504826"/>
              <a:gd name="connsiteY44" fmla="*/ 312698 h 396680"/>
              <a:gd name="connsiteX45" fmla="*/ 36763 w 504826"/>
              <a:gd name="connsiteY45" fmla="*/ 311008 h 396680"/>
              <a:gd name="connsiteX46" fmla="*/ 37467 w 504826"/>
              <a:gd name="connsiteY46" fmla="*/ 309600 h 396680"/>
              <a:gd name="connsiteX47" fmla="*/ 38453 w 504826"/>
              <a:gd name="connsiteY47" fmla="*/ 308050 h 396680"/>
              <a:gd name="connsiteX48" fmla="*/ 39580 w 504826"/>
              <a:gd name="connsiteY48" fmla="*/ 306642 h 396680"/>
              <a:gd name="connsiteX49" fmla="*/ 40848 w 504826"/>
              <a:gd name="connsiteY49" fmla="*/ 305233 h 396680"/>
              <a:gd name="connsiteX50" fmla="*/ 41975 w 504826"/>
              <a:gd name="connsiteY50" fmla="*/ 303965 h 396680"/>
              <a:gd name="connsiteX51" fmla="*/ 48454 w 504826"/>
              <a:gd name="connsiteY51" fmla="*/ 296923 h 396680"/>
              <a:gd name="connsiteX52" fmla="*/ 55779 w 504826"/>
              <a:gd name="connsiteY52" fmla="*/ 288612 h 396680"/>
              <a:gd name="connsiteX53" fmla="*/ 62117 w 504826"/>
              <a:gd name="connsiteY53" fmla="*/ 280443 h 396680"/>
              <a:gd name="connsiteX54" fmla="*/ 69160 w 504826"/>
              <a:gd name="connsiteY54" fmla="*/ 269597 h 396680"/>
              <a:gd name="connsiteX55" fmla="*/ 74935 w 504826"/>
              <a:gd name="connsiteY55" fmla="*/ 257202 h 396680"/>
              <a:gd name="connsiteX56" fmla="*/ 20001 w 504826"/>
              <a:gd name="connsiteY56" fmla="*/ 207339 h 396680"/>
              <a:gd name="connsiteX57" fmla="*/ 0 w 504826"/>
              <a:gd name="connsiteY57" fmla="*/ 144236 h 396680"/>
              <a:gd name="connsiteX58" fmla="*/ 26481 w 504826"/>
              <a:gd name="connsiteY58" fmla="*/ 71836 h 396680"/>
              <a:gd name="connsiteX59" fmla="*/ 98739 w 504826"/>
              <a:gd name="connsiteY59" fmla="*/ 19297 h 396680"/>
              <a:gd name="connsiteX60" fmla="*/ 198324 w 504826"/>
              <a:gd name="connsiteY60" fmla="*/ 0 h 396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</a:cxnLst>
            <a:rect l="l" t="t" r="r" b="b"/>
            <a:pathLst>
              <a:path w="504826" h="396680">
                <a:moveTo>
                  <a:pt x="426228" y="101417"/>
                </a:moveTo>
                <a:cubicBezTo>
                  <a:pt x="450456" y="114751"/>
                  <a:pt x="469611" y="131466"/>
                  <a:pt x="483697" y="151561"/>
                </a:cubicBezTo>
                <a:cubicBezTo>
                  <a:pt x="497783" y="171656"/>
                  <a:pt x="504826" y="193254"/>
                  <a:pt x="504826" y="216354"/>
                </a:cubicBezTo>
                <a:cubicBezTo>
                  <a:pt x="504826" y="238891"/>
                  <a:pt x="498159" y="259973"/>
                  <a:pt x="484824" y="279598"/>
                </a:cubicBezTo>
                <a:cubicBezTo>
                  <a:pt x="471490" y="299224"/>
                  <a:pt x="453179" y="315798"/>
                  <a:pt x="429891" y="329320"/>
                </a:cubicBezTo>
                <a:cubicBezTo>
                  <a:pt x="431769" y="333828"/>
                  <a:pt x="433694" y="337960"/>
                  <a:pt x="435666" y="341716"/>
                </a:cubicBezTo>
                <a:cubicBezTo>
                  <a:pt x="437638" y="345472"/>
                  <a:pt x="439985" y="349087"/>
                  <a:pt x="442709" y="352561"/>
                </a:cubicBezTo>
                <a:cubicBezTo>
                  <a:pt x="445431" y="356036"/>
                  <a:pt x="447545" y="358759"/>
                  <a:pt x="449047" y="360731"/>
                </a:cubicBezTo>
                <a:cubicBezTo>
                  <a:pt x="450549" y="362703"/>
                  <a:pt x="452991" y="365473"/>
                  <a:pt x="456371" y="369042"/>
                </a:cubicBezTo>
                <a:cubicBezTo>
                  <a:pt x="459752" y="372610"/>
                  <a:pt x="461911" y="374958"/>
                  <a:pt x="462851" y="376084"/>
                </a:cubicBezTo>
                <a:cubicBezTo>
                  <a:pt x="463038" y="376272"/>
                  <a:pt x="463415" y="376695"/>
                  <a:pt x="463977" y="377352"/>
                </a:cubicBezTo>
                <a:cubicBezTo>
                  <a:pt x="464541" y="378010"/>
                  <a:pt x="464963" y="378479"/>
                  <a:pt x="465245" y="378761"/>
                </a:cubicBezTo>
                <a:cubicBezTo>
                  <a:pt x="465527" y="379042"/>
                  <a:pt x="465903" y="379512"/>
                  <a:pt x="466373" y="380169"/>
                </a:cubicBezTo>
                <a:cubicBezTo>
                  <a:pt x="466841" y="380827"/>
                  <a:pt x="467171" y="381343"/>
                  <a:pt x="467359" y="381718"/>
                </a:cubicBezTo>
                <a:cubicBezTo>
                  <a:pt x="467546" y="382094"/>
                  <a:pt x="467781" y="382564"/>
                  <a:pt x="468063" y="383127"/>
                </a:cubicBezTo>
                <a:cubicBezTo>
                  <a:pt x="468345" y="383690"/>
                  <a:pt x="468532" y="384254"/>
                  <a:pt x="468625" y="384817"/>
                </a:cubicBezTo>
                <a:cubicBezTo>
                  <a:pt x="468720" y="385381"/>
                  <a:pt x="468767" y="385991"/>
                  <a:pt x="468767" y="386648"/>
                </a:cubicBezTo>
                <a:cubicBezTo>
                  <a:pt x="468767" y="387306"/>
                  <a:pt x="468673" y="387916"/>
                  <a:pt x="468485" y="388479"/>
                </a:cubicBezTo>
                <a:cubicBezTo>
                  <a:pt x="467921" y="391109"/>
                  <a:pt x="466701" y="393175"/>
                  <a:pt x="464823" y="394677"/>
                </a:cubicBezTo>
                <a:cubicBezTo>
                  <a:pt x="462945" y="396180"/>
                  <a:pt x="460879" y="396837"/>
                  <a:pt x="458625" y="396649"/>
                </a:cubicBezTo>
                <a:cubicBezTo>
                  <a:pt x="449235" y="395334"/>
                  <a:pt x="441159" y="393832"/>
                  <a:pt x="434398" y="392142"/>
                </a:cubicBezTo>
                <a:cubicBezTo>
                  <a:pt x="405476" y="384629"/>
                  <a:pt x="379371" y="372610"/>
                  <a:pt x="356083" y="356083"/>
                </a:cubicBezTo>
                <a:cubicBezTo>
                  <a:pt x="339180" y="359088"/>
                  <a:pt x="322653" y="360590"/>
                  <a:pt x="306502" y="360590"/>
                </a:cubicBezTo>
                <a:cubicBezTo>
                  <a:pt x="255606" y="360590"/>
                  <a:pt x="211283" y="348195"/>
                  <a:pt x="173535" y="323404"/>
                </a:cubicBezTo>
                <a:cubicBezTo>
                  <a:pt x="184427" y="324156"/>
                  <a:pt x="192691" y="324531"/>
                  <a:pt x="198325" y="324531"/>
                </a:cubicBezTo>
                <a:cubicBezTo>
                  <a:pt x="228562" y="324531"/>
                  <a:pt x="257578" y="320306"/>
                  <a:pt x="285373" y="311854"/>
                </a:cubicBezTo>
                <a:cubicBezTo>
                  <a:pt x="313169" y="303403"/>
                  <a:pt x="337959" y="291290"/>
                  <a:pt x="359745" y="275514"/>
                </a:cubicBezTo>
                <a:cubicBezTo>
                  <a:pt x="383221" y="258235"/>
                  <a:pt x="401250" y="238328"/>
                  <a:pt x="413833" y="215791"/>
                </a:cubicBezTo>
                <a:cubicBezTo>
                  <a:pt x="426416" y="193254"/>
                  <a:pt x="432708" y="169403"/>
                  <a:pt x="432708" y="144237"/>
                </a:cubicBezTo>
                <a:cubicBezTo>
                  <a:pt x="432708" y="129776"/>
                  <a:pt x="430549" y="115502"/>
                  <a:pt x="426228" y="101417"/>
                </a:cubicBezTo>
                <a:close/>
                <a:moveTo>
                  <a:pt x="198324" y="0"/>
                </a:moveTo>
                <a:cubicBezTo>
                  <a:pt x="234196" y="0"/>
                  <a:pt x="267390" y="6432"/>
                  <a:pt x="297908" y="19297"/>
                </a:cubicBezTo>
                <a:cubicBezTo>
                  <a:pt x="328428" y="32162"/>
                  <a:pt x="352514" y="49675"/>
                  <a:pt x="370168" y="71836"/>
                </a:cubicBezTo>
                <a:cubicBezTo>
                  <a:pt x="387821" y="93997"/>
                  <a:pt x="396648" y="118130"/>
                  <a:pt x="396648" y="144236"/>
                </a:cubicBezTo>
                <a:cubicBezTo>
                  <a:pt x="396648" y="170341"/>
                  <a:pt x="387821" y="194474"/>
                  <a:pt x="370168" y="216635"/>
                </a:cubicBezTo>
                <a:cubicBezTo>
                  <a:pt x="352514" y="238796"/>
                  <a:pt x="328428" y="256310"/>
                  <a:pt x="297908" y="269174"/>
                </a:cubicBezTo>
                <a:cubicBezTo>
                  <a:pt x="267390" y="282039"/>
                  <a:pt x="234196" y="288471"/>
                  <a:pt x="198324" y="288471"/>
                </a:cubicBezTo>
                <a:cubicBezTo>
                  <a:pt x="182173" y="288471"/>
                  <a:pt x="165646" y="286969"/>
                  <a:pt x="148743" y="283964"/>
                </a:cubicBezTo>
                <a:cubicBezTo>
                  <a:pt x="125455" y="300491"/>
                  <a:pt x="99350" y="312511"/>
                  <a:pt x="70428" y="320023"/>
                </a:cubicBezTo>
                <a:cubicBezTo>
                  <a:pt x="63666" y="321713"/>
                  <a:pt x="55591" y="323216"/>
                  <a:pt x="46201" y="324530"/>
                </a:cubicBezTo>
                <a:lnTo>
                  <a:pt x="45355" y="324530"/>
                </a:lnTo>
                <a:cubicBezTo>
                  <a:pt x="43289" y="324530"/>
                  <a:pt x="41364" y="323779"/>
                  <a:pt x="39580" y="322277"/>
                </a:cubicBezTo>
                <a:cubicBezTo>
                  <a:pt x="37796" y="320774"/>
                  <a:pt x="36716" y="318802"/>
                  <a:pt x="36341" y="316361"/>
                </a:cubicBezTo>
                <a:cubicBezTo>
                  <a:pt x="36153" y="315797"/>
                  <a:pt x="36059" y="315187"/>
                  <a:pt x="36059" y="314530"/>
                </a:cubicBezTo>
                <a:cubicBezTo>
                  <a:pt x="36059" y="313872"/>
                  <a:pt x="36105" y="313262"/>
                  <a:pt x="36200" y="312698"/>
                </a:cubicBezTo>
                <a:cubicBezTo>
                  <a:pt x="36294" y="312135"/>
                  <a:pt x="36482" y="311571"/>
                  <a:pt x="36763" y="311008"/>
                </a:cubicBezTo>
                <a:cubicBezTo>
                  <a:pt x="37045" y="310445"/>
                  <a:pt x="37280" y="309975"/>
                  <a:pt x="37467" y="309600"/>
                </a:cubicBezTo>
                <a:cubicBezTo>
                  <a:pt x="37655" y="309224"/>
                  <a:pt x="37984" y="308707"/>
                  <a:pt x="38453" y="308050"/>
                </a:cubicBezTo>
                <a:cubicBezTo>
                  <a:pt x="38923" y="307393"/>
                  <a:pt x="39299" y="306923"/>
                  <a:pt x="39580" y="306642"/>
                </a:cubicBezTo>
                <a:cubicBezTo>
                  <a:pt x="39862" y="306360"/>
                  <a:pt x="40285" y="305890"/>
                  <a:pt x="40848" y="305233"/>
                </a:cubicBezTo>
                <a:cubicBezTo>
                  <a:pt x="41411" y="304576"/>
                  <a:pt x="41787" y="304153"/>
                  <a:pt x="41975" y="303965"/>
                </a:cubicBezTo>
                <a:cubicBezTo>
                  <a:pt x="42914" y="302839"/>
                  <a:pt x="45073" y="300491"/>
                  <a:pt x="48454" y="296923"/>
                </a:cubicBezTo>
                <a:cubicBezTo>
                  <a:pt x="51835" y="293354"/>
                  <a:pt x="54276" y="290584"/>
                  <a:pt x="55779" y="288612"/>
                </a:cubicBezTo>
                <a:cubicBezTo>
                  <a:pt x="57281" y="286640"/>
                  <a:pt x="59394" y="283917"/>
                  <a:pt x="62117" y="280443"/>
                </a:cubicBezTo>
                <a:cubicBezTo>
                  <a:pt x="64840" y="276968"/>
                  <a:pt x="67188" y="273353"/>
                  <a:pt x="69160" y="269597"/>
                </a:cubicBezTo>
                <a:cubicBezTo>
                  <a:pt x="71132" y="265840"/>
                  <a:pt x="73057" y="261709"/>
                  <a:pt x="74935" y="257202"/>
                </a:cubicBezTo>
                <a:cubicBezTo>
                  <a:pt x="51647" y="243680"/>
                  <a:pt x="33336" y="227058"/>
                  <a:pt x="20001" y="207339"/>
                </a:cubicBezTo>
                <a:cubicBezTo>
                  <a:pt x="6667" y="187619"/>
                  <a:pt x="0" y="166585"/>
                  <a:pt x="0" y="144236"/>
                </a:cubicBezTo>
                <a:cubicBezTo>
                  <a:pt x="0" y="118130"/>
                  <a:pt x="8827" y="93997"/>
                  <a:pt x="26481" y="71836"/>
                </a:cubicBezTo>
                <a:cubicBezTo>
                  <a:pt x="44135" y="49675"/>
                  <a:pt x="68221" y="32162"/>
                  <a:pt x="98739" y="19297"/>
                </a:cubicBezTo>
                <a:cubicBezTo>
                  <a:pt x="129258" y="6432"/>
                  <a:pt x="162453" y="0"/>
                  <a:pt x="198324" y="0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" name="Freeform 386"/>
          <p:cNvSpPr/>
          <p:nvPr/>
        </p:nvSpPr>
        <p:spPr>
          <a:xfrm>
            <a:off x="10618236" y="4554357"/>
            <a:ext cx="506554" cy="403916"/>
          </a:xfrm>
          <a:custGeom>
            <a:avLst/>
            <a:gdLst>
              <a:gd name="connsiteX0" fmla="*/ 90147 w 534968"/>
              <a:gd name="connsiteY0" fmla="*/ 54088 h 426791"/>
              <a:gd name="connsiteX1" fmla="*/ 64652 w 534968"/>
              <a:gd name="connsiteY1" fmla="*/ 64652 h 426791"/>
              <a:gd name="connsiteX2" fmla="*/ 54089 w 534968"/>
              <a:gd name="connsiteY2" fmla="*/ 90147 h 426791"/>
              <a:gd name="connsiteX3" fmla="*/ 64652 w 534968"/>
              <a:gd name="connsiteY3" fmla="*/ 115642 h 426791"/>
              <a:gd name="connsiteX4" fmla="*/ 90147 w 534968"/>
              <a:gd name="connsiteY4" fmla="*/ 126206 h 426791"/>
              <a:gd name="connsiteX5" fmla="*/ 115642 w 534968"/>
              <a:gd name="connsiteY5" fmla="*/ 115642 h 426791"/>
              <a:gd name="connsiteX6" fmla="*/ 126206 w 534968"/>
              <a:gd name="connsiteY6" fmla="*/ 90147 h 426791"/>
              <a:gd name="connsiteX7" fmla="*/ 115642 w 534968"/>
              <a:gd name="connsiteY7" fmla="*/ 64652 h 426791"/>
              <a:gd name="connsiteX8" fmla="*/ 90147 w 534968"/>
              <a:gd name="connsiteY8" fmla="*/ 54088 h 426791"/>
              <a:gd name="connsiteX9" fmla="*/ 198325 w 534968"/>
              <a:gd name="connsiteY9" fmla="*/ 0 h 426791"/>
              <a:gd name="connsiteX10" fmla="*/ 261428 w 534968"/>
              <a:gd name="connsiteY10" fmla="*/ 0 h 426791"/>
              <a:gd name="connsiteX11" fmla="*/ 294387 w 534968"/>
              <a:gd name="connsiteY11" fmla="*/ 7465 h 426791"/>
              <a:gd name="connsiteX12" fmla="*/ 323122 w 534968"/>
              <a:gd name="connsiteY12" fmla="*/ 25636 h 426791"/>
              <a:gd name="connsiteX13" fmla="*/ 524545 w 534968"/>
              <a:gd name="connsiteY13" fmla="*/ 226777 h 426791"/>
              <a:gd name="connsiteX14" fmla="*/ 534968 w 534968"/>
              <a:gd name="connsiteY14" fmla="*/ 252412 h 426791"/>
              <a:gd name="connsiteX15" fmla="*/ 524545 w 534968"/>
              <a:gd name="connsiteY15" fmla="*/ 277766 h 426791"/>
              <a:gd name="connsiteX16" fmla="*/ 386225 w 534968"/>
              <a:gd name="connsiteY16" fmla="*/ 416368 h 426791"/>
              <a:gd name="connsiteX17" fmla="*/ 360590 w 534968"/>
              <a:gd name="connsiteY17" fmla="*/ 426791 h 426791"/>
              <a:gd name="connsiteX18" fmla="*/ 343969 w 534968"/>
              <a:gd name="connsiteY18" fmla="*/ 422847 h 426791"/>
              <a:gd name="connsiteX19" fmla="*/ 329038 w 534968"/>
              <a:gd name="connsiteY19" fmla="*/ 410170 h 426791"/>
              <a:gd name="connsiteX20" fmla="*/ 461442 w 534968"/>
              <a:gd name="connsiteY20" fmla="*/ 277766 h 426791"/>
              <a:gd name="connsiteX21" fmla="*/ 471865 w 534968"/>
              <a:gd name="connsiteY21" fmla="*/ 252412 h 426791"/>
              <a:gd name="connsiteX22" fmla="*/ 461442 w 534968"/>
              <a:gd name="connsiteY22" fmla="*/ 226777 h 426791"/>
              <a:gd name="connsiteX23" fmla="*/ 260019 w 534968"/>
              <a:gd name="connsiteY23" fmla="*/ 25636 h 426791"/>
              <a:gd name="connsiteX24" fmla="*/ 231284 w 534968"/>
              <a:gd name="connsiteY24" fmla="*/ 7465 h 426791"/>
              <a:gd name="connsiteX25" fmla="*/ 198325 w 534968"/>
              <a:gd name="connsiteY25" fmla="*/ 0 h 426791"/>
              <a:gd name="connsiteX26" fmla="*/ 36059 w 534968"/>
              <a:gd name="connsiteY26" fmla="*/ 0 h 426791"/>
              <a:gd name="connsiteX27" fmla="*/ 153251 w 534968"/>
              <a:gd name="connsiteY27" fmla="*/ 0 h 426791"/>
              <a:gd name="connsiteX28" fmla="*/ 186211 w 534968"/>
              <a:gd name="connsiteY28" fmla="*/ 7465 h 426791"/>
              <a:gd name="connsiteX29" fmla="*/ 214945 w 534968"/>
              <a:gd name="connsiteY29" fmla="*/ 25636 h 426791"/>
              <a:gd name="connsiteX30" fmla="*/ 416368 w 534968"/>
              <a:gd name="connsiteY30" fmla="*/ 226777 h 426791"/>
              <a:gd name="connsiteX31" fmla="*/ 426791 w 534968"/>
              <a:gd name="connsiteY31" fmla="*/ 252412 h 426791"/>
              <a:gd name="connsiteX32" fmla="*/ 416368 w 534968"/>
              <a:gd name="connsiteY32" fmla="*/ 277766 h 426791"/>
              <a:gd name="connsiteX33" fmla="*/ 278048 w 534968"/>
              <a:gd name="connsiteY33" fmla="*/ 416368 h 426791"/>
              <a:gd name="connsiteX34" fmla="*/ 252413 w 534968"/>
              <a:gd name="connsiteY34" fmla="*/ 426791 h 426791"/>
              <a:gd name="connsiteX35" fmla="*/ 227059 w 534968"/>
              <a:gd name="connsiteY35" fmla="*/ 416368 h 426791"/>
              <a:gd name="connsiteX36" fmla="*/ 25636 w 534968"/>
              <a:gd name="connsiteY36" fmla="*/ 214663 h 426791"/>
              <a:gd name="connsiteX37" fmla="*/ 7465 w 534968"/>
              <a:gd name="connsiteY37" fmla="*/ 186210 h 426791"/>
              <a:gd name="connsiteX38" fmla="*/ 0 w 534968"/>
              <a:gd name="connsiteY38" fmla="*/ 153250 h 426791"/>
              <a:gd name="connsiteX39" fmla="*/ 0 w 534968"/>
              <a:gd name="connsiteY39" fmla="*/ 36059 h 426791"/>
              <a:gd name="connsiteX40" fmla="*/ 10705 w 534968"/>
              <a:gd name="connsiteY40" fmla="*/ 10705 h 426791"/>
              <a:gd name="connsiteX41" fmla="*/ 36059 w 534968"/>
              <a:gd name="connsiteY41" fmla="*/ 0 h 4267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534968" h="426791">
                <a:moveTo>
                  <a:pt x="90147" y="54088"/>
                </a:moveTo>
                <a:cubicBezTo>
                  <a:pt x="80193" y="54088"/>
                  <a:pt x="71696" y="57610"/>
                  <a:pt x="64652" y="64652"/>
                </a:cubicBezTo>
                <a:cubicBezTo>
                  <a:pt x="57610" y="71695"/>
                  <a:pt x="54089" y="80194"/>
                  <a:pt x="54089" y="90147"/>
                </a:cubicBezTo>
                <a:cubicBezTo>
                  <a:pt x="54089" y="100101"/>
                  <a:pt x="57610" y="108599"/>
                  <a:pt x="64652" y="115642"/>
                </a:cubicBezTo>
                <a:cubicBezTo>
                  <a:pt x="71696" y="122685"/>
                  <a:pt x="80193" y="126206"/>
                  <a:pt x="90147" y="126206"/>
                </a:cubicBezTo>
                <a:cubicBezTo>
                  <a:pt x="100101" y="126206"/>
                  <a:pt x="108600" y="122685"/>
                  <a:pt x="115642" y="115642"/>
                </a:cubicBezTo>
                <a:cubicBezTo>
                  <a:pt x="122685" y="108599"/>
                  <a:pt x="126206" y="100101"/>
                  <a:pt x="126206" y="90147"/>
                </a:cubicBezTo>
                <a:cubicBezTo>
                  <a:pt x="126206" y="80194"/>
                  <a:pt x="122685" y="71695"/>
                  <a:pt x="115642" y="64652"/>
                </a:cubicBezTo>
                <a:cubicBezTo>
                  <a:pt x="108600" y="57610"/>
                  <a:pt x="100101" y="54088"/>
                  <a:pt x="90147" y="54088"/>
                </a:cubicBezTo>
                <a:close/>
                <a:moveTo>
                  <a:pt x="198325" y="0"/>
                </a:moveTo>
                <a:lnTo>
                  <a:pt x="261428" y="0"/>
                </a:lnTo>
                <a:cubicBezTo>
                  <a:pt x="271381" y="0"/>
                  <a:pt x="282368" y="2488"/>
                  <a:pt x="294387" y="7465"/>
                </a:cubicBezTo>
                <a:cubicBezTo>
                  <a:pt x="306407" y="12442"/>
                  <a:pt x="315985" y="18499"/>
                  <a:pt x="323122" y="25636"/>
                </a:cubicBezTo>
                <a:lnTo>
                  <a:pt x="524545" y="226777"/>
                </a:lnTo>
                <a:cubicBezTo>
                  <a:pt x="531494" y="234101"/>
                  <a:pt x="534968" y="242647"/>
                  <a:pt x="534968" y="252412"/>
                </a:cubicBezTo>
                <a:cubicBezTo>
                  <a:pt x="534968" y="262366"/>
                  <a:pt x="531494" y="270818"/>
                  <a:pt x="524545" y="277766"/>
                </a:cubicBezTo>
                <a:lnTo>
                  <a:pt x="386225" y="416368"/>
                </a:lnTo>
                <a:cubicBezTo>
                  <a:pt x="378901" y="423317"/>
                  <a:pt x="370355" y="426791"/>
                  <a:pt x="360590" y="426791"/>
                </a:cubicBezTo>
                <a:cubicBezTo>
                  <a:pt x="353828" y="426791"/>
                  <a:pt x="348287" y="425477"/>
                  <a:pt x="343969" y="422847"/>
                </a:cubicBezTo>
                <a:cubicBezTo>
                  <a:pt x="339649" y="420218"/>
                  <a:pt x="334672" y="415992"/>
                  <a:pt x="329038" y="410170"/>
                </a:cubicBezTo>
                <a:lnTo>
                  <a:pt x="461442" y="277766"/>
                </a:lnTo>
                <a:cubicBezTo>
                  <a:pt x="468391" y="270818"/>
                  <a:pt x="471865" y="262366"/>
                  <a:pt x="471865" y="252412"/>
                </a:cubicBezTo>
                <a:cubicBezTo>
                  <a:pt x="471865" y="242647"/>
                  <a:pt x="468391" y="234101"/>
                  <a:pt x="461442" y="226777"/>
                </a:cubicBezTo>
                <a:lnTo>
                  <a:pt x="260019" y="25636"/>
                </a:lnTo>
                <a:cubicBezTo>
                  <a:pt x="252882" y="18499"/>
                  <a:pt x="243304" y="12442"/>
                  <a:pt x="231284" y="7465"/>
                </a:cubicBezTo>
                <a:cubicBezTo>
                  <a:pt x="219265" y="2488"/>
                  <a:pt x="208277" y="0"/>
                  <a:pt x="198325" y="0"/>
                </a:cubicBezTo>
                <a:close/>
                <a:moveTo>
                  <a:pt x="36059" y="0"/>
                </a:moveTo>
                <a:lnTo>
                  <a:pt x="153251" y="0"/>
                </a:lnTo>
                <a:cubicBezTo>
                  <a:pt x="163204" y="0"/>
                  <a:pt x="174191" y="2488"/>
                  <a:pt x="186211" y="7465"/>
                </a:cubicBezTo>
                <a:cubicBezTo>
                  <a:pt x="198230" y="12442"/>
                  <a:pt x="207808" y="18499"/>
                  <a:pt x="214945" y="25636"/>
                </a:cubicBezTo>
                <a:lnTo>
                  <a:pt x="416368" y="226777"/>
                </a:lnTo>
                <a:cubicBezTo>
                  <a:pt x="423317" y="234101"/>
                  <a:pt x="426791" y="242647"/>
                  <a:pt x="426791" y="252412"/>
                </a:cubicBezTo>
                <a:cubicBezTo>
                  <a:pt x="426791" y="262366"/>
                  <a:pt x="423317" y="270818"/>
                  <a:pt x="416368" y="277766"/>
                </a:cubicBezTo>
                <a:lnTo>
                  <a:pt x="278048" y="416368"/>
                </a:lnTo>
                <a:cubicBezTo>
                  <a:pt x="270724" y="423317"/>
                  <a:pt x="262178" y="426791"/>
                  <a:pt x="252413" y="426791"/>
                </a:cubicBezTo>
                <a:cubicBezTo>
                  <a:pt x="242458" y="426791"/>
                  <a:pt x="234007" y="423317"/>
                  <a:pt x="227059" y="416368"/>
                </a:cubicBezTo>
                <a:lnTo>
                  <a:pt x="25636" y="214663"/>
                </a:lnTo>
                <a:cubicBezTo>
                  <a:pt x="18499" y="207714"/>
                  <a:pt x="12442" y="198230"/>
                  <a:pt x="7465" y="186210"/>
                </a:cubicBezTo>
                <a:cubicBezTo>
                  <a:pt x="2488" y="174191"/>
                  <a:pt x="0" y="163204"/>
                  <a:pt x="0" y="153250"/>
                </a:cubicBezTo>
                <a:lnTo>
                  <a:pt x="0" y="36059"/>
                </a:lnTo>
                <a:cubicBezTo>
                  <a:pt x="0" y="26293"/>
                  <a:pt x="3568" y="17842"/>
                  <a:pt x="10705" y="10705"/>
                </a:cubicBezTo>
                <a:cubicBezTo>
                  <a:pt x="17841" y="3568"/>
                  <a:pt x="26293" y="0"/>
                  <a:pt x="36059" y="0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Freeform 452"/>
          <p:cNvSpPr/>
          <p:nvPr/>
        </p:nvSpPr>
        <p:spPr>
          <a:xfrm>
            <a:off x="735467" y="2787716"/>
            <a:ext cx="409726" cy="409516"/>
          </a:xfrm>
          <a:custGeom>
            <a:avLst/>
            <a:gdLst/>
            <a:ahLst/>
            <a:cxnLst/>
            <a:rect l="l" t="t" r="r" b="b"/>
            <a:pathLst>
              <a:path w="432708" h="432707">
                <a:moveTo>
                  <a:pt x="216354" y="0"/>
                </a:moveTo>
                <a:cubicBezTo>
                  <a:pt x="255606" y="0"/>
                  <a:pt x="291805" y="9672"/>
                  <a:pt x="324953" y="29016"/>
                </a:cubicBezTo>
                <a:cubicBezTo>
                  <a:pt x="358101" y="48360"/>
                  <a:pt x="384347" y="74606"/>
                  <a:pt x="403691" y="107754"/>
                </a:cubicBezTo>
                <a:cubicBezTo>
                  <a:pt x="423036" y="140902"/>
                  <a:pt x="432708" y="177102"/>
                  <a:pt x="432708" y="216353"/>
                </a:cubicBezTo>
                <a:cubicBezTo>
                  <a:pt x="432708" y="255605"/>
                  <a:pt x="423036" y="291805"/>
                  <a:pt x="403691" y="324953"/>
                </a:cubicBezTo>
                <a:cubicBezTo>
                  <a:pt x="384347" y="358101"/>
                  <a:pt x="358101" y="384347"/>
                  <a:pt x="324953" y="403691"/>
                </a:cubicBezTo>
                <a:cubicBezTo>
                  <a:pt x="291805" y="423035"/>
                  <a:pt x="255606" y="432707"/>
                  <a:pt x="216354" y="432707"/>
                </a:cubicBezTo>
                <a:cubicBezTo>
                  <a:pt x="177102" y="432707"/>
                  <a:pt x="140902" y="423035"/>
                  <a:pt x="107755" y="403691"/>
                </a:cubicBezTo>
                <a:cubicBezTo>
                  <a:pt x="74607" y="384347"/>
                  <a:pt x="48361" y="358101"/>
                  <a:pt x="29017" y="324953"/>
                </a:cubicBezTo>
                <a:cubicBezTo>
                  <a:pt x="9672" y="291805"/>
                  <a:pt x="0" y="255605"/>
                  <a:pt x="0" y="216353"/>
                </a:cubicBezTo>
                <a:cubicBezTo>
                  <a:pt x="0" y="177102"/>
                  <a:pt x="9672" y="140902"/>
                  <a:pt x="29017" y="107754"/>
                </a:cubicBezTo>
                <a:cubicBezTo>
                  <a:pt x="48361" y="74606"/>
                  <a:pt x="74607" y="48360"/>
                  <a:pt x="107755" y="29016"/>
                </a:cubicBezTo>
                <a:cubicBezTo>
                  <a:pt x="140902" y="9672"/>
                  <a:pt x="177102" y="0"/>
                  <a:pt x="216354" y="0"/>
                </a:cubicBezTo>
                <a:close/>
                <a:moveTo>
                  <a:pt x="185366" y="72118"/>
                </a:moveTo>
                <a:cubicBezTo>
                  <a:pt x="182736" y="72118"/>
                  <a:pt x="180483" y="72869"/>
                  <a:pt x="178605" y="74371"/>
                </a:cubicBezTo>
                <a:cubicBezTo>
                  <a:pt x="176727" y="75498"/>
                  <a:pt x="175788" y="77188"/>
                  <a:pt x="175788" y="79442"/>
                </a:cubicBezTo>
                <a:lnTo>
                  <a:pt x="180577" y="254384"/>
                </a:lnTo>
                <a:cubicBezTo>
                  <a:pt x="180577" y="256262"/>
                  <a:pt x="181516" y="257906"/>
                  <a:pt x="183394" y="259314"/>
                </a:cubicBezTo>
                <a:cubicBezTo>
                  <a:pt x="185272" y="260723"/>
                  <a:pt x="187525" y="261427"/>
                  <a:pt x="190155" y="261427"/>
                </a:cubicBezTo>
                <a:lnTo>
                  <a:pt x="242271" y="261427"/>
                </a:lnTo>
                <a:cubicBezTo>
                  <a:pt x="244901" y="261427"/>
                  <a:pt x="247107" y="260723"/>
                  <a:pt x="248891" y="259314"/>
                </a:cubicBezTo>
                <a:cubicBezTo>
                  <a:pt x="250676" y="257906"/>
                  <a:pt x="251662" y="256262"/>
                  <a:pt x="251849" y="254384"/>
                </a:cubicBezTo>
                <a:lnTo>
                  <a:pt x="256920" y="79442"/>
                </a:lnTo>
                <a:cubicBezTo>
                  <a:pt x="256920" y="77188"/>
                  <a:pt x="255981" y="75498"/>
                  <a:pt x="254103" y="74371"/>
                </a:cubicBezTo>
                <a:cubicBezTo>
                  <a:pt x="252225" y="72869"/>
                  <a:pt x="249971" y="72118"/>
                  <a:pt x="247342" y="72118"/>
                </a:cubicBezTo>
                <a:lnTo>
                  <a:pt x="185366" y="72118"/>
                </a:lnTo>
                <a:close/>
                <a:moveTo>
                  <a:pt x="189591" y="288471"/>
                </a:moveTo>
                <a:cubicBezTo>
                  <a:pt x="187150" y="288471"/>
                  <a:pt x="184990" y="289410"/>
                  <a:pt x="183112" y="291288"/>
                </a:cubicBezTo>
                <a:cubicBezTo>
                  <a:pt x="181234" y="293167"/>
                  <a:pt x="180295" y="295326"/>
                  <a:pt x="180295" y="297768"/>
                </a:cubicBezTo>
                <a:lnTo>
                  <a:pt x="180295" y="351293"/>
                </a:lnTo>
                <a:cubicBezTo>
                  <a:pt x="180295" y="353734"/>
                  <a:pt x="181234" y="355894"/>
                  <a:pt x="183112" y="357772"/>
                </a:cubicBezTo>
                <a:cubicBezTo>
                  <a:pt x="184990" y="359650"/>
                  <a:pt x="187150" y="360589"/>
                  <a:pt x="189591" y="360589"/>
                </a:cubicBezTo>
                <a:lnTo>
                  <a:pt x="243680" y="360589"/>
                </a:lnTo>
                <a:cubicBezTo>
                  <a:pt x="246121" y="360589"/>
                  <a:pt x="248187" y="359697"/>
                  <a:pt x="249877" y="357913"/>
                </a:cubicBezTo>
                <a:cubicBezTo>
                  <a:pt x="251568" y="356129"/>
                  <a:pt x="252413" y="353922"/>
                  <a:pt x="252413" y="351293"/>
                </a:cubicBezTo>
                <a:lnTo>
                  <a:pt x="252413" y="297768"/>
                </a:lnTo>
                <a:cubicBezTo>
                  <a:pt x="252413" y="295139"/>
                  <a:pt x="251568" y="292932"/>
                  <a:pt x="249877" y="291147"/>
                </a:cubicBezTo>
                <a:cubicBezTo>
                  <a:pt x="248187" y="289363"/>
                  <a:pt x="246121" y="288471"/>
                  <a:pt x="243680" y="288471"/>
                </a:cubicBezTo>
                <a:lnTo>
                  <a:pt x="189591" y="288471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7" name="Freeform 463"/>
          <p:cNvSpPr/>
          <p:nvPr/>
        </p:nvSpPr>
        <p:spPr>
          <a:xfrm>
            <a:off x="10629439" y="985674"/>
            <a:ext cx="454411" cy="405517"/>
          </a:xfrm>
          <a:custGeom>
            <a:avLst/>
            <a:gdLst>
              <a:gd name="connsiteX0" fmla="*/ 247622 w 504825"/>
              <a:gd name="connsiteY0" fmla="*/ 247341 h 450736"/>
              <a:gd name="connsiteX1" fmla="*/ 258045 w 504825"/>
              <a:gd name="connsiteY1" fmla="*/ 267765 h 450736"/>
              <a:gd name="connsiteX2" fmla="*/ 269455 w 504825"/>
              <a:gd name="connsiteY2" fmla="*/ 285654 h 450736"/>
              <a:gd name="connsiteX3" fmla="*/ 283822 w 504825"/>
              <a:gd name="connsiteY3" fmla="*/ 301571 h 450736"/>
              <a:gd name="connsiteX4" fmla="*/ 301570 w 504825"/>
              <a:gd name="connsiteY4" fmla="*/ 311431 h 450736"/>
              <a:gd name="connsiteX5" fmla="*/ 324529 w 504825"/>
              <a:gd name="connsiteY5" fmla="*/ 315515 h 450736"/>
              <a:gd name="connsiteX6" fmla="*/ 396647 w 504825"/>
              <a:gd name="connsiteY6" fmla="*/ 315515 h 450736"/>
              <a:gd name="connsiteX7" fmla="*/ 396647 w 504825"/>
              <a:gd name="connsiteY7" fmla="*/ 261427 h 450736"/>
              <a:gd name="connsiteX8" fmla="*/ 399183 w 504825"/>
              <a:gd name="connsiteY8" fmla="*/ 254948 h 450736"/>
              <a:gd name="connsiteX9" fmla="*/ 405662 w 504825"/>
              <a:gd name="connsiteY9" fmla="*/ 252412 h 450736"/>
              <a:gd name="connsiteX10" fmla="*/ 412423 w 504825"/>
              <a:gd name="connsiteY10" fmla="*/ 255229 h 450736"/>
              <a:gd name="connsiteX11" fmla="*/ 502289 w 504825"/>
              <a:gd name="connsiteY11" fmla="*/ 345095 h 450736"/>
              <a:gd name="connsiteX12" fmla="*/ 504824 w 504825"/>
              <a:gd name="connsiteY12" fmla="*/ 351574 h 450736"/>
              <a:gd name="connsiteX13" fmla="*/ 502289 w 504825"/>
              <a:gd name="connsiteY13" fmla="*/ 358054 h 450736"/>
              <a:gd name="connsiteX14" fmla="*/ 412141 w 504825"/>
              <a:gd name="connsiteY14" fmla="*/ 448201 h 450736"/>
              <a:gd name="connsiteX15" fmla="*/ 405662 w 504825"/>
              <a:gd name="connsiteY15" fmla="*/ 450736 h 450736"/>
              <a:gd name="connsiteX16" fmla="*/ 399323 w 504825"/>
              <a:gd name="connsiteY16" fmla="*/ 448060 h 450736"/>
              <a:gd name="connsiteX17" fmla="*/ 396647 w 504825"/>
              <a:gd name="connsiteY17" fmla="*/ 441722 h 450736"/>
              <a:gd name="connsiteX18" fmla="*/ 396647 w 504825"/>
              <a:gd name="connsiteY18" fmla="*/ 387633 h 450736"/>
              <a:gd name="connsiteX19" fmla="*/ 372702 w 504825"/>
              <a:gd name="connsiteY19" fmla="*/ 387774 h 450736"/>
              <a:gd name="connsiteX20" fmla="*/ 349883 w 504825"/>
              <a:gd name="connsiteY20" fmla="*/ 388056 h 450736"/>
              <a:gd name="connsiteX21" fmla="*/ 329318 w 504825"/>
              <a:gd name="connsiteY21" fmla="*/ 387774 h 450736"/>
              <a:gd name="connsiteX22" fmla="*/ 309317 w 504825"/>
              <a:gd name="connsiteY22" fmla="*/ 386366 h 450736"/>
              <a:gd name="connsiteX23" fmla="*/ 291288 w 504825"/>
              <a:gd name="connsiteY23" fmla="*/ 383408 h 450736"/>
              <a:gd name="connsiteX24" fmla="*/ 273540 w 504825"/>
              <a:gd name="connsiteY24" fmla="*/ 378196 h 450736"/>
              <a:gd name="connsiteX25" fmla="*/ 257201 w 504825"/>
              <a:gd name="connsiteY25" fmla="*/ 370167 h 450736"/>
              <a:gd name="connsiteX26" fmla="*/ 240580 w 504825"/>
              <a:gd name="connsiteY26" fmla="*/ 358899 h 450736"/>
              <a:gd name="connsiteX27" fmla="*/ 225086 w 504825"/>
              <a:gd name="connsiteY27" fmla="*/ 343827 h 450736"/>
              <a:gd name="connsiteX28" fmla="*/ 209310 w 504825"/>
              <a:gd name="connsiteY28" fmla="*/ 324248 h 450736"/>
              <a:gd name="connsiteX29" fmla="*/ 247622 w 504825"/>
              <a:gd name="connsiteY29" fmla="*/ 247341 h 450736"/>
              <a:gd name="connsiteX30" fmla="*/ 9015 w 504825"/>
              <a:gd name="connsiteY30" fmla="*/ 63103 h 450736"/>
              <a:gd name="connsiteX31" fmla="*/ 72118 w 504825"/>
              <a:gd name="connsiteY31" fmla="*/ 63103 h 450736"/>
              <a:gd name="connsiteX32" fmla="*/ 187619 w 504825"/>
              <a:gd name="connsiteY32" fmla="*/ 126488 h 450736"/>
              <a:gd name="connsiteX33" fmla="*/ 149025 w 504825"/>
              <a:gd name="connsiteY33" fmla="*/ 203395 h 450736"/>
              <a:gd name="connsiteX34" fmla="*/ 138601 w 504825"/>
              <a:gd name="connsiteY34" fmla="*/ 182971 h 450736"/>
              <a:gd name="connsiteX35" fmla="*/ 127192 w 504825"/>
              <a:gd name="connsiteY35" fmla="*/ 165082 h 450736"/>
              <a:gd name="connsiteX36" fmla="*/ 112825 w 504825"/>
              <a:gd name="connsiteY36" fmla="*/ 149165 h 450736"/>
              <a:gd name="connsiteX37" fmla="*/ 95077 w 504825"/>
              <a:gd name="connsiteY37" fmla="*/ 139306 h 450736"/>
              <a:gd name="connsiteX38" fmla="*/ 72118 w 504825"/>
              <a:gd name="connsiteY38" fmla="*/ 135221 h 450736"/>
              <a:gd name="connsiteX39" fmla="*/ 9015 w 504825"/>
              <a:gd name="connsiteY39" fmla="*/ 135221 h 450736"/>
              <a:gd name="connsiteX40" fmla="*/ 2535 w 504825"/>
              <a:gd name="connsiteY40" fmla="*/ 132685 h 450736"/>
              <a:gd name="connsiteX41" fmla="*/ 0 w 504825"/>
              <a:gd name="connsiteY41" fmla="*/ 126206 h 450736"/>
              <a:gd name="connsiteX42" fmla="*/ 0 w 504825"/>
              <a:gd name="connsiteY42" fmla="*/ 72118 h 450736"/>
              <a:gd name="connsiteX43" fmla="*/ 2535 w 504825"/>
              <a:gd name="connsiteY43" fmla="*/ 65638 h 450736"/>
              <a:gd name="connsiteX44" fmla="*/ 9015 w 504825"/>
              <a:gd name="connsiteY44" fmla="*/ 63103 h 450736"/>
              <a:gd name="connsiteX45" fmla="*/ 405663 w 504825"/>
              <a:gd name="connsiteY45" fmla="*/ 0 h 450736"/>
              <a:gd name="connsiteX46" fmla="*/ 412424 w 504825"/>
              <a:gd name="connsiteY46" fmla="*/ 2817 h 450736"/>
              <a:gd name="connsiteX47" fmla="*/ 502290 w 504825"/>
              <a:gd name="connsiteY47" fmla="*/ 92683 h 450736"/>
              <a:gd name="connsiteX48" fmla="*/ 504825 w 504825"/>
              <a:gd name="connsiteY48" fmla="*/ 99162 h 450736"/>
              <a:gd name="connsiteX49" fmla="*/ 502290 w 504825"/>
              <a:gd name="connsiteY49" fmla="*/ 105641 h 450736"/>
              <a:gd name="connsiteX50" fmla="*/ 412142 w 504825"/>
              <a:gd name="connsiteY50" fmla="*/ 195788 h 450736"/>
              <a:gd name="connsiteX51" fmla="*/ 405663 w 504825"/>
              <a:gd name="connsiteY51" fmla="*/ 198324 h 450736"/>
              <a:gd name="connsiteX52" fmla="*/ 399324 w 504825"/>
              <a:gd name="connsiteY52" fmla="*/ 195647 h 450736"/>
              <a:gd name="connsiteX53" fmla="*/ 396648 w 504825"/>
              <a:gd name="connsiteY53" fmla="*/ 189309 h 450736"/>
              <a:gd name="connsiteX54" fmla="*/ 396648 w 504825"/>
              <a:gd name="connsiteY54" fmla="*/ 135221 h 450736"/>
              <a:gd name="connsiteX55" fmla="*/ 324530 w 504825"/>
              <a:gd name="connsiteY55" fmla="*/ 135221 h 450736"/>
              <a:gd name="connsiteX56" fmla="*/ 300022 w 504825"/>
              <a:gd name="connsiteY56" fmla="*/ 139446 h 450736"/>
              <a:gd name="connsiteX57" fmla="*/ 280583 w 504825"/>
              <a:gd name="connsiteY57" fmla="*/ 152123 h 450736"/>
              <a:gd name="connsiteX58" fmla="*/ 266216 w 504825"/>
              <a:gd name="connsiteY58" fmla="*/ 169449 h 450736"/>
              <a:gd name="connsiteX59" fmla="*/ 253539 w 504825"/>
              <a:gd name="connsiteY59" fmla="*/ 191281 h 450736"/>
              <a:gd name="connsiteX60" fmla="*/ 231566 w 504825"/>
              <a:gd name="connsiteY60" fmla="*/ 239454 h 450736"/>
              <a:gd name="connsiteX61" fmla="*/ 217621 w 504825"/>
              <a:gd name="connsiteY61" fmla="*/ 270723 h 450736"/>
              <a:gd name="connsiteX62" fmla="*/ 202409 w 504825"/>
              <a:gd name="connsiteY62" fmla="*/ 300303 h 450736"/>
              <a:gd name="connsiteX63" fmla="*/ 184379 w 504825"/>
              <a:gd name="connsiteY63" fmla="*/ 328474 h 450736"/>
              <a:gd name="connsiteX64" fmla="*/ 163533 w 504825"/>
              <a:gd name="connsiteY64" fmla="*/ 351856 h 450736"/>
              <a:gd name="connsiteX65" fmla="*/ 138179 w 504825"/>
              <a:gd name="connsiteY65" fmla="*/ 371153 h 450736"/>
              <a:gd name="connsiteX66" fmla="*/ 108177 w 504825"/>
              <a:gd name="connsiteY66" fmla="*/ 382985 h 450736"/>
              <a:gd name="connsiteX67" fmla="*/ 72118 w 504825"/>
              <a:gd name="connsiteY67" fmla="*/ 387633 h 450736"/>
              <a:gd name="connsiteX68" fmla="*/ 9015 w 504825"/>
              <a:gd name="connsiteY68" fmla="*/ 387633 h 450736"/>
              <a:gd name="connsiteX69" fmla="*/ 2535 w 504825"/>
              <a:gd name="connsiteY69" fmla="*/ 385098 h 450736"/>
              <a:gd name="connsiteX70" fmla="*/ 0 w 504825"/>
              <a:gd name="connsiteY70" fmla="*/ 378619 h 450736"/>
              <a:gd name="connsiteX71" fmla="*/ 0 w 504825"/>
              <a:gd name="connsiteY71" fmla="*/ 324530 h 450736"/>
              <a:gd name="connsiteX72" fmla="*/ 2535 w 504825"/>
              <a:gd name="connsiteY72" fmla="*/ 318051 h 450736"/>
              <a:gd name="connsiteX73" fmla="*/ 9015 w 504825"/>
              <a:gd name="connsiteY73" fmla="*/ 315515 h 450736"/>
              <a:gd name="connsiteX74" fmla="*/ 72118 w 504825"/>
              <a:gd name="connsiteY74" fmla="*/ 315515 h 450736"/>
              <a:gd name="connsiteX75" fmla="*/ 96627 w 504825"/>
              <a:gd name="connsiteY75" fmla="*/ 311290 h 450736"/>
              <a:gd name="connsiteX76" fmla="*/ 116064 w 504825"/>
              <a:gd name="connsiteY76" fmla="*/ 298613 h 450736"/>
              <a:gd name="connsiteX77" fmla="*/ 130432 w 504825"/>
              <a:gd name="connsiteY77" fmla="*/ 281288 h 450736"/>
              <a:gd name="connsiteX78" fmla="*/ 143109 w 504825"/>
              <a:gd name="connsiteY78" fmla="*/ 259455 h 450736"/>
              <a:gd name="connsiteX79" fmla="*/ 165082 w 504825"/>
              <a:gd name="connsiteY79" fmla="*/ 211283 h 450736"/>
              <a:gd name="connsiteX80" fmla="*/ 179027 w 504825"/>
              <a:gd name="connsiteY80" fmla="*/ 180013 h 450736"/>
              <a:gd name="connsiteX81" fmla="*/ 194239 w 504825"/>
              <a:gd name="connsiteY81" fmla="*/ 150433 h 450736"/>
              <a:gd name="connsiteX82" fmla="*/ 212269 w 504825"/>
              <a:gd name="connsiteY82" fmla="*/ 122262 h 450736"/>
              <a:gd name="connsiteX83" fmla="*/ 233115 w 504825"/>
              <a:gd name="connsiteY83" fmla="*/ 98880 h 450736"/>
              <a:gd name="connsiteX84" fmla="*/ 258469 w 504825"/>
              <a:gd name="connsiteY84" fmla="*/ 79583 h 450736"/>
              <a:gd name="connsiteX85" fmla="*/ 288471 w 504825"/>
              <a:gd name="connsiteY85" fmla="*/ 67751 h 450736"/>
              <a:gd name="connsiteX86" fmla="*/ 324530 w 504825"/>
              <a:gd name="connsiteY86" fmla="*/ 63103 h 450736"/>
              <a:gd name="connsiteX87" fmla="*/ 396648 w 504825"/>
              <a:gd name="connsiteY87" fmla="*/ 63103 h 450736"/>
              <a:gd name="connsiteX88" fmla="*/ 396648 w 504825"/>
              <a:gd name="connsiteY88" fmla="*/ 9014 h 450736"/>
              <a:gd name="connsiteX89" fmla="*/ 399184 w 504825"/>
              <a:gd name="connsiteY89" fmla="*/ 2535 h 450736"/>
              <a:gd name="connsiteX90" fmla="*/ 405663 w 504825"/>
              <a:gd name="connsiteY90" fmla="*/ 0 h 4507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</a:cxnLst>
            <a:rect l="l" t="t" r="r" b="b"/>
            <a:pathLst>
              <a:path w="504825" h="450736">
                <a:moveTo>
                  <a:pt x="247622" y="247341"/>
                </a:moveTo>
                <a:cubicBezTo>
                  <a:pt x="251754" y="255793"/>
                  <a:pt x="255229" y="262601"/>
                  <a:pt x="258045" y="267765"/>
                </a:cubicBezTo>
                <a:cubicBezTo>
                  <a:pt x="260863" y="272930"/>
                  <a:pt x="264666" y="278893"/>
                  <a:pt x="269455" y="285654"/>
                </a:cubicBezTo>
                <a:cubicBezTo>
                  <a:pt x="274244" y="292415"/>
                  <a:pt x="279033" y="297721"/>
                  <a:pt x="283822" y="301571"/>
                </a:cubicBezTo>
                <a:cubicBezTo>
                  <a:pt x="288611" y="305421"/>
                  <a:pt x="294527" y="308707"/>
                  <a:pt x="301570" y="311431"/>
                </a:cubicBezTo>
                <a:cubicBezTo>
                  <a:pt x="308613" y="314154"/>
                  <a:pt x="316266" y="315515"/>
                  <a:pt x="324529" y="315515"/>
                </a:cubicBezTo>
                <a:lnTo>
                  <a:pt x="396647" y="315515"/>
                </a:lnTo>
                <a:lnTo>
                  <a:pt x="396647" y="261427"/>
                </a:lnTo>
                <a:cubicBezTo>
                  <a:pt x="396647" y="258798"/>
                  <a:pt x="397492" y="256638"/>
                  <a:pt x="399183" y="254948"/>
                </a:cubicBezTo>
                <a:cubicBezTo>
                  <a:pt x="400873" y="253257"/>
                  <a:pt x="403033" y="252412"/>
                  <a:pt x="405662" y="252412"/>
                </a:cubicBezTo>
                <a:cubicBezTo>
                  <a:pt x="407915" y="252412"/>
                  <a:pt x="410169" y="253351"/>
                  <a:pt x="412423" y="255229"/>
                </a:cubicBezTo>
                <a:lnTo>
                  <a:pt x="502289" y="345095"/>
                </a:lnTo>
                <a:cubicBezTo>
                  <a:pt x="503979" y="346785"/>
                  <a:pt x="504824" y="348945"/>
                  <a:pt x="504824" y="351574"/>
                </a:cubicBezTo>
                <a:cubicBezTo>
                  <a:pt x="504824" y="354204"/>
                  <a:pt x="503979" y="356363"/>
                  <a:pt x="502289" y="358054"/>
                </a:cubicBezTo>
                <a:lnTo>
                  <a:pt x="412141" y="448201"/>
                </a:lnTo>
                <a:cubicBezTo>
                  <a:pt x="410451" y="449891"/>
                  <a:pt x="408292" y="450736"/>
                  <a:pt x="405662" y="450736"/>
                </a:cubicBezTo>
                <a:cubicBezTo>
                  <a:pt x="403221" y="450736"/>
                  <a:pt x="401108" y="449844"/>
                  <a:pt x="399323" y="448060"/>
                </a:cubicBezTo>
                <a:cubicBezTo>
                  <a:pt x="397539" y="446276"/>
                  <a:pt x="396647" y="444163"/>
                  <a:pt x="396647" y="441722"/>
                </a:cubicBezTo>
                <a:lnTo>
                  <a:pt x="396647" y="387633"/>
                </a:lnTo>
                <a:cubicBezTo>
                  <a:pt x="390637" y="387633"/>
                  <a:pt x="382656" y="387680"/>
                  <a:pt x="372702" y="387774"/>
                </a:cubicBezTo>
                <a:cubicBezTo>
                  <a:pt x="362748" y="387868"/>
                  <a:pt x="355142" y="387962"/>
                  <a:pt x="349883" y="388056"/>
                </a:cubicBezTo>
                <a:cubicBezTo>
                  <a:pt x="344625" y="388150"/>
                  <a:pt x="337770" y="388056"/>
                  <a:pt x="329318" y="387774"/>
                </a:cubicBezTo>
                <a:cubicBezTo>
                  <a:pt x="320867" y="387492"/>
                  <a:pt x="314200" y="387023"/>
                  <a:pt x="309317" y="386366"/>
                </a:cubicBezTo>
                <a:cubicBezTo>
                  <a:pt x="304434" y="385708"/>
                  <a:pt x="298424" y="384722"/>
                  <a:pt x="291288" y="383408"/>
                </a:cubicBezTo>
                <a:cubicBezTo>
                  <a:pt x="284151" y="382093"/>
                  <a:pt x="278235" y="380356"/>
                  <a:pt x="273540" y="378196"/>
                </a:cubicBezTo>
                <a:cubicBezTo>
                  <a:pt x="268845" y="376036"/>
                  <a:pt x="263398" y="373360"/>
                  <a:pt x="257201" y="370167"/>
                </a:cubicBezTo>
                <a:cubicBezTo>
                  <a:pt x="251003" y="366975"/>
                  <a:pt x="245463" y="363218"/>
                  <a:pt x="240580" y="358899"/>
                </a:cubicBezTo>
                <a:cubicBezTo>
                  <a:pt x="235696" y="354579"/>
                  <a:pt x="230532" y="349555"/>
                  <a:pt x="225086" y="343827"/>
                </a:cubicBezTo>
                <a:cubicBezTo>
                  <a:pt x="219639" y="338099"/>
                  <a:pt x="214381" y="331573"/>
                  <a:pt x="209310" y="324248"/>
                </a:cubicBezTo>
                <a:cubicBezTo>
                  <a:pt x="220391" y="306782"/>
                  <a:pt x="233161" y="281147"/>
                  <a:pt x="247622" y="247341"/>
                </a:cubicBezTo>
                <a:close/>
                <a:moveTo>
                  <a:pt x="9015" y="63103"/>
                </a:moveTo>
                <a:lnTo>
                  <a:pt x="72118" y="63103"/>
                </a:lnTo>
                <a:cubicBezTo>
                  <a:pt x="119069" y="63103"/>
                  <a:pt x="157570" y="84231"/>
                  <a:pt x="187619" y="126488"/>
                </a:cubicBezTo>
                <a:cubicBezTo>
                  <a:pt x="176351" y="143766"/>
                  <a:pt x="163486" y="169401"/>
                  <a:pt x="149025" y="203395"/>
                </a:cubicBezTo>
                <a:cubicBezTo>
                  <a:pt x="144893" y="194943"/>
                  <a:pt x="141419" y="188135"/>
                  <a:pt x="138601" y="182971"/>
                </a:cubicBezTo>
                <a:cubicBezTo>
                  <a:pt x="135784" y="177806"/>
                  <a:pt x="131981" y="171843"/>
                  <a:pt x="127192" y="165082"/>
                </a:cubicBezTo>
                <a:cubicBezTo>
                  <a:pt x="122403" y="158321"/>
                  <a:pt x="117614" y="153016"/>
                  <a:pt x="112825" y="149165"/>
                </a:cubicBezTo>
                <a:cubicBezTo>
                  <a:pt x="108036" y="145315"/>
                  <a:pt x="102120" y="142029"/>
                  <a:pt x="95077" y="139306"/>
                </a:cubicBezTo>
                <a:cubicBezTo>
                  <a:pt x="88035" y="136582"/>
                  <a:pt x="80382" y="135221"/>
                  <a:pt x="72118" y="135221"/>
                </a:cubicBezTo>
                <a:lnTo>
                  <a:pt x="9015" y="135221"/>
                </a:lnTo>
                <a:cubicBezTo>
                  <a:pt x="6385" y="135221"/>
                  <a:pt x="4226" y="134376"/>
                  <a:pt x="2535" y="132685"/>
                </a:cubicBezTo>
                <a:cubicBezTo>
                  <a:pt x="845" y="130995"/>
                  <a:pt x="0" y="128835"/>
                  <a:pt x="0" y="126206"/>
                </a:cubicBezTo>
                <a:lnTo>
                  <a:pt x="0" y="72118"/>
                </a:lnTo>
                <a:cubicBezTo>
                  <a:pt x="0" y="69488"/>
                  <a:pt x="845" y="67329"/>
                  <a:pt x="2535" y="65638"/>
                </a:cubicBezTo>
                <a:cubicBezTo>
                  <a:pt x="4226" y="63948"/>
                  <a:pt x="6385" y="63103"/>
                  <a:pt x="9015" y="63103"/>
                </a:cubicBezTo>
                <a:close/>
                <a:moveTo>
                  <a:pt x="405663" y="0"/>
                </a:moveTo>
                <a:cubicBezTo>
                  <a:pt x="407916" y="0"/>
                  <a:pt x="410170" y="939"/>
                  <a:pt x="412424" y="2817"/>
                </a:cubicBezTo>
                <a:lnTo>
                  <a:pt x="502290" y="92683"/>
                </a:lnTo>
                <a:cubicBezTo>
                  <a:pt x="503980" y="94373"/>
                  <a:pt x="504825" y="96532"/>
                  <a:pt x="504825" y="99162"/>
                </a:cubicBezTo>
                <a:cubicBezTo>
                  <a:pt x="504825" y="101791"/>
                  <a:pt x="503980" y="103951"/>
                  <a:pt x="502290" y="105641"/>
                </a:cubicBezTo>
                <a:lnTo>
                  <a:pt x="412142" y="195788"/>
                </a:lnTo>
                <a:cubicBezTo>
                  <a:pt x="410452" y="197479"/>
                  <a:pt x="408293" y="198324"/>
                  <a:pt x="405663" y="198324"/>
                </a:cubicBezTo>
                <a:cubicBezTo>
                  <a:pt x="403222" y="198324"/>
                  <a:pt x="401109" y="197432"/>
                  <a:pt x="399324" y="195647"/>
                </a:cubicBezTo>
                <a:cubicBezTo>
                  <a:pt x="397540" y="193863"/>
                  <a:pt x="396648" y="191751"/>
                  <a:pt x="396648" y="189309"/>
                </a:cubicBezTo>
                <a:lnTo>
                  <a:pt x="396648" y="135221"/>
                </a:lnTo>
                <a:lnTo>
                  <a:pt x="324530" y="135221"/>
                </a:lnTo>
                <a:cubicBezTo>
                  <a:pt x="315516" y="135221"/>
                  <a:pt x="307346" y="136629"/>
                  <a:pt x="300022" y="139446"/>
                </a:cubicBezTo>
                <a:cubicBezTo>
                  <a:pt x="292697" y="142264"/>
                  <a:pt x="286218" y="146489"/>
                  <a:pt x="280583" y="152123"/>
                </a:cubicBezTo>
                <a:cubicBezTo>
                  <a:pt x="274950" y="157758"/>
                  <a:pt x="270160" y="163533"/>
                  <a:pt x="266216" y="169449"/>
                </a:cubicBezTo>
                <a:cubicBezTo>
                  <a:pt x="262272" y="175364"/>
                  <a:pt x="258046" y="182642"/>
                  <a:pt x="253539" y="191281"/>
                </a:cubicBezTo>
                <a:cubicBezTo>
                  <a:pt x="247529" y="202925"/>
                  <a:pt x="240205" y="218983"/>
                  <a:pt x="231566" y="239454"/>
                </a:cubicBezTo>
                <a:cubicBezTo>
                  <a:pt x="226119" y="251849"/>
                  <a:pt x="221471" y="262272"/>
                  <a:pt x="217621" y="270723"/>
                </a:cubicBezTo>
                <a:cubicBezTo>
                  <a:pt x="213771" y="279175"/>
                  <a:pt x="208701" y="289035"/>
                  <a:pt x="202409" y="300303"/>
                </a:cubicBezTo>
                <a:cubicBezTo>
                  <a:pt x="196117" y="311572"/>
                  <a:pt x="190108" y="320962"/>
                  <a:pt x="184379" y="328474"/>
                </a:cubicBezTo>
                <a:cubicBezTo>
                  <a:pt x="178651" y="335986"/>
                  <a:pt x="171702" y="343780"/>
                  <a:pt x="163533" y="351856"/>
                </a:cubicBezTo>
                <a:cubicBezTo>
                  <a:pt x="155363" y="359932"/>
                  <a:pt x="146912" y="366364"/>
                  <a:pt x="138179" y="371153"/>
                </a:cubicBezTo>
                <a:cubicBezTo>
                  <a:pt x="129446" y="375942"/>
                  <a:pt x="119445" y="379886"/>
                  <a:pt x="108177" y="382985"/>
                </a:cubicBezTo>
                <a:cubicBezTo>
                  <a:pt x="96909" y="386084"/>
                  <a:pt x="84889" y="387633"/>
                  <a:pt x="72118" y="387633"/>
                </a:cubicBezTo>
                <a:lnTo>
                  <a:pt x="9015" y="387633"/>
                </a:lnTo>
                <a:cubicBezTo>
                  <a:pt x="6385" y="387633"/>
                  <a:pt x="4226" y="386788"/>
                  <a:pt x="2535" y="385098"/>
                </a:cubicBezTo>
                <a:cubicBezTo>
                  <a:pt x="845" y="383408"/>
                  <a:pt x="0" y="381248"/>
                  <a:pt x="0" y="378619"/>
                </a:cubicBezTo>
                <a:lnTo>
                  <a:pt x="0" y="324530"/>
                </a:lnTo>
                <a:cubicBezTo>
                  <a:pt x="0" y="321901"/>
                  <a:pt x="845" y="319741"/>
                  <a:pt x="2535" y="318051"/>
                </a:cubicBezTo>
                <a:cubicBezTo>
                  <a:pt x="4226" y="316360"/>
                  <a:pt x="6385" y="315515"/>
                  <a:pt x="9015" y="315515"/>
                </a:cubicBezTo>
                <a:lnTo>
                  <a:pt x="72118" y="315515"/>
                </a:lnTo>
                <a:cubicBezTo>
                  <a:pt x="81133" y="315515"/>
                  <a:pt x="89302" y="314107"/>
                  <a:pt x="96627" y="311290"/>
                </a:cubicBezTo>
                <a:cubicBezTo>
                  <a:pt x="103951" y="308473"/>
                  <a:pt x="110430" y="304247"/>
                  <a:pt x="116064" y="298613"/>
                </a:cubicBezTo>
                <a:cubicBezTo>
                  <a:pt x="121699" y="292978"/>
                  <a:pt x="126488" y="287204"/>
                  <a:pt x="130432" y="281288"/>
                </a:cubicBezTo>
                <a:cubicBezTo>
                  <a:pt x="134376" y="275372"/>
                  <a:pt x="138601" y="268094"/>
                  <a:pt x="143109" y="259455"/>
                </a:cubicBezTo>
                <a:cubicBezTo>
                  <a:pt x="149119" y="247811"/>
                  <a:pt x="156443" y="231753"/>
                  <a:pt x="165082" y="211283"/>
                </a:cubicBezTo>
                <a:cubicBezTo>
                  <a:pt x="170529" y="198887"/>
                  <a:pt x="175177" y="188464"/>
                  <a:pt x="179027" y="180013"/>
                </a:cubicBezTo>
                <a:cubicBezTo>
                  <a:pt x="182877" y="171561"/>
                  <a:pt x="187948" y="161702"/>
                  <a:pt x="194239" y="150433"/>
                </a:cubicBezTo>
                <a:cubicBezTo>
                  <a:pt x="200531" y="139165"/>
                  <a:pt x="206540" y="129774"/>
                  <a:pt x="212269" y="122262"/>
                </a:cubicBezTo>
                <a:cubicBezTo>
                  <a:pt x="217997" y="114750"/>
                  <a:pt x="224946" y="106956"/>
                  <a:pt x="233115" y="98880"/>
                </a:cubicBezTo>
                <a:cubicBezTo>
                  <a:pt x="241285" y="90804"/>
                  <a:pt x="249737" y="84372"/>
                  <a:pt x="258469" y="79583"/>
                </a:cubicBezTo>
                <a:cubicBezTo>
                  <a:pt x="267202" y="74794"/>
                  <a:pt x="277203" y="70850"/>
                  <a:pt x="288471" y="67751"/>
                </a:cubicBezTo>
                <a:cubicBezTo>
                  <a:pt x="299740" y="64652"/>
                  <a:pt x="311759" y="63103"/>
                  <a:pt x="324530" y="63103"/>
                </a:cubicBezTo>
                <a:lnTo>
                  <a:pt x="396648" y="63103"/>
                </a:lnTo>
                <a:lnTo>
                  <a:pt x="396648" y="9014"/>
                </a:lnTo>
                <a:cubicBezTo>
                  <a:pt x="396648" y="6385"/>
                  <a:pt x="397493" y="4225"/>
                  <a:pt x="399184" y="2535"/>
                </a:cubicBezTo>
                <a:cubicBezTo>
                  <a:pt x="400874" y="845"/>
                  <a:pt x="403034" y="0"/>
                  <a:pt x="405663" y="0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" name="Freeform 435"/>
          <p:cNvSpPr/>
          <p:nvPr/>
        </p:nvSpPr>
        <p:spPr>
          <a:xfrm>
            <a:off x="1192423" y="4546926"/>
            <a:ext cx="411347" cy="411347"/>
          </a:xfrm>
          <a:custGeom>
            <a:avLst/>
            <a:gdLst/>
            <a:ahLst/>
            <a:cxnLst/>
            <a:rect l="l" t="t" r="r" b="b"/>
            <a:pathLst>
              <a:path w="432708" h="432707">
                <a:moveTo>
                  <a:pt x="216354" y="0"/>
                </a:moveTo>
                <a:cubicBezTo>
                  <a:pt x="255606" y="0"/>
                  <a:pt x="291806" y="9672"/>
                  <a:pt x="324953" y="29016"/>
                </a:cubicBezTo>
                <a:cubicBezTo>
                  <a:pt x="358101" y="48360"/>
                  <a:pt x="384347" y="74606"/>
                  <a:pt x="403692" y="107754"/>
                </a:cubicBezTo>
                <a:cubicBezTo>
                  <a:pt x="423036" y="140902"/>
                  <a:pt x="432708" y="177102"/>
                  <a:pt x="432708" y="216353"/>
                </a:cubicBezTo>
                <a:cubicBezTo>
                  <a:pt x="432708" y="255605"/>
                  <a:pt x="423036" y="291805"/>
                  <a:pt x="403692" y="324953"/>
                </a:cubicBezTo>
                <a:cubicBezTo>
                  <a:pt x="384347" y="358101"/>
                  <a:pt x="358101" y="384347"/>
                  <a:pt x="324953" y="403691"/>
                </a:cubicBezTo>
                <a:cubicBezTo>
                  <a:pt x="291806" y="423035"/>
                  <a:pt x="255606" y="432707"/>
                  <a:pt x="216354" y="432707"/>
                </a:cubicBezTo>
                <a:cubicBezTo>
                  <a:pt x="177102" y="432707"/>
                  <a:pt x="140903" y="423035"/>
                  <a:pt x="107755" y="403691"/>
                </a:cubicBezTo>
                <a:cubicBezTo>
                  <a:pt x="74607" y="384347"/>
                  <a:pt x="48361" y="358101"/>
                  <a:pt x="29017" y="324953"/>
                </a:cubicBezTo>
                <a:cubicBezTo>
                  <a:pt x="9673" y="291805"/>
                  <a:pt x="0" y="255605"/>
                  <a:pt x="0" y="216353"/>
                </a:cubicBezTo>
                <a:cubicBezTo>
                  <a:pt x="0" y="177102"/>
                  <a:pt x="9673" y="140902"/>
                  <a:pt x="29017" y="107754"/>
                </a:cubicBezTo>
                <a:cubicBezTo>
                  <a:pt x="48361" y="74606"/>
                  <a:pt x="74607" y="48360"/>
                  <a:pt x="107755" y="29016"/>
                </a:cubicBezTo>
                <a:cubicBezTo>
                  <a:pt x="140903" y="9672"/>
                  <a:pt x="177102" y="0"/>
                  <a:pt x="216354" y="0"/>
                </a:cubicBezTo>
                <a:close/>
                <a:moveTo>
                  <a:pt x="318333" y="127051"/>
                </a:moveTo>
                <a:cubicBezTo>
                  <a:pt x="313450" y="127051"/>
                  <a:pt x="309225" y="128836"/>
                  <a:pt x="305656" y="132404"/>
                </a:cubicBezTo>
                <a:lnTo>
                  <a:pt x="190718" y="247060"/>
                </a:lnTo>
                <a:lnTo>
                  <a:pt x="127052" y="183393"/>
                </a:lnTo>
                <a:cubicBezTo>
                  <a:pt x="123483" y="179825"/>
                  <a:pt x="119258" y="178041"/>
                  <a:pt x="114375" y="178041"/>
                </a:cubicBezTo>
                <a:cubicBezTo>
                  <a:pt x="109492" y="178041"/>
                  <a:pt x="105266" y="179825"/>
                  <a:pt x="101698" y="183393"/>
                </a:cubicBezTo>
                <a:lnTo>
                  <a:pt x="76062" y="208747"/>
                </a:lnTo>
                <a:cubicBezTo>
                  <a:pt x="72682" y="212128"/>
                  <a:pt x="70991" y="216447"/>
                  <a:pt x="70991" y="221706"/>
                </a:cubicBezTo>
                <a:cubicBezTo>
                  <a:pt x="70991" y="226777"/>
                  <a:pt x="72682" y="231002"/>
                  <a:pt x="76062" y="234383"/>
                </a:cubicBezTo>
                <a:lnTo>
                  <a:pt x="178041" y="336362"/>
                </a:lnTo>
                <a:cubicBezTo>
                  <a:pt x="181610" y="339931"/>
                  <a:pt x="185835" y="341715"/>
                  <a:pt x="190718" y="341715"/>
                </a:cubicBezTo>
                <a:cubicBezTo>
                  <a:pt x="195789" y="341715"/>
                  <a:pt x="200109" y="339931"/>
                  <a:pt x="203677" y="336362"/>
                </a:cubicBezTo>
                <a:lnTo>
                  <a:pt x="356646" y="183393"/>
                </a:lnTo>
                <a:cubicBezTo>
                  <a:pt x="360026" y="180013"/>
                  <a:pt x="361717" y="175787"/>
                  <a:pt x="361717" y="170716"/>
                </a:cubicBezTo>
                <a:cubicBezTo>
                  <a:pt x="361717" y="165458"/>
                  <a:pt x="360026" y="161138"/>
                  <a:pt x="356646" y="157758"/>
                </a:cubicBezTo>
                <a:lnTo>
                  <a:pt x="331010" y="132404"/>
                </a:lnTo>
                <a:cubicBezTo>
                  <a:pt x="327442" y="128836"/>
                  <a:pt x="323216" y="127051"/>
                  <a:pt x="318333" y="127051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94231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Flower PowerPoint Diagram w/ 5 Petals</a:t>
            </a:r>
          </a:p>
        </p:txBody>
      </p:sp>
      <p:sp>
        <p:nvSpPr>
          <p:cNvPr id="4" name="Teardrop 3"/>
          <p:cNvSpPr/>
          <p:nvPr/>
        </p:nvSpPr>
        <p:spPr>
          <a:xfrm rot="12600000">
            <a:off x="6467191" y="2273323"/>
            <a:ext cx="1985302" cy="1985302"/>
          </a:xfrm>
          <a:prstGeom prst="teardrop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ardrop 6"/>
          <p:cNvSpPr/>
          <p:nvPr/>
        </p:nvSpPr>
        <p:spPr>
          <a:xfrm rot="16728223">
            <a:off x="5935750" y="3771937"/>
            <a:ext cx="1985302" cy="1985302"/>
          </a:xfrm>
          <a:prstGeom prst="teardrop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ardrop 9"/>
          <p:cNvSpPr/>
          <p:nvPr/>
        </p:nvSpPr>
        <p:spPr>
          <a:xfrm rot="21056214">
            <a:off x="4290401" y="3768195"/>
            <a:ext cx="1985302" cy="1985302"/>
          </a:xfrm>
          <a:prstGeom prst="teardrop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ardrop 4"/>
          <p:cNvSpPr/>
          <p:nvPr/>
        </p:nvSpPr>
        <p:spPr>
          <a:xfrm rot="3600000">
            <a:off x="3760663" y="2273324"/>
            <a:ext cx="1985302" cy="1985302"/>
          </a:xfrm>
          <a:prstGeom prst="teardrop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/>
          <p:cNvSpPr/>
          <p:nvPr/>
        </p:nvSpPr>
        <p:spPr>
          <a:xfrm rot="8100000">
            <a:off x="5111204" y="1235233"/>
            <a:ext cx="1985302" cy="1985302"/>
          </a:xfrm>
          <a:custGeom>
            <a:avLst/>
            <a:gdLst>
              <a:gd name="connsiteX0" fmla="*/ 290741 w 1985302"/>
              <a:gd name="connsiteY0" fmla="*/ 1694561 h 1985302"/>
              <a:gd name="connsiteX1" fmla="*/ 0 w 1985302"/>
              <a:gd name="connsiteY1" fmla="*/ 992651 h 1985302"/>
              <a:gd name="connsiteX2" fmla="*/ 361233 w 1985302"/>
              <a:gd name="connsiteY2" fmla="*/ 226673 h 1985302"/>
              <a:gd name="connsiteX3" fmla="*/ 387674 w 1985302"/>
              <a:gd name="connsiteY3" fmla="*/ 206901 h 1985302"/>
              <a:gd name="connsiteX4" fmla="*/ 447948 w 1985302"/>
              <a:gd name="connsiteY4" fmla="*/ 230994 h 1985302"/>
              <a:gd name="connsiteX5" fmla="*/ 1027915 w 1985302"/>
              <a:gd name="connsiteY5" fmla="*/ 251102 h 1985302"/>
              <a:gd name="connsiteX6" fmla="*/ 1965041 w 1985302"/>
              <a:gd name="connsiteY6" fmla="*/ 0 h 1985302"/>
              <a:gd name="connsiteX7" fmla="*/ 1985302 w 1985302"/>
              <a:gd name="connsiteY7" fmla="*/ 0 h 1985302"/>
              <a:gd name="connsiteX8" fmla="*/ 1985302 w 1985302"/>
              <a:gd name="connsiteY8" fmla="*/ 992651 h 1985302"/>
              <a:gd name="connsiteX9" fmla="*/ 992651 w 1985302"/>
              <a:gd name="connsiteY9" fmla="*/ 1985302 h 1985302"/>
              <a:gd name="connsiteX10" fmla="*/ 290741 w 1985302"/>
              <a:gd name="connsiteY10" fmla="*/ 1694561 h 19853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985302" h="1985302">
                <a:moveTo>
                  <a:pt x="290741" y="1694561"/>
                </a:moveTo>
                <a:cubicBezTo>
                  <a:pt x="111106" y="1514927"/>
                  <a:pt x="0" y="1266764"/>
                  <a:pt x="0" y="992651"/>
                </a:cubicBezTo>
                <a:cubicBezTo>
                  <a:pt x="0" y="684274"/>
                  <a:pt x="140619" y="408740"/>
                  <a:pt x="361233" y="226673"/>
                </a:cubicBezTo>
                <a:lnTo>
                  <a:pt x="387674" y="206901"/>
                </a:lnTo>
                <a:lnTo>
                  <a:pt x="447948" y="230994"/>
                </a:lnTo>
                <a:cubicBezTo>
                  <a:pt x="628680" y="293375"/>
                  <a:pt x="829335" y="304311"/>
                  <a:pt x="1027915" y="251102"/>
                </a:cubicBezTo>
                <a:lnTo>
                  <a:pt x="1965041" y="0"/>
                </a:lnTo>
                <a:lnTo>
                  <a:pt x="1985302" y="0"/>
                </a:lnTo>
                <a:lnTo>
                  <a:pt x="1985302" y="992651"/>
                </a:lnTo>
                <a:cubicBezTo>
                  <a:pt x="1985302" y="1540877"/>
                  <a:pt x="1540877" y="1985302"/>
                  <a:pt x="992651" y="1985302"/>
                </a:cubicBezTo>
                <a:cubicBezTo>
                  <a:pt x="718538" y="1985302"/>
                  <a:pt x="470375" y="1874196"/>
                  <a:pt x="290741" y="169456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 305"/>
          <p:cNvSpPr/>
          <p:nvPr/>
        </p:nvSpPr>
        <p:spPr>
          <a:xfrm>
            <a:off x="7236283" y="2931221"/>
            <a:ext cx="774703" cy="609242"/>
          </a:xfrm>
          <a:custGeom>
            <a:avLst/>
            <a:gdLst>
              <a:gd name="connsiteX0" fmla="*/ 426228 w 504826"/>
              <a:gd name="connsiteY0" fmla="*/ 101417 h 396680"/>
              <a:gd name="connsiteX1" fmla="*/ 483697 w 504826"/>
              <a:gd name="connsiteY1" fmla="*/ 151561 h 396680"/>
              <a:gd name="connsiteX2" fmla="*/ 504826 w 504826"/>
              <a:gd name="connsiteY2" fmla="*/ 216354 h 396680"/>
              <a:gd name="connsiteX3" fmla="*/ 484824 w 504826"/>
              <a:gd name="connsiteY3" fmla="*/ 279598 h 396680"/>
              <a:gd name="connsiteX4" fmla="*/ 429891 w 504826"/>
              <a:gd name="connsiteY4" fmla="*/ 329320 h 396680"/>
              <a:gd name="connsiteX5" fmla="*/ 435666 w 504826"/>
              <a:gd name="connsiteY5" fmla="*/ 341716 h 396680"/>
              <a:gd name="connsiteX6" fmla="*/ 442709 w 504826"/>
              <a:gd name="connsiteY6" fmla="*/ 352561 h 396680"/>
              <a:gd name="connsiteX7" fmla="*/ 449047 w 504826"/>
              <a:gd name="connsiteY7" fmla="*/ 360731 h 396680"/>
              <a:gd name="connsiteX8" fmla="*/ 456371 w 504826"/>
              <a:gd name="connsiteY8" fmla="*/ 369042 h 396680"/>
              <a:gd name="connsiteX9" fmla="*/ 462851 w 504826"/>
              <a:gd name="connsiteY9" fmla="*/ 376084 h 396680"/>
              <a:gd name="connsiteX10" fmla="*/ 463977 w 504826"/>
              <a:gd name="connsiteY10" fmla="*/ 377352 h 396680"/>
              <a:gd name="connsiteX11" fmla="*/ 465245 w 504826"/>
              <a:gd name="connsiteY11" fmla="*/ 378761 h 396680"/>
              <a:gd name="connsiteX12" fmla="*/ 466373 w 504826"/>
              <a:gd name="connsiteY12" fmla="*/ 380169 h 396680"/>
              <a:gd name="connsiteX13" fmla="*/ 467359 w 504826"/>
              <a:gd name="connsiteY13" fmla="*/ 381718 h 396680"/>
              <a:gd name="connsiteX14" fmla="*/ 468063 w 504826"/>
              <a:gd name="connsiteY14" fmla="*/ 383127 h 396680"/>
              <a:gd name="connsiteX15" fmla="*/ 468625 w 504826"/>
              <a:gd name="connsiteY15" fmla="*/ 384817 h 396680"/>
              <a:gd name="connsiteX16" fmla="*/ 468767 w 504826"/>
              <a:gd name="connsiteY16" fmla="*/ 386648 h 396680"/>
              <a:gd name="connsiteX17" fmla="*/ 468485 w 504826"/>
              <a:gd name="connsiteY17" fmla="*/ 388479 h 396680"/>
              <a:gd name="connsiteX18" fmla="*/ 464823 w 504826"/>
              <a:gd name="connsiteY18" fmla="*/ 394677 h 396680"/>
              <a:gd name="connsiteX19" fmla="*/ 458625 w 504826"/>
              <a:gd name="connsiteY19" fmla="*/ 396649 h 396680"/>
              <a:gd name="connsiteX20" fmla="*/ 434398 w 504826"/>
              <a:gd name="connsiteY20" fmla="*/ 392142 h 396680"/>
              <a:gd name="connsiteX21" fmla="*/ 356083 w 504826"/>
              <a:gd name="connsiteY21" fmla="*/ 356083 h 396680"/>
              <a:gd name="connsiteX22" fmla="*/ 306502 w 504826"/>
              <a:gd name="connsiteY22" fmla="*/ 360590 h 396680"/>
              <a:gd name="connsiteX23" fmla="*/ 173535 w 504826"/>
              <a:gd name="connsiteY23" fmla="*/ 323404 h 396680"/>
              <a:gd name="connsiteX24" fmla="*/ 198325 w 504826"/>
              <a:gd name="connsiteY24" fmla="*/ 324531 h 396680"/>
              <a:gd name="connsiteX25" fmla="*/ 285373 w 504826"/>
              <a:gd name="connsiteY25" fmla="*/ 311854 h 396680"/>
              <a:gd name="connsiteX26" fmla="*/ 359745 w 504826"/>
              <a:gd name="connsiteY26" fmla="*/ 275514 h 396680"/>
              <a:gd name="connsiteX27" fmla="*/ 413833 w 504826"/>
              <a:gd name="connsiteY27" fmla="*/ 215791 h 396680"/>
              <a:gd name="connsiteX28" fmla="*/ 432708 w 504826"/>
              <a:gd name="connsiteY28" fmla="*/ 144237 h 396680"/>
              <a:gd name="connsiteX29" fmla="*/ 426228 w 504826"/>
              <a:gd name="connsiteY29" fmla="*/ 101417 h 396680"/>
              <a:gd name="connsiteX30" fmla="*/ 198324 w 504826"/>
              <a:gd name="connsiteY30" fmla="*/ 0 h 396680"/>
              <a:gd name="connsiteX31" fmla="*/ 297908 w 504826"/>
              <a:gd name="connsiteY31" fmla="*/ 19297 h 396680"/>
              <a:gd name="connsiteX32" fmla="*/ 370168 w 504826"/>
              <a:gd name="connsiteY32" fmla="*/ 71836 h 396680"/>
              <a:gd name="connsiteX33" fmla="*/ 396648 w 504826"/>
              <a:gd name="connsiteY33" fmla="*/ 144236 h 396680"/>
              <a:gd name="connsiteX34" fmla="*/ 370168 w 504826"/>
              <a:gd name="connsiteY34" fmla="*/ 216635 h 396680"/>
              <a:gd name="connsiteX35" fmla="*/ 297908 w 504826"/>
              <a:gd name="connsiteY35" fmla="*/ 269174 h 396680"/>
              <a:gd name="connsiteX36" fmla="*/ 198324 w 504826"/>
              <a:gd name="connsiteY36" fmla="*/ 288471 h 396680"/>
              <a:gd name="connsiteX37" fmla="*/ 148743 w 504826"/>
              <a:gd name="connsiteY37" fmla="*/ 283964 h 396680"/>
              <a:gd name="connsiteX38" fmla="*/ 70428 w 504826"/>
              <a:gd name="connsiteY38" fmla="*/ 320023 h 396680"/>
              <a:gd name="connsiteX39" fmla="*/ 46201 w 504826"/>
              <a:gd name="connsiteY39" fmla="*/ 324530 h 396680"/>
              <a:gd name="connsiteX40" fmla="*/ 45355 w 504826"/>
              <a:gd name="connsiteY40" fmla="*/ 324530 h 396680"/>
              <a:gd name="connsiteX41" fmla="*/ 39580 w 504826"/>
              <a:gd name="connsiteY41" fmla="*/ 322277 h 396680"/>
              <a:gd name="connsiteX42" fmla="*/ 36341 w 504826"/>
              <a:gd name="connsiteY42" fmla="*/ 316361 h 396680"/>
              <a:gd name="connsiteX43" fmla="*/ 36059 w 504826"/>
              <a:gd name="connsiteY43" fmla="*/ 314530 h 396680"/>
              <a:gd name="connsiteX44" fmla="*/ 36200 w 504826"/>
              <a:gd name="connsiteY44" fmla="*/ 312698 h 396680"/>
              <a:gd name="connsiteX45" fmla="*/ 36763 w 504826"/>
              <a:gd name="connsiteY45" fmla="*/ 311008 h 396680"/>
              <a:gd name="connsiteX46" fmla="*/ 37467 w 504826"/>
              <a:gd name="connsiteY46" fmla="*/ 309600 h 396680"/>
              <a:gd name="connsiteX47" fmla="*/ 38453 w 504826"/>
              <a:gd name="connsiteY47" fmla="*/ 308050 h 396680"/>
              <a:gd name="connsiteX48" fmla="*/ 39580 w 504826"/>
              <a:gd name="connsiteY48" fmla="*/ 306642 h 396680"/>
              <a:gd name="connsiteX49" fmla="*/ 40848 w 504826"/>
              <a:gd name="connsiteY49" fmla="*/ 305233 h 396680"/>
              <a:gd name="connsiteX50" fmla="*/ 41975 w 504826"/>
              <a:gd name="connsiteY50" fmla="*/ 303965 h 396680"/>
              <a:gd name="connsiteX51" fmla="*/ 48454 w 504826"/>
              <a:gd name="connsiteY51" fmla="*/ 296923 h 396680"/>
              <a:gd name="connsiteX52" fmla="*/ 55779 w 504826"/>
              <a:gd name="connsiteY52" fmla="*/ 288612 h 396680"/>
              <a:gd name="connsiteX53" fmla="*/ 62117 w 504826"/>
              <a:gd name="connsiteY53" fmla="*/ 280443 h 396680"/>
              <a:gd name="connsiteX54" fmla="*/ 69160 w 504826"/>
              <a:gd name="connsiteY54" fmla="*/ 269597 h 396680"/>
              <a:gd name="connsiteX55" fmla="*/ 74935 w 504826"/>
              <a:gd name="connsiteY55" fmla="*/ 257202 h 396680"/>
              <a:gd name="connsiteX56" fmla="*/ 20001 w 504826"/>
              <a:gd name="connsiteY56" fmla="*/ 207339 h 396680"/>
              <a:gd name="connsiteX57" fmla="*/ 0 w 504826"/>
              <a:gd name="connsiteY57" fmla="*/ 144236 h 396680"/>
              <a:gd name="connsiteX58" fmla="*/ 26481 w 504826"/>
              <a:gd name="connsiteY58" fmla="*/ 71836 h 396680"/>
              <a:gd name="connsiteX59" fmla="*/ 98739 w 504826"/>
              <a:gd name="connsiteY59" fmla="*/ 19297 h 396680"/>
              <a:gd name="connsiteX60" fmla="*/ 198324 w 504826"/>
              <a:gd name="connsiteY60" fmla="*/ 0 h 396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</a:cxnLst>
            <a:rect l="l" t="t" r="r" b="b"/>
            <a:pathLst>
              <a:path w="504826" h="396680">
                <a:moveTo>
                  <a:pt x="426228" y="101417"/>
                </a:moveTo>
                <a:cubicBezTo>
                  <a:pt x="450456" y="114751"/>
                  <a:pt x="469611" y="131466"/>
                  <a:pt x="483697" y="151561"/>
                </a:cubicBezTo>
                <a:cubicBezTo>
                  <a:pt x="497783" y="171656"/>
                  <a:pt x="504826" y="193254"/>
                  <a:pt x="504826" y="216354"/>
                </a:cubicBezTo>
                <a:cubicBezTo>
                  <a:pt x="504826" y="238891"/>
                  <a:pt x="498159" y="259973"/>
                  <a:pt x="484824" y="279598"/>
                </a:cubicBezTo>
                <a:cubicBezTo>
                  <a:pt x="471490" y="299224"/>
                  <a:pt x="453179" y="315798"/>
                  <a:pt x="429891" y="329320"/>
                </a:cubicBezTo>
                <a:cubicBezTo>
                  <a:pt x="431769" y="333828"/>
                  <a:pt x="433694" y="337960"/>
                  <a:pt x="435666" y="341716"/>
                </a:cubicBezTo>
                <a:cubicBezTo>
                  <a:pt x="437638" y="345472"/>
                  <a:pt x="439985" y="349087"/>
                  <a:pt x="442709" y="352561"/>
                </a:cubicBezTo>
                <a:cubicBezTo>
                  <a:pt x="445431" y="356036"/>
                  <a:pt x="447545" y="358759"/>
                  <a:pt x="449047" y="360731"/>
                </a:cubicBezTo>
                <a:cubicBezTo>
                  <a:pt x="450549" y="362703"/>
                  <a:pt x="452991" y="365473"/>
                  <a:pt x="456371" y="369042"/>
                </a:cubicBezTo>
                <a:cubicBezTo>
                  <a:pt x="459752" y="372610"/>
                  <a:pt x="461911" y="374958"/>
                  <a:pt x="462851" y="376084"/>
                </a:cubicBezTo>
                <a:cubicBezTo>
                  <a:pt x="463038" y="376272"/>
                  <a:pt x="463415" y="376695"/>
                  <a:pt x="463977" y="377352"/>
                </a:cubicBezTo>
                <a:cubicBezTo>
                  <a:pt x="464541" y="378010"/>
                  <a:pt x="464963" y="378479"/>
                  <a:pt x="465245" y="378761"/>
                </a:cubicBezTo>
                <a:cubicBezTo>
                  <a:pt x="465527" y="379042"/>
                  <a:pt x="465903" y="379512"/>
                  <a:pt x="466373" y="380169"/>
                </a:cubicBezTo>
                <a:cubicBezTo>
                  <a:pt x="466841" y="380827"/>
                  <a:pt x="467171" y="381343"/>
                  <a:pt x="467359" y="381718"/>
                </a:cubicBezTo>
                <a:cubicBezTo>
                  <a:pt x="467546" y="382094"/>
                  <a:pt x="467781" y="382564"/>
                  <a:pt x="468063" y="383127"/>
                </a:cubicBezTo>
                <a:cubicBezTo>
                  <a:pt x="468345" y="383690"/>
                  <a:pt x="468532" y="384254"/>
                  <a:pt x="468625" y="384817"/>
                </a:cubicBezTo>
                <a:cubicBezTo>
                  <a:pt x="468720" y="385381"/>
                  <a:pt x="468767" y="385991"/>
                  <a:pt x="468767" y="386648"/>
                </a:cubicBezTo>
                <a:cubicBezTo>
                  <a:pt x="468767" y="387306"/>
                  <a:pt x="468673" y="387916"/>
                  <a:pt x="468485" y="388479"/>
                </a:cubicBezTo>
                <a:cubicBezTo>
                  <a:pt x="467921" y="391109"/>
                  <a:pt x="466701" y="393175"/>
                  <a:pt x="464823" y="394677"/>
                </a:cubicBezTo>
                <a:cubicBezTo>
                  <a:pt x="462945" y="396180"/>
                  <a:pt x="460879" y="396837"/>
                  <a:pt x="458625" y="396649"/>
                </a:cubicBezTo>
                <a:cubicBezTo>
                  <a:pt x="449235" y="395334"/>
                  <a:pt x="441159" y="393832"/>
                  <a:pt x="434398" y="392142"/>
                </a:cubicBezTo>
                <a:cubicBezTo>
                  <a:pt x="405476" y="384629"/>
                  <a:pt x="379371" y="372610"/>
                  <a:pt x="356083" y="356083"/>
                </a:cubicBezTo>
                <a:cubicBezTo>
                  <a:pt x="339180" y="359088"/>
                  <a:pt x="322653" y="360590"/>
                  <a:pt x="306502" y="360590"/>
                </a:cubicBezTo>
                <a:cubicBezTo>
                  <a:pt x="255606" y="360590"/>
                  <a:pt x="211283" y="348195"/>
                  <a:pt x="173535" y="323404"/>
                </a:cubicBezTo>
                <a:cubicBezTo>
                  <a:pt x="184427" y="324156"/>
                  <a:pt x="192691" y="324531"/>
                  <a:pt x="198325" y="324531"/>
                </a:cubicBezTo>
                <a:cubicBezTo>
                  <a:pt x="228562" y="324531"/>
                  <a:pt x="257578" y="320306"/>
                  <a:pt x="285373" y="311854"/>
                </a:cubicBezTo>
                <a:cubicBezTo>
                  <a:pt x="313169" y="303403"/>
                  <a:pt x="337959" y="291290"/>
                  <a:pt x="359745" y="275514"/>
                </a:cubicBezTo>
                <a:cubicBezTo>
                  <a:pt x="383221" y="258235"/>
                  <a:pt x="401250" y="238328"/>
                  <a:pt x="413833" y="215791"/>
                </a:cubicBezTo>
                <a:cubicBezTo>
                  <a:pt x="426416" y="193254"/>
                  <a:pt x="432708" y="169403"/>
                  <a:pt x="432708" y="144237"/>
                </a:cubicBezTo>
                <a:cubicBezTo>
                  <a:pt x="432708" y="129776"/>
                  <a:pt x="430549" y="115502"/>
                  <a:pt x="426228" y="101417"/>
                </a:cubicBezTo>
                <a:close/>
                <a:moveTo>
                  <a:pt x="198324" y="0"/>
                </a:moveTo>
                <a:cubicBezTo>
                  <a:pt x="234196" y="0"/>
                  <a:pt x="267390" y="6432"/>
                  <a:pt x="297908" y="19297"/>
                </a:cubicBezTo>
                <a:cubicBezTo>
                  <a:pt x="328428" y="32162"/>
                  <a:pt x="352514" y="49675"/>
                  <a:pt x="370168" y="71836"/>
                </a:cubicBezTo>
                <a:cubicBezTo>
                  <a:pt x="387821" y="93997"/>
                  <a:pt x="396648" y="118130"/>
                  <a:pt x="396648" y="144236"/>
                </a:cubicBezTo>
                <a:cubicBezTo>
                  <a:pt x="396648" y="170341"/>
                  <a:pt x="387821" y="194474"/>
                  <a:pt x="370168" y="216635"/>
                </a:cubicBezTo>
                <a:cubicBezTo>
                  <a:pt x="352514" y="238796"/>
                  <a:pt x="328428" y="256310"/>
                  <a:pt x="297908" y="269174"/>
                </a:cubicBezTo>
                <a:cubicBezTo>
                  <a:pt x="267390" y="282039"/>
                  <a:pt x="234196" y="288471"/>
                  <a:pt x="198324" y="288471"/>
                </a:cubicBezTo>
                <a:cubicBezTo>
                  <a:pt x="182173" y="288471"/>
                  <a:pt x="165646" y="286969"/>
                  <a:pt x="148743" y="283964"/>
                </a:cubicBezTo>
                <a:cubicBezTo>
                  <a:pt x="125455" y="300491"/>
                  <a:pt x="99350" y="312511"/>
                  <a:pt x="70428" y="320023"/>
                </a:cubicBezTo>
                <a:cubicBezTo>
                  <a:pt x="63666" y="321713"/>
                  <a:pt x="55591" y="323216"/>
                  <a:pt x="46201" y="324530"/>
                </a:cubicBezTo>
                <a:lnTo>
                  <a:pt x="45355" y="324530"/>
                </a:lnTo>
                <a:cubicBezTo>
                  <a:pt x="43289" y="324530"/>
                  <a:pt x="41364" y="323779"/>
                  <a:pt x="39580" y="322277"/>
                </a:cubicBezTo>
                <a:cubicBezTo>
                  <a:pt x="37796" y="320774"/>
                  <a:pt x="36716" y="318802"/>
                  <a:pt x="36341" y="316361"/>
                </a:cubicBezTo>
                <a:cubicBezTo>
                  <a:pt x="36153" y="315797"/>
                  <a:pt x="36059" y="315187"/>
                  <a:pt x="36059" y="314530"/>
                </a:cubicBezTo>
                <a:cubicBezTo>
                  <a:pt x="36059" y="313872"/>
                  <a:pt x="36105" y="313262"/>
                  <a:pt x="36200" y="312698"/>
                </a:cubicBezTo>
                <a:cubicBezTo>
                  <a:pt x="36294" y="312135"/>
                  <a:pt x="36482" y="311571"/>
                  <a:pt x="36763" y="311008"/>
                </a:cubicBezTo>
                <a:cubicBezTo>
                  <a:pt x="37045" y="310445"/>
                  <a:pt x="37280" y="309975"/>
                  <a:pt x="37467" y="309600"/>
                </a:cubicBezTo>
                <a:cubicBezTo>
                  <a:pt x="37655" y="309224"/>
                  <a:pt x="37984" y="308707"/>
                  <a:pt x="38453" y="308050"/>
                </a:cubicBezTo>
                <a:cubicBezTo>
                  <a:pt x="38923" y="307393"/>
                  <a:pt x="39299" y="306923"/>
                  <a:pt x="39580" y="306642"/>
                </a:cubicBezTo>
                <a:cubicBezTo>
                  <a:pt x="39862" y="306360"/>
                  <a:pt x="40285" y="305890"/>
                  <a:pt x="40848" y="305233"/>
                </a:cubicBezTo>
                <a:cubicBezTo>
                  <a:pt x="41411" y="304576"/>
                  <a:pt x="41787" y="304153"/>
                  <a:pt x="41975" y="303965"/>
                </a:cubicBezTo>
                <a:cubicBezTo>
                  <a:pt x="42914" y="302839"/>
                  <a:pt x="45073" y="300491"/>
                  <a:pt x="48454" y="296923"/>
                </a:cubicBezTo>
                <a:cubicBezTo>
                  <a:pt x="51835" y="293354"/>
                  <a:pt x="54276" y="290584"/>
                  <a:pt x="55779" y="288612"/>
                </a:cubicBezTo>
                <a:cubicBezTo>
                  <a:pt x="57281" y="286640"/>
                  <a:pt x="59394" y="283917"/>
                  <a:pt x="62117" y="280443"/>
                </a:cubicBezTo>
                <a:cubicBezTo>
                  <a:pt x="64840" y="276968"/>
                  <a:pt x="67188" y="273353"/>
                  <a:pt x="69160" y="269597"/>
                </a:cubicBezTo>
                <a:cubicBezTo>
                  <a:pt x="71132" y="265840"/>
                  <a:pt x="73057" y="261709"/>
                  <a:pt x="74935" y="257202"/>
                </a:cubicBezTo>
                <a:cubicBezTo>
                  <a:pt x="51647" y="243680"/>
                  <a:pt x="33336" y="227058"/>
                  <a:pt x="20001" y="207339"/>
                </a:cubicBezTo>
                <a:cubicBezTo>
                  <a:pt x="6667" y="187619"/>
                  <a:pt x="0" y="166585"/>
                  <a:pt x="0" y="144236"/>
                </a:cubicBezTo>
                <a:cubicBezTo>
                  <a:pt x="0" y="118130"/>
                  <a:pt x="8827" y="93997"/>
                  <a:pt x="26481" y="71836"/>
                </a:cubicBezTo>
                <a:cubicBezTo>
                  <a:pt x="44135" y="49675"/>
                  <a:pt x="68221" y="32162"/>
                  <a:pt x="98739" y="19297"/>
                </a:cubicBezTo>
                <a:cubicBezTo>
                  <a:pt x="129258" y="6432"/>
                  <a:pt x="162453" y="0"/>
                  <a:pt x="198324" y="0"/>
                </a:cubicBezTo>
                <a:close/>
              </a:path>
            </a:pathLst>
          </a:custGeom>
          <a:solidFill>
            <a:srgbClr val="2B32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Freeform 386"/>
          <p:cNvSpPr/>
          <p:nvPr/>
        </p:nvSpPr>
        <p:spPr>
          <a:xfrm>
            <a:off x="6637833" y="4574361"/>
            <a:ext cx="822009" cy="655454"/>
          </a:xfrm>
          <a:custGeom>
            <a:avLst/>
            <a:gdLst>
              <a:gd name="connsiteX0" fmla="*/ 90147 w 534968"/>
              <a:gd name="connsiteY0" fmla="*/ 54088 h 426791"/>
              <a:gd name="connsiteX1" fmla="*/ 64652 w 534968"/>
              <a:gd name="connsiteY1" fmla="*/ 64652 h 426791"/>
              <a:gd name="connsiteX2" fmla="*/ 54089 w 534968"/>
              <a:gd name="connsiteY2" fmla="*/ 90147 h 426791"/>
              <a:gd name="connsiteX3" fmla="*/ 64652 w 534968"/>
              <a:gd name="connsiteY3" fmla="*/ 115642 h 426791"/>
              <a:gd name="connsiteX4" fmla="*/ 90147 w 534968"/>
              <a:gd name="connsiteY4" fmla="*/ 126206 h 426791"/>
              <a:gd name="connsiteX5" fmla="*/ 115642 w 534968"/>
              <a:gd name="connsiteY5" fmla="*/ 115642 h 426791"/>
              <a:gd name="connsiteX6" fmla="*/ 126206 w 534968"/>
              <a:gd name="connsiteY6" fmla="*/ 90147 h 426791"/>
              <a:gd name="connsiteX7" fmla="*/ 115642 w 534968"/>
              <a:gd name="connsiteY7" fmla="*/ 64652 h 426791"/>
              <a:gd name="connsiteX8" fmla="*/ 90147 w 534968"/>
              <a:gd name="connsiteY8" fmla="*/ 54088 h 426791"/>
              <a:gd name="connsiteX9" fmla="*/ 198325 w 534968"/>
              <a:gd name="connsiteY9" fmla="*/ 0 h 426791"/>
              <a:gd name="connsiteX10" fmla="*/ 261428 w 534968"/>
              <a:gd name="connsiteY10" fmla="*/ 0 h 426791"/>
              <a:gd name="connsiteX11" fmla="*/ 294387 w 534968"/>
              <a:gd name="connsiteY11" fmla="*/ 7465 h 426791"/>
              <a:gd name="connsiteX12" fmla="*/ 323122 w 534968"/>
              <a:gd name="connsiteY12" fmla="*/ 25636 h 426791"/>
              <a:gd name="connsiteX13" fmla="*/ 524545 w 534968"/>
              <a:gd name="connsiteY13" fmla="*/ 226777 h 426791"/>
              <a:gd name="connsiteX14" fmla="*/ 534968 w 534968"/>
              <a:gd name="connsiteY14" fmla="*/ 252412 h 426791"/>
              <a:gd name="connsiteX15" fmla="*/ 524545 w 534968"/>
              <a:gd name="connsiteY15" fmla="*/ 277766 h 426791"/>
              <a:gd name="connsiteX16" fmla="*/ 386225 w 534968"/>
              <a:gd name="connsiteY16" fmla="*/ 416368 h 426791"/>
              <a:gd name="connsiteX17" fmla="*/ 360590 w 534968"/>
              <a:gd name="connsiteY17" fmla="*/ 426791 h 426791"/>
              <a:gd name="connsiteX18" fmla="*/ 343969 w 534968"/>
              <a:gd name="connsiteY18" fmla="*/ 422847 h 426791"/>
              <a:gd name="connsiteX19" fmla="*/ 329038 w 534968"/>
              <a:gd name="connsiteY19" fmla="*/ 410170 h 426791"/>
              <a:gd name="connsiteX20" fmla="*/ 461442 w 534968"/>
              <a:gd name="connsiteY20" fmla="*/ 277766 h 426791"/>
              <a:gd name="connsiteX21" fmla="*/ 471865 w 534968"/>
              <a:gd name="connsiteY21" fmla="*/ 252412 h 426791"/>
              <a:gd name="connsiteX22" fmla="*/ 461442 w 534968"/>
              <a:gd name="connsiteY22" fmla="*/ 226777 h 426791"/>
              <a:gd name="connsiteX23" fmla="*/ 260019 w 534968"/>
              <a:gd name="connsiteY23" fmla="*/ 25636 h 426791"/>
              <a:gd name="connsiteX24" fmla="*/ 231284 w 534968"/>
              <a:gd name="connsiteY24" fmla="*/ 7465 h 426791"/>
              <a:gd name="connsiteX25" fmla="*/ 198325 w 534968"/>
              <a:gd name="connsiteY25" fmla="*/ 0 h 426791"/>
              <a:gd name="connsiteX26" fmla="*/ 36059 w 534968"/>
              <a:gd name="connsiteY26" fmla="*/ 0 h 426791"/>
              <a:gd name="connsiteX27" fmla="*/ 153251 w 534968"/>
              <a:gd name="connsiteY27" fmla="*/ 0 h 426791"/>
              <a:gd name="connsiteX28" fmla="*/ 186211 w 534968"/>
              <a:gd name="connsiteY28" fmla="*/ 7465 h 426791"/>
              <a:gd name="connsiteX29" fmla="*/ 214945 w 534968"/>
              <a:gd name="connsiteY29" fmla="*/ 25636 h 426791"/>
              <a:gd name="connsiteX30" fmla="*/ 416368 w 534968"/>
              <a:gd name="connsiteY30" fmla="*/ 226777 h 426791"/>
              <a:gd name="connsiteX31" fmla="*/ 426791 w 534968"/>
              <a:gd name="connsiteY31" fmla="*/ 252412 h 426791"/>
              <a:gd name="connsiteX32" fmla="*/ 416368 w 534968"/>
              <a:gd name="connsiteY32" fmla="*/ 277766 h 426791"/>
              <a:gd name="connsiteX33" fmla="*/ 278048 w 534968"/>
              <a:gd name="connsiteY33" fmla="*/ 416368 h 426791"/>
              <a:gd name="connsiteX34" fmla="*/ 252413 w 534968"/>
              <a:gd name="connsiteY34" fmla="*/ 426791 h 426791"/>
              <a:gd name="connsiteX35" fmla="*/ 227059 w 534968"/>
              <a:gd name="connsiteY35" fmla="*/ 416368 h 426791"/>
              <a:gd name="connsiteX36" fmla="*/ 25636 w 534968"/>
              <a:gd name="connsiteY36" fmla="*/ 214663 h 426791"/>
              <a:gd name="connsiteX37" fmla="*/ 7465 w 534968"/>
              <a:gd name="connsiteY37" fmla="*/ 186210 h 426791"/>
              <a:gd name="connsiteX38" fmla="*/ 0 w 534968"/>
              <a:gd name="connsiteY38" fmla="*/ 153250 h 426791"/>
              <a:gd name="connsiteX39" fmla="*/ 0 w 534968"/>
              <a:gd name="connsiteY39" fmla="*/ 36059 h 426791"/>
              <a:gd name="connsiteX40" fmla="*/ 10705 w 534968"/>
              <a:gd name="connsiteY40" fmla="*/ 10705 h 426791"/>
              <a:gd name="connsiteX41" fmla="*/ 36059 w 534968"/>
              <a:gd name="connsiteY41" fmla="*/ 0 h 4267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534968" h="426791">
                <a:moveTo>
                  <a:pt x="90147" y="54088"/>
                </a:moveTo>
                <a:cubicBezTo>
                  <a:pt x="80193" y="54088"/>
                  <a:pt x="71696" y="57610"/>
                  <a:pt x="64652" y="64652"/>
                </a:cubicBezTo>
                <a:cubicBezTo>
                  <a:pt x="57610" y="71695"/>
                  <a:pt x="54089" y="80194"/>
                  <a:pt x="54089" y="90147"/>
                </a:cubicBezTo>
                <a:cubicBezTo>
                  <a:pt x="54089" y="100101"/>
                  <a:pt x="57610" y="108599"/>
                  <a:pt x="64652" y="115642"/>
                </a:cubicBezTo>
                <a:cubicBezTo>
                  <a:pt x="71696" y="122685"/>
                  <a:pt x="80193" y="126206"/>
                  <a:pt x="90147" y="126206"/>
                </a:cubicBezTo>
                <a:cubicBezTo>
                  <a:pt x="100101" y="126206"/>
                  <a:pt x="108600" y="122685"/>
                  <a:pt x="115642" y="115642"/>
                </a:cubicBezTo>
                <a:cubicBezTo>
                  <a:pt x="122685" y="108599"/>
                  <a:pt x="126206" y="100101"/>
                  <a:pt x="126206" y="90147"/>
                </a:cubicBezTo>
                <a:cubicBezTo>
                  <a:pt x="126206" y="80194"/>
                  <a:pt x="122685" y="71695"/>
                  <a:pt x="115642" y="64652"/>
                </a:cubicBezTo>
                <a:cubicBezTo>
                  <a:pt x="108600" y="57610"/>
                  <a:pt x="100101" y="54088"/>
                  <a:pt x="90147" y="54088"/>
                </a:cubicBezTo>
                <a:close/>
                <a:moveTo>
                  <a:pt x="198325" y="0"/>
                </a:moveTo>
                <a:lnTo>
                  <a:pt x="261428" y="0"/>
                </a:lnTo>
                <a:cubicBezTo>
                  <a:pt x="271381" y="0"/>
                  <a:pt x="282368" y="2488"/>
                  <a:pt x="294387" y="7465"/>
                </a:cubicBezTo>
                <a:cubicBezTo>
                  <a:pt x="306407" y="12442"/>
                  <a:pt x="315985" y="18499"/>
                  <a:pt x="323122" y="25636"/>
                </a:cubicBezTo>
                <a:lnTo>
                  <a:pt x="524545" y="226777"/>
                </a:lnTo>
                <a:cubicBezTo>
                  <a:pt x="531494" y="234101"/>
                  <a:pt x="534968" y="242647"/>
                  <a:pt x="534968" y="252412"/>
                </a:cubicBezTo>
                <a:cubicBezTo>
                  <a:pt x="534968" y="262366"/>
                  <a:pt x="531494" y="270818"/>
                  <a:pt x="524545" y="277766"/>
                </a:cubicBezTo>
                <a:lnTo>
                  <a:pt x="386225" y="416368"/>
                </a:lnTo>
                <a:cubicBezTo>
                  <a:pt x="378901" y="423317"/>
                  <a:pt x="370355" y="426791"/>
                  <a:pt x="360590" y="426791"/>
                </a:cubicBezTo>
                <a:cubicBezTo>
                  <a:pt x="353828" y="426791"/>
                  <a:pt x="348287" y="425477"/>
                  <a:pt x="343969" y="422847"/>
                </a:cubicBezTo>
                <a:cubicBezTo>
                  <a:pt x="339649" y="420218"/>
                  <a:pt x="334672" y="415992"/>
                  <a:pt x="329038" y="410170"/>
                </a:cubicBezTo>
                <a:lnTo>
                  <a:pt x="461442" y="277766"/>
                </a:lnTo>
                <a:cubicBezTo>
                  <a:pt x="468391" y="270818"/>
                  <a:pt x="471865" y="262366"/>
                  <a:pt x="471865" y="252412"/>
                </a:cubicBezTo>
                <a:cubicBezTo>
                  <a:pt x="471865" y="242647"/>
                  <a:pt x="468391" y="234101"/>
                  <a:pt x="461442" y="226777"/>
                </a:cubicBezTo>
                <a:lnTo>
                  <a:pt x="260019" y="25636"/>
                </a:lnTo>
                <a:cubicBezTo>
                  <a:pt x="252882" y="18499"/>
                  <a:pt x="243304" y="12442"/>
                  <a:pt x="231284" y="7465"/>
                </a:cubicBezTo>
                <a:cubicBezTo>
                  <a:pt x="219265" y="2488"/>
                  <a:pt x="208277" y="0"/>
                  <a:pt x="198325" y="0"/>
                </a:cubicBezTo>
                <a:close/>
                <a:moveTo>
                  <a:pt x="36059" y="0"/>
                </a:moveTo>
                <a:lnTo>
                  <a:pt x="153251" y="0"/>
                </a:lnTo>
                <a:cubicBezTo>
                  <a:pt x="163204" y="0"/>
                  <a:pt x="174191" y="2488"/>
                  <a:pt x="186211" y="7465"/>
                </a:cubicBezTo>
                <a:cubicBezTo>
                  <a:pt x="198230" y="12442"/>
                  <a:pt x="207808" y="18499"/>
                  <a:pt x="214945" y="25636"/>
                </a:cubicBezTo>
                <a:lnTo>
                  <a:pt x="416368" y="226777"/>
                </a:lnTo>
                <a:cubicBezTo>
                  <a:pt x="423317" y="234101"/>
                  <a:pt x="426791" y="242647"/>
                  <a:pt x="426791" y="252412"/>
                </a:cubicBezTo>
                <a:cubicBezTo>
                  <a:pt x="426791" y="262366"/>
                  <a:pt x="423317" y="270818"/>
                  <a:pt x="416368" y="277766"/>
                </a:cubicBezTo>
                <a:lnTo>
                  <a:pt x="278048" y="416368"/>
                </a:lnTo>
                <a:cubicBezTo>
                  <a:pt x="270724" y="423317"/>
                  <a:pt x="262178" y="426791"/>
                  <a:pt x="252413" y="426791"/>
                </a:cubicBezTo>
                <a:cubicBezTo>
                  <a:pt x="242458" y="426791"/>
                  <a:pt x="234007" y="423317"/>
                  <a:pt x="227059" y="416368"/>
                </a:cubicBezTo>
                <a:lnTo>
                  <a:pt x="25636" y="214663"/>
                </a:lnTo>
                <a:cubicBezTo>
                  <a:pt x="18499" y="207714"/>
                  <a:pt x="12442" y="198230"/>
                  <a:pt x="7465" y="186210"/>
                </a:cubicBezTo>
                <a:cubicBezTo>
                  <a:pt x="2488" y="174191"/>
                  <a:pt x="0" y="163204"/>
                  <a:pt x="0" y="153250"/>
                </a:cubicBezTo>
                <a:lnTo>
                  <a:pt x="0" y="36059"/>
                </a:lnTo>
                <a:cubicBezTo>
                  <a:pt x="0" y="26293"/>
                  <a:pt x="3568" y="17842"/>
                  <a:pt x="10705" y="10705"/>
                </a:cubicBezTo>
                <a:cubicBezTo>
                  <a:pt x="17841" y="3568"/>
                  <a:pt x="26293" y="0"/>
                  <a:pt x="36059" y="0"/>
                </a:cubicBezTo>
                <a:close/>
              </a:path>
            </a:pathLst>
          </a:custGeom>
          <a:solidFill>
            <a:srgbClr val="2B32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Freeform 452"/>
          <p:cNvSpPr/>
          <p:nvPr/>
        </p:nvSpPr>
        <p:spPr>
          <a:xfrm>
            <a:off x="4255824" y="2903572"/>
            <a:ext cx="664881" cy="664540"/>
          </a:xfrm>
          <a:custGeom>
            <a:avLst/>
            <a:gdLst/>
            <a:ahLst/>
            <a:cxnLst/>
            <a:rect l="l" t="t" r="r" b="b"/>
            <a:pathLst>
              <a:path w="432708" h="432707">
                <a:moveTo>
                  <a:pt x="216354" y="0"/>
                </a:moveTo>
                <a:cubicBezTo>
                  <a:pt x="255606" y="0"/>
                  <a:pt x="291805" y="9672"/>
                  <a:pt x="324953" y="29016"/>
                </a:cubicBezTo>
                <a:cubicBezTo>
                  <a:pt x="358101" y="48360"/>
                  <a:pt x="384347" y="74606"/>
                  <a:pt x="403691" y="107754"/>
                </a:cubicBezTo>
                <a:cubicBezTo>
                  <a:pt x="423036" y="140902"/>
                  <a:pt x="432708" y="177102"/>
                  <a:pt x="432708" y="216353"/>
                </a:cubicBezTo>
                <a:cubicBezTo>
                  <a:pt x="432708" y="255605"/>
                  <a:pt x="423036" y="291805"/>
                  <a:pt x="403691" y="324953"/>
                </a:cubicBezTo>
                <a:cubicBezTo>
                  <a:pt x="384347" y="358101"/>
                  <a:pt x="358101" y="384347"/>
                  <a:pt x="324953" y="403691"/>
                </a:cubicBezTo>
                <a:cubicBezTo>
                  <a:pt x="291805" y="423035"/>
                  <a:pt x="255606" y="432707"/>
                  <a:pt x="216354" y="432707"/>
                </a:cubicBezTo>
                <a:cubicBezTo>
                  <a:pt x="177102" y="432707"/>
                  <a:pt x="140902" y="423035"/>
                  <a:pt x="107755" y="403691"/>
                </a:cubicBezTo>
                <a:cubicBezTo>
                  <a:pt x="74607" y="384347"/>
                  <a:pt x="48361" y="358101"/>
                  <a:pt x="29017" y="324953"/>
                </a:cubicBezTo>
                <a:cubicBezTo>
                  <a:pt x="9672" y="291805"/>
                  <a:pt x="0" y="255605"/>
                  <a:pt x="0" y="216353"/>
                </a:cubicBezTo>
                <a:cubicBezTo>
                  <a:pt x="0" y="177102"/>
                  <a:pt x="9672" y="140902"/>
                  <a:pt x="29017" y="107754"/>
                </a:cubicBezTo>
                <a:cubicBezTo>
                  <a:pt x="48361" y="74606"/>
                  <a:pt x="74607" y="48360"/>
                  <a:pt x="107755" y="29016"/>
                </a:cubicBezTo>
                <a:cubicBezTo>
                  <a:pt x="140902" y="9672"/>
                  <a:pt x="177102" y="0"/>
                  <a:pt x="216354" y="0"/>
                </a:cubicBezTo>
                <a:close/>
                <a:moveTo>
                  <a:pt x="185366" y="72118"/>
                </a:moveTo>
                <a:cubicBezTo>
                  <a:pt x="182736" y="72118"/>
                  <a:pt x="180483" y="72869"/>
                  <a:pt x="178605" y="74371"/>
                </a:cubicBezTo>
                <a:cubicBezTo>
                  <a:pt x="176727" y="75498"/>
                  <a:pt x="175788" y="77188"/>
                  <a:pt x="175788" y="79442"/>
                </a:cubicBezTo>
                <a:lnTo>
                  <a:pt x="180577" y="254384"/>
                </a:lnTo>
                <a:cubicBezTo>
                  <a:pt x="180577" y="256262"/>
                  <a:pt x="181516" y="257906"/>
                  <a:pt x="183394" y="259314"/>
                </a:cubicBezTo>
                <a:cubicBezTo>
                  <a:pt x="185272" y="260723"/>
                  <a:pt x="187525" y="261427"/>
                  <a:pt x="190155" y="261427"/>
                </a:cubicBezTo>
                <a:lnTo>
                  <a:pt x="242271" y="261427"/>
                </a:lnTo>
                <a:cubicBezTo>
                  <a:pt x="244901" y="261427"/>
                  <a:pt x="247107" y="260723"/>
                  <a:pt x="248891" y="259314"/>
                </a:cubicBezTo>
                <a:cubicBezTo>
                  <a:pt x="250676" y="257906"/>
                  <a:pt x="251662" y="256262"/>
                  <a:pt x="251849" y="254384"/>
                </a:cubicBezTo>
                <a:lnTo>
                  <a:pt x="256920" y="79442"/>
                </a:lnTo>
                <a:cubicBezTo>
                  <a:pt x="256920" y="77188"/>
                  <a:pt x="255981" y="75498"/>
                  <a:pt x="254103" y="74371"/>
                </a:cubicBezTo>
                <a:cubicBezTo>
                  <a:pt x="252225" y="72869"/>
                  <a:pt x="249971" y="72118"/>
                  <a:pt x="247342" y="72118"/>
                </a:cubicBezTo>
                <a:lnTo>
                  <a:pt x="185366" y="72118"/>
                </a:lnTo>
                <a:close/>
                <a:moveTo>
                  <a:pt x="189591" y="288471"/>
                </a:moveTo>
                <a:cubicBezTo>
                  <a:pt x="187150" y="288471"/>
                  <a:pt x="184990" y="289410"/>
                  <a:pt x="183112" y="291288"/>
                </a:cubicBezTo>
                <a:cubicBezTo>
                  <a:pt x="181234" y="293167"/>
                  <a:pt x="180295" y="295326"/>
                  <a:pt x="180295" y="297768"/>
                </a:cubicBezTo>
                <a:lnTo>
                  <a:pt x="180295" y="351293"/>
                </a:lnTo>
                <a:cubicBezTo>
                  <a:pt x="180295" y="353734"/>
                  <a:pt x="181234" y="355894"/>
                  <a:pt x="183112" y="357772"/>
                </a:cubicBezTo>
                <a:cubicBezTo>
                  <a:pt x="184990" y="359650"/>
                  <a:pt x="187150" y="360589"/>
                  <a:pt x="189591" y="360589"/>
                </a:cubicBezTo>
                <a:lnTo>
                  <a:pt x="243680" y="360589"/>
                </a:lnTo>
                <a:cubicBezTo>
                  <a:pt x="246121" y="360589"/>
                  <a:pt x="248187" y="359697"/>
                  <a:pt x="249877" y="357913"/>
                </a:cubicBezTo>
                <a:cubicBezTo>
                  <a:pt x="251568" y="356129"/>
                  <a:pt x="252413" y="353922"/>
                  <a:pt x="252413" y="351293"/>
                </a:cubicBezTo>
                <a:lnTo>
                  <a:pt x="252413" y="297768"/>
                </a:lnTo>
                <a:cubicBezTo>
                  <a:pt x="252413" y="295139"/>
                  <a:pt x="251568" y="292932"/>
                  <a:pt x="249877" y="291147"/>
                </a:cubicBezTo>
                <a:cubicBezTo>
                  <a:pt x="248187" y="289363"/>
                  <a:pt x="246121" y="288471"/>
                  <a:pt x="243680" y="288471"/>
                </a:cubicBezTo>
                <a:lnTo>
                  <a:pt x="189591" y="288471"/>
                </a:lnTo>
                <a:close/>
              </a:path>
            </a:pathLst>
          </a:custGeom>
          <a:solidFill>
            <a:srgbClr val="2B32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Freeform 463"/>
          <p:cNvSpPr/>
          <p:nvPr/>
        </p:nvSpPr>
        <p:spPr>
          <a:xfrm>
            <a:off x="5727303" y="1740164"/>
            <a:ext cx="737394" cy="658051"/>
          </a:xfrm>
          <a:custGeom>
            <a:avLst/>
            <a:gdLst>
              <a:gd name="connsiteX0" fmla="*/ 247622 w 504825"/>
              <a:gd name="connsiteY0" fmla="*/ 247341 h 450736"/>
              <a:gd name="connsiteX1" fmla="*/ 258045 w 504825"/>
              <a:gd name="connsiteY1" fmla="*/ 267765 h 450736"/>
              <a:gd name="connsiteX2" fmla="*/ 269455 w 504825"/>
              <a:gd name="connsiteY2" fmla="*/ 285654 h 450736"/>
              <a:gd name="connsiteX3" fmla="*/ 283822 w 504825"/>
              <a:gd name="connsiteY3" fmla="*/ 301571 h 450736"/>
              <a:gd name="connsiteX4" fmla="*/ 301570 w 504825"/>
              <a:gd name="connsiteY4" fmla="*/ 311431 h 450736"/>
              <a:gd name="connsiteX5" fmla="*/ 324529 w 504825"/>
              <a:gd name="connsiteY5" fmla="*/ 315515 h 450736"/>
              <a:gd name="connsiteX6" fmla="*/ 396647 w 504825"/>
              <a:gd name="connsiteY6" fmla="*/ 315515 h 450736"/>
              <a:gd name="connsiteX7" fmla="*/ 396647 w 504825"/>
              <a:gd name="connsiteY7" fmla="*/ 261427 h 450736"/>
              <a:gd name="connsiteX8" fmla="*/ 399183 w 504825"/>
              <a:gd name="connsiteY8" fmla="*/ 254948 h 450736"/>
              <a:gd name="connsiteX9" fmla="*/ 405662 w 504825"/>
              <a:gd name="connsiteY9" fmla="*/ 252412 h 450736"/>
              <a:gd name="connsiteX10" fmla="*/ 412423 w 504825"/>
              <a:gd name="connsiteY10" fmla="*/ 255229 h 450736"/>
              <a:gd name="connsiteX11" fmla="*/ 502289 w 504825"/>
              <a:gd name="connsiteY11" fmla="*/ 345095 h 450736"/>
              <a:gd name="connsiteX12" fmla="*/ 504824 w 504825"/>
              <a:gd name="connsiteY12" fmla="*/ 351574 h 450736"/>
              <a:gd name="connsiteX13" fmla="*/ 502289 w 504825"/>
              <a:gd name="connsiteY13" fmla="*/ 358054 h 450736"/>
              <a:gd name="connsiteX14" fmla="*/ 412141 w 504825"/>
              <a:gd name="connsiteY14" fmla="*/ 448201 h 450736"/>
              <a:gd name="connsiteX15" fmla="*/ 405662 w 504825"/>
              <a:gd name="connsiteY15" fmla="*/ 450736 h 450736"/>
              <a:gd name="connsiteX16" fmla="*/ 399323 w 504825"/>
              <a:gd name="connsiteY16" fmla="*/ 448060 h 450736"/>
              <a:gd name="connsiteX17" fmla="*/ 396647 w 504825"/>
              <a:gd name="connsiteY17" fmla="*/ 441722 h 450736"/>
              <a:gd name="connsiteX18" fmla="*/ 396647 w 504825"/>
              <a:gd name="connsiteY18" fmla="*/ 387633 h 450736"/>
              <a:gd name="connsiteX19" fmla="*/ 372702 w 504825"/>
              <a:gd name="connsiteY19" fmla="*/ 387774 h 450736"/>
              <a:gd name="connsiteX20" fmla="*/ 349883 w 504825"/>
              <a:gd name="connsiteY20" fmla="*/ 388056 h 450736"/>
              <a:gd name="connsiteX21" fmla="*/ 329318 w 504825"/>
              <a:gd name="connsiteY21" fmla="*/ 387774 h 450736"/>
              <a:gd name="connsiteX22" fmla="*/ 309317 w 504825"/>
              <a:gd name="connsiteY22" fmla="*/ 386366 h 450736"/>
              <a:gd name="connsiteX23" fmla="*/ 291288 w 504825"/>
              <a:gd name="connsiteY23" fmla="*/ 383408 h 450736"/>
              <a:gd name="connsiteX24" fmla="*/ 273540 w 504825"/>
              <a:gd name="connsiteY24" fmla="*/ 378196 h 450736"/>
              <a:gd name="connsiteX25" fmla="*/ 257201 w 504825"/>
              <a:gd name="connsiteY25" fmla="*/ 370167 h 450736"/>
              <a:gd name="connsiteX26" fmla="*/ 240580 w 504825"/>
              <a:gd name="connsiteY26" fmla="*/ 358899 h 450736"/>
              <a:gd name="connsiteX27" fmla="*/ 225086 w 504825"/>
              <a:gd name="connsiteY27" fmla="*/ 343827 h 450736"/>
              <a:gd name="connsiteX28" fmla="*/ 209310 w 504825"/>
              <a:gd name="connsiteY28" fmla="*/ 324248 h 450736"/>
              <a:gd name="connsiteX29" fmla="*/ 247622 w 504825"/>
              <a:gd name="connsiteY29" fmla="*/ 247341 h 450736"/>
              <a:gd name="connsiteX30" fmla="*/ 9015 w 504825"/>
              <a:gd name="connsiteY30" fmla="*/ 63103 h 450736"/>
              <a:gd name="connsiteX31" fmla="*/ 72118 w 504825"/>
              <a:gd name="connsiteY31" fmla="*/ 63103 h 450736"/>
              <a:gd name="connsiteX32" fmla="*/ 187619 w 504825"/>
              <a:gd name="connsiteY32" fmla="*/ 126488 h 450736"/>
              <a:gd name="connsiteX33" fmla="*/ 149025 w 504825"/>
              <a:gd name="connsiteY33" fmla="*/ 203395 h 450736"/>
              <a:gd name="connsiteX34" fmla="*/ 138601 w 504825"/>
              <a:gd name="connsiteY34" fmla="*/ 182971 h 450736"/>
              <a:gd name="connsiteX35" fmla="*/ 127192 w 504825"/>
              <a:gd name="connsiteY35" fmla="*/ 165082 h 450736"/>
              <a:gd name="connsiteX36" fmla="*/ 112825 w 504825"/>
              <a:gd name="connsiteY36" fmla="*/ 149165 h 450736"/>
              <a:gd name="connsiteX37" fmla="*/ 95077 w 504825"/>
              <a:gd name="connsiteY37" fmla="*/ 139306 h 450736"/>
              <a:gd name="connsiteX38" fmla="*/ 72118 w 504825"/>
              <a:gd name="connsiteY38" fmla="*/ 135221 h 450736"/>
              <a:gd name="connsiteX39" fmla="*/ 9015 w 504825"/>
              <a:gd name="connsiteY39" fmla="*/ 135221 h 450736"/>
              <a:gd name="connsiteX40" fmla="*/ 2535 w 504825"/>
              <a:gd name="connsiteY40" fmla="*/ 132685 h 450736"/>
              <a:gd name="connsiteX41" fmla="*/ 0 w 504825"/>
              <a:gd name="connsiteY41" fmla="*/ 126206 h 450736"/>
              <a:gd name="connsiteX42" fmla="*/ 0 w 504825"/>
              <a:gd name="connsiteY42" fmla="*/ 72118 h 450736"/>
              <a:gd name="connsiteX43" fmla="*/ 2535 w 504825"/>
              <a:gd name="connsiteY43" fmla="*/ 65638 h 450736"/>
              <a:gd name="connsiteX44" fmla="*/ 9015 w 504825"/>
              <a:gd name="connsiteY44" fmla="*/ 63103 h 450736"/>
              <a:gd name="connsiteX45" fmla="*/ 405663 w 504825"/>
              <a:gd name="connsiteY45" fmla="*/ 0 h 450736"/>
              <a:gd name="connsiteX46" fmla="*/ 412424 w 504825"/>
              <a:gd name="connsiteY46" fmla="*/ 2817 h 450736"/>
              <a:gd name="connsiteX47" fmla="*/ 502290 w 504825"/>
              <a:gd name="connsiteY47" fmla="*/ 92683 h 450736"/>
              <a:gd name="connsiteX48" fmla="*/ 504825 w 504825"/>
              <a:gd name="connsiteY48" fmla="*/ 99162 h 450736"/>
              <a:gd name="connsiteX49" fmla="*/ 502290 w 504825"/>
              <a:gd name="connsiteY49" fmla="*/ 105641 h 450736"/>
              <a:gd name="connsiteX50" fmla="*/ 412142 w 504825"/>
              <a:gd name="connsiteY50" fmla="*/ 195788 h 450736"/>
              <a:gd name="connsiteX51" fmla="*/ 405663 w 504825"/>
              <a:gd name="connsiteY51" fmla="*/ 198324 h 450736"/>
              <a:gd name="connsiteX52" fmla="*/ 399324 w 504825"/>
              <a:gd name="connsiteY52" fmla="*/ 195647 h 450736"/>
              <a:gd name="connsiteX53" fmla="*/ 396648 w 504825"/>
              <a:gd name="connsiteY53" fmla="*/ 189309 h 450736"/>
              <a:gd name="connsiteX54" fmla="*/ 396648 w 504825"/>
              <a:gd name="connsiteY54" fmla="*/ 135221 h 450736"/>
              <a:gd name="connsiteX55" fmla="*/ 324530 w 504825"/>
              <a:gd name="connsiteY55" fmla="*/ 135221 h 450736"/>
              <a:gd name="connsiteX56" fmla="*/ 300022 w 504825"/>
              <a:gd name="connsiteY56" fmla="*/ 139446 h 450736"/>
              <a:gd name="connsiteX57" fmla="*/ 280583 w 504825"/>
              <a:gd name="connsiteY57" fmla="*/ 152123 h 450736"/>
              <a:gd name="connsiteX58" fmla="*/ 266216 w 504825"/>
              <a:gd name="connsiteY58" fmla="*/ 169449 h 450736"/>
              <a:gd name="connsiteX59" fmla="*/ 253539 w 504825"/>
              <a:gd name="connsiteY59" fmla="*/ 191281 h 450736"/>
              <a:gd name="connsiteX60" fmla="*/ 231566 w 504825"/>
              <a:gd name="connsiteY60" fmla="*/ 239454 h 450736"/>
              <a:gd name="connsiteX61" fmla="*/ 217621 w 504825"/>
              <a:gd name="connsiteY61" fmla="*/ 270723 h 450736"/>
              <a:gd name="connsiteX62" fmla="*/ 202409 w 504825"/>
              <a:gd name="connsiteY62" fmla="*/ 300303 h 450736"/>
              <a:gd name="connsiteX63" fmla="*/ 184379 w 504825"/>
              <a:gd name="connsiteY63" fmla="*/ 328474 h 450736"/>
              <a:gd name="connsiteX64" fmla="*/ 163533 w 504825"/>
              <a:gd name="connsiteY64" fmla="*/ 351856 h 450736"/>
              <a:gd name="connsiteX65" fmla="*/ 138179 w 504825"/>
              <a:gd name="connsiteY65" fmla="*/ 371153 h 450736"/>
              <a:gd name="connsiteX66" fmla="*/ 108177 w 504825"/>
              <a:gd name="connsiteY66" fmla="*/ 382985 h 450736"/>
              <a:gd name="connsiteX67" fmla="*/ 72118 w 504825"/>
              <a:gd name="connsiteY67" fmla="*/ 387633 h 450736"/>
              <a:gd name="connsiteX68" fmla="*/ 9015 w 504825"/>
              <a:gd name="connsiteY68" fmla="*/ 387633 h 450736"/>
              <a:gd name="connsiteX69" fmla="*/ 2535 w 504825"/>
              <a:gd name="connsiteY69" fmla="*/ 385098 h 450736"/>
              <a:gd name="connsiteX70" fmla="*/ 0 w 504825"/>
              <a:gd name="connsiteY70" fmla="*/ 378619 h 450736"/>
              <a:gd name="connsiteX71" fmla="*/ 0 w 504825"/>
              <a:gd name="connsiteY71" fmla="*/ 324530 h 450736"/>
              <a:gd name="connsiteX72" fmla="*/ 2535 w 504825"/>
              <a:gd name="connsiteY72" fmla="*/ 318051 h 450736"/>
              <a:gd name="connsiteX73" fmla="*/ 9015 w 504825"/>
              <a:gd name="connsiteY73" fmla="*/ 315515 h 450736"/>
              <a:gd name="connsiteX74" fmla="*/ 72118 w 504825"/>
              <a:gd name="connsiteY74" fmla="*/ 315515 h 450736"/>
              <a:gd name="connsiteX75" fmla="*/ 96627 w 504825"/>
              <a:gd name="connsiteY75" fmla="*/ 311290 h 450736"/>
              <a:gd name="connsiteX76" fmla="*/ 116064 w 504825"/>
              <a:gd name="connsiteY76" fmla="*/ 298613 h 450736"/>
              <a:gd name="connsiteX77" fmla="*/ 130432 w 504825"/>
              <a:gd name="connsiteY77" fmla="*/ 281288 h 450736"/>
              <a:gd name="connsiteX78" fmla="*/ 143109 w 504825"/>
              <a:gd name="connsiteY78" fmla="*/ 259455 h 450736"/>
              <a:gd name="connsiteX79" fmla="*/ 165082 w 504825"/>
              <a:gd name="connsiteY79" fmla="*/ 211283 h 450736"/>
              <a:gd name="connsiteX80" fmla="*/ 179027 w 504825"/>
              <a:gd name="connsiteY80" fmla="*/ 180013 h 450736"/>
              <a:gd name="connsiteX81" fmla="*/ 194239 w 504825"/>
              <a:gd name="connsiteY81" fmla="*/ 150433 h 450736"/>
              <a:gd name="connsiteX82" fmla="*/ 212269 w 504825"/>
              <a:gd name="connsiteY82" fmla="*/ 122262 h 450736"/>
              <a:gd name="connsiteX83" fmla="*/ 233115 w 504825"/>
              <a:gd name="connsiteY83" fmla="*/ 98880 h 450736"/>
              <a:gd name="connsiteX84" fmla="*/ 258469 w 504825"/>
              <a:gd name="connsiteY84" fmla="*/ 79583 h 450736"/>
              <a:gd name="connsiteX85" fmla="*/ 288471 w 504825"/>
              <a:gd name="connsiteY85" fmla="*/ 67751 h 450736"/>
              <a:gd name="connsiteX86" fmla="*/ 324530 w 504825"/>
              <a:gd name="connsiteY86" fmla="*/ 63103 h 450736"/>
              <a:gd name="connsiteX87" fmla="*/ 396648 w 504825"/>
              <a:gd name="connsiteY87" fmla="*/ 63103 h 450736"/>
              <a:gd name="connsiteX88" fmla="*/ 396648 w 504825"/>
              <a:gd name="connsiteY88" fmla="*/ 9014 h 450736"/>
              <a:gd name="connsiteX89" fmla="*/ 399184 w 504825"/>
              <a:gd name="connsiteY89" fmla="*/ 2535 h 450736"/>
              <a:gd name="connsiteX90" fmla="*/ 405663 w 504825"/>
              <a:gd name="connsiteY90" fmla="*/ 0 h 4507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</a:cxnLst>
            <a:rect l="l" t="t" r="r" b="b"/>
            <a:pathLst>
              <a:path w="504825" h="450736">
                <a:moveTo>
                  <a:pt x="247622" y="247341"/>
                </a:moveTo>
                <a:cubicBezTo>
                  <a:pt x="251754" y="255793"/>
                  <a:pt x="255229" y="262601"/>
                  <a:pt x="258045" y="267765"/>
                </a:cubicBezTo>
                <a:cubicBezTo>
                  <a:pt x="260863" y="272930"/>
                  <a:pt x="264666" y="278893"/>
                  <a:pt x="269455" y="285654"/>
                </a:cubicBezTo>
                <a:cubicBezTo>
                  <a:pt x="274244" y="292415"/>
                  <a:pt x="279033" y="297721"/>
                  <a:pt x="283822" y="301571"/>
                </a:cubicBezTo>
                <a:cubicBezTo>
                  <a:pt x="288611" y="305421"/>
                  <a:pt x="294527" y="308707"/>
                  <a:pt x="301570" y="311431"/>
                </a:cubicBezTo>
                <a:cubicBezTo>
                  <a:pt x="308613" y="314154"/>
                  <a:pt x="316266" y="315515"/>
                  <a:pt x="324529" y="315515"/>
                </a:cubicBezTo>
                <a:lnTo>
                  <a:pt x="396647" y="315515"/>
                </a:lnTo>
                <a:lnTo>
                  <a:pt x="396647" y="261427"/>
                </a:lnTo>
                <a:cubicBezTo>
                  <a:pt x="396647" y="258798"/>
                  <a:pt x="397492" y="256638"/>
                  <a:pt x="399183" y="254948"/>
                </a:cubicBezTo>
                <a:cubicBezTo>
                  <a:pt x="400873" y="253257"/>
                  <a:pt x="403033" y="252412"/>
                  <a:pt x="405662" y="252412"/>
                </a:cubicBezTo>
                <a:cubicBezTo>
                  <a:pt x="407915" y="252412"/>
                  <a:pt x="410169" y="253351"/>
                  <a:pt x="412423" y="255229"/>
                </a:cubicBezTo>
                <a:lnTo>
                  <a:pt x="502289" y="345095"/>
                </a:lnTo>
                <a:cubicBezTo>
                  <a:pt x="503979" y="346785"/>
                  <a:pt x="504824" y="348945"/>
                  <a:pt x="504824" y="351574"/>
                </a:cubicBezTo>
                <a:cubicBezTo>
                  <a:pt x="504824" y="354204"/>
                  <a:pt x="503979" y="356363"/>
                  <a:pt x="502289" y="358054"/>
                </a:cubicBezTo>
                <a:lnTo>
                  <a:pt x="412141" y="448201"/>
                </a:lnTo>
                <a:cubicBezTo>
                  <a:pt x="410451" y="449891"/>
                  <a:pt x="408292" y="450736"/>
                  <a:pt x="405662" y="450736"/>
                </a:cubicBezTo>
                <a:cubicBezTo>
                  <a:pt x="403221" y="450736"/>
                  <a:pt x="401108" y="449844"/>
                  <a:pt x="399323" y="448060"/>
                </a:cubicBezTo>
                <a:cubicBezTo>
                  <a:pt x="397539" y="446276"/>
                  <a:pt x="396647" y="444163"/>
                  <a:pt x="396647" y="441722"/>
                </a:cubicBezTo>
                <a:lnTo>
                  <a:pt x="396647" y="387633"/>
                </a:lnTo>
                <a:cubicBezTo>
                  <a:pt x="390637" y="387633"/>
                  <a:pt x="382656" y="387680"/>
                  <a:pt x="372702" y="387774"/>
                </a:cubicBezTo>
                <a:cubicBezTo>
                  <a:pt x="362748" y="387868"/>
                  <a:pt x="355142" y="387962"/>
                  <a:pt x="349883" y="388056"/>
                </a:cubicBezTo>
                <a:cubicBezTo>
                  <a:pt x="344625" y="388150"/>
                  <a:pt x="337770" y="388056"/>
                  <a:pt x="329318" y="387774"/>
                </a:cubicBezTo>
                <a:cubicBezTo>
                  <a:pt x="320867" y="387492"/>
                  <a:pt x="314200" y="387023"/>
                  <a:pt x="309317" y="386366"/>
                </a:cubicBezTo>
                <a:cubicBezTo>
                  <a:pt x="304434" y="385708"/>
                  <a:pt x="298424" y="384722"/>
                  <a:pt x="291288" y="383408"/>
                </a:cubicBezTo>
                <a:cubicBezTo>
                  <a:pt x="284151" y="382093"/>
                  <a:pt x="278235" y="380356"/>
                  <a:pt x="273540" y="378196"/>
                </a:cubicBezTo>
                <a:cubicBezTo>
                  <a:pt x="268845" y="376036"/>
                  <a:pt x="263398" y="373360"/>
                  <a:pt x="257201" y="370167"/>
                </a:cubicBezTo>
                <a:cubicBezTo>
                  <a:pt x="251003" y="366975"/>
                  <a:pt x="245463" y="363218"/>
                  <a:pt x="240580" y="358899"/>
                </a:cubicBezTo>
                <a:cubicBezTo>
                  <a:pt x="235696" y="354579"/>
                  <a:pt x="230532" y="349555"/>
                  <a:pt x="225086" y="343827"/>
                </a:cubicBezTo>
                <a:cubicBezTo>
                  <a:pt x="219639" y="338099"/>
                  <a:pt x="214381" y="331573"/>
                  <a:pt x="209310" y="324248"/>
                </a:cubicBezTo>
                <a:cubicBezTo>
                  <a:pt x="220391" y="306782"/>
                  <a:pt x="233161" y="281147"/>
                  <a:pt x="247622" y="247341"/>
                </a:cubicBezTo>
                <a:close/>
                <a:moveTo>
                  <a:pt x="9015" y="63103"/>
                </a:moveTo>
                <a:lnTo>
                  <a:pt x="72118" y="63103"/>
                </a:lnTo>
                <a:cubicBezTo>
                  <a:pt x="119069" y="63103"/>
                  <a:pt x="157570" y="84231"/>
                  <a:pt x="187619" y="126488"/>
                </a:cubicBezTo>
                <a:cubicBezTo>
                  <a:pt x="176351" y="143766"/>
                  <a:pt x="163486" y="169401"/>
                  <a:pt x="149025" y="203395"/>
                </a:cubicBezTo>
                <a:cubicBezTo>
                  <a:pt x="144893" y="194943"/>
                  <a:pt x="141419" y="188135"/>
                  <a:pt x="138601" y="182971"/>
                </a:cubicBezTo>
                <a:cubicBezTo>
                  <a:pt x="135784" y="177806"/>
                  <a:pt x="131981" y="171843"/>
                  <a:pt x="127192" y="165082"/>
                </a:cubicBezTo>
                <a:cubicBezTo>
                  <a:pt x="122403" y="158321"/>
                  <a:pt x="117614" y="153016"/>
                  <a:pt x="112825" y="149165"/>
                </a:cubicBezTo>
                <a:cubicBezTo>
                  <a:pt x="108036" y="145315"/>
                  <a:pt x="102120" y="142029"/>
                  <a:pt x="95077" y="139306"/>
                </a:cubicBezTo>
                <a:cubicBezTo>
                  <a:pt x="88035" y="136582"/>
                  <a:pt x="80382" y="135221"/>
                  <a:pt x="72118" y="135221"/>
                </a:cubicBezTo>
                <a:lnTo>
                  <a:pt x="9015" y="135221"/>
                </a:lnTo>
                <a:cubicBezTo>
                  <a:pt x="6385" y="135221"/>
                  <a:pt x="4226" y="134376"/>
                  <a:pt x="2535" y="132685"/>
                </a:cubicBezTo>
                <a:cubicBezTo>
                  <a:pt x="845" y="130995"/>
                  <a:pt x="0" y="128835"/>
                  <a:pt x="0" y="126206"/>
                </a:cubicBezTo>
                <a:lnTo>
                  <a:pt x="0" y="72118"/>
                </a:lnTo>
                <a:cubicBezTo>
                  <a:pt x="0" y="69488"/>
                  <a:pt x="845" y="67329"/>
                  <a:pt x="2535" y="65638"/>
                </a:cubicBezTo>
                <a:cubicBezTo>
                  <a:pt x="4226" y="63948"/>
                  <a:pt x="6385" y="63103"/>
                  <a:pt x="9015" y="63103"/>
                </a:cubicBezTo>
                <a:close/>
                <a:moveTo>
                  <a:pt x="405663" y="0"/>
                </a:moveTo>
                <a:cubicBezTo>
                  <a:pt x="407916" y="0"/>
                  <a:pt x="410170" y="939"/>
                  <a:pt x="412424" y="2817"/>
                </a:cubicBezTo>
                <a:lnTo>
                  <a:pt x="502290" y="92683"/>
                </a:lnTo>
                <a:cubicBezTo>
                  <a:pt x="503980" y="94373"/>
                  <a:pt x="504825" y="96532"/>
                  <a:pt x="504825" y="99162"/>
                </a:cubicBezTo>
                <a:cubicBezTo>
                  <a:pt x="504825" y="101791"/>
                  <a:pt x="503980" y="103951"/>
                  <a:pt x="502290" y="105641"/>
                </a:cubicBezTo>
                <a:lnTo>
                  <a:pt x="412142" y="195788"/>
                </a:lnTo>
                <a:cubicBezTo>
                  <a:pt x="410452" y="197479"/>
                  <a:pt x="408293" y="198324"/>
                  <a:pt x="405663" y="198324"/>
                </a:cubicBezTo>
                <a:cubicBezTo>
                  <a:pt x="403222" y="198324"/>
                  <a:pt x="401109" y="197432"/>
                  <a:pt x="399324" y="195647"/>
                </a:cubicBezTo>
                <a:cubicBezTo>
                  <a:pt x="397540" y="193863"/>
                  <a:pt x="396648" y="191751"/>
                  <a:pt x="396648" y="189309"/>
                </a:cubicBezTo>
                <a:lnTo>
                  <a:pt x="396648" y="135221"/>
                </a:lnTo>
                <a:lnTo>
                  <a:pt x="324530" y="135221"/>
                </a:lnTo>
                <a:cubicBezTo>
                  <a:pt x="315516" y="135221"/>
                  <a:pt x="307346" y="136629"/>
                  <a:pt x="300022" y="139446"/>
                </a:cubicBezTo>
                <a:cubicBezTo>
                  <a:pt x="292697" y="142264"/>
                  <a:pt x="286218" y="146489"/>
                  <a:pt x="280583" y="152123"/>
                </a:cubicBezTo>
                <a:cubicBezTo>
                  <a:pt x="274950" y="157758"/>
                  <a:pt x="270160" y="163533"/>
                  <a:pt x="266216" y="169449"/>
                </a:cubicBezTo>
                <a:cubicBezTo>
                  <a:pt x="262272" y="175364"/>
                  <a:pt x="258046" y="182642"/>
                  <a:pt x="253539" y="191281"/>
                </a:cubicBezTo>
                <a:cubicBezTo>
                  <a:pt x="247529" y="202925"/>
                  <a:pt x="240205" y="218983"/>
                  <a:pt x="231566" y="239454"/>
                </a:cubicBezTo>
                <a:cubicBezTo>
                  <a:pt x="226119" y="251849"/>
                  <a:pt x="221471" y="262272"/>
                  <a:pt x="217621" y="270723"/>
                </a:cubicBezTo>
                <a:cubicBezTo>
                  <a:pt x="213771" y="279175"/>
                  <a:pt x="208701" y="289035"/>
                  <a:pt x="202409" y="300303"/>
                </a:cubicBezTo>
                <a:cubicBezTo>
                  <a:pt x="196117" y="311572"/>
                  <a:pt x="190108" y="320962"/>
                  <a:pt x="184379" y="328474"/>
                </a:cubicBezTo>
                <a:cubicBezTo>
                  <a:pt x="178651" y="335986"/>
                  <a:pt x="171702" y="343780"/>
                  <a:pt x="163533" y="351856"/>
                </a:cubicBezTo>
                <a:cubicBezTo>
                  <a:pt x="155363" y="359932"/>
                  <a:pt x="146912" y="366364"/>
                  <a:pt x="138179" y="371153"/>
                </a:cubicBezTo>
                <a:cubicBezTo>
                  <a:pt x="129446" y="375942"/>
                  <a:pt x="119445" y="379886"/>
                  <a:pt x="108177" y="382985"/>
                </a:cubicBezTo>
                <a:cubicBezTo>
                  <a:pt x="96909" y="386084"/>
                  <a:pt x="84889" y="387633"/>
                  <a:pt x="72118" y="387633"/>
                </a:cubicBezTo>
                <a:lnTo>
                  <a:pt x="9015" y="387633"/>
                </a:lnTo>
                <a:cubicBezTo>
                  <a:pt x="6385" y="387633"/>
                  <a:pt x="4226" y="386788"/>
                  <a:pt x="2535" y="385098"/>
                </a:cubicBezTo>
                <a:cubicBezTo>
                  <a:pt x="845" y="383408"/>
                  <a:pt x="0" y="381248"/>
                  <a:pt x="0" y="378619"/>
                </a:cubicBezTo>
                <a:lnTo>
                  <a:pt x="0" y="324530"/>
                </a:lnTo>
                <a:cubicBezTo>
                  <a:pt x="0" y="321901"/>
                  <a:pt x="845" y="319741"/>
                  <a:pt x="2535" y="318051"/>
                </a:cubicBezTo>
                <a:cubicBezTo>
                  <a:pt x="4226" y="316360"/>
                  <a:pt x="6385" y="315515"/>
                  <a:pt x="9015" y="315515"/>
                </a:cubicBezTo>
                <a:lnTo>
                  <a:pt x="72118" y="315515"/>
                </a:lnTo>
                <a:cubicBezTo>
                  <a:pt x="81133" y="315515"/>
                  <a:pt x="89302" y="314107"/>
                  <a:pt x="96627" y="311290"/>
                </a:cubicBezTo>
                <a:cubicBezTo>
                  <a:pt x="103951" y="308473"/>
                  <a:pt x="110430" y="304247"/>
                  <a:pt x="116064" y="298613"/>
                </a:cubicBezTo>
                <a:cubicBezTo>
                  <a:pt x="121699" y="292978"/>
                  <a:pt x="126488" y="287204"/>
                  <a:pt x="130432" y="281288"/>
                </a:cubicBezTo>
                <a:cubicBezTo>
                  <a:pt x="134376" y="275372"/>
                  <a:pt x="138601" y="268094"/>
                  <a:pt x="143109" y="259455"/>
                </a:cubicBezTo>
                <a:cubicBezTo>
                  <a:pt x="149119" y="247811"/>
                  <a:pt x="156443" y="231753"/>
                  <a:pt x="165082" y="211283"/>
                </a:cubicBezTo>
                <a:cubicBezTo>
                  <a:pt x="170529" y="198887"/>
                  <a:pt x="175177" y="188464"/>
                  <a:pt x="179027" y="180013"/>
                </a:cubicBezTo>
                <a:cubicBezTo>
                  <a:pt x="182877" y="171561"/>
                  <a:pt x="187948" y="161702"/>
                  <a:pt x="194239" y="150433"/>
                </a:cubicBezTo>
                <a:cubicBezTo>
                  <a:pt x="200531" y="139165"/>
                  <a:pt x="206540" y="129774"/>
                  <a:pt x="212269" y="122262"/>
                </a:cubicBezTo>
                <a:cubicBezTo>
                  <a:pt x="217997" y="114750"/>
                  <a:pt x="224946" y="106956"/>
                  <a:pt x="233115" y="98880"/>
                </a:cubicBezTo>
                <a:cubicBezTo>
                  <a:pt x="241285" y="90804"/>
                  <a:pt x="249737" y="84372"/>
                  <a:pt x="258469" y="79583"/>
                </a:cubicBezTo>
                <a:cubicBezTo>
                  <a:pt x="267202" y="74794"/>
                  <a:pt x="277203" y="70850"/>
                  <a:pt x="288471" y="67751"/>
                </a:cubicBezTo>
                <a:cubicBezTo>
                  <a:pt x="299740" y="64652"/>
                  <a:pt x="311759" y="63103"/>
                  <a:pt x="324530" y="63103"/>
                </a:cubicBezTo>
                <a:lnTo>
                  <a:pt x="396648" y="63103"/>
                </a:lnTo>
                <a:lnTo>
                  <a:pt x="396648" y="9014"/>
                </a:lnTo>
                <a:cubicBezTo>
                  <a:pt x="396648" y="6385"/>
                  <a:pt x="397493" y="4225"/>
                  <a:pt x="399184" y="2535"/>
                </a:cubicBezTo>
                <a:cubicBezTo>
                  <a:pt x="400874" y="845"/>
                  <a:pt x="403034" y="0"/>
                  <a:pt x="405663" y="0"/>
                </a:cubicBezTo>
                <a:close/>
              </a:path>
            </a:pathLst>
          </a:custGeom>
          <a:solidFill>
            <a:srgbClr val="2B32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Freeform 435"/>
          <p:cNvSpPr/>
          <p:nvPr/>
        </p:nvSpPr>
        <p:spPr>
          <a:xfrm>
            <a:off x="4949296" y="4562303"/>
            <a:ext cx="667512" cy="667512"/>
          </a:xfrm>
          <a:custGeom>
            <a:avLst/>
            <a:gdLst/>
            <a:ahLst/>
            <a:cxnLst/>
            <a:rect l="l" t="t" r="r" b="b"/>
            <a:pathLst>
              <a:path w="432708" h="432707">
                <a:moveTo>
                  <a:pt x="216354" y="0"/>
                </a:moveTo>
                <a:cubicBezTo>
                  <a:pt x="255606" y="0"/>
                  <a:pt x="291806" y="9672"/>
                  <a:pt x="324953" y="29016"/>
                </a:cubicBezTo>
                <a:cubicBezTo>
                  <a:pt x="358101" y="48360"/>
                  <a:pt x="384347" y="74606"/>
                  <a:pt x="403692" y="107754"/>
                </a:cubicBezTo>
                <a:cubicBezTo>
                  <a:pt x="423036" y="140902"/>
                  <a:pt x="432708" y="177102"/>
                  <a:pt x="432708" y="216353"/>
                </a:cubicBezTo>
                <a:cubicBezTo>
                  <a:pt x="432708" y="255605"/>
                  <a:pt x="423036" y="291805"/>
                  <a:pt x="403692" y="324953"/>
                </a:cubicBezTo>
                <a:cubicBezTo>
                  <a:pt x="384347" y="358101"/>
                  <a:pt x="358101" y="384347"/>
                  <a:pt x="324953" y="403691"/>
                </a:cubicBezTo>
                <a:cubicBezTo>
                  <a:pt x="291806" y="423035"/>
                  <a:pt x="255606" y="432707"/>
                  <a:pt x="216354" y="432707"/>
                </a:cubicBezTo>
                <a:cubicBezTo>
                  <a:pt x="177102" y="432707"/>
                  <a:pt x="140903" y="423035"/>
                  <a:pt x="107755" y="403691"/>
                </a:cubicBezTo>
                <a:cubicBezTo>
                  <a:pt x="74607" y="384347"/>
                  <a:pt x="48361" y="358101"/>
                  <a:pt x="29017" y="324953"/>
                </a:cubicBezTo>
                <a:cubicBezTo>
                  <a:pt x="9673" y="291805"/>
                  <a:pt x="0" y="255605"/>
                  <a:pt x="0" y="216353"/>
                </a:cubicBezTo>
                <a:cubicBezTo>
                  <a:pt x="0" y="177102"/>
                  <a:pt x="9673" y="140902"/>
                  <a:pt x="29017" y="107754"/>
                </a:cubicBezTo>
                <a:cubicBezTo>
                  <a:pt x="48361" y="74606"/>
                  <a:pt x="74607" y="48360"/>
                  <a:pt x="107755" y="29016"/>
                </a:cubicBezTo>
                <a:cubicBezTo>
                  <a:pt x="140903" y="9672"/>
                  <a:pt x="177102" y="0"/>
                  <a:pt x="216354" y="0"/>
                </a:cubicBezTo>
                <a:close/>
                <a:moveTo>
                  <a:pt x="318333" y="127051"/>
                </a:moveTo>
                <a:cubicBezTo>
                  <a:pt x="313450" y="127051"/>
                  <a:pt x="309225" y="128836"/>
                  <a:pt x="305656" y="132404"/>
                </a:cubicBezTo>
                <a:lnTo>
                  <a:pt x="190718" y="247060"/>
                </a:lnTo>
                <a:lnTo>
                  <a:pt x="127052" y="183393"/>
                </a:lnTo>
                <a:cubicBezTo>
                  <a:pt x="123483" y="179825"/>
                  <a:pt x="119258" y="178041"/>
                  <a:pt x="114375" y="178041"/>
                </a:cubicBezTo>
                <a:cubicBezTo>
                  <a:pt x="109492" y="178041"/>
                  <a:pt x="105266" y="179825"/>
                  <a:pt x="101698" y="183393"/>
                </a:cubicBezTo>
                <a:lnTo>
                  <a:pt x="76062" y="208747"/>
                </a:lnTo>
                <a:cubicBezTo>
                  <a:pt x="72682" y="212128"/>
                  <a:pt x="70991" y="216447"/>
                  <a:pt x="70991" y="221706"/>
                </a:cubicBezTo>
                <a:cubicBezTo>
                  <a:pt x="70991" y="226777"/>
                  <a:pt x="72682" y="231002"/>
                  <a:pt x="76062" y="234383"/>
                </a:cubicBezTo>
                <a:lnTo>
                  <a:pt x="178041" y="336362"/>
                </a:lnTo>
                <a:cubicBezTo>
                  <a:pt x="181610" y="339931"/>
                  <a:pt x="185835" y="341715"/>
                  <a:pt x="190718" y="341715"/>
                </a:cubicBezTo>
                <a:cubicBezTo>
                  <a:pt x="195789" y="341715"/>
                  <a:pt x="200109" y="339931"/>
                  <a:pt x="203677" y="336362"/>
                </a:cubicBezTo>
                <a:lnTo>
                  <a:pt x="356646" y="183393"/>
                </a:lnTo>
                <a:cubicBezTo>
                  <a:pt x="360026" y="180013"/>
                  <a:pt x="361717" y="175787"/>
                  <a:pt x="361717" y="170716"/>
                </a:cubicBezTo>
                <a:cubicBezTo>
                  <a:pt x="361717" y="165458"/>
                  <a:pt x="360026" y="161138"/>
                  <a:pt x="356646" y="157758"/>
                </a:cubicBezTo>
                <a:lnTo>
                  <a:pt x="331010" y="132404"/>
                </a:lnTo>
                <a:cubicBezTo>
                  <a:pt x="327442" y="128836"/>
                  <a:pt x="323216" y="127051"/>
                  <a:pt x="318333" y="127051"/>
                </a:cubicBezTo>
                <a:close/>
              </a:path>
            </a:pathLst>
          </a:custGeom>
          <a:solidFill>
            <a:srgbClr val="2B32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307227" y="2687770"/>
            <a:ext cx="2937088" cy="1477327"/>
            <a:chOff x="8274023" y="1128992"/>
            <a:chExt cx="2937088" cy="1477327"/>
          </a:xfrm>
        </p:grpSpPr>
        <p:sp>
          <p:nvSpPr>
            <p:cNvPr id="24" name="TextBox 23"/>
            <p:cNvSpPr txBox="1"/>
            <p:nvPr/>
          </p:nvSpPr>
          <p:spPr>
            <a:xfrm>
              <a:off x="8274023" y="1128992"/>
              <a:ext cx="2937088" cy="523220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r"/>
              <a:r>
                <a:rPr lang="en-US" sz="2800" b="1" dirty="0">
                  <a:solidFill>
                    <a:schemeClr val="bg1"/>
                  </a:solidFill>
                </a:rPr>
                <a:t>Lorem Ipsum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8281818" y="1652212"/>
              <a:ext cx="2929293" cy="954107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r"/>
              <a:r>
                <a:rPr lang="en-US" sz="1400">
                  <a:solidFill>
                    <a:schemeClr val="bg1">
                      <a:lumMod val="75000"/>
                    </a:schemeClr>
                  </a:solidFill>
                </a:rPr>
                <a:t>Lorem ipsum dolor sit amet, nibh est. A magna maecenas, quam magna nec quis, lorem nunc. Suspendisse viverra sodales mauris, cras pharetra proin. </a:t>
              </a:r>
              <a:endParaRPr lang="en-US" sz="1400" dirty="0">
                <a:solidFill>
                  <a:schemeClr val="bg1">
                    <a:lumMod val="75000"/>
                  </a:schemeClr>
                </a:solidFill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8947686" y="2687770"/>
            <a:ext cx="2937088" cy="1477327"/>
            <a:chOff x="8274023" y="1128992"/>
            <a:chExt cx="2937088" cy="1477327"/>
          </a:xfrm>
        </p:grpSpPr>
        <p:sp>
          <p:nvSpPr>
            <p:cNvPr id="30" name="TextBox 29"/>
            <p:cNvSpPr txBox="1"/>
            <p:nvPr/>
          </p:nvSpPr>
          <p:spPr>
            <a:xfrm>
              <a:off x="8274023" y="1128992"/>
              <a:ext cx="2937088" cy="523220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sz="2800" b="1" dirty="0">
                  <a:solidFill>
                    <a:schemeClr val="bg1"/>
                  </a:solidFill>
                </a:rPr>
                <a:t>Lorem Ipsum</a:t>
              </a: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8281818" y="1652212"/>
              <a:ext cx="2929293" cy="954107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just"/>
              <a:r>
                <a:rPr lang="en-US" sz="1400">
                  <a:solidFill>
                    <a:schemeClr val="bg1">
                      <a:lumMod val="75000"/>
                    </a:schemeClr>
                  </a:solidFill>
                </a:rPr>
                <a:t>Lorem ipsum dolor sit amet, nibh est. A magna maecenas, quam magna nec quis, lorem nunc. Suspendisse viverra sodales mauris, cras pharetra prion.</a:t>
              </a:r>
              <a:endParaRPr lang="en-US" sz="1400" dirty="0">
                <a:solidFill>
                  <a:schemeClr val="bg1">
                    <a:lumMod val="75000"/>
                  </a:schemeClr>
                </a:solidFill>
              </a:endParaRP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8426404" y="912969"/>
            <a:ext cx="2937088" cy="1477327"/>
            <a:chOff x="8274023" y="1128992"/>
            <a:chExt cx="2937088" cy="1477327"/>
          </a:xfrm>
        </p:grpSpPr>
        <p:sp>
          <p:nvSpPr>
            <p:cNvPr id="27" name="TextBox 26"/>
            <p:cNvSpPr txBox="1"/>
            <p:nvPr/>
          </p:nvSpPr>
          <p:spPr>
            <a:xfrm>
              <a:off x="8274023" y="1128992"/>
              <a:ext cx="2937088" cy="523220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sz="2800" b="1" dirty="0">
                  <a:solidFill>
                    <a:schemeClr val="bg1"/>
                  </a:solidFill>
                </a:rPr>
                <a:t>Lorem Ipsum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8281818" y="1652212"/>
              <a:ext cx="2929293" cy="954107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just"/>
              <a:r>
                <a:rPr lang="en-US" sz="1400">
                  <a:solidFill>
                    <a:schemeClr val="bg1">
                      <a:lumMod val="75000"/>
                    </a:schemeClr>
                  </a:solidFill>
                </a:rPr>
                <a:t>Lorem ipsum dolor sit amet, nibh est. A magna maecenas, quam magna nec quis, lorem nunc. Suspendisse viverra sodales mauris, cras pharetra prion.</a:t>
              </a:r>
              <a:endParaRPr lang="en-US" sz="1400" dirty="0">
                <a:solidFill>
                  <a:schemeClr val="bg1">
                    <a:lumMod val="75000"/>
                  </a:schemeClr>
                </a:solidFill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8426404" y="4462570"/>
            <a:ext cx="2937088" cy="1477327"/>
            <a:chOff x="8274023" y="1128992"/>
            <a:chExt cx="2937088" cy="1477327"/>
          </a:xfrm>
        </p:grpSpPr>
        <p:sp>
          <p:nvSpPr>
            <p:cNvPr id="33" name="TextBox 32"/>
            <p:cNvSpPr txBox="1"/>
            <p:nvPr/>
          </p:nvSpPr>
          <p:spPr>
            <a:xfrm>
              <a:off x="8274023" y="1128992"/>
              <a:ext cx="2937088" cy="523220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sz="2800" b="1" dirty="0">
                  <a:solidFill>
                    <a:schemeClr val="bg1"/>
                  </a:solidFill>
                </a:rPr>
                <a:t>Lorem Ipsum</a:t>
              </a: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8281818" y="1652212"/>
              <a:ext cx="2929293" cy="954107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just"/>
              <a:r>
                <a:rPr lang="en-US" sz="1400">
                  <a:solidFill>
                    <a:schemeClr val="bg1">
                      <a:lumMod val="75000"/>
                    </a:schemeClr>
                  </a:solidFill>
                </a:rPr>
                <a:t>Lorem ipsum dolor sit amet, nibh est. A magna maecenas, quam magna nec quis, lorem nunc. Suspendisse viverra sodales mauris, cras pharetra prion.</a:t>
              </a:r>
              <a:endParaRPr lang="en-US" sz="1400" dirty="0">
                <a:solidFill>
                  <a:schemeClr val="bg1">
                    <a:lumMod val="75000"/>
                  </a:schemeClr>
                </a:solidFill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828508" y="4462570"/>
            <a:ext cx="2937088" cy="1477327"/>
            <a:chOff x="8274023" y="1128992"/>
            <a:chExt cx="2937088" cy="1477327"/>
          </a:xfrm>
        </p:grpSpPr>
        <p:sp>
          <p:nvSpPr>
            <p:cNvPr id="40" name="TextBox 39"/>
            <p:cNvSpPr txBox="1"/>
            <p:nvPr/>
          </p:nvSpPr>
          <p:spPr>
            <a:xfrm>
              <a:off x="8274023" y="1128992"/>
              <a:ext cx="2937088" cy="523220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r"/>
              <a:r>
                <a:rPr lang="en-US" sz="2800" b="1" dirty="0">
                  <a:solidFill>
                    <a:schemeClr val="bg1"/>
                  </a:solidFill>
                </a:rPr>
                <a:t>Lorem Ipsum</a:t>
              </a: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8281818" y="1652212"/>
              <a:ext cx="2929293" cy="954107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r"/>
              <a:r>
                <a:rPr lang="en-US" sz="1400">
                  <a:solidFill>
                    <a:schemeClr val="bg1">
                      <a:lumMod val="75000"/>
                    </a:schemeClr>
                  </a:solidFill>
                </a:rPr>
                <a:t>Lorem ipsum dolor sit amet, nibh est. A magna maecenas, quam magna nec quis, lorem nunc. Suspendisse viverra sodales mauris, cras pharetra proin. </a:t>
              </a:r>
              <a:endParaRPr lang="en-US" sz="1400" dirty="0">
                <a:solidFill>
                  <a:schemeClr val="bg1">
                    <a:lumMod val="75000"/>
                  </a:schemeClr>
                </a:solidFill>
              </a:endParaRPr>
            </a:p>
          </p:txBody>
        </p:sp>
      </p:grpSp>
      <p:sp>
        <p:nvSpPr>
          <p:cNvPr id="44" name="Freeform 305"/>
          <p:cNvSpPr/>
          <p:nvPr/>
        </p:nvSpPr>
        <p:spPr>
          <a:xfrm>
            <a:off x="11124790" y="2794761"/>
            <a:ext cx="477403" cy="375439"/>
          </a:xfrm>
          <a:custGeom>
            <a:avLst/>
            <a:gdLst>
              <a:gd name="connsiteX0" fmla="*/ 426228 w 504826"/>
              <a:gd name="connsiteY0" fmla="*/ 101417 h 396680"/>
              <a:gd name="connsiteX1" fmla="*/ 483697 w 504826"/>
              <a:gd name="connsiteY1" fmla="*/ 151561 h 396680"/>
              <a:gd name="connsiteX2" fmla="*/ 504826 w 504826"/>
              <a:gd name="connsiteY2" fmla="*/ 216354 h 396680"/>
              <a:gd name="connsiteX3" fmla="*/ 484824 w 504826"/>
              <a:gd name="connsiteY3" fmla="*/ 279598 h 396680"/>
              <a:gd name="connsiteX4" fmla="*/ 429891 w 504826"/>
              <a:gd name="connsiteY4" fmla="*/ 329320 h 396680"/>
              <a:gd name="connsiteX5" fmla="*/ 435666 w 504826"/>
              <a:gd name="connsiteY5" fmla="*/ 341716 h 396680"/>
              <a:gd name="connsiteX6" fmla="*/ 442709 w 504826"/>
              <a:gd name="connsiteY6" fmla="*/ 352561 h 396680"/>
              <a:gd name="connsiteX7" fmla="*/ 449047 w 504826"/>
              <a:gd name="connsiteY7" fmla="*/ 360731 h 396680"/>
              <a:gd name="connsiteX8" fmla="*/ 456371 w 504826"/>
              <a:gd name="connsiteY8" fmla="*/ 369042 h 396680"/>
              <a:gd name="connsiteX9" fmla="*/ 462851 w 504826"/>
              <a:gd name="connsiteY9" fmla="*/ 376084 h 396680"/>
              <a:gd name="connsiteX10" fmla="*/ 463977 w 504826"/>
              <a:gd name="connsiteY10" fmla="*/ 377352 h 396680"/>
              <a:gd name="connsiteX11" fmla="*/ 465245 w 504826"/>
              <a:gd name="connsiteY11" fmla="*/ 378761 h 396680"/>
              <a:gd name="connsiteX12" fmla="*/ 466373 w 504826"/>
              <a:gd name="connsiteY12" fmla="*/ 380169 h 396680"/>
              <a:gd name="connsiteX13" fmla="*/ 467359 w 504826"/>
              <a:gd name="connsiteY13" fmla="*/ 381718 h 396680"/>
              <a:gd name="connsiteX14" fmla="*/ 468063 w 504826"/>
              <a:gd name="connsiteY14" fmla="*/ 383127 h 396680"/>
              <a:gd name="connsiteX15" fmla="*/ 468625 w 504826"/>
              <a:gd name="connsiteY15" fmla="*/ 384817 h 396680"/>
              <a:gd name="connsiteX16" fmla="*/ 468767 w 504826"/>
              <a:gd name="connsiteY16" fmla="*/ 386648 h 396680"/>
              <a:gd name="connsiteX17" fmla="*/ 468485 w 504826"/>
              <a:gd name="connsiteY17" fmla="*/ 388479 h 396680"/>
              <a:gd name="connsiteX18" fmla="*/ 464823 w 504826"/>
              <a:gd name="connsiteY18" fmla="*/ 394677 h 396680"/>
              <a:gd name="connsiteX19" fmla="*/ 458625 w 504826"/>
              <a:gd name="connsiteY19" fmla="*/ 396649 h 396680"/>
              <a:gd name="connsiteX20" fmla="*/ 434398 w 504826"/>
              <a:gd name="connsiteY20" fmla="*/ 392142 h 396680"/>
              <a:gd name="connsiteX21" fmla="*/ 356083 w 504826"/>
              <a:gd name="connsiteY21" fmla="*/ 356083 h 396680"/>
              <a:gd name="connsiteX22" fmla="*/ 306502 w 504826"/>
              <a:gd name="connsiteY22" fmla="*/ 360590 h 396680"/>
              <a:gd name="connsiteX23" fmla="*/ 173535 w 504826"/>
              <a:gd name="connsiteY23" fmla="*/ 323404 h 396680"/>
              <a:gd name="connsiteX24" fmla="*/ 198325 w 504826"/>
              <a:gd name="connsiteY24" fmla="*/ 324531 h 396680"/>
              <a:gd name="connsiteX25" fmla="*/ 285373 w 504826"/>
              <a:gd name="connsiteY25" fmla="*/ 311854 h 396680"/>
              <a:gd name="connsiteX26" fmla="*/ 359745 w 504826"/>
              <a:gd name="connsiteY26" fmla="*/ 275514 h 396680"/>
              <a:gd name="connsiteX27" fmla="*/ 413833 w 504826"/>
              <a:gd name="connsiteY27" fmla="*/ 215791 h 396680"/>
              <a:gd name="connsiteX28" fmla="*/ 432708 w 504826"/>
              <a:gd name="connsiteY28" fmla="*/ 144237 h 396680"/>
              <a:gd name="connsiteX29" fmla="*/ 426228 w 504826"/>
              <a:gd name="connsiteY29" fmla="*/ 101417 h 396680"/>
              <a:gd name="connsiteX30" fmla="*/ 198324 w 504826"/>
              <a:gd name="connsiteY30" fmla="*/ 0 h 396680"/>
              <a:gd name="connsiteX31" fmla="*/ 297908 w 504826"/>
              <a:gd name="connsiteY31" fmla="*/ 19297 h 396680"/>
              <a:gd name="connsiteX32" fmla="*/ 370168 w 504826"/>
              <a:gd name="connsiteY32" fmla="*/ 71836 h 396680"/>
              <a:gd name="connsiteX33" fmla="*/ 396648 w 504826"/>
              <a:gd name="connsiteY33" fmla="*/ 144236 h 396680"/>
              <a:gd name="connsiteX34" fmla="*/ 370168 w 504826"/>
              <a:gd name="connsiteY34" fmla="*/ 216635 h 396680"/>
              <a:gd name="connsiteX35" fmla="*/ 297908 w 504826"/>
              <a:gd name="connsiteY35" fmla="*/ 269174 h 396680"/>
              <a:gd name="connsiteX36" fmla="*/ 198324 w 504826"/>
              <a:gd name="connsiteY36" fmla="*/ 288471 h 396680"/>
              <a:gd name="connsiteX37" fmla="*/ 148743 w 504826"/>
              <a:gd name="connsiteY37" fmla="*/ 283964 h 396680"/>
              <a:gd name="connsiteX38" fmla="*/ 70428 w 504826"/>
              <a:gd name="connsiteY38" fmla="*/ 320023 h 396680"/>
              <a:gd name="connsiteX39" fmla="*/ 46201 w 504826"/>
              <a:gd name="connsiteY39" fmla="*/ 324530 h 396680"/>
              <a:gd name="connsiteX40" fmla="*/ 45355 w 504826"/>
              <a:gd name="connsiteY40" fmla="*/ 324530 h 396680"/>
              <a:gd name="connsiteX41" fmla="*/ 39580 w 504826"/>
              <a:gd name="connsiteY41" fmla="*/ 322277 h 396680"/>
              <a:gd name="connsiteX42" fmla="*/ 36341 w 504826"/>
              <a:gd name="connsiteY42" fmla="*/ 316361 h 396680"/>
              <a:gd name="connsiteX43" fmla="*/ 36059 w 504826"/>
              <a:gd name="connsiteY43" fmla="*/ 314530 h 396680"/>
              <a:gd name="connsiteX44" fmla="*/ 36200 w 504826"/>
              <a:gd name="connsiteY44" fmla="*/ 312698 h 396680"/>
              <a:gd name="connsiteX45" fmla="*/ 36763 w 504826"/>
              <a:gd name="connsiteY45" fmla="*/ 311008 h 396680"/>
              <a:gd name="connsiteX46" fmla="*/ 37467 w 504826"/>
              <a:gd name="connsiteY46" fmla="*/ 309600 h 396680"/>
              <a:gd name="connsiteX47" fmla="*/ 38453 w 504826"/>
              <a:gd name="connsiteY47" fmla="*/ 308050 h 396680"/>
              <a:gd name="connsiteX48" fmla="*/ 39580 w 504826"/>
              <a:gd name="connsiteY48" fmla="*/ 306642 h 396680"/>
              <a:gd name="connsiteX49" fmla="*/ 40848 w 504826"/>
              <a:gd name="connsiteY49" fmla="*/ 305233 h 396680"/>
              <a:gd name="connsiteX50" fmla="*/ 41975 w 504826"/>
              <a:gd name="connsiteY50" fmla="*/ 303965 h 396680"/>
              <a:gd name="connsiteX51" fmla="*/ 48454 w 504826"/>
              <a:gd name="connsiteY51" fmla="*/ 296923 h 396680"/>
              <a:gd name="connsiteX52" fmla="*/ 55779 w 504826"/>
              <a:gd name="connsiteY52" fmla="*/ 288612 h 396680"/>
              <a:gd name="connsiteX53" fmla="*/ 62117 w 504826"/>
              <a:gd name="connsiteY53" fmla="*/ 280443 h 396680"/>
              <a:gd name="connsiteX54" fmla="*/ 69160 w 504826"/>
              <a:gd name="connsiteY54" fmla="*/ 269597 h 396680"/>
              <a:gd name="connsiteX55" fmla="*/ 74935 w 504826"/>
              <a:gd name="connsiteY55" fmla="*/ 257202 h 396680"/>
              <a:gd name="connsiteX56" fmla="*/ 20001 w 504826"/>
              <a:gd name="connsiteY56" fmla="*/ 207339 h 396680"/>
              <a:gd name="connsiteX57" fmla="*/ 0 w 504826"/>
              <a:gd name="connsiteY57" fmla="*/ 144236 h 396680"/>
              <a:gd name="connsiteX58" fmla="*/ 26481 w 504826"/>
              <a:gd name="connsiteY58" fmla="*/ 71836 h 396680"/>
              <a:gd name="connsiteX59" fmla="*/ 98739 w 504826"/>
              <a:gd name="connsiteY59" fmla="*/ 19297 h 396680"/>
              <a:gd name="connsiteX60" fmla="*/ 198324 w 504826"/>
              <a:gd name="connsiteY60" fmla="*/ 0 h 396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</a:cxnLst>
            <a:rect l="l" t="t" r="r" b="b"/>
            <a:pathLst>
              <a:path w="504826" h="396680">
                <a:moveTo>
                  <a:pt x="426228" y="101417"/>
                </a:moveTo>
                <a:cubicBezTo>
                  <a:pt x="450456" y="114751"/>
                  <a:pt x="469611" y="131466"/>
                  <a:pt x="483697" y="151561"/>
                </a:cubicBezTo>
                <a:cubicBezTo>
                  <a:pt x="497783" y="171656"/>
                  <a:pt x="504826" y="193254"/>
                  <a:pt x="504826" y="216354"/>
                </a:cubicBezTo>
                <a:cubicBezTo>
                  <a:pt x="504826" y="238891"/>
                  <a:pt x="498159" y="259973"/>
                  <a:pt x="484824" y="279598"/>
                </a:cubicBezTo>
                <a:cubicBezTo>
                  <a:pt x="471490" y="299224"/>
                  <a:pt x="453179" y="315798"/>
                  <a:pt x="429891" y="329320"/>
                </a:cubicBezTo>
                <a:cubicBezTo>
                  <a:pt x="431769" y="333828"/>
                  <a:pt x="433694" y="337960"/>
                  <a:pt x="435666" y="341716"/>
                </a:cubicBezTo>
                <a:cubicBezTo>
                  <a:pt x="437638" y="345472"/>
                  <a:pt x="439985" y="349087"/>
                  <a:pt x="442709" y="352561"/>
                </a:cubicBezTo>
                <a:cubicBezTo>
                  <a:pt x="445431" y="356036"/>
                  <a:pt x="447545" y="358759"/>
                  <a:pt x="449047" y="360731"/>
                </a:cubicBezTo>
                <a:cubicBezTo>
                  <a:pt x="450549" y="362703"/>
                  <a:pt x="452991" y="365473"/>
                  <a:pt x="456371" y="369042"/>
                </a:cubicBezTo>
                <a:cubicBezTo>
                  <a:pt x="459752" y="372610"/>
                  <a:pt x="461911" y="374958"/>
                  <a:pt x="462851" y="376084"/>
                </a:cubicBezTo>
                <a:cubicBezTo>
                  <a:pt x="463038" y="376272"/>
                  <a:pt x="463415" y="376695"/>
                  <a:pt x="463977" y="377352"/>
                </a:cubicBezTo>
                <a:cubicBezTo>
                  <a:pt x="464541" y="378010"/>
                  <a:pt x="464963" y="378479"/>
                  <a:pt x="465245" y="378761"/>
                </a:cubicBezTo>
                <a:cubicBezTo>
                  <a:pt x="465527" y="379042"/>
                  <a:pt x="465903" y="379512"/>
                  <a:pt x="466373" y="380169"/>
                </a:cubicBezTo>
                <a:cubicBezTo>
                  <a:pt x="466841" y="380827"/>
                  <a:pt x="467171" y="381343"/>
                  <a:pt x="467359" y="381718"/>
                </a:cubicBezTo>
                <a:cubicBezTo>
                  <a:pt x="467546" y="382094"/>
                  <a:pt x="467781" y="382564"/>
                  <a:pt x="468063" y="383127"/>
                </a:cubicBezTo>
                <a:cubicBezTo>
                  <a:pt x="468345" y="383690"/>
                  <a:pt x="468532" y="384254"/>
                  <a:pt x="468625" y="384817"/>
                </a:cubicBezTo>
                <a:cubicBezTo>
                  <a:pt x="468720" y="385381"/>
                  <a:pt x="468767" y="385991"/>
                  <a:pt x="468767" y="386648"/>
                </a:cubicBezTo>
                <a:cubicBezTo>
                  <a:pt x="468767" y="387306"/>
                  <a:pt x="468673" y="387916"/>
                  <a:pt x="468485" y="388479"/>
                </a:cubicBezTo>
                <a:cubicBezTo>
                  <a:pt x="467921" y="391109"/>
                  <a:pt x="466701" y="393175"/>
                  <a:pt x="464823" y="394677"/>
                </a:cubicBezTo>
                <a:cubicBezTo>
                  <a:pt x="462945" y="396180"/>
                  <a:pt x="460879" y="396837"/>
                  <a:pt x="458625" y="396649"/>
                </a:cubicBezTo>
                <a:cubicBezTo>
                  <a:pt x="449235" y="395334"/>
                  <a:pt x="441159" y="393832"/>
                  <a:pt x="434398" y="392142"/>
                </a:cubicBezTo>
                <a:cubicBezTo>
                  <a:pt x="405476" y="384629"/>
                  <a:pt x="379371" y="372610"/>
                  <a:pt x="356083" y="356083"/>
                </a:cubicBezTo>
                <a:cubicBezTo>
                  <a:pt x="339180" y="359088"/>
                  <a:pt x="322653" y="360590"/>
                  <a:pt x="306502" y="360590"/>
                </a:cubicBezTo>
                <a:cubicBezTo>
                  <a:pt x="255606" y="360590"/>
                  <a:pt x="211283" y="348195"/>
                  <a:pt x="173535" y="323404"/>
                </a:cubicBezTo>
                <a:cubicBezTo>
                  <a:pt x="184427" y="324156"/>
                  <a:pt x="192691" y="324531"/>
                  <a:pt x="198325" y="324531"/>
                </a:cubicBezTo>
                <a:cubicBezTo>
                  <a:pt x="228562" y="324531"/>
                  <a:pt x="257578" y="320306"/>
                  <a:pt x="285373" y="311854"/>
                </a:cubicBezTo>
                <a:cubicBezTo>
                  <a:pt x="313169" y="303403"/>
                  <a:pt x="337959" y="291290"/>
                  <a:pt x="359745" y="275514"/>
                </a:cubicBezTo>
                <a:cubicBezTo>
                  <a:pt x="383221" y="258235"/>
                  <a:pt x="401250" y="238328"/>
                  <a:pt x="413833" y="215791"/>
                </a:cubicBezTo>
                <a:cubicBezTo>
                  <a:pt x="426416" y="193254"/>
                  <a:pt x="432708" y="169403"/>
                  <a:pt x="432708" y="144237"/>
                </a:cubicBezTo>
                <a:cubicBezTo>
                  <a:pt x="432708" y="129776"/>
                  <a:pt x="430549" y="115502"/>
                  <a:pt x="426228" y="101417"/>
                </a:cubicBezTo>
                <a:close/>
                <a:moveTo>
                  <a:pt x="198324" y="0"/>
                </a:moveTo>
                <a:cubicBezTo>
                  <a:pt x="234196" y="0"/>
                  <a:pt x="267390" y="6432"/>
                  <a:pt x="297908" y="19297"/>
                </a:cubicBezTo>
                <a:cubicBezTo>
                  <a:pt x="328428" y="32162"/>
                  <a:pt x="352514" y="49675"/>
                  <a:pt x="370168" y="71836"/>
                </a:cubicBezTo>
                <a:cubicBezTo>
                  <a:pt x="387821" y="93997"/>
                  <a:pt x="396648" y="118130"/>
                  <a:pt x="396648" y="144236"/>
                </a:cubicBezTo>
                <a:cubicBezTo>
                  <a:pt x="396648" y="170341"/>
                  <a:pt x="387821" y="194474"/>
                  <a:pt x="370168" y="216635"/>
                </a:cubicBezTo>
                <a:cubicBezTo>
                  <a:pt x="352514" y="238796"/>
                  <a:pt x="328428" y="256310"/>
                  <a:pt x="297908" y="269174"/>
                </a:cubicBezTo>
                <a:cubicBezTo>
                  <a:pt x="267390" y="282039"/>
                  <a:pt x="234196" y="288471"/>
                  <a:pt x="198324" y="288471"/>
                </a:cubicBezTo>
                <a:cubicBezTo>
                  <a:pt x="182173" y="288471"/>
                  <a:pt x="165646" y="286969"/>
                  <a:pt x="148743" y="283964"/>
                </a:cubicBezTo>
                <a:cubicBezTo>
                  <a:pt x="125455" y="300491"/>
                  <a:pt x="99350" y="312511"/>
                  <a:pt x="70428" y="320023"/>
                </a:cubicBezTo>
                <a:cubicBezTo>
                  <a:pt x="63666" y="321713"/>
                  <a:pt x="55591" y="323216"/>
                  <a:pt x="46201" y="324530"/>
                </a:cubicBezTo>
                <a:lnTo>
                  <a:pt x="45355" y="324530"/>
                </a:lnTo>
                <a:cubicBezTo>
                  <a:pt x="43289" y="324530"/>
                  <a:pt x="41364" y="323779"/>
                  <a:pt x="39580" y="322277"/>
                </a:cubicBezTo>
                <a:cubicBezTo>
                  <a:pt x="37796" y="320774"/>
                  <a:pt x="36716" y="318802"/>
                  <a:pt x="36341" y="316361"/>
                </a:cubicBezTo>
                <a:cubicBezTo>
                  <a:pt x="36153" y="315797"/>
                  <a:pt x="36059" y="315187"/>
                  <a:pt x="36059" y="314530"/>
                </a:cubicBezTo>
                <a:cubicBezTo>
                  <a:pt x="36059" y="313872"/>
                  <a:pt x="36105" y="313262"/>
                  <a:pt x="36200" y="312698"/>
                </a:cubicBezTo>
                <a:cubicBezTo>
                  <a:pt x="36294" y="312135"/>
                  <a:pt x="36482" y="311571"/>
                  <a:pt x="36763" y="311008"/>
                </a:cubicBezTo>
                <a:cubicBezTo>
                  <a:pt x="37045" y="310445"/>
                  <a:pt x="37280" y="309975"/>
                  <a:pt x="37467" y="309600"/>
                </a:cubicBezTo>
                <a:cubicBezTo>
                  <a:pt x="37655" y="309224"/>
                  <a:pt x="37984" y="308707"/>
                  <a:pt x="38453" y="308050"/>
                </a:cubicBezTo>
                <a:cubicBezTo>
                  <a:pt x="38923" y="307393"/>
                  <a:pt x="39299" y="306923"/>
                  <a:pt x="39580" y="306642"/>
                </a:cubicBezTo>
                <a:cubicBezTo>
                  <a:pt x="39862" y="306360"/>
                  <a:pt x="40285" y="305890"/>
                  <a:pt x="40848" y="305233"/>
                </a:cubicBezTo>
                <a:cubicBezTo>
                  <a:pt x="41411" y="304576"/>
                  <a:pt x="41787" y="304153"/>
                  <a:pt x="41975" y="303965"/>
                </a:cubicBezTo>
                <a:cubicBezTo>
                  <a:pt x="42914" y="302839"/>
                  <a:pt x="45073" y="300491"/>
                  <a:pt x="48454" y="296923"/>
                </a:cubicBezTo>
                <a:cubicBezTo>
                  <a:pt x="51835" y="293354"/>
                  <a:pt x="54276" y="290584"/>
                  <a:pt x="55779" y="288612"/>
                </a:cubicBezTo>
                <a:cubicBezTo>
                  <a:pt x="57281" y="286640"/>
                  <a:pt x="59394" y="283917"/>
                  <a:pt x="62117" y="280443"/>
                </a:cubicBezTo>
                <a:cubicBezTo>
                  <a:pt x="64840" y="276968"/>
                  <a:pt x="67188" y="273353"/>
                  <a:pt x="69160" y="269597"/>
                </a:cubicBezTo>
                <a:cubicBezTo>
                  <a:pt x="71132" y="265840"/>
                  <a:pt x="73057" y="261709"/>
                  <a:pt x="74935" y="257202"/>
                </a:cubicBezTo>
                <a:cubicBezTo>
                  <a:pt x="51647" y="243680"/>
                  <a:pt x="33336" y="227058"/>
                  <a:pt x="20001" y="207339"/>
                </a:cubicBezTo>
                <a:cubicBezTo>
                  <a:pt x="6667" y="187619"/>
                  <a:pt x="0" y="166585"/>
                  <a:pt x="0" y="144236"/>
                </a:cubicBezTo>
                <a:cubicBezTo>
                  <a:pt x="0" y="118130"/>
                  <a:pt x="8827" y="93997"/>
                  <a:pt x="26481" y="71836"/>
                </a:cubicBezTo>
                <a:cubicBezTo>
                  <a:pt x="44135" y="49675"/>
                  <a:pt x="68221" y="32162"/>
                  <a:pt x="98739" y="19297"/>
                </a:cubicBezTo>
                <a:cubicBezTo>
                  <a:pt x="129258" y="6432"/>
                  <a:pt x="162453" y="0"/>
                  <a:pt x="198324" y="0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" name="Freeform 386"/>
          <p:cNvSpPr/>
          <p:nvPr/>
        </p:nvSpPr>
        <p:spPr>
          <a:xfrm>
            <a:off x="10618236" y="4554357"/>
            <a:ext cx="506554" cy="403916"/>
          </a:xfrm>
          <a:custGeom>
            <a:avLst/>
            <a:gdLst>
              <a:gd name="connsiteX0" fmla="*/ 90147 w 534968"/>
              <a:gd name="connsiteY0" fmla="*/ 54088 h 426791"/>
              <a:gd name="connsiteX1" fmla="*/ 64652 w 534968"/>
              <a:gd name="connsiteY1" fmla="*/ 64652 h 426791"/>
              <a:gd name="connsiteX2" fmla="*/ 54089 w 534968"/>
              <a:gd name="connsiteY2" fmla="*/ 90147 h 426791"/>
              <a:gd name="connsiteX3" fmla="*/ 64652 w 534968"/>
              <a:gd name="connsiteY3" fmla="*/ 115642 h 426791"/>
              <a:gd name="connsiteX4" fmla="*/ 90147 w 534968"/>
              <a:gd name="connsiteY4" fmla="*/ 126206 h 426791"/>
              <a:gd name="connsiteX5" fmla="*/ 115642 w 534968"/>
              <a:gd name="connsiteY5" fmla="*/ 115642 h 426791"/>
              <a:gd name="connsiteX6" fmla="*/ 126206 w 534968"/>
              <a:gd name="connsiteY6" fmla="*/ 90147 h 426791"/>
              <a:gd name="connsiteX7" fmla="*/ 115642 w 534968"/>
              <a:gd name="connsiteY7" fmla="*/ 64652 h 426791"/>
              <a:gd name="connsiteX8" fmla="*/ 90147 w 534968"/>
              <a:gd name="connsiteY8" fmla="*/ 54088 h 426791"/>
              <a:gd name="connsiteX9" fmla="*/ 198325 w 534968"/>
              <a:gd name="connsiteY9" fmla="*/ 0 h 426791"/>
              <a:gd name="connsiteX10" fmla="*/ 261428 w 534968"/>
              <a:gd name="connsiteY10" fmla="*/ 0 h 426791"/>
              <a:gd name="connsiteX11" fmla="*/ 294387 w 534968"/>
              <a:gd name="connsiteY11" fmla="*/ 7465 h 426791"/>
              <a:gd name="connsiteX12" fmla="*/ 323122 w 534968"/>
              <a:gd name="connsiteY12" fmla="*/ 25636 h 426791"/>
              <a:gd name="connsiteX13" fmla="*/ 524545 w 534968"/>
              <a:gd name="connsiteY13" fmla="*/ 226777 h 426791"/>
              <a:gd name="connsiteX14" fmla="*/ 534968 w 534968"/>
              <a:gd name="connsiteY14" fmla="*/ 252412 h 426791"/>
              <a:gd name="connsiteX15" fmla="*/ 524545 w 534968"/>
              <a:gd name="connsiteY15" fmla="*/ 277766 h 426791"/>
              <a:gd name="connsiteX16" fmla="*/ 386225 w 534968"/>
              <a:gd name="connsiteY16" fmla="*/ 416368 h 426791"/>
              <a:gd name="connsiteX17" fmla="*/ 360590 w 534968"/>
              <a:gd name="connsiteY17" fmla="*/ 426791 h 426791"/>
              <a:gd name="connsiteX18" fmla="*/ 343969 w 534968"/>
              <a:gd name="connsiteY18" fmla="*/ 422847 h 426791"/>
              <a:gd name="connsiteX19" fmla="*/ 329038 w 534968"/>
              <a:gd name="connsiteY19" fmla="*/ 410170 h 426791"/>
              <a:gd name="connsiteX20" fmla="*/ 461442 w 534968"/>
              <a:gd name="connsiteY20" fmla="*/ 277766 h 426791"/>
              <a:gd name="connsiteX21" fmla="*/ 471865 w 534968"/>
              <a:gd name="connsiteY21" fmla="*/ 252412 h 426791"/>
              <a:gd name="connsiteX22" fmla="*/ 461442 w 534968"/>
              <a:gd name="connsiteY22" fmla="*/ 226777 h 426791"/>
              <a:gd name="connsiteX23" fmla="*/ 260019 w 534968"/>
              <a:gd name="connsiteY23" fmla="*/ 25636 h 426791"/>
              <a:gd name="connsiteX24" fmla="*/ 231284 w 534968"/>
              <a:gd name="connsiteY24" fmla="*/ 7465 h 426791"/>
              <a:gd name="connsiteX25" fmla="*/ 198325 w 534968"/>
              <a:gd name="connsiteY25" fmla="*/ 0 h 426791"/>
              <a:gd name="connsiteX26" fmla="*/ 36059 w 534968"/>
              <a:gd name="connsiteY26" fmla="*/ 0 h 426791"/>
              <a:gd name="connsiteX27" fmla="*/ 153251 w 534968"/>
              <a:gd name="connsiteY27" fmla="*/ 0 h 426791"/>
              <a:gd name="connsiteX28" fmla="*/ 186211 w 534968"/>
              <a:gd name="connsiteY28" fmla="*/ 7465 h 426791"/>
              <a:gd name="connsiteX29" fmla="*/ 214945 w 534968"/>
              <a:gd name="connsiteY29" fmla="*/ 25636 h 426791"/>
              <a:gd name="connsiteX30" fmla="*/ 416368 w 534968"/>
              <a:gd name="connsiteY30" fmla="*/ 226777 h 426791"/>
              <a:gd name="connsiteX31" fmla="*/ 426791 w 534968"/>
              <a:gd name="connsiteY31" fmla="*/ 252412 h 426791"/>
              <a:gd name="connsiteX32" fmla="*/ 416368 w 534968"/>
              <a:gd name="connsiteY32" fmla="*/ 277766 h 426791"/>
              <a:gd name="connsiteX33" fmla="*/ 278048 w 534968"/>
              <a:gd name="connsiteY33" fmla="*/ 416368 h 426791"/>
              <a:gd name="connsiteX34" fmla="*/ 252413 w 534968"/>
              <a:gd name="connsiteY34" fmla="*/ 426791 h 426791"/>
              <a:gd name="connsiteX35" fmla="*/ 227059 w 534968"/>
              <a:gd name="connsiteY35" fmla="*/ 416368 h 426791"/>
              <a:gd name="connsiteX36" fmla="*/ 25636 w 534968"/>
              <a:gd name="connsiteY36" fmla="*/ 214663 h 426791"/>
              <a:gd name="connsiteX37" fmla="*/ 7465 w 534968"/>
              <a:gd name="connsiteY37" fmla="*/ 186210 h 426791"/>
              <a:gd name="connsiteX38" fmla="*/ 0 w 534968"/>
              <a:gd name="connsiteY38" fmla="*/ 153250 h 426791"/>
              <a:gd name="connsiteX39" fmla="*/ 0 w 534968"/>
              <a:gd name="connsiteY39" fmla="*/ 36059 h 426791"/>
              <a:gd name="connsiteX40" fmla="*/ 10705 w 534968"/>
              <a:gd name="connsiteY40" fmla="*/ 10705 h 426791"/>
              <a:gd name="connsiteX41" fmla="*/ 36059 w 534968"/>
              <a:gd name="connsiteY41" fmla="*/ 0 h 4267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534968" h="426791">
                <a:moveTo>
                  <a:pt x="90147" y="54088"/>
                </a:moveTo>
                <a:cubicBezTo>
                  <a:pt x="80193" y="54088"/>
                  <a:pt x="71696" y="57610"/>
                  <a:pt x="64652" y="64652"/>
                </a:cubicBezTo>
                <a:cubicBezTo>
                  <a:pt x="57610" y="71695"/>
                  <a:pt x="54089" y="80194"/>
                  <a:pt x="54089" y="90147"/>
                </a:cubicBezTo>
                <a:cubicBezTo>
                  <a:pt x="54089" y="100101"/>
                  <a:pt x="57610" y="108599"/>
                  <a:pt x="64652" y="115642"/>
                </a:cubicBezTo>
                <a:cubicBezTo>
                  <a:pt x="71696" y="122685"/>
                  <a:pt x="80193" y="126206"/>
                  <a:pt x="90147" y="126206"/>
                </a:cubicBezTo>
                <a:cubicBezTo>
                  <a:pt x="100101" y="126206"/>
                  <a:pt x="108600" y="122685"/>
                  <a:pt x="115642" y="115642"/>
                </a:cubicBezTo>
                <a:cubicBezTo>
                  <a:pt x="122685" y="108599"/>
                  <a:pt x="126206" y="100101"/>
                  <a:pt x="126206" y="90147"/>
                </a:cubicBezTo>
                <a:cubicBezTo>
                  <a:pt x="126206" y="80194"/>
                  <a:pt x="122685" y="71695"/>
                  <a:pt x="115642" y="64652"/>
                </a:cubicBezTo>
                <a:cubicBezTo>
                  <a:pt x="108600" y="57610"/>
                  <a:pt x="100101" y="54088"/>
                  <a:pt x="90147" y="54088"/>
                </a:cubicBezTo>
                <a:close/>
                <a:moveTo>
                  <a:pt x="198325" y="0"/>
                </a:moveTo>
                <a:lnTo>
                  <a:pt x="261428" y="0"/>
                </a:lnTo>
                <a:cubicBezTo>
                  <a:pt x="271381" y="0"/>
                  <a:pt x="282368" y="2488"/>
                  <a:pt x="294387" y="7465"/>
                </a:cubicBezTo>
                <a:cubicBezTo>
                  <a:pt x="306407" y="12442"/>
                  <a:pt x="315985" y="18499"/>
                  <a:pt x="323122" y="25636"/>
                </a:cubicBezTo>
                <a:lnTo>
                  <a:pt x="524545" y="226777"/>
                </a:lnTo>
                <a:cubicBezTo>
                  <a:pt x="531494" y="234101"/>
                  <a:pt x="534968" y="242647"/>
                  <a:pt x="534968" y="252412"/>
                </a:cubicBezTo>
                <a:cubicBezTo>
                  <a:pt x="534968" y="262366"/>
                  <a:pt x="531494" y="270818"/>
                  <a:pt x="524545" y="277766"/>
                </a:cubicBezTo>
                <a:lnTo>
                  <a:pt x="386225" y="416368"/>
                </a:lnTo>
                <a:cubicBezTo>
                  <a:pt x="378901" y="423317"/>
                  <a:pt x="370355" y="426791"/>
                  <a:pt x="360590" y="426791"/>
                </a:cubicBezTo>
                <a:cubicBezTo>
                  <a:pt x="353828" y="426791"/>
                  <a:pt x="348287" y="425477"/>
                  <a:pt x="343969" y="422847"/>
                </a:cubicBezTo>
                <a:cubicBezTo>
                  <a:pt x="339649" y="420218"/>
                  <a:pt x="334672" y="415992"/>
                  <a:pt x="329038" y="410170"/>
                </a:cubicBezTo>
                <a:lnTo>
                  <a:pt x="461442" y="277766"/>
                </a:lnTo>
                <a:cubicBezTo>
                  <a:pt x="468391" y="270818"/>
                  <a:pt x="471865" y="262366"/>
                  <a:pt x="471865" y="252412"/>
                </a:cubicBezTo>
                <a:cubicBezTo>
                  <a:pt x="471865" y="242647"/>
                  <a:pt x="468391" y="234101"/>
                  <a:pt x="461442" y="226777"/>
                </a:cubicBezTo>
                <a:lnTo>
                  <a:pt x="260019" y="25636"/>
                </a:lnTo>
                <a:cubicBezTo>
                  <a:pt x="252882" y="18499"/>
                  <a:pt x="243304" y="12442"/>
                  <a:pt x="231284" y="7465"/>
                </a:cubicBezTo>
                <a:cubicBezTo>
                  <a:pt x="219265" y="2488"/>
                  <a:pt x="208277" y="0"/>
                  <a:pt x="198325" y="0"/>
                </a:cubicBezTo>
                <a:close/>
                <a:moveTo>
                  <a:pt x="36059" y="0"/>
                </a:moveTo>
                <a:lnTo>
                  <a:pt x="153251" y="0"/>
                </a:lnTo>
                <a:cubicBezTo>
                  <a:pt x="163204" y="0"/>
                  <a:pt x="174191" y="2488"/>
                  <a:pt x="186211" y="7465"/>
                </a:cubicBezTo>
                <a:cubicBezTo>
                  <a:pt x="198230" y="12442"/>
                  <a:pt x="207808" y="18499"/>
                  <a:pt x="214945" y="25636"/>
                </a:cubicBezTo>
                <a:lnTo>
                  <a:pt x="416368" y="226777"/>
                </a:lnTo>
                <a:cubicBezTo>
                  <a:pt x="423317" y="234101"/>
                  <a:pt x="426791" y="242647"/>
                  <a:pt x="426791" y="252412"/>
                </a:cubicBezTo>
                <a:cubicBezTo>
                  <a:pt x="426791" y="262366"/>
                  <a:pt x="423317" y="270818"/>
                  <a:pt x="416368" y="277766"/>
                </a:cubicBezTo>
                <a:lnTo>
                  <a:pt x="278048" y="416368"/>
                </a:lnTo>
                <a:cubicBezTo>
                  <a:pt x="270724" y="423317"/>
                  <a:pt x="262178" y="426791"/>
                  <a:pt x="252413" y="426791"/>
                </a:cubicBezTo>
                <a:cubicBezTo>
                  <a:pt x="242458" y="426791"/>
                  <a:pt x="234007" y="423317"/>
                  <a:pt x="227059" y="416368"/>
                </a:cubicBezTo>
                <a:lnTo>
                  <a:pt x="25636" y="214663"/>
                </a:lnTo>
                <a:cubicBezTo>
                  <a:pt x="18499" y="207714"/>
                  <a:pt x="12442" y="198230"/>
                  <a:pt x="7465" y="186210"/>
                </a:cubicBezTo>
                <a:cubicBezTo>
                  <a:pt x="2488" y="174191"/>
                  <a:pt x="0" y="163204"/>
                  <a:pt x="0" y="153250"/>
                </a:cubicBezTo>
                <a:lnTo>
                  <a:pt x="0" y="36059"/>
                </a:lnTo>
                <a:cubicBezTo>
                  <a:pt x="0" y="26293"/>
                  <a:pt x="3568" y="17842"/>
                  <a:pt x="10705" y="10705"/>
                </a:cubicBezTo>
                <a:cubicBezTo>
                  <a:pt x="17841" y="3568"/>
                  <a:pt x="26293" y="0"/>
                  <a:pt x="36059" y="0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Freeform 452"/>
          <p:cNvSpPr/>
          <p:nvPr/>
        </p:nvSpPr>
        <p:spPr>
          <a:xfrm>
            <a:off x="735467" y="2787716"/>
            <a:ext cx="409726" cy="409516"/>
          </a:xfrm>
          <a:custGeom>
            <a:avLst/>
            <a:gdLst/>
            <a:ahLst/>
            <a:cxnLst/>
            <a:rect l="l" t="t" r="r" b="b"/>
            <a:pathLst>
              <a:path w="432708" h="432707">
                <a:moveTo>
                  <a:pt x="216354" y="0"/>
                </a:moveTo>
                <a:cubicBezTo>
                  <a:pt x="255606" y="0"/>
                  <a:pt x="291805" y="9672"/>
                  <a:pt x="324953" y="29016"/>
                </a:cubicBezTo>
                <a:cubicBezTo>
                  <a:pt x="358101" y="48360"/>
                  <a:pt x="384347" y="74606"/>
                  <a:pt x="403691" y="107754"/>
                </a:cubicBezTo>
                <a:cubicBezTo>
                  <a:pt x="423036" y="140902"/>
                  <a:pt x="432708" y="177102"/>
                  <a:pt x="432708" y="216353"/>
                </a:cubicBezTo>
                <a:cubicBezTo>
                  <a:pt x="432708" y="255605"/>
                  <a:pt x="423036" y="291805"/>
                  <a:pt x="403691" y="324953"/>
                </a:cubicBezTo>
                <a:cubicBezTo>
                  <a:pt x="384347" y="358101"/>
                  <a:pt x="358101" y="384347"/>
                  <a:pt x="324953" y="403691"/>
                </a:cubicBezTo>
                <a:cubicBezTo>
                  <a:pt x="291805" y="423035"/>
                  <a:pt x="255606" y="432707"/>
                  <a:pt x="216354" y="432707"/>
                </a:cubicBezTo>
                <a:cubicBezTo>
                  <a:pt x="177102" y="432707"/>
                  <a:pt x="140902" y="423035"/>
                  <a:pt x="107755" y="403691"/>
                </a:cubicBezTo>
                <a:cubicBezTo>
                  <a:pt x="74607" y="384347"/>
                  <a:pt x="48361" y="358101"/>
                  <a:pt x="29017" y="324953"/>
                </a:cubicBezTo>
                <a:cubicBezTo>
                  <a:pt x="9672" y="291805"/>
                  <a:pt x="0" y="255605"/>
                  <a:pt x="0" y="216353"/>
                </a:cubicBezTo>
                <a:cubicBezTo>
                  <a:pt x="0" y="177102"/>
                  <a:pt x="9672" y="140902"/>
                  <a:pt x="29017" y="107754"/>
                </a:cubicBezTo>
                <a:cubicBezTo>
                  <a:pt x="48361" y="74606"/>
                  <a:pt x="74607" y="48360"/>
                  <a:pt x="107755" y="29016"/>
                </a:cubicBezTo>
                <a:cubicBezTo>
                  <a:pt x="140902" y="9672"/>
                  <a:pt x="177102" y="0"/>
                  <a:pt x="216354" y="0"/>
                </a:cubicBezTo>
                <a:close/>
                <a:moveTo>
                  <a:pt x="185366" y="72118"/>
                </a:moveTo>
                <a:cubicBezTo>
                  <a:pt x="182736" y="72118"/>
                  <a:pt x="180483" y="72869"/>
                  <a:pt x="178605" y="74371"/>
                </a:cubicBezTo>
                <a:cubicBezTo>
                  <a:pt x="176727" y="75498"/>
                  <a:pt x="175788" y="77188"/>
                  <a:pt x="175788" y="79442"/>
                </a:cubicBezTo>
                <a:lnTo>
                  <a:pt x="180577" y="254384"/>
                </a:lnTo>
                <a:cubicBezTo>
                  <a:pt x="180577" y="256262"/>
                  <a:pt x="181516" y="257906"/>
                  <a:pt x="183394" y="259314"/>
                </a:cubicBezTo>
                <a:cubicBezTo>
                  <a:pt x="185272" y="260723"/>
                  <a:pt x="187525" y="261427"/>
                  <a:pt x="190155" y="261427"/>
                </a:cubicBezTo>
                <a:lnTo>
                  <a:pt x="242271" y="261427"/>
                </a:lnTo>
                <a:cubicBezTo>
                  <a:pt x="244901" y="261427"/>
                  <a:pt x="247107" y="260723"/>
                  <a:pt x="248891" y="259314"/>
                </a:cubicBezTo>
                <a:cubicBezTo>
                  <a:pt x="250676" y="257906"/>
                  <a:pt x="251662" y="256262"/>
                  <a:pt x="251849" y="254384"/>
                </a:cubicBezTo>
                <a:lnTo>
                  <a:pt x="256920" y="79442"/>
                </a:lnTo>
                <a:cubicBezTo>
                  <a:pt x="256920" y="77188"/>
                  <a:pt x="255981" y="75498"/>
                  <a:pt x="254103" y="74371"/>
                </a:cubicBezTo>
                <a:cubicBezTo>
                  <a:pt x="252225" y="72869"/>
                  <a:pt x="249971" y="72118"/>
                  <a:pt x="247342" y="72118"/>
                </a:cubicBezTo>
                <a:lnTo>
                  <a:pt x="185366" y="72118"/>
                </a:lnTo>
                <a:close/>
                <a:moveTo>
                  <a:pt x="189591" y="288471"/>
                </a:moveTo>
                <a:cubicBezTo>
                  <a:pt x="187150" y="288471"/>
                  <a:pt x="184990" y="289410"/>
                  <a:pt x="183112" y="291288"/>
                </a:cubicBezTo>
                <a:cubicBezTo>
                  <a:pt x="181234" y="293167"/>
                  <a:pt x="180295" y="295326"/>
                  <a:pt x="180295" y="297768"/>
                </a:cubicBezTo>
                <a:lnTo>
                  <a:pt x="180295" y="351293"/>
                </a:lnTo>
                <a:cubicBezTo>
                  <a:pt x="180295" y="353734"/>
                  <a:pt x="181234" y="355894"/>
                  <a:pt x="183112" y="357772"/>
                </a:cubicBezTo>
                <a:cubicBezTo>
                  <a:pt x="184990" y="359650"/>
                  <a:pt x="187150" y="360589"/>
                  <a:pt x="189591" y="360589"/>
                </a:cubicBezTo>
                <a:lnTo>
                  <a:pt x="243680" y="360589"/>
                </a:lnTo>
                <a:cubicBezTo>
                  <a:pt x="246121" y="360589"/>
                  <a:pt x="248187" y="359697"/>
                  <a:pt x="249877" y="357913"/>
                </a:cubicBezTo>
                <a:cubicBezTo>
                  <a:pt x="251568" y="356129"/>
                  <a:pt x="252413" y="353922"/>
                  <a:pt x="252413" y="351293"/>
                </a:cubicBezTo>
                <a:lnTo>
                  <a:pt x="252413" y="297768"/>
                </a:lnTo>
                <a:cubicBezTo>
                  <a:pt x="252413" y="295139"/>
                  <a:pt x="251568" y="292932"/>
                  <a:pt x="249877" y="291147"/>
                </a:cubicBezTo>
                <a:cubicBezTo>
                  <a:pt x="248187" y="289363"/>
                  <a:pt x="246121" y="288471"/>
                  <a:pt x="243680" y="288471"/>
                </a:cubicBezTo>
                <a:lnTo>
                  <a:pt x="189591" y="288471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7" name="Freeform 463"/>
          <p:cNvSpPr/>
          <p:nvPr/>
        </p:nvSpPr>
        <p:spPr>
          <a:xfrm>
            <a:off x="10629439" y="985674"/>
            <a:ext cx="454411" cy="405517"/>
          </a:xfrm>
          <a:custGeom>
            <a:avLst/>
            <a:gdLst>
              <a:gd name="connsiteX0" fmla="*/ 247622 w 504825"/>
              <a:gd name="connsiteY0" fmla="*/ 247341 h 450736"/>
              <a:gd name="connsiteX1" fmla="*/ 258045 w 504825"/>
              <a:gd name="connsiteY1" fmla="*/ 267765 h 450736"/>
              <a:gd name="connsiteX2" fmla="*/ 269455 w 504825"/>
              <a:gd name="connsiteY2" fmla="*/ 285654 h 450736"/>
              <a:gd name="connsiteX3" fmla="*/ 283822 w 504825"/>
              <a:gd name="connsiteY3" fmla="*/ 301571 h 450736"/>
              <a:gd name="connsiteX4" fmla="*/ 301570 w 504825"/>
              <a:gd name="connsiteY4" fmla="*/ 311431 h 450736"/>
              <a:gd name="connsiteX5" fmla="*/ 324529 w 504825"/>
              <a:gd name="connsiteY5" fmla="*/ 315515 h 450736"/>
              <a:gd name="connsiteX6" fmla="*/ 396647 w 504825"/>
              <a:gd name="connsiteY6" fmla="*/ 315515 h 450736"/>
              <a:gd name="connsiteX7" fmla="*/ 396647 w 504825"/>
              <a:gd name="connsiteY7" fmla="*/ 261427 h 450736"/>
              <a:gd name="connsiteX8" fmla="*/ 399183 w 504825"/>
              <a:gd name="connsiteY8" fmla="*/ 254948 h 450736"/>
              <a:gd name="connsiteX9" fmla="*/ 405662 w 504825"/>
              <a:gd name="connsiteY9" fmla="*/ 252412 h 450736"/>
              <a:gd name="connsiteX10" fmla="*/ 412423 w 504825"/>
              <a:gd name="connsiteY10" fmla="*/ 255229 h 450736"/>
              <a:gd name="connsiteX11" fmla="*/ 502289 w 504825"/>
              <a:gd name="connsiteY11" fmla="*/ 345095 h 450736"/>
              <a:gd name="connsiteX12" fmla="*/ 504824 w 504825"/>
              <a:gd name="connsiteY12" fmla="*/ 351574 h 450736"/>
              <a:gd name="connsiteX13" fmla="*/ 502289 w 504825"/>
              <a:gd name="connsiteY13" fmla="*/ 358054 h 450736"/>
              <a:gd name="connsiteX14" fmla="*/ 412141 w 504825"/>
              <a:gd name="connsiteY14" fmla="*/ 448201 h 450736"/>
              <a:gd name="connsiteX15" fmla="*/ 405662 w 504825"/>
              <a:gd name="connsiteY15" fmla="*/ 450736 h 450736"/>
              <a:gd name="connsiteX16" fmla="*/ 399323 w 504825"/>
              <a:gd name="connsiteY16" fmla="*/ 448060 h 450736"/>
              <a:gd name="connsiteX17" fmla="*/ 396647 w 504825"/>
              <a:gd name="connsiteY17" fmla="*/ 441722 h 450736"/>
              <a:gd name="connsiteX18" fmla="*/ 396647 w 504825"/>
              <a:gd name="connsiteY18" fmla="*/ 387633 h 450736"/>
              <a:gd name="connsiteX19" fmla="*/ 372702 w 504825"/>
              <a:gd name="connsiteY19" fmla="*/ 387774 h 450736"/>
              <a:gd name="connsiteX20" fmla="*/ 349883 w 504825"/>
              <a:gd name="connsiteY20" fmla="*/ 388056 h 450736"/>
              <a:gd name="connsiteX21" fmla="*/ 329318 w 504825"/>
              <a:gd name="connsiteY21" fmla="*/ 387774 h 450736"/>
              <a:gd name="connsiteX22" fmla="*/ 309317 w 504825"/>
              <a:gd name="connsiteY22" fmla="*/ 386366 h 450736"/>
              <a:gd name="connsiteX23" fmla="*/ 291288 w 504825"/>
              <a:gd name="connsiteY23" fmla="*/ 383408 h 450736"/>
              <a:gd name="connsiteX24" fmla="*/ 273540 w 504825"/>
              <a:gd name="connsiteY24" fmla="*/ 378196 h 450736"/>
              <a:gd name="connsiteX25" fmla="*/ 257201 w 504825"/>
              <a:gd name="connsiteY25" fmla="*/ 370167 h 450736"/>
              <a:gd name="connsiteX26" fmla="*/ 240580 w 504825"/>
              <a:gd name="connsiteY26" fmla="*/ 358899 h 450736"/>
              <a:gd name="connsiteX27" fmla="*/ 225086 w 504825"/>
              <a:gd name="connsiteY27" fmla="*/ 343827 h 450736"/>
              <a:gd name="connsiteX28" fmla="*/ 209310 w 504825"/>
              <a:gd name="connsiteY28" fmla="*/ 324248 h 450736"/>
              <a:gd name="connsiteX29" fmla="*/ 247622 w 504825"/>
              <a:gd name="connsiteY29" fmla="*/ 247341 h 450736"/>
              <a:gd name="connsiteX30" fmla="*/ 9015 w 504825"/>
              <a:gd name="connsiteY30" fmla="*/ 63103 h 450736"/>
              <a:gd name="connsiteX31" fmla="*/ 72118 w 504825"/>
              <a:gd name="connsiteY31" fmla="*/ 63103 h 450736"/>
              <a:gd name="connsiteX32" fmla="*/ 187619 w 504825"/>
              <a:gd name="connsiteY32" fmla="*/ 126488 h 450736"/>
              <a:gd name="connsiteX33" fmla="*/ 149025 w 504825"/>
              <a:gd name="connsiteY33" fmla="*/ 203395 h 450736"/>
              <a:gd name="connsiteX34" fmla="*/ 138601 w 504825"/>
              <a:gd name="connsiteY34" fmla="*/ 182971 h 450736"/>
              <a:gd name="connsiteX35" fmla="*/ 127192 w 504825"/>
              <a:gd name="connsiteY35" fmla="*/ 165082 h 450736"/>
              <a:gd name="connsiteX36" fmla="*/ 112825 w 504825"/>
              <a:gd name="connsiteY36" fmla="*/ 149165 h 450736"/>
              <a:gd name="connsiteX37" fmla="*/ 95077 w 504825"/>
              <a:gd name="connsiteY37" fmla="*/ 139306 h 450736"/>
              <a:gd name="connsiteX38" fmla="*/ 72118 w 504825"/>
              <a:gd name="connsiteY38" fmla="*/ 135221 h 450736"/>
              <a:gd name="connsiteX39" fmla="*/ 9015 w 504825"/>
              <a:gd name="connsiteY39" fmla="*/ 135221 h 450736"/>
              <a:gd name="connsiteX40" fmla="*/ 2535 w 504825"/>
              <a:gd name="connsiteY40" fmla="*/ 132685 h 450736"/>
              <a:gd name="connsiteX41" fmla="*/ 0 w 504825"/>
              <a:gd name="connsiteY41" fmla="*/ 126206 h 450736"/>
              <a:gd name="connsiteX42" fmla="*/ 0 w 504825"/>
              <a:gd name="connsiteY42" fmla="*/ 72118 h 450736"/>
              <a:gd name="connsiteX43" fmla="*/ 2535 w 504825"/>
              <a:gd name="connsiteY43" fmla="*/ 65638 h 450736"/>
              <a:gd name="connsiteX44" fmla="*/ 9015 w 504825"/>
              <a:gd name="connsiteY44" fmla="*/ 63103 h 450736"/>
              <a:gd name="connsiteX45" fmla="*/ 405663 w 504825"/>
              <a:gd name="connsiteY45" fmla="*/ 0 h 450736"/>
              <a:gd name="connsiteX46" fmla="*/ 412424 w 504825"/>
              <a:gd name="connsiteY46" fmla="*/ 2817 h 450736"/>
              <a:gd name="connsiteX47" fmla="*/ 502290 w 504825"/>
              <a:gd name="connsiteY47" fmla="*/ 92683 h 450736"/>
              <a:gd name="connsiteX48" fmla="*/ 504825 w 504825"/>
              <a:gd name="connsiteY48" fmla="*/ 99162 h 450736"/>
              <a:gd name="connsiteX49" fmla="*/ 502290 w 504825"/>
              <a:gd name="connsiteY49" fmla="*/ 105641 h 450736"/>
              <a:gd name="connsiteX50" fmla="*/ 412142 w 504825"/>
              <a:gd name="connsiteY50" fmla="*/ 195788 h 450736"/>
              <a:gd name="connsiteX51" fmla="*/ 405663 w 504825"/>
              <a:gd name="connsiteY51" fmla="*/ 198324 h 450736"/>
              <a:gd name="connsiteX52" fmla="*/ 399324 w 504825"/>
              <a:gd name="connsiteY52" fmla="*/ 195647 h 450736"/>
              <a:gd name="connsiteX53" fmla="*/ 396648 w 504825"/>
              <a:gd name="connsiteY53" fmla="*/ 189309 h 450736"/>
              <a:gd name="connsiteX54" fmla="*/ 396648 w 504825"/>
              <a:gd name="connsiteY54" fmla="*/ 135221 h 450736"/>
              <a:gd name="connsiteX55" fmla="*/ 324530 w 504825"/>
              <a:gd name="connsiteY55" fmla="*/ 135221 h 450736"/>
              <a:gd name="connsiteX56" fmla="*/ 300022 w 504825"/>
              <a:gd name="connsiteY56" fmla="*/ 139446 h 450736"/>
              <a:gd name="connsiteX57" fmla="*/ 280583 w 504825"/>
              <a:gd name="connsiteY57" fmla="*/ 152123 h 450736"/>
              <a:gd name="connsiteX58" fmla="*/ 266216 w 504825"/>
              <a:gd name="connsiteY58" fmla="*/ 169449 h 450736"/>
              <a:gd name="connsiteX59" fmla="*/ 253539 w 504825"/>
              <a:gd name="connsiteY59" fmla="*/ 191281 h 450736"/>
              <a:gd name="connsiteX60" fmla="*/ 231566 w 504825"/>
              <a:gd name="connsiteY60" fmla="*/ 239454 h 450736"/>
              <a:gd name="connsiteX61" fmla="*/ 217621 w 504825"/>
              <a:gd name="connsiteY61" fmla="*/ 270723 h 450736"/>
              <a:gd name="connsiteX62" fmla="*/ 202409 w 504825"/>
              <a:gd name="connsiteY62" fmla="*/ 300303 h 450736"/>
              <a:gd name="connsiteX63" fmla="*/ 184379 w 504825"/>
              <a:gd name="connsiteY63" fmla="*/ 328474 h 450736"/>
              <a:gd name="connsiteX64" fmla="*/ 163533 w 504825"/>
              <a:gd name="connsiteY64" fmla="*/ 351856 h 450736"/>
              <a:gd name="connsiteX65" fmla="*/ 138179 w 504825"/>
              <a:gd name="connsiteY65" fmla="*/ 371153 h 450736"/>
              <a:gd name="connsiteX66" fmla="*/ 108177 w 504825"/>
              <a:gd name="connsiteY66" fmla="*/ 382985 h 450736"/>
              <a:gd name="connsiteX67" fmla="*/ 72118 w 504825"/>
              <a:gd name="connsiteY67" fmla="*/ 387633 h 450736"/>
              <a:gd name="connsiteX68" fmla="*/ 9015 w 504825"/>
              <a:gd name="connsiteY68" fmla="*/ 387633 h 450736"/>
              <a:gd name="connsiteX69" fmla="*/ 2535 w 504825"/>
              <a:gd name="connsiteY69" fmla="*/ 385098 h 450736"/>
              <a:gd name="connsiteX70" fmla="*/ 0 w 504825"/>
              <a:gd name="connsiteY70" fmla="*/ 378619 h 450736"/>
              <a:gd name="connsiteX71" fmla="*/ 0 w 504825"/>
              <a:gd name="connsiteY71" fmla="*/ 324530 h 450736"/>
              <a:gd name="connsiteX72" fmla="*/ 2535 w 504825"/>
              <a:gd name="connsiteY72" fmla="*/ 318051 h 450736"/>
              <a:gd name="connsiteX73" fmla="*/ 9015 w 504825"/>
              <a:gd name="connsiteY73" fmla="*/ 315515 h 450736"/>
              <a:gd name="connsiteX74" fmla="*/ 72118 w 504825"/>
              <a:gd name="connsiteY74" fmla="*/ 315515 h 450736"/>
              <a:gd name="connsiteX75" fmla="*/ 96627 w 504825"/>
              <a:gd name="connsiteY75" fmla="*/ 311290 h 450736"/>
              <a:gd name="connsiteX76" fmla="*/ 116064 w 504825"/>
              <a:gd name="connsiteY76" fmla="*/ 298613 h 450736"/>
              <a:gd name="connsiteX77" fmla="*/ 130432 w 504825"/>
              <a:gd name="connsiteY77" fmla="*/ 281288 h 450736"/>
              <a:gd name="connsiteX78" fmla="*/ 143109 w 504825"/>
              <a:gd name="connsiteY78" fmla="*/ 259455 h 450736"/>
              <a:gd name="connsiteX79" fmla="*/ 165082 w 504825"/>
              <a:gd name="connsiteY79" fmla="*/ 211283 h 450736"/>
              <a:gd name="connsiteX80" fmla="*/ 179027 w 504825"/>
              <a:gd name="connsiteY80" fmla="*/ 180013 h 450736"/>
              <a:gd name="connsiteX81" fmla="*/ 194239 w 504825"/>
              <a:gd name="connsiteY81" fmla="*/ 150433 h 450736"/>
              <a:gd name="connsiteX82" fmla="*/ 212269 w 504825"/>
              <a:gd name="connsiteY82" fmla="*/ 122262 h 450736"/>
              <a:gd name="connsiteX83" fmla="*/ 233115 w 504825"/>
              <a:gd name="connsiteY83" fmla="*/ 98880 h 450736"/>
              <a:gd name="connsiteX84" fmla="*/ 258469 w 504825"/>
              <a:gd name="connsiteY84" fmla="*/ 79583 h 450736"/>
              <a:gd name="connsiteX85" fmla="*/ 288471 w 504825"/>
              <a:gd name="connsiteY85" fmla="*/ 67751 h 450736"/>
              <a:gd name="connsiteX86" fmla="*/ 324530 w 504825"/>
              <a:gd name="connsiteY86" fmla="*/ 63103 h 450736"/>
              <a:gd name="connsiteX87" fmla="*/ 396648 w 504825"/>
              <a:gd name="connsiteY87" fmla="*/ 63103 h 450736"/>
              <a:gd name="connsiteX88" fmla="*/ 396648 w 504825"/>
              <a:gd name="connsiteY88" fmla="*/ 9014 h 450736"/>
              <a:gd name="connsiteX89" fmla="*/ 399184 w 504825"/>
              <a:gd name="connsiteY89" fmla="*/ 2535 h 450736"/>
              <a:gd name="connsiteX90" fmla="*/ 405663 w 504825"/>
              <a:gd name="connsiteY90" fmla="*/ 0 h 4507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</a:cxnLst>
            <a:rect l="l" t="t" r="r" b="b"/>
            <a:pathLst>
              <a:path w="504825" h="450736">
                <a:moveTo>
                  <a:pt x="247622" y="247341"/>
                </a:moveTo>
                <a:cubicBezTo>
                  <a:pt x="251754" y="255793"/>
                  <a:pt x="255229" y="262601"/>
                  <a:pt x="258045" y="267765"/>
                </a:cubicBezTo>
                <a:cubicBezTo>
                  <a:pt x="260863" y="272930"/>
                  <a:pt x="264666" y="278893"/>
                  <a:pt x="269455" y="285654"/>
                </a:cubicBezTo>
                <a:cubicBezTo>
                  <a:pt x="274244" y="292415"/>
                  <a:pt x="279033" y="297721"/>
                  <a:pt x="283822" y="301571"/>
                </a:cubicBezTo>
                <a:cubicBezTo>
                  <a:pt x="288611" y="305421"/>
                  <a:pt x="294527" y="308707"/>
                  <a:pt x="301570" y="311431"/>
                </a:cubicBezTo>
                <a:cubicBezTo>
                  <a:pt x="308613" y="314154"/>
                  <a:pt x="316266" y="315515"/>
                  <a:pt x="324529" y="315515"/>
                </a:cubicBezTo>
                <a:lnTo>
                  <a:pt x="396647" y="315515"/>
                </a:lnTo>
                <a:lnTo>
                  <a:pt x="396647" y="261427"/>
                </a:lnTo>
                <a:cubicBezTo>
                  <a:pt x="396647" y="258798"/>
                  <a:pt x="397492" y="256638"/>
                  <a:pt x="399183" y="254948"/>
                </a:cubicBezTo>
                <a:cubicBezTo>
                  <a:pt x="400873" y="253257"/>
                  <a:pt x="403033" y="252412"/>
                  <a:pt x="405662" y="252412"/>
                </a:cubicBezTo>
                <a:cubicBezTo>
                  <a:pt x="407915" y="252412"/>
                  <a:pt x="410169" y="253351"/>
                  <a:pt x="412423" y="255229"/>
                </a:cubicBezTo>
                <a:lnTo>
                  <a:pt x="502289" y="345095"/>
                </a:lnTo>
                <a:cubicBezTo>
                  <a:pt x="503979" y="346785"/>
                  <a:pt x="504824" y="348945"/>
                  <a:pt x="504824" y="351574"/>
                </a:cubicBezTo>
                <a:cubicBezTo>
                  <a:pt x="504824" y="354204"/>
                  <a:pt x="503979" y="356363"/>
                  <a:pt x="502289" y="358054"/>
                </a:cubicBezTo>
                <a:lnTo>
                  <a:pt x="412141" y="448201"/>
                </a:lnTo>
                <a:cubicBezTo>
                  <a:pt x="410451" y="449891"/>
                  <a:pt x="408292" y="450736"/>
                  <a:pt x="405662" y="450736"/>
                </a:cubicBezTo>
                <a:cubicBezTo>
                  <a:pt x="403221" y="450736"/>
                  <a:pt x="401108" y="449844"/>
                  <a:pt x="399323" y="448060"/>
                </a:cubicBezTo>
                <a:cubicBezTo>
                  <a:pt x="397539" y="446276"/>
                  <a:pt x="396647" y="444163"/>
                  <a:pt x="396647" y="441722"/>
                </a:cubicBezTo>
                <a:lnTo>
                  <a:pt x="396647" y="387633"/>
                </a:lnTo>
                <a:cubicBezTo>
                  <a:pt x="390637" y="387633"/>
                  <a:pt x="382656" y="387680"/>
                  <a:pt x="372702" y="387774"/>
                </a:cubicBezTo>
                <a:cubicBezTo>
                  <a:pt x="362748" y="387868"/>
                  <a:pt x="355142" y="387962"/>
                  <a:pt x="349883" y="388056"/>
                </a:cubicBezTo>
                <a:cubicBezTo>
                  <a:pt x="344625" y="388150"/>
                  <a:pt x="337770" y="388056"/>
                  <a:pt x="329318" y="387774"/>
                </a:cubicBezTo>
                <a:cubicBezTo>
                  <a:pt x="320867" y="387492"/>
                  <a:pt x="314200" y="387023"/>
                  <a:pt x="309317" y="386366"/>
                </a:cubicBezTo>
                <a:cubicBezTo>
                  <a:pt x="304434" y="385708"/>
                  <a:pt x="298424" y="384722"/>
                  <a:pt x="291288" y="383408"/>
                </a:cubicBezTo>
                <a:cubicBezTo>
                  <a:pt x="284151" y="382093"/>
                  <a:pt x="278235" y="380356"/>
                  <a:pt x="273540" y="378196"/>
                </a:cubicBezTo>
                <a:cubicBezTo>
                  <a:pt x="268845" y="376036"/>
                  <a:pt x="263398" y="373360"/>
                  <a:pt x="257201" y="370167"/>
                </a:cubicBezTo>
                <a:cubicBezTo>
                  <a:pt x="251003" y="366975"/>
                  <a:pt x="245463" y="363218"/>
                  <a:pt x="240580" y="358899"/>
                </a:cubicBezTo>
                <a:cubicBezTo>
                  <a:pt x="235696" y="354579"/>
                  <a:pt x="230532" y="349555"/>
                  <a:pt x="225086" y="343827"/>
                </a:cubicBezTo>
                <a:cubicBezTo>
                  <a:pt x="219639" y="338099"/>
                  <a:pt x="214381" y="331573"/>
                  <a:pt x="209310" y="324248"/>
                </a:cubicBezTo>
                <a:cubicBezTo>
                  <a:pt x="220391" y="306782"/>
                  <a:pt x="233161" y="281147"/>
                  <a:pt x="247622" y="247341"/>
                </a:cubicBezTo>
                <a:close/>
                <a:moveTo>
                  <a:pt x="9015" y="63103"/>
                </a:moveTo>
                <a:lnTo>
                  <a:pt x="72118" y="63103"/>
                </a:lnTo>
                <a:cubicBezTo>
                  <a:pt x="119069" y="63103"/>
                  <a:pt x="157570" y="84231"/>
                  <a:pt x="187619" y="126488"/>
                </a:cubicBezTo>
                <a:cubicBezTo>
                  <a:pt x="176351" y="143766"/>
                  <a:pt x="163486" y="169401"/>
                  <a:pt x="149025" y="203395"/>
                </a:cubicBezTo>
                <a:cubicBezTo>
                  <a:pt x="144893" y="194943"/>
                  <a:pt x="141419" y="188135"/>
                  <a:pt x="138601" y="182971"/>
                </a:cubicBezTo>
                <a:cubicBezTo>
                  <a:pt x="135784" y="177806"/>
                  <a:pt x="131981" y="171843"/>
                  <a:pt x="127192" y="165082"/>
                </a:cubicBezTo>
                <a:cubicBezTo>
                  <a:pt x="122403" y="158321"/>
                  <a:pt x="117614" y="153016"/>
                  <a:pt x="112825" y="149165"/>
                </a:cubicBezTo>
                <a:cubicBezTo>
                  <a:pt x="108036" y="145315"/>
                  <a:pt x="102120" y="142029"/>
                  <a:pt x="95077" y="139306"/>
                </a:cubicBezTo>
                <a:cubicBezTo>
                  <a:pt x="88035" y="136582"/>
                  <a:pt x="80382" y="135221"/>
                  <a:pt x="72118" y="135221"/>
                </a:cubicBezTo>
                <a:lnTo>
                  <a:pt x="9015" y="135221"/>
                </a:lnTo>
                <a:cubicBezTo>
                  <a:pt x="6385" y="135221"/>
                  <a:pt x="4226" y="134376"/>
                  <a:pt x="2535" y="132685"/>
                </a:cubicBezTo>
                <a:cubicBezTo>
                  <a:pt x="845" y="130995"/>
                  <a:pt x="0" y="128835"/>
                  <a:pt x="0" y="126206"/>
                </a:cubicBezTo>
                <a:lnTo>
                  <a:pt x="0" y="72118"/>
                </a:lnTo>
                <a:cubicBezTo>
                  <a:pt x="0" y="69488"/>
                  <a:pt x="845" y="67329"/>
                  <a:pt x="2535" y="65638"/>
                </a:cubicBezTo>
                <a:cubicBezTo>
                  <a:pt x="4226" y="63948"/>
                  <a:pt x="6385" y="63103"/>
                  <a:pt x="9015" y="63103"/>
                </a:cubicBezTo>
                <a:close/>
                <a:moveTo>
                  <a:pt x="405663" y="0"/>
                </a:moveTo>
                <a:cubicBezTo>
                  <a:pt x="407916" y="0"/>
                  <a:pt x="410170" y="939"/>
                  <a:pt x="412424" y="2817"/>
                </a:cubicBezTo>
                <a:lnTo>
                  <a:pt x="502290" y="92683"/>
                </a:lnTo>
                <a:cubicBezTo>
                  <a:pt x="503980" y="94373"/>
                  <a:pt x="504825" y="96532"/>
                  <a:pt x="504825" y="99162"/>
                </a:cubicBezTo>
                <a:cubicBezTo>
                  <a:pt x="504825" y="101791"/>
                  <a:pt x="503980" y="103951"/>
                  <a:pt x="502290" y="105641"/>
                </a:cubicBezTo>
                <a:lnTo>
                  <a:pt x="412142" y="195788"/>
                </a:lnTo>
                <a:cubicBezTo>
                  <a:pt x="410452" y="197479"/>
                  <a:pt x="408293" y="198324"/>
                  <a:pt x="405663" y="198324"/>
                </a:cubicBezTo>
                <a:cubicBezTo>
                  <a:pt x="403222" y="198324"/>
                  <a:pt x="401109" y="197432"/>
                  <a:pt x="399324" y="195647"/>
                </a:cubicBezTo>
                <a:cubicBezTo>
                  <a:pt x="397540" y="193863"/>
                  <a:pt x="396648" y="191751"/>
                  <a:pt x="396648" y="189309"/>
                </a:cubicBezTo>
                <a:lnTo>
                  <a:pt x="396648" y="135221"/>
                </a:lnTo>
                <a:lnTo>
                  <a:pt x="324530" y="135221"/>
                </a:lnTo>
                <a:cubicBezTo>
                  <a:pt x="315516" y="135221"/>
                  <a:pt x="307346" y="136629"/>
                  <a:pt x="300022" y="139446"/>
                </a:cubicBezTo>
                <a:cubicBezTo>
                  <a:pt x="292697" y="142264"/>
                  <a:pt x="286218" y="146489"/>
                  <a:pt x="280583" y="152123"/>
                </a:cubicBezTo>
                <a:cubicBezTo>
                  <a:pt x="274950" y="157758"/>
                  <a:pt x="270160" y="163533"/>
                  <a:pt x="266216" y="169449"/>
                </a:cubicBezTo>
                <a:cubicBezTo>
                  <a:pt x="262272" y="175364"/>
                  <a:pt x="258046" y="182642"/>
                  <a:pt x="253539" y="191281"/>
                </a:cubicBezTo>
                <a:cubicBezTo>
                  <a:pt x="247529" y="202925"/>
                  <a:pt x="240205" y="218983"/>
                  <a:pt x="231566" y="239454"/>
                </a:cubicBezTo>
                <a:cubicBezTo>
                  <a:pt x="226119" y="251849"/>
                  <a:pt x="221471" y="262272"/>
                  <a:pt x="217621" y="270723"/>
                </a:cubicBezTo>
                <a:cubicBezTo>
                  <a:pt x="213771" y="279175"/>
                  <a:pt x="208701" y="289035"/>
                  <a:pt x="202409" y="300303"/>
                </a:cubicBezTo>
                <a:cubicBezTo>
                  <a:pt x="196117" y="311572"/>
                  <a:pt x="190108" y="320962"/>
                  <a:pt x="184379" y="328474"/>
                </a:cubicBezTo>
                <a:cubicBezTo>
                  <a:pt x="178651" y="335986"/>
                  <a:pt x="171702" y="343780"/>
                  <a:pt x="163533" y="351856"/>
                </a:cubicBezTo>
                <a:cubicBezTo>
                  <a:pt x="155363" y="359932"/>
                  <a:pt x="146912" y="366364"/>
                  <a:pt x="138179" y="371153"/>
                </a:cubicBezTo>
                <a:cubicBezTo>
                  <a:pt x="129446" y="375942"/>
                  <a:pt x="119445" y="379886"/>
                  <a:pt x="108177" y="382985"/>
                </a:cubicBezTo>
                <a:cubicBezTo>
                  <a:pt x="96909" y="386084"/>
                  <a:pt x="84889" y="387633"/>
                  <a:pt x="72118" y="387633"/>
                </a:cubicBezTo>
                <a:lnTo>
                  <a:pt x="9015" y="387633"/>
                </a:lnTo>
                <a:cubicBezTo>
                  <a:pt x="6385" y="387633"/>
                  <a:pt x="4226" y="386788"/>
                  <a:pt x="2535" y="385098"/>
                </a:cubicBezTo>
                <a:cubicBezTo>
                  <a:pt x="845" y="383408"/>
                  <a:pt x="0" y="381248"/>
                  <a:pt x="0" y="378619"/>
                </a:cubicBezTo>
                <a:lnTo>
                  <a:pt x="0" y="324530"/>
                </a:lnTo>
                <a:cubicBezTo>
                  <a:pt x="0" y="321901"/>
                  <a:pt x="845" y="319741"/>
                  <a:pt x="2535" y="318051"/>
                </a:cubicBezTo>
                <a:cubicBezTo>
                  <a:pt x="4226" y="316360"/>
                  <a:pt x="6385" y="315515"/>
                  <a:pt x="9015" y="315515"/>
                </a:cubicBezTo>
                <a:lnTo>
                  <a:pt x="72118" y="315515"/>
                </a:lnTo>
                <a:cubicBezTo>
                  <a:pt x="81133" y="315515"/>
                  <a:pt x="89302" y="314107"/>
                  <a:pt x="96627" y="311290"/>
                </a:cubicBezTo>
                <a:cubicBezTo>
                  <a:pt x="103951" y="308473"/>
                  <a:pt x="110430" y="304247"/>
                  <a:pt x="116064" y="298613"/>
                </a:cubicBezTo>
                <a:cubicBezTo>
                  <a:pt x="121699" y="292978"/>
                  <a:pt x="126488" y="287204"/>
                  <a:pt x="130432" y="281288"/>
                </a:cubicBezTo>
                <a:cubicBezTo>
                  <a:pt x="134376" y="275372"/>
                  <a:pt x="138601" y="268094"/>
                  <a:pt x="143109" y="259455"/>
                </a:cubicBezTo>
                <a:cubicBezTo>
                  <a:pt x="149119" y="247811"/>
                  <a:pt x="156443" y="231753"/>
                  <a:pt x="165082" y="211283"/>
                </a:cubicBezTo>
                <a:cubicBezTo>
                  <a:pt x="170529" y="198887"/>
                  <a:pt x="175177" y="188464"/>
                  <a:pt x="179027" y="180013"/>
                </a:cubicBezTo>
                <a:cubicBezTo>
                  <a:pt x="182877" y="171561"/>
                  <a:pt x="187948" y="161702"/>
                  <a:pt x="194239" y="150433"/>
                </a:cubicBezTo>
                <a:cubicBezTo>
                  <a:pt x="200531" y="139165"/>
                  <a:pt x="206540" y="129774"/>
                  <a:pt x="212269" y="122262"/>
                </a:cubicBezTo>
                <a:cubicBezTo>
                  <a:pt x="217997" y="114750"/>
                  <a:pt x="224946" y="106956"/>
                  <a:pt x="233115" y="98880"/>
                </a:cubicBezTo>
                <a:cubicBezTo>
                  <a:pt x="241285" y="90804"/>
                  <a:pt x="249737" y="84372"/>
                  <a:pt x="258469" y="79583"/>
                </a:cubicBezTo>
                <a:cubicBezTo>
                  <a:pt x="267202" y="74794"/>
                  <a:pt x="277203" y="70850"/>
                  <a:pt x="288471" y="67751"/>
                </a:cubicBezTo>
                <a:cubicBezTo>
                  <a:pt x="299740" y="64652"/>
                  <a:pt x="311759" y="63103"/>
                  <a:pt x="324530" y="63103"/>
                </a:cubicBezTo>
                <a:lnTo>
                  <a:pt x="396648" y="63103"/>
                </a:lnTo>
                <a:lnTo>
                  <a:pt x="396648" y="9014"/>
                </a:lnTo>
                <a:cubicBezTo>
                  <a:pt x="396648" y="6385"/>
                  <a:pt x="397493" y="4225"/>
                  <a:pt x="399184" y="2535"/>
                </a:cubicBezTo>
                <a:cubicBezTo>
                  <a:pt x="400874" y="845"/>
                  <a:pt x="403034" y="0"/>
                  <a:pt x="405663" y="0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" name="Freeform 435"/>
          <p:cNvSpPr/>
          <p:nvPr/>
        </p:nvSpPr>
        <p:spPr>
          <a:xfrm>
            <a:off x="1192423" y="4546926"/>
            <a:ext cx="411347" cy="411347"/>
          </a:xfrm>
          <a:custGeom>
            <a:avLst/>
            <a:gdLst/>
            <a:ahLst/>
            <a:cxnLst/>
            <a:rect l="l" t="t" r="r" b="b"/>
            <a:pathLst>
              <a:path w="432708" h="432707">
                <a:moveTo>
                  <a:pt x="216354" y="0"/>
                </a:moveTo>
                <a:cubicBezTo>
                  <a:pt x="255606" y="0"/>
                  <a:pt x="291806" y="9672"/>
                  <a:pt x="324953" y="29016"/>
                </a:cubicBezTo>
                <a:cubicBezTo>
                  <a:pt x="358101" y="48360"/>
                  <a:pt x="384347" y="74606"/>
                  <a:pt x="403692" y="107754"/>
                </a:cubicBezTo>
                <a:cubicBezTo>
                  <a:pt x="423036" y="140902"/>
                  <a:pt x="432708" y="177102"/>
                  <a:pt x="432708" y="216353"/>
                </a:cubicBezTo>
                <a:cubicBezTo>
                  <a:pt x="432708" y="255605"/>
                  <a:pt x="423036" y="291805"/>
                  <a:pt x="403692" y="324953"/>
                </a:cubicBezTo>
                <a:cubicBezTo>
                  <a:pt x="384347" y="358101"/>
                  <a:pt x="358101" y="384347"/>
                  <a:pt x="324953" y="403691"/>
                </a:cubicBezTo>
                <a:cubicBezTo>
                  <a:pt x="291806" y="423035"/>
                  <a:pt x="255606" y="432707"/>
                  <a:pt x="216354" y="432707"/>
                </a:cubicBezTo>
                <a:cubicBezTo>
                  <a:pt x="177102" y="432707"/>
                  <a:pt x="140903" y="423035"/>
                  <a:pt x="107755" y="403691"/>
                </a:cubicBezTo>
                <a:cubicBezTo>
                  <a:pt x="74607" y="384347"/>
                  <a:pt x="48361" y="358101"/>
                  <a:pt x="29017" y="324953"/>
                </a:cubicBezTo>
                <a:cubicBezTo>
                  <a:pt x="9673" y="291805"/>
                  <a:pt x="0" y="255605"/>
                  <a:pt x="0" y="216353"/>
                </a:cubicBezTo>
                <a:cubicBezTo>
                  <a:pt x="0" y="177102"/>
                  <a:pt x="9673" y="140902"/>
                  <a:pt x="29017" y="107754"/>
                </a:cubicBezTo>
                <a:cubicBezTo>
                  <a:pt x="48361" y="74606"/>
                  <a:pt x="74607" y="48360"/>
                  <a:pt x="107755" y="29016"/>
                </a:cubicBezTo>
                <a:cubicBezTo>
                  <a:pt x="140903" y="9672"/>
                  <a:pt x="177102" y="0"/>
                  <a:pt x="216354" y="0"/>
                </a:cubicBezTo>
                <a:close/>
                <a:moveTo>
                  <a:pt x="318333" y="127051"/>
                </a:moveTo>
                <a:cubicBezTo>
                  <a:pt x="313450" y="127051"/>
                  <a:pt x="309225" y="128836"/>
                  <a:pt x="305656" y="132404"/>
                </a:cubicBezTo>
                <a:lnTo>
                  <a:pt x="190718" y="247060"/>
                </a:lnTo>
                <a:lnTo>
                  <a:pt x="127052" y="183393"/>
                </a:lnTo>
                <a:cubicBezTo>
                  <a:pt x="123483" y="179825"/>
                  <a:pt x="119258" y="178041"/>
                  <a:pt x="114375" y="178041"/>
                </a:cubicBezTo>
                <a:cubicBezTo>
                  <a:pt x="109492" y="178041"/>
                  <a:pt x="105266" y="179825"/>
                  <a:pt x="101698" y="183393"/>
                </a:cubicBezTo>
                <a:lnTo>
                  <a:pt x="76062" y="208747"/>
                </a:lnTo>
                <a:cubicBezTo>
                  <a:pt x="72682" y="212128"/>
                  <a:pt x="70991" y="216447"/>
                  <a:pt x="70991" y="221706"/>
                </a:cubicBezTo>
                <a:cubicBezTo>
                  <a:pt x="70991" y="226777"/>
                  <a:pt x="72682" y="231002"/>
                  <a:pt x="76062" y="234383"/>
                </a:cubicBezTo>
                <a:lnTo>
                  <a:pt x="178041" y="336362"/>
                </a:lnTo>
                <a:cubicBezTo>
                  <a:pt x="181610" y="339931"/>
                  <a:pt x="185835" y="341715"/>
                  <a:pt x="190718" y="341715"/>
                </a:cubicBezTo>
                <a:cubicBezTo>
                  <a:pt x="195789" y="341715"/>
                  <a:pt x="200109" y="339931"/>
                  <a:pt x="203677" y="336362"/>
                </a:cubicBezTo>
                <a:lnTo>
                  <a:pt x="356646" y="183393"/>
                </a:lnTo>
                <a:cubicBezTo>
                  <a:pt x="360026" y="180013"/>
                  <a:pt x="361717" y="175787"/>
                  <a:pt x="361717" y="170716"/>
                </a:cubicBezTo>
                <a:cubicBezTo>
                  <a:pt x="361717" y="165458"/>
                  <a:pt x="360026" y="161138"/>
                  <a:pt x="356646" y="157758"/>
                </a:cubicBezTo>
                <a:lnTo>
                  <a:pt x="331010" y="132404"/>
                </a:lnTo>
                <a:cubicBezTo>
                  <a:pt x="327442" y="128836"/>
                  <a:pt x="323216" y="127051"/>
                  <a:pt x="318333" y="127051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945654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42999800"/>
      </p:ext>
    </p:extLst>
  </p:cSld>
  <p:clrMapOvr>
    <a:masterClrMapping/>
  </p:clrMapOvr>
</p:sld>
</file>

<file path=ppt/theme/theme1.xml><?xml version="1.0" encoding="utf-8"?>
<a:theme xmlns:a="http://schemas.openxmlformats.org/drawingml/2006/main" name="Template PresentationGo">
  <a:themeElements>
    <a:clrScheme name="PGO">
      <a:dk1>
        <a:sysClr val="windowText" lastClr="000000"/>
      </a:dk1>
      <a:lt1>
        <a:sysClr val="window" lastClr="FFFFFF"/>
      </a:lt1>
      <a:dk2>
        <a:srgbClr val="063951"/>
      </a:dk2>
      <a:lt2>
        <a:srgbClr val="F0EEEF"/>
      </a:lt2>
      <a:accent1>
        <a:srgbClr val="00B09B"/>
      </a:accent1>
      <a:accent2>
        <a:srgbClr val="F36F13"/>
      </a:accent2>
      <a:accent3>
        <a:srgbClr val="0D95BC"/>
      </a:accent3>
      <a:accent4>
        <a:srgbClr val="EBCB38"/>
      </a:accent4>
      <a:accent5>
        <a:srgbClr val="C13018"/>
      </a:accent5>
      <a:accent6>
        <a:srgbClr val="A2B969"/>
      </a:accent6>
      <a:hlink>
        <a:srgbClr val="6C2B43"/>
      </a:hlink>
      <a:folHlink>
        <a:srgbClr val="6C2B43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plate PresentationGo Dark">
  <a:themeElements>
    <a:clrScheme name="PGO">
      <a:dk1>
        <a:sysClr val="windowText" lastClr="000000"/>
      </a:dk1>
      <a:lt1>
        <a:sysClr val="window" lastClr="FFFFFF"/>
      </a:lt1>
      <a:dk2>
        <a:srgbClr val="063951"/>
      </a:dk2>
      <a:lt2>
        <a:srgbClr val="F0EEEF"/>
      </a:lt2>
      <a:accent1>
        <a:srgbClr val="00B09B"/>
      </a:accent1>
      <a:accent2>
        <a:srgbClr val="F36F13"/>
      </a:accent2>
      <a:accent3>
        <a:srgbClr val="0D95BC"/>
      </a:accent3>
      <a:accent4>
        <a:srgbClr val="EBCB38"/>
      </a:accent4>
      <a:accent5>
        <a:srgbClr val="C13018"/>
      </a:accent5>
      <a:accent6>
        <a:srgbClr val="A2B969"/>
      </a:accent6>
      <a:hlink>
        <a:srgbClr val="6C2B43"/>
      </a:hlink>
      <a:folHlink>
        <a:srgbClr val="6C2B43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TEMPLATE-PGO(16_9)</Template>
  <TotalTime>7631</TotalTime>
  <Words>370</Words>
  <PresentationFormat>Widescreen</PresentationFormat>
  <Paragraphs>28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Arial</vt:lpstr>
      <vt:lpstr>Calibri</vt:lpstr>
      <vt:lpstr>Calibri Light</vt:lpstr>
      <vt:lpstr>Helvetica</vt:lpstr>
      <vt:lpstr>Open Sans</vt:lpstr>
      <vt:lpstr>Template PresentationGo</vt:lpstr>
      <vt:lpstr>Template PresentationGo Dark</vt:lpstr>
      <vt:lpstr>Custom Design</vt:lpstr>
      <vt:lpstr>Flower PowerPoint Diagram w/ 5 Petals</vt:lpstr>
      <vt:lpstr>Flower PowerPoint Diagram w/ 5 Petals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Flower Diagram with 5 Petals for PowerPoint</dc:title>
  <dc:creator>PresentationGo.com</dc:creator>
  <dc:description>© Copyright PresentationGo.com</dc:description>
  <dcterms:created xsi:type="dcterms:W3CDTF">2014-11-26T05:14:11Z</dcterms:created>
  <dcterms:modified xsi:type="dcterms:W3CDTF">2017-04-05T15:34:26Z</dcterms:modified>
</cp:coreProperties>
</file>