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01C646-B40B-48AE-91F0-C32135AFA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8C3A330-9278-4974-9FED-5E29A7612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B38191-E0ED-4F6D-A582-4BC89587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2B282E-3EF4-4BA8-9D42-D6ACFFB0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B99B3B-48AD-4AE7-8FD1-6564056E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9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4F26C0-E9F6-4ED8-A6AF-83601F51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06B8AFD-D43A-4070-9858-246E95257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EBE966-1DE3-49C8-973B-076CC04C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B52D84-F2D1-451D-B042-0EF0F8A6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F93890-3DE4-45DB-B313-93EBFA84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1183A83-B281-4445-BD2A-5BF81C42B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67F860-3D79-48E2-8205-BD3A6C17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0ECA26-4795-4655-8B19-49489322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B14FCC-B0F4-4045-89CB-457D8C5D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502DE8-AC5D-4A4C-8E6F-9758976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7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235694-9903-4ED2-81F2-635C50EC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2E2AEC-B5ED-40B7-B093-379984B0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5FD0D3-DAD4-4B09-850B-60156F2E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AE72C9-F7A8-4E1E-B9A2-D41EEC74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DDA02A-4B33-4DAF-A2BD-580AD11C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9381E8-0A76-46B2-9617-FC7999D5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16960-23B3-447E-94D6-9D0D7D8AE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C3FCB2-07B4-4F30-B824-FDA62CDC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E9D534-F4B2-48E6-8864-101C6874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91765B-8D23-4ACF-8410-8D486D3C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B6C008-E998-4F4D-BE43-11FAA35F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7A37D2-42D2-4873-A434-02D066928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5C29D38-6188-4A3B-AE1F-643345BB4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107B83-6F31-4808-BE1A-0BF09438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3F501E-E1F1-4256-A27A-4BFEE53E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FC3FE0-AD0D-4634-9183-D68C7202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26E078-45BF-4633-9D3B-4559F985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49E24F-9953-454B-A37F-C6AB7FC51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CCED33A-D0A3-4465-881A-F09B31909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E33297F-CCA3-444F-930B-342390654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E75C059-2A33-4F18-9155-AF7691315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CF7B1DD-457B-4A6F-8E6E-9D4EE41E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C0A03C2-7132-4AC8-9DF1-2579BF8E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DDEEAF-F97C-4871-94C4-CF54FA8C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F1A0B3-A918-45DC-B874-03005CA1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878645-5BCF-4CD4-A163-A709A3F5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2034BCA-4D28-41D4-B811-94EB8A30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E6AF371-1719-43B1-B88D-C7529F40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FC421DF-E8A3-4C38-A67E-96D2E9D7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C4FA893-B7EA-49BA-86B0-3ADA2A5D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677F858-2C94-43C5-8699-DA7899AB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0071C-84F3-4511-8B0B-F51E6F5A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F231BB-FD72-49FD-B24B-1D6ADCFB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7F8CDDE-AABB-4950-AC54-E1F606AFF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FB5A7A-A20D-40E9-89CE-B04CDE1F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1B7E09-3739-4174-8196-B2D864D8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80B101-1A16-474F-AE49-E9EF99D6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3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3F9CBC-ECF7-470C-A834-D845E989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21880D0-C971-4A91-9A8E-8AC557A1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FDFAD27-0021-4C55-95AB-9BF0A003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F44CF0-44D0-4EF6-8D2A-F4E0855C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E023E2-26BA-4F9F-B84D-1D22CE68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B2D21C-3FAB-48E4-8973-6054BA45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E91A71E-28F2-4A70-A772-5DA6CC19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CCC6A8-6237-4886-B27B-B87D33FEC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9304F3-30F9-448E-BF41-A9DCC7564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851B-1818-453B-8323-B3E78324442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E3E3D2-F4E1-43D5-BB15-4FA03AD60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27C040-DA9E-4FD5-A1DD-897D4E5BC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8985-9A78-49F5-8A5C-0EBD6235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E11293F-500A-46BA-84ED-634F393EF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5" t="16623" r="13150" b="8578"/>
          <a:stretch/>
        </p:blipFill>
        <p:spPr>
          <a:xfrm>
            <a:off x="0" y="0"/>
            <a:ext cx="12155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603EB4D-1B01-4336-9041-5F436DDA4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4" t="17044" r="13247" b="12990"/>
          <a:stretch/>
        </p:blipFill>
        <p:spPr>
          <a:xfrm>
            <a:off x="-1" y="0"/>
            <a:ext cx="12181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FBA8A6F-EBBE-40F3-9312-1039A1BE6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4" t="16220" r="13248" b="11478"/>
          <a:stretch/>
        </p:blipFill>
        <p:spPr>
          <a:xfrm>
            <a:off x="0" y="-1"/>
            <a:ext cx="121831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9E6CAEF-99B3-4485-8553-9CB8AC8E5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3" t="16632" r="13402" b="9141"/>
          <a:stretch/>
        </p:blipFill>
        <p:spPr>
          <a:xfrm>
            <a:off x="0" y="0"/>
            <a:ext cx="12153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316EFA6-D4E6-46AF-8DAC-9435E1924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6" t="18831" r="13170" b="7079"/>
          <a:stretch/>
        </p:blipFill>
        <p:spPr>
          <a:xfrm>
            <a:off x="0" y="0"/>
            <a:ext cx="12227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31DFA27-B40F-4966-A24D-DF0FF0640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1" t="21718" r="13479" b="6391"/>
          <a:stretch/>
        </p:blipFill>
        <p:spPr>
          <a:xfrm>
            <a:off x="0" y="-1"/>
            <a:ext cx="121862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0100D3C-32F4-4EBB-BC56-DE86EEE6B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22406" r="13634" b="6254"/>
          <a:stretch/>
        </p:blipFill>
        <p:spPr>
          <a:xfrm>
            <a:off x="0" y="0"/>
            <a:ext cx="1217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4233167-252C-4157-A072-7CF3964F8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9" t="17182" r="13634" b="11890"/>
          <a:stretch/>
        </p:blipFill>
        <p:spPr>
          <a:xfrm>
            <a:off x="0" y="0"/>
            <a:ext cx="12171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0BD076F-BC84-48CB-BCDD-C23C4E1CA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4" t="17320" r="13556" b="11065"/>
          <a:stretch/>
        </p:blipFill>
        <p:spPr>
          <a:xfrm>
            <a:off x="0" y="-1"/>
            <a:ext cx="121983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4446EA0-D7C6-49E3-898C-C1B92D8A7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9" t="18694" r="13325" b="8454"/>
          <a:stretch/>
        </p:blipFill>
        <p:spPr>
          <a:xfrm>
            <a:off x="0" y="-1"/>
            <a:ext cx="12173735" cy="67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68C25E9-67B8-4757-993D-1361C9186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18969" r="13325" b="6667"/>
          <a:stretch/>
        </p:blipFill>
        <p:spPr>
          <a:xfrm>
            <a:off x="0" y="0"/>
            <a:ext cx="12258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A14E71D-9D35-4F7A-9741-9014D0167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8" t="15945" r="13789" b="17800"/>
          <a:stretch/>
        </p:blipFill>
        <p:spPr>
          <a:xfrm>
            <a:off x="0" y="0"/>
            <a:ext cx="12183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713B4A3-840B-45F3-A4B1-B871C8ED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8" t="19107" r="13093" b="8728"/>
          <a:stretch/>
        </p:blipFill>
        <p:spPr>
          <a:xfrm>
            <a:off x="0" y="-1"/>
            <a:ext cx="12276934" cy="66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1506B12-7B7A-40B7-B5AC-AF065A1F9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5" t="21306" r="13634" b="6117"/>
          <a:stretch/>
        </p:blipFill>
        <p:spPr>
          <a:xfrm>
            <a:off x="0" y="0"/>
            <a:ext cx="12156524" cy="67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9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A6DA3BE-9567-426B-9BB2-031537CE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0" t="15532" r="13170" b="14364"/>
          <a:stretch/>
        </p:blipFill>
        <p:spPr>
          <a:xfrm>
            <a:off x="0" y="0"/>
            <a:ext cx="12102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2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A092BD1-9A00-42C7-A891-24A012C6E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1" t="16357" r="13247" b="11615"/>
          <a:stretch/>
        </p:blipFill>
        <p:spPr>
          <a:xfrm>
            <a:off x="-1" y="0"/>
            <a:ext cx="12167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5A0B5CC-1F0F-4D4C-A2CA-3083EBE83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3" t="16358" r="13170" b="10240"/>
          <a:stretch/>
        </p:blipFill>
        <p:spPr>
          <a:xfrm>
            <a:off x="0" y="0"/>
            <a:ext cx="12170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2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4D47953-3196-4917-A21E-B5EB9E319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6" t="17595" r="13324" b="8866"/>
          <a:stretch/>
        </p:blipFill>
        <p:spPr>
          <a:xfrm>
            <a:off x="0" y="0"/>
            <a:ext cx="12293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21A626-054B-4432-930C-77A04B156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1" t="19794" r="13093" b="6117"/>
          <a:stretch/>
        </p:blipFill>
        <p:spPr>
          <a:xfrm>
            <a:off x="-1" y="0"/>
            <a:ext cx="12121719" cy="67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065F409-48B9-4113-B6E8-FA9341AE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0" t="21581" r="13557" b="6392"/>
          <a:stretch/>
        </p:blipFill>
        <p:spPr>
          <a:xfrm>
            <a:off x="75413" y="0"/>
            <a:ext cx="12082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32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غدير بن عتيق</dc:creator>
  <cp:lastModifiedBy>غدير بن عتيق</cp:lastModifiedBy>
  <cp:revision>2</cp:revision>
  <dcterms:created xsi:type="dcterms:W3CDTF">2021-10-24T18:44:24Z</dcterms:created>
  <dcterms:modified xsi:type="dcterms:W3CDTF">2021-10-24T18:45:28Z</dcterms:modified>
</cp:coreProperties>
</file>