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74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5" r:id="rId21"/>
  </p:sldIdLst>
  <p:sldSz cx="12192000" cy="6858000"/>
  <p:notesSz cx="6858000" cy="9144000"/>
  <p:defaultTextStyle>
    <a:defPPr>
      <a:defRPr lang="en-US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801C646-B40B-48AE-91F0-C32135AFAB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B8C3A330-9278-4974-9FED-5E29A7612C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4B38191-E0ED-4F6D-A582-4BC89587AD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B851B-1818-453B-8323-B3E78324442A}" type="datetimeFigureOut">
              <a:rPr lang="en-US" smtClean="0"/>
              <a:t>10/24/2021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592B282E-3EF4-4BA8-9D42-D6ACFFB0B5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DCB99B3B-48AD-4AE7-8FD1-6564056EC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F8985-9A78-49F5-8A5C-0EBD6235A8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7983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44F26C0-E9F6-4ED8-A6AF-83601F510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106B8AFD-D43A-4070-9858-246E95257E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35EBE966-1DE3-49C8-973B-076CC04CE4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B851B-1818-453B-8323-B3E78324442A}" type="datetimeFigureOut">
              <a:rPr lang="en-US" smtClean="0"/>
              <a:t>10/24/2021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5FB52D84-F2D1-451D-B042-0EF0F8A6F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80F93890-3DE4-45DB-B313-93EBFA841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F8985-9A78-49F5-8A5C-0EBD6235A8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6457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91183A83-B281-4445-BD2A-5BF81C42B0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4F67F860-3D79-48E2-8205-BD3A6C17D5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20ECA26-4795-4655-8B19-49489322C7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B851B-1818-453B-8323-B3E78324442A}" type="datetimeFigureOut">
              <a:rPr lang="en-US" smtClean="0"/>
              <a:t>10/24/2021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5BB14FCC-B0F4-4045-89CB-457D8C5DFC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8D502DE8-AC5D-4A4C-8E6F-9758976A08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F8985-9A78-49F5-8A5C-0EBD6235A8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174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1235694-9903-4ED2-81F2-635C50EC81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972E2AEC-B5ED-40B7-B093-379984B097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D5FD0D3-DAD4-4B09-850B-60156F2E6E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B851B-1818-453B-8323-B3E78324442A}" type="datetimeFigureOut">
              <a:rPr lang="en-US" smtClean="0"/>
              <a:t>10/24/2021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AAE72C9-F7A8-4E1E-B9A2-D41EEC747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C4DDA02A-4B33-4DAF-A2BD-580AD11C5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F8985-9A78-49F5-8A5C-0EBD6235A8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42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B9381E8-0A76-46B2-9617-FC7999D585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8E416960-23B3-447E-94D6-9D0D7D8AE1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7CC3FCB2-07B4-4F30-B824-FDA62CDC03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B851B-1818-453B-8323-B3E78324442A}" type="datetimeFigureOut">
              <a:rPr lang="en-US" smtClean="0"/>
              <a:t>10/24/2021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0E9D534-F4B2-48E6-8864-101C68741A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291765B-8D23-4ACF-8410-8D486D3C1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F8985-9A78-49F5-8A5C-0EBD6235A8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4459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AB6C008-E998-4F4D-BE43-11FAA35FD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E7A37D2-42D2-4873-A434-02D066928D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55C29D38-6188-4A3B-AE1F-643345BB48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EB107B83-6F31-4808-BE1A-0BF09438C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B851B-1818-453B-8323-B3E78324442A}" type="datetimeFigureOut">
              <a:rPr lang="en-US" smtClean="0"/>
              <a:t>10/24/2021</a:t>
            </a:fld>
            <a:endParaRPr lang="en-US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E73F501E-E1F1-4256-A27A-4BFEE53E69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A6FC3FE0-AD0D-4634-9183-D68C72026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F8985-9A78-49F5-8A5C-0EBD6235A8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282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126E078-45BF-4633-9D3B-4559F985D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0449E24F-9953-454B-A37F-C6AB7FC510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7CCED33A-D0A3-4465-881A-F09B31909E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7E33297F-CCA3-444F-930B-3423906541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BE75C059-2A33-4F18-9155-AF769131558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ACF7B1DD-457B-4A6F-8E6E-9D4EE41EF4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B851B-1818-453B-8323-B3E78324442A}" type="datetimeFigureOut">
              <a:rPr lang="en-US" smtClean="0"/>
              <a:t>10/24/2021</a:t>
            </a:fld>
            <a:endParaRPr lang="en-US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3C0A03C2-7132-4AC8-9DF1-2579BF8E8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63DDEEAF-F97C-4871-94C4-CF54FA8C7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F8985-9A78-49F5-8A5C-0EBD6235A8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298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1F1A0B3-A918-45DC-B874-03005CA12E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92878645-5BCF-4CD4-A163-A709A3F5B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B851B-1818-453B-8323-B3E78324442A}" type="datetimeFigureOut">
              <a:rPr lang="en-US" smtClean="0"/>
              <a:t>10/24/2021</a:t>
            </a:fld>
            <a:endParaRPr lang="en-US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02034BCA-4D28-41D4-B811-94EB8A3087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DE6AF371-1719-43B1-B88D-C7529F407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F8985-9A78-49F5-8A5C-0EBD6235A8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8353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DFC421DF-E8A3-4C38-A67E-96D2E9D73D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B851B-1818-453B-8323-B3E78324442A}" type="datetimeFigureOut">
              <a:rPr lang="en-US" smtClean="0"/>
              <a:t>10/24/2021</a:t>
            </a:fld>
            <a:endParaRPr lang="en-US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BC4FA893-B7EA-49BA-86B0-3ADA2A5D23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677F858-2C94-43C5-8699-DA7899ABE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F8985-9A78-49F5-8A5C-0EBD6235A8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8E0071C-84F3-4511-8B0B-F51E6F5A7D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CDF231BB-FD72-49FD-B24B-1D6ADCFB79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C7F8CDDE-AABB-4950-AC54-E1F606AFF0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CAFB5A7A-A20D-40E9-89CE-B04CDE1FB3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B851B-1818-453B-8323-B3E78324442A}" type="datetimeFigureOut">
              <a:rPr lang="en-US" smtClean="0"/>
              <a:t>10/24/2021</a:t>
            </a:fld>
            <a:endParaRPr lang="en-US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DD1B7E09-3739-4174-8196-B2D864D8EE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4680B101-1A16-474F-AE49-E9EF99D6B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F8985-9A78-49F5-8A5C-0EBD6235A8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3335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E3F9CBC-ECF7-470C-A834-D845E98905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B21880D0-C971-4A91-9A8E-8AC557A15C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9FDFAD27-0021-4C55-95AB-9BF0A00342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83F44CF0-44D0-4EF6-8D2A-F4E0855C42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B851B-1818-453B-8323-B3E78324442A}" type="datetimeFigureOut">
              <a:rPr lang="en-US" smtClean="0"/>
              <a:t>10/24/2021</a:t>
            </a:fld>
            <a:endParaRPr lang="en-US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10E023E2-26BA-4F9F-B84D-1D22CE68BD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C8B2D21C-3FAB-48E4-8973-6054BA458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F8985-9A78-49F5-8A5C-0EBD6235A8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372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EE91A71E-28F2-4A70-A772-5DA6CC19C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24CCC6A8-6237-4886-B27B-B87D33FEC0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49304F3-30F9-448E-BF41-A9DCC75646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AB851B-1818-453B-8323-B3E78324442A}" type="datetimeFigureOut">
              <a:rPr lang="en-US" smtClean="0"/>
              <a:t>10/24/2021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4E3E3D2-F4E1-43D5-BB15-4FA03AD60E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2127C040-DA9E-4FD5-A1DD-897D4E5BC2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8F8985-9A78-49F5-8A5C-0EBD6235A8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600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7E11293F-500A-46BA-84ED-634F393EF6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275" t="16623" r="13150" b="8578"/>
          <a:stretch/>
        </p:blipFill>
        <p:spPr>
          <a:xfrm>
            <a:off x="0" y="0"/>
            <a:ext cx="1215564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4277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F603EB4D-1B01-4336-9041-5F436DDA45D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294" t="17044" r="13247" b="12990"/>
          <a:stretch/>
        </p:blipFill>
        <p:spPr>
          <a:xfrm>
            <a:off x="-1" y="0"/>
            <a:ext cx="121813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0521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6FBA8A6F-EBBE-40F3-9312-1039A1BE608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984" t="16220" r="13248" b="11478"/>
          <a:stretch/>
        </p:blipFill>
        <p:spPr>
          <a:xfrm>
            <a:off x="0" y="-1"/>
            <a:ext cx="12183174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9139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D9E6CAEF-99B3-4485-8553-9CB8AC8E586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603" t="16632" r="13402" b="9141"/>
          <a:stretch/>
        </p:blipFill>
        <p:spPr>
          <a:xfrm>
            <a:off x="0" y="0"/>
            <a:ext cx="121538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044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0316EFA6-D4E6-46AF-8DAC-9435E1924A7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526" t="18831" r="13170" b="7079"/>
          <a:stretch/>
        </p:blipFill>
        <p:spPr>
          <a:xfrm>
            <a:off x="0" y="0"/>
            <a:ext cx="1222734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432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C31DFA27-B40F-4966-A24D-DF0FF06408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371" t="21718" r="13479" b="6391"/>
          <a:stretch/>
        </p:blipFill>
        <p:spPr>
          <a:xfrm>
            <a:off x="0" y="-1"/>
            <a:ext cx="1218626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5205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60100D3C-32F4-4EBB-BC56-DE86EEE6B81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907" t="22406" r="13634" b="6254"/>
          <a:stretch/>
        </p:blipFill>
        <p:spPr>
          <a:xfrm>
            <a:off x="0" y="0"/>
            <a:ext cx="121739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481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44233167-252C-4157-A072-7CF3964F876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139" t="17182" r="13634" b="11890"/>
          <a:stretch/>
        </p:blipFill>
        <p:spPr>
          <a:xfrm>
            <a:off x="0" y="0"/>
            <a:ext cx="121715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1137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F0BD076F-BC84-48CB-BCDD-C23C4E1CA0B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294" t="17320" r="13556" b="11065"/>
          <a:stretch/>
        </p:blipFill>
        <p:spPr>
          <a:xfrm>
            <a:off x="0" y="-1"/>
            <a:ext cx="12198335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435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B4446EA0-D7C6-49E3-898C-C1B92D8A7C8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139" t="18694" r="13325" b="8454"/>
          <a:stretch/>
        </p:blipFill>
        <p:spPr>
          <a:xfrm>
            <a:off x="0" y="-1"/>
            <a:ext cx="12173735" cy="6759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597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D68C25E9-67B8-4757-993D-1361C918692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907" t="18969" r="13325" b="6667"/>
          <a:stretch/>
        </p:blipFill>
        <p:spPr>
          <a:xfrm>
            <a:off x="0" y="0"/>
            <a:ext cx="122581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9775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9A14E71D-9D35-4F7A-9741-9014D016702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448" t="15945" r="13789" b="17800"/>
          <a:stretch/>
        </p:blipFill>
        <p:spPr>
          <a:xfrm>
            <a:off x="0" y="0"/>
            <a:ext cx="1218369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4038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A713B4A3-840B-45F3-A4B1-B871C8EDA71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448" t="19107" r="13093" b="8728"/>
          <a:stretch/>
        </p:blipFill>
        <p:spPr>
          <a:xfrm>
            <a:off x="0" y="-1"/>
            <a:ext cx="12276934" cy="6693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9944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91506B12-7B7A-40B7-B5AC-AF065A1F90D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145" t="21306" r="13634" b="6117"/>
          <a:stretch/>
        </p:blipFill>
        <p:spPr>
          <a:xfrm>
            <a:off x="0" y="0"/>
            <a:ext cx="12156524" cy="6777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6937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FA6DA3BE-9567-426B-9BB2-031537CEE36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830" t="15532" r="13170" b="14364"/>
          <a:stretch/>
        </p:blipFill>
        <p:spPr>
          <a:xfrm>
            <a:off x="0" y="0"/>
            <a:ext cx="121023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3228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2A092BD1-9A00-42C7-A891-24A012C6E6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831" t="16357" r="13247" b="11615"/>
          <a:stretch/>
        </p:blipFill>
        <p:spPr>
          <a:xfrm>
            <a:off x="-1" y="0"/>
            <a:ext cx="121678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997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15A0B5CC-1F0F-4D4C-A2CA-3083EBE83B4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753" t="16358" r="13170" b="10240"/>
          <a:stretch/>
        </p:blipFill>
        <p:spPr>
          <a:xfrm>
            <a:off x="0" y="0"/>
            <a:ext cx="121702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1235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D4D47953-3196-4917-A21E-B5EB9E3197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526" t="17595" r="13324" b="8866"/>
          <a:stretch/>
        </p:blipFill>
        <p:spPr>
          <a:xfrm>
            <a:off x="0" y="0"/>
            <a:ext cx="1229312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1191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2121A626-054B-4432-930C-77A04B156E8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061" t="19794" r="13093" b="6117"/>
          <a:stretch/>
        </p:blipFill>
        <p:spPr>
          <a:xfrm>
            <a:off x="-1" y="0"/>
            <a:ext cx="12121719" cy="6749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5660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1065F409-48B9-4113-B6E8-FA9341AE3A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830" t="21581" r="13557" b="6392"/>
          <a:stretch/>
        </p:blipFill>
        <p:spPr>
          <a:xfrm>
            <a:off x="75413" y="0"/>
            <a:ext cx="1208286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923209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شاشة عريضة</PresentationFormat>
  <Paragraphs>0</Paragraphs>
  <Slides>20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Times New Roman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غدير بن عتيق</dc:creator>
  <cp:lastModifiedBy>غدير بن عتيق</cp:lastModifiedBy>
  <cp:revision>2</cp:revision>
  <dcterms:created xsi:type="dcterms:W3CDTF">2021-10-24T18:44:24Z</dcterms:created>
  <dcterms:modified xsi:type="dcterms:W3CDTF">2021-10-24T18:45:28Z</dcterms:modified>
</cp:coreProperties>
</file>