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24" r:id="rId4"/>
    <p:sldId id="325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4" d="100"/>
          <a:sy n="104" d="100"/>
        </p:scale>
        <p:origin x="11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721306" y="6121399"/>
            <a:ext cx="274940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Infographic Pencil for PowerPoint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593777" y="1722080"/>
            <a:ext cx="9004446" cy="1800468"/>
            <a:chOff x="1593777" y="2552157"/>
            <a:chExt cx="9004446" cy="1800468"/>
          </a:xfrm>
        </p:grpSpPr>
        <p:sp>
          <p:nvSpPr>
            <p:cNvPr id="4" name="Rectangle 33"/>
            <p:cNvSpPr>
              <a:spLocks noChangeArrowheads="1"/>
            </p:cNvSpPr>
            <p:nvPr/>
          </p:nvSpPr>
          <p:spPr bwMode="auto">
            <a:xfrm rot="16200000">
              <a:off x="4428198" y="221024"/>
              <a:ext cx="1292968" cy="6464839"/>
            </a:xfrm>
            <a:prstGeom prst="rect">
              <a:avLst/>
            </a:prstGeom>
            <a:noFill/>
            <a:ln w="6350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5" name="Freeform 34"/>
            <p:cNvSpPr/>
            <p:nvPr/>
          </p:nvSpPr>
          <p:spPr bwMode="auto">
            <a:xfrm rot="16200000">
              <a:off x="4428198" y="221024"/>
              <a:ext cx="1292968" cy="6464839"/>
            </a:xfrm>
            <a:custGeom>
              <a:avLst/>
              <a:gdLst>
                <a:gd name="T0" fmla="*/ 307 w 307"/>
                <a:gd name="T1" fmla="*/ 0 h 1535"/>
                <a:gd name="T2" fmla="*/ 0 w 307"/>
                <a:gd name="T3" fmla="*/ 217 h 1535"/>
                <a:gd name="T4" fmla="*/ 143 w 307"/>
                <a:gd name="T5" fmla="*/ 321 h 1535"/>
                <a:gd name="T6" fmla="*/ 307 w 307"/>
                <a:gd name="T7" fmla="*/ 464 h 1535"/>
                <a:gd name="T8" fmla="*/ 143 w 307"/>
                <a:gd name="T9" fmla="*/ 631 h 1535"/>
                <a:gd name="T10" fmla="*/ 0 w 307"/>
                <a:gd name="T11" fmla="*/ 853 h 1535"/>
                <a:gd name="T12" fmla="*/ 111 w 307"/>
                <a:gd name="T13" fmla="*/ 1058 h 1535"/>
                <a:gd name="T14" fmla="*/ 307 w 307"/>
                <a:gd name="T15" fmla="*/ 957 h 1535"/>
                <a:gd name="T16" fmla="*/ 126 w 307"/>
                <a:gd name="T17" fmla="*/ 1269 h 1535"/>
                <a:gd name="T18" fmla="*/ 307 w 307"/>
                <a:gd name="T19" fmla="*/ 1535 h 1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" h="1535">
                  <a:moveTo>
                    <a:pt x="307" y="0"/>
                  </a:moveTo>
                  <a:lnTo>
                    <a:pt x="0" y="217"/>
                  </a:lnTo>
                  <a:lnTo>
                    <a:pt x="143" y="321"/>
                  </a:lnTo>
                  <a:lnTo>
                    <a:pt x="307" y="464"/>
                  </a:lnTo>
                  <a:lnTo>
                    <a:pt x="143" y="631"/>
                  </a:lnTo>
                  <a:lnTo>
                    <a:pt x="0" y="853"/>
                  </a:lnTo>
                  <a:lnTo>
                    <a:pt x="111" y="1058"/>
                  </a:lnTo>
                  <a:lnTo>
                    <a:pt x="307" y="957"/>
                  </a:lnTo>
                  <a:lnTo>
                    <a:pt x="126" y="1269"/>
                  </a:lnTo>
                  <a:lnTo>
                    <a:pt x="307" y="1535"/>
                  </a:lnTo>
                </a:path>
              </a:pathLst>
            </a:custGeom>
            <a:noFill/>
            <a:ln w="6350" cap="flat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6" name="Freeform 35"/>
            <p:cNvSpPr/>
            <p:nvPr/>
          </p:nvSpPr>
          <p:spPr bwMode="auto">
            <a:xfrm rot="16200000">
              <a:off x="7100472" y="2893298"/>
              <a:ext cx="1292968" cy="1120291"/>
            </a:xfrm>
            <a:custGeom>
              <a:avLst/>
              <a:gdLst>
                <a:gd name="T0" fmla="*/ 0 w 307"/>
                <a:gd name="T1" fmla="*/ 266 h 266"/>
                <a:gd name="T2" fmla="*/ 126 w 307"/>
                <a:gd name="T3" fmla="*/ 0 h 266"/>
                <a:gd name="T4" fmla="*/ 307 w 307"/>
                <a:gd name="T5" fmla="*/ 6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" h="266">
                  <a:moveTo>
                    <a:pt x="0" y="266"/>
                  </a:moveTo>
                  <a:lnTo>
                    <a:pt x="126" y="0"/>
                  </a:lnTo>
                  <a:lnTo>
                    <a:pt x="307" y="64"/>
                  </a:lnTo>
                </a:path>
              </a:pathLst>
            </a:custGeom>
            <a:noFill/>
            <a:ln w="6350" cap="flat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7" name="Freeform 36"/>
            <p:cNvSpPr/>
            <p:nvPr/>
          </p:nvSpPr>
          <p:spPr bwMode="auto">
            <a:xfrm rot="16200000">
              <a:off x="3350023" y="2015175"/>
              <a:ext cx="1292968" cy="2876538"/>
            </a:xfrm>
            <a:custGeom>
              <a:avLst/>
              <a:gdLst>
                <a:gd name="T0" fmla="*/ 0 w 307"/>
                <a:gd name="T1" fmla="*/ 683 h 683"/>
                <a:gd name="T2" fmla="*/ 307 w 307"/>
                <a:gd name="T3" fmla="*/ 553 h 683"/>
                <a:gd name="T4" fmla="*/ 143 w 307"/>
                <a:gd name="T5" fmla="*/ 461 h 683"/>
                <a:gd name="T6" fmla="*/ 0 w 307"/>
                <a:gd name="T7" fmla="*/ 345 h 683"/>
                <a:gd name="T8" fmla="*/ 143 w 307"/>
                <a:gd name="T9" fmla="*/ 151 h 683"/>
                <a:gd name="T10" fmla="*/ 307 w 307"/>
                <a:gd name="T11" fmla="*/ 0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683">
                  <a:moveTo>
                    <a:pt x="0" y="683"/>
                  </a:moveTo>
                  <a:lnTo>
                    <a:pt x="307" y="553"/>
                  </a:lnTo>
                  <a:lnTo>
                    <a:pt x="143" y="461"/>
                  </a:lnTo>
                  <a:lnTo>
                    <a:pt x="0" y="345"/>
                  </a:lnTo>
                  <a:lnTo>
                    <a:pt x="143" y="151"/>
                  </a:lnTo>
                  <a:lnTo>
                    <a:pt x="307" y="0"/>
                  </a:lnTo>
                </a:path>
              </a:pathLst>
            </a:custGeom>
            <a:noFill/>
            <a:ln w="6350" cap="flat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8" name="Oval 37"/>
            <p:cNvSpPr>
              <a:spLocks noChangeArrowheads="1"/>
            </p:cNvSpPr>
            <p:nvPr/>
          </p:nvSpPr>
          <p:spPr bwMode="auto">
            <a:xfrm>
              <a:off x="1593777" y="3851442"/>
              <a:ext cx="501183" cy="5011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en-US" altLang="zh-CN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9" name="Oval 38"/>
            <p:cNvSpPr>
              <a:spLocks noChangeArrowheads="1"/>
            </p:cNvSpPr>
            <p:nvPr/>
          </p:nvSpPr>
          <p:spPr bwMode="auto">
            <a:xfrm>
              <a:off x="2945708" y="3253392"/>
              <a:ext cx="501183" cy="4927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0" name="Oval 39"/>
            <p:cNvSpPr>
              <a:spLocks noChangeArrowheads="1"/>
            </p:cNvSpPr>
            <p:nvPr/>
          </p:nvSpPr>
          <p:spPr bwMode="auto">
            <a:xfrm>
              <a:off x="4249204" y="3251286"/>
              <a:ext cx="501183" cy="49697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1" name="Oval 40"/>
            <p:cNvSpPr>
              <a:spLocks noChangeArrowheads="1"/>
            </p:cNvSpPr>
            <p:nvPr/>
          </p:nvSpPr>
          <p:spPr bwMode="auto">
            <a:xfrm>
              <a:off x="5184184" y="3853548"/>
              <a:ext cx="501183" cy="49697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2" name="Oval 41"/>
            <p:cNvSpPr>
              <a:spLocks noChangeArrowheads="1"/>
            </p:cNvSpPr>
            <p:nvPr/>
          </p:nvSpPr>
          <p:spPr bwMode="auto">
            <a:xfrm>
              <a:off x="6058096" y="3388164"/>
              <a:ext cx="492760" cy="4927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3" name="Oval 42"/>
            <p:cNvSpPr>
              <a:spLocks noChangeArrowheads="1"/>
            </p:cNvSpPr>
            <p:nvPr/>
          </p:nvSpPr>
          <p:spPr bwMode="auto">
            <a:xfrm>
              <a:off x="3552181" y="2554262"/>
              <a:ext cx="488548" cy="49697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4" name="Oval 43"/>
            <p:cNvSpPr>
              <a:spLocks noChangeArrowheads="1"/>
            </p:cNvSpPr>
            <p:nvPr/>
          </p:nvSpPr>
          <p:spPr bwMode="auto">
            <a:xfrm>
              <a:off x="5630616" y="2556368"/>
              <a:ext cx="488548" cy="49276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5" name="Oval 44"/>
            <p:cNvSpPr>
              <a:spLocks noChangeArrowheads="1"/>
            </p:cNvSpPr>
            <p:nvPr/>
          </p:nvSpPr>
          <p:spPr bwMode="auto">
            <a:xfrm>
              <a:off x="6942536" y="3316566"/>
              <a:ext cx="488548" cy="49697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6" name="Oval 45"/>
            <p:cNvSpPr>
              <a:spLocks noChangeArrowheads="1"/>
            </p:cNvSpPr>
            <p:nvPr/>
          </p:nvSpPr>
          <p:spPr bwMode="auto">
            <a:xfrm>
              <a:off x="1600094" y="2552157"/>
              <a:ext cx="488548" cy="5011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7" name="Oval 46"/>
            <p:cNvSpPr>
              <a:spLocks noChangeArrowheads="1"/>
            </p:cNvSpPr>
            <p:nvPr/>
          </p:nvSpPr>
          <p:spPr bwMode="auto">
            <a:xfrm>
              <a:off x="1671692" y="3276556"/>
              <a:ext cx="345353" cy="34956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8" name="Oval 47"/>
            <p:cNvSpPr>
              <a:spLocks noChangeArrowheads="1"/>
            </p:cNvSpPr>
            <p:nvPr/>
          </p:nvSpPr>
          <p:spPr bwMode="auto">
            <a:xfrm>
              <a:off x="8056510" y="3853548"/>
              <a:ext cx="501183" cy="49697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9" name="Oval 48"/>
            <p:cNvSpPr>
              <a:spLocks noChangeArrowheads="1"/>
            </p:cNvSpPr>
            <p:nvPr/>
          </p:nvSpPr>
          <p:spPr bwMode="auto">
            <a:xfrm>
              <a:off x="8062828" y="2554262"/>
              <a:ext cx="488548" cy="49697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0" name="Oval 49"/>
            <p:cNvSpPr>
              <a:spLocks noChangeArrowheads="1"/>
            </p:cNvSpPr>
            <p:nvPr/>
          </p:nvSpPr>
          <p:spPr bwMode="auto">
            <a:xfrm>
              <a:off x="8134425" y="3278661"/>
              <a:ext cx="345353" cy="3453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1" name="Oval 50"/>
            <p:cNvSpPr>
              <a:spLocks noChangeArrowheads="1"/>
            </p:cNvSpPr>
            <p:nvPr/>
          </p:nvSpPr>
          <p:spPr bwMode="auto">
            <a:xfrm>
              <a:off x="2547709" y="3929357"/>
              <a:ext cx="349565" cy="3453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2" name="Oval 51"/>
            <p:cNvSpPr>
              <a:spLocks noChangeArrowheads="1"/>
            </p:cNvSpPr>
            <p:nvPr/>
          </p:nvSpPr>
          <p:spPr bwMode="auto">
            <a:xfrm>
              <a:off x="3836465" y="3929357"/>
              <a:ext cx="349565" cy="3453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3" name="Oval 52"/>
            <p:cNvSpPr>
              <a:spLocks noChangeArrowheads="1"/>
            </p:cNvSpPr>
            <p:nvPr/>
          </p:nvSpPr>
          <p:spPr bwMode="auto">
            <a:xfrm>
              <a:off x="6567702" y="3927251"/>
              <a:ext cx="349565" cy="34956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4" name="Oval 53"/>
            <p:cNvSpPr>
              <a:spLocks noChangeArrowheads="1"/>
            </p:cNvSpPr>
            <p:nvPr/>
          </p:nvSpPr>
          <p:spPr bwMode="auto">
            <a:xfrm>
              <a:off x="2389773" y="2630072"/>
              <a:ext cx="336930" cy="3453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5" name="Oval 54"/>
            <p:cNvSpPr>
              <a:spLocks noChangeArrowheads="1"/>
            </p:cNvSpPr>
            <p:nvPr/>
          </p:nvSpPr>
          <p:spPr bwMode="auto">
            <a:xfrm>
              <a:off x="4718800" y="2630072"/>
              <a:ext cx="336930" cy="3453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6" name="Oval 55"/>
            <p:cNvSpPr>
              <a:spLocks noChangeArrowheads="1"/>
            </p:cNvSpPr>
            <p:nvPr/>
          </p:nvSpPr>
          <p:spPr bwMode="auto">
            <a:xfrm>
              <a:off x="7287889" y="2630072"/>
              <a:ext cx="336930" cy="3453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grpSp>
          <p:nvGrpSpPr>
            <p:cNvPr id="27" name="Group 56"/>
            <p:cNvGrpSpPr/>
            <p:nvPr/>
          </p:nvGrpSpPr>
          <p:grpSpPr bwMode="auto">
            <a:xfrm rot="16200000">
              <a:off x="9069405" y="2571109"/>
              <a:ext cx="1292968" cy="1764669"/>
              <a:chOff x="2963" y="2431"/>
              <a:chExt cx="307" cy="419"/>
            </a:xfrm>
          </p:grpSpPr>
          <p:sp>
            <p:nvSpPr>
              <p:cNvPr id="28" name="Freeform 57"/>
              <p:cNvSpPr/>
              <p:nvPr/>
            </p:nvSpPr>
            <p:spPr bwMode="auto">
              <a:xfrm>
                <a:off x="3068" y="2715"/>
                <a:ext cx="99" cy="135"/>
              </a:xfrm>
              <a:custGeom>
                <a:avLst/>
                <a:gdLst>
                  <a:gd name="T0" fmla="*/ 0 w 60"/>
                  <a:gd name="T1" fmla="*/ 0 h 82"/>
                  <a:gd name="T2" fmla="*/ 30 w 60"/>
                  <a:gd name="T3" fmla="*/ 82 h 82"/>
                  <a:gd name="T4" fmla="*/ 60 w 60"/>
                  <a:gd name="T5" fmla="*/ 0 h 82"/>
                  <a:gd name="T6" fmla="*/ 30 w 60"/>
                  <a:gd name="T7" fmla="*/ 3 h 82"/>
                  <a:gd name="T8" fmla="*/ 0 w 60"/>
                  <a:gd name="T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82">
                    <a:moveTo>
                      <a:pt x="0" y="0"/>
                    </a:moveTo>
                    <a:cubicBezTo>
                      <a:pt x="30" y="82"/>
                      <a:pt x="30" y="82"/>
                      <a:pt x="30" y="82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0" y="2"/>
                      <a:pt x="40" y="3"/>
                      <a:pt x="30" y="3"/>
                    </a:cubicBezTo>
                    <a:cubicBezTo>
                      <a:pt x="20" y="3"/>
                      <a:pt x="10" y="2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ea typeface="Arial Unicode MS" panose="020B0604020202020204" pitchFamily="34" charset="-128"/>
                </a:endParaRPr>
              </a:p>
            </p:txBody>
          </p:sp>
          <p:sp>
            <p:nvSpPr>
              <p:cNvPr id="29" name="Freeform 58"/>
              <p:cNvSpPr/>
              <p:nvPr/>
            </p:nvSpPr>
            <p:spPr bwMode="auto">
              <a:xfrm>
                <a:off x="2963" y="2431"/>
                <a:ext cx="307" cy="289"/>
              </a:xfrm>
              <a:custGeom>
                <a:avLst/>
                <a:gdLst>
                  <a:gd name="T0" fmla="*/ 0 w 187"/>
                  <a:gd name="T1" fmla="*/ 0 h 176"/>
                  <a:gd name="T2" fmla="*/ 64 w 187"/>
                  <a:gd name="T3" fmla="*/ 173 h 176"/>
                  <a:gd name="T4" fmla="*/ 94 w 187"/>
                  <a:gd name="T5" fmla="*/ 176 h 176"/>
                  <a:gd name="T6" fmla="*/ 124 w 187"/>
                  <a:gd name="T7" fmla="*/ 173 h 176"/>
                  <a:gd name="T8" fmla="*/ 187 w 187"/>
                  <a:gd name="T9" fmla="*/ 0 h 176"/>
                  <a:gd name="T10" fmla="*/ 0 w 187"/>
                  <a:gd name="T11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176">
                    <a:moveTo>
                      <a:pt x="0" y="0"/>
                    </a:moveTo>
                    <a:cubicBezTo>
                      <a:pt x="64" y="173"/>
                      <a:pt x="64" y="173"/>
                      <a:pt x="64" y="173"/>
                    </a:cubicBezTo>
                    <a:cubicBezTo>
                      <a:pt x="74" y="175"/>
                      <a:pt x="84" y="176"/>
                      <a:pt x="94" y="176"/>
                    </a:cubicBezTo>
                    <a:cubicBezTo>
                      <a:pt x="104" y="176"/>
                      <a:pt x="114" y="175"/>
                      <a:pt x="124" y="173"/>
                    </a:cubicBezTo>
                    <a:cubicBezTo>
                      <a:pt x="187" y="0"/>
                      <a:pt x="187" y="0"/>
                      <a:pt x="18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ea typeface="Arial Unicode MS" panose="020B0604020202020204" pitchFamily="34" charset="-128"/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1695088" y="4342091"/>
            <a:ext cx="2029402" cy="1354218"/>
            <a:chOff x="553361" y="1219042"/>
            <a:chExt cx="2312676" cy="1543246"/>
          </a:xfrm>
        </p:grpSpPr>
        <p:sp>
          <p:nvSpPr>
            <p:cNvPr id="35" name="TextBox 34"/>
            <p:cNvSpPr txBox="1"/>
            <p:nvPr/>
          </p:nvSpPr>
          <p:spPr>
            <a:xfrm>
              <a:off x="553361" y="1219042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235137" y="4342091"/>
            <a:ext cx="2029402" cy="1354218"/>
            <a:chOff x="553361" y="1219042"/>
            <a:chExt cx="2312676" cy="1543246"/>
          </a:xfrm>
        </p:grpSpPr>
        <p:sp>
          <p:nvSpPr>
            <p:cNvPr id="41" name="TextBox 40"/>
            <p:cNvSpPr txBox="1"/>
            <p:nvPr/>
          </p:nvSpPr>
          <p:spPr>
            <a:xfrm>
              <a:off x="553361" y="1219042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568822" y="4342091"/>
            <a:ext cx="2029402" cy="1354218"/>
            <a:chOff x="553361" y="1219042"/>
            <a:chExt cx="2312676" cy="1543246"/>
          </a:xfrm>
        </p:grpSpPr>
        <p:sp>
          <p:nvSpPr>
            <p:cNvPr id="44" name="TextBox 43"/>
            <p:cNvSpPr txBox="1"/>
            <p:nvPr/>
          </p:nvSpPr>
          <p:spPr>
            <a:xfrm>
              <a:off x="553361" y="1219042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9" name="Freeform 299"/>
          <p:cNvSpPr/>
          <p:nvPr/>
        </p:nvSpPr>
        <p:spPr>
          <a:xfrm>
            <a:off x="4588557" y="4316085"/>
            <a:ext cx="527562" cy="575232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0" name="Freeform 386"/>
          <p:cNvSpPr/>
          <p:nvPr/>
        </p:nvSpPr>
        <p:spPr>
          <a:xfrm>
            <a:off x="7733150" y="4342091"/>
            <a:ext cx="711536" cy="567365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1" name="Freeform 452"/>
          <p:cNvSpPr/>
          <p:nvPr/>
        </p:nvSpPr>
        <p:spPr>
          <a:xfrm>
            <a:off x="990309" y="4342091"/>
            <a:ext cx="575525" cy="575230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418846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Infographic Pencil for PowerPoint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593777" y="1722080"/>
            <a:ext cx="9004446" cy="1800468"/>
            <a:chOff x="1593777" y="2552157"/>
            <a:chExt cx="9004446" cy="1800468"/>
          </a:xfrm>
        </p:grpSpPr>
        <p:sp>
          <p:nvSpPr>
            <p:cNvPr id="4" name="Rectangle 33"/>
            <p:cNvSpPr>
              <a:spLocks noChangeArrowheads="1"/>
            </p:cNvSpPr>
            <p:nvPr/>
          </p:nvSpPr>
          <p:spPr bwMode="auto">
            <a:xfrm rot="16200000">
              <a:off x="4428198" y="221024"/>
              <a:ext cx="1292968" cy="6464839"/>
            </a:xfrm>
            <a:prstGeom prst="rect">
              <a:avLst/>
            </a:prstGeom>
            <a:noFill/>
            <a:ln w="6350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5" name="Freeform 34"/>
            <p:cNvSpPr/>
            <p:nvPr/>
          </p:nvSpPr>
          <p:spPr bwMode="auto">
            <a:xfrm rot="16200000">
              <a:off x="4428198" y="221024"/>
              <a:ext cx="1292968" cy="6464839"/>
            </a:xfrm>
            <a:custGeom>
              <a:avLst/>
              <a:gdLst>
                <a:gd name="T0" fmla="*/ 307 w 307"/>
                <a:gd name="T1" fmla="*/ 0 h 1535"/>
                <a:gd name="T2" fmla="*/ 0 w 307"/>
                <a:gd name="T3" fmla="*/ 217 h 1535"/>
                <a:gd name="T4" fmla="*/ 143 w 307"/>
                <a:gd name="T5" fmla="*/ 321 h 1535"/>
                <a:gd name="T6" fmla="*/ 307 w 307"/>
                <a:gd name="T7" fmla="*/ 464 h 1535"/>
                <a:gd name="T8" fmla="*/ 143 w 307"/>
                <a:gd name="T9" fmla="*/ 631 h 1535"/>
                <a:gd name="T10" fmla="*/ 0 w 307"/>
                <a:gd name="T11" fmla="*/ 853 h 1535"/>
                <a:gd name="T12" fmla="*/ 111 w 307"/>
                <a:gd name="T13" fmla="*/ 1058 h 1535"/>
                <a:gd name="T14" fmla="*/ 307 w 307"/>
                <a:gd name="T15" fmla="*/ 957 h 1535"/>
                <a:gd name="T16" fmla="*/ 126 w 307"/>
                <a:gd name="T17" fmla="*/ 1269 h 1535"/>
                <a:gd name="T18" fmla="*/ 307 w 307"/>
                <a:gd name="T19" fmla="*/ 1535 h 1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" h="1535">
                  <a:moveTo>
                    <a:pt x="307" y="0"/>
                  </a:moveTo>
                  <a:lnTo>
                    <a:pt x="0" y="217"/>
                  </a:lnTo>
                  <a:lnTo>
                    <a:pt x="143" y="321"/>
                  </a:lnTo>
                  <a:lnTo>
                    <a:pt x="307" y="464"/>
                  </a:lnTo>
                  <a:lnTo>
                    <a:pt x="143" y="631"/>
                  </a:lnTo>
                  <a:lnTo>
                    <a:pt x="0" y="853"/>
                  </a:lnTo>
                  <a:lnTo>
                    <a:pt x="111" y="1058"/>
                  </a:lnTo>
                  <a:lnTo>
                    <a:pt x="307" y="957"/>
                  </a:lnTo>
                  <a:lnTo>
                    <a:pt x="126" y="1269"/>
                  </a:lnTo>
                  <a:lnTo>
                    <a:pt x="307" y="1535"/>
                  </a:lnTo>
                </a:path>
              </a:pathLst>
            </a:custGeom>
            <a:noFill/>
            <a:ln w="6350" cap="flat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6" name="Freeform 35"/>
            <p:cNvSpPr/>
            <p:nvPr/>
          </p:nvSpPr>
          <p:spPr bwMode="auto">
            <a:xfrm rot="16200000">
              <a:off x="7100472" y="2893298"/>
              <a:ext cx="1292968" cy="1120291"/>
            </a:xfrm>
            <a:custGeom>
              <a:avLst/>
              <a:gdLst>
                <a:gd name="T0" fmla="*/ 0 w 307"/>
                <a:gd name="T1" fmla="*/ 266 h 266"/>
                <a:gd name="T2" fmla="*/ 126 w 307"/>
                <a:gd name="T3" fmla="*/ 0 h 266"/>
                <a:gd name="T4" fmla="*/ 307 w 307"/>
                <a:gd name="T5" fmla="*/ 6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" h="266">
                  <a:moveTo>
                    <a:pt x="0" y="266"/>
                  </a:moveTo>
                  <a:lnTo>
                    <a:pt x="126" y="0"/>
                  </a:lnTo>
                  <a:lnTo>
                    <a:pt x="307" y="64"/>
                  </a:lnTo>
                </a:path>
              </a:pathLst>
            </a:custGeom>
            <a:noFill/>
            <a:ln w="6350" cap="flat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7" name="Freeform 36"/>
            <p:cNvSpPr/>
            <p:nvPr/>
          </p:nvSpPr>
          <p:spPr bwMode="auto">
            <a:xfrm rot="16200000">
              <a:off x="3350023" y="2015175"/>
              <a:ext cx="1292968" cy="2876538"/>
            </a:xfrm>
            <a:custGeom>
              <a:avLst/>
              <a:gdLst>
                <a:gd name="T0" fmla="*/ 0 w 307"/>
                <a:gd name="T1" fmla="*/ 683 h 683"/>
                <a:gd name="T2" fmla="*/ 307 w 307"/>
                <a:gd name="T3" fmla="*/ 553 h 683"/>
                <a:gd name="T4" fmla="*/ 143 w 307"/>
                <a:gd name="T5" fmla="*/ 461 h 683"/>
                <a:gd name="T6" fmla="*/ 0 w 307"/>
                <a:gd name="T7" fmla="*/ 345 h 683"/>
                <a:gd name="T8" fmla="*/ 143 w 307"/>
                <a:gd name="T9" fmla="*/ 151 h 683"/>
                <a:gd name="T10" fmla="*/ 307 w 307"/>
                <a:gd name="T11" fmla="*/ 0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683">
                  <a:moveTo>
                    <a:pt x="0" y="683"/>
                  </a:moveTo>
                  <a:lnTo>
                    <a:pt x="307" y="553"/>
                  </a:lnTo>
                  <a:lnTo>
                    <a:pt x="143" y="461"/>
                  </a:lnTo>
                  <a:lnTo>
                    <a:pt x="0" y="345"/>
                  </a:lnTo>
                  <a:lnTo>
                    <a:pt x="143" y="151"/>
                  </a:lnTo>
                  <a:lnTo>
                    <a:pt x="307" y="0"/>
                  </a:lnTo>
                </a:path>
              </a:pathLst>
            </a:custGeom>
            <a:noFill/>
            <a:ln w="6350" cap="flat">
              <a:solidFill>
                <a:schemeClr val="tx1">
                  <a:lumMod val="50000"/>
                  <a:lumOff val="50000"/>
                </a:schemeClr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8" name="Oval 37"/>
            <p:cNvSpPr>
              <a:spLocks noChangeArrowheads="1"/>
            </p:cNvSpPr>
            <p:nvPr/>
          </p:nvSpPr>
          <p:spPr bwMode="auto">
            <a:xfrm>
              <a:off x="1593777" y="3851442"/>
              <a:ext cx="501183" cy="5011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en-US" altLang="zh-CN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9" name="Oval 38"/>
            <p:cNvSpPr>
              <a:spLocks noChangeArrowheads="1"/>
            </p:cNvSpPr>
            <p:nvPr/>
          </p:nvSpPr>
          <p:spPr bwMode="auto">
            <a:xfrm>
              <a:off x="2945708" y="3253392"/>
              <a:ext cx="501183" cy="4927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0" name="Oval 39"/>
            <p:cNvSpPr>
              <a:spLocks noChangeArrowheads="1"/>
            </p:cNvSpPr>
            <p:nvPr/>
          </p:nvSpPr>
          <p:spPr bwMode="auto">
            <a:xfrm>
              <a:off x="4249204" y="3251286"/>
              <a:ext cx="501183" cy="49697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1" name="Oval 40"/>
            <p:cNvSpPr>
              <a:spLocks noChangeArrowheads="1"/>
            </p:cNvSpPr>
            <p:nvPr/>
          </p:nvSpPr>
          <p:spPr bwMode="auto">
            <a:xfrm>
              <a:off x="5184184" y="3853548"/>
              <a:ext cx="501183" cy="49697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2" name="Oval 41"/>
            <p:cNvSpPr>
              <a:spLocks noChangeArrowheads="1"/>
            </p:cNvSpPr>
            <p:nvPr/>
          </p:nvSpPr>
          <p:spPr bwMode="auto">
            <a:xfrm>
              <a:off x="6058096" y="3388164"/>
              <a:ext cx="492760" cy="4927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3" name="Oval 42"/>
            <p:cNvSpPr>
              <a:spLocks noChangeArrowheads="1"/>
            </p:cNvSpPr>
            <p:nvPr/>
          </p:nvSpPr>
          <p:spPr bwMode="auto">
            <a:xfrm>
              <a:off x="3552181" y="2554262"/>
              <a:ext cx="488548" cy="49697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4" name="Oval 43"/>
            <p:cNvSpPr>
              <a:spLocks noChangeArrowheads="1"/>
            </p:cNvSpPr>
            <p:nvPr/>
          </p:nvSpPr>
          <p:spPr bwMode="auto">
            <a:xfrm>
              <a:off x="5630616" y="2556368"/>
              <a:ext cx="488548" cy="49276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5" name="Oval 44"/>
            <p:cNvSpPr>
              <a:spLocks noChangeArrowheads="1"/>
            </p:cNvSpPr>
            <p:nvPr/>
          </p:nvSpPr>
          <p:spPr bwMode="auto">
            <a:xfrm>
              <a:off x="6942536" y="3316566"/>
              <a:ext cx="488548" cy="49697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6" name="Oval 45"/>
            <p:cNvSpPr>
              <a:spLocks noChangeArrowheads="1"/>
            </p:cNvSpPr>
            <p:nvPr/>
          </p:nvSpPr>
          <p:spPr bwMode="auto">
            <a:xfrm>
              <a:off x="1600094" y="2552157"/>
              <a:ext cx="488548" cy="5011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7" name="Oval 46"/>
            <p:cNvSpPr>
              <a:spLocks noChangeArrowheads="1"/>
            </p:cNvSpPr>
            <p:nvPr/>
          </p:nvSpPr>
          <p:spPr bwMode="auto">
            <a:xfrm>
              <a:off x="1671692" y="3276556"/>
              <a:ext cx="345353" cy="34956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8" name="Oval 47"/>
            <p:cNvSpPr>
              <a:spLocks noChangeArrowheads="1"/>
            </p:cNvSpPr>
            <p:nvPr/>
          </p:nvSpPr>
          <p:spPr bwMode="auto">
            <a:xfrm>
              <a:off x="8056510" y="3853548"/>
              <a:ext cx="501183" cy="49697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9" name="Oval 48"/>
            <p:cNvSpPr>
              <a:spLocks noChangeArrowheads="1"/>
            </p:cNvSpPr>
            <p:nvPr/>
          </p:nvSpPr>
          <p:spPr bwMode="auto">
            <a:xfrm>
              <a:off x="8062828" y="2554262"/>
              <a:ext cx="488548" cy="49697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0" name="Oval 49"/>
            <p:cNvSpPr>
              <a:spLocks noChangeArrowheads="1"/>
            </p:cNvSpPr>
            <p:nvPr/>
          </p:nvSpPr>
          <p:spPr bwMode="auto">
            <a:xfrm>
              <a:off x="8134425" y="3278661"/>
              <a:ext cx="345353" cy="3453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1" name="Oval 50"/>
            <p:cNvSpPr>
              <a:spLocks noChangeArrowheads="1"/>
            </p:cNvSpPr>
            <p:nvPr/>
          </p:nvSpPr>
          <p:spPr bwMode="auto">
            <a:xfrm>
              <a:off x="2547709" y="3929357"/>
              <a:ext cx="349565" cy="3453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2" name="Oval 51"/>
            <p:cNvSpPr>
              <a:spLocks noChangeArrowheads="1"/>
            </p:cNvSpPr>
            <p:nvPr/>
          </p:nvSpPr>
          <p:spPr bwMode="auto">
            <a:xfrm>
              <a:off x="3836465" y="3929357"/>
              <a:ext cx="349565" cy="3453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3" name="Oval 52"/>
            <p:cNvSpPr>
              <a:spLocks noChangeArrowheads="1"/>
            </p:cNvSpPr>
            <p:nvPr/>
          </p:nvSpPr>
          <p:spPr bwMode="auto">
            <a:xfrm>
              <a:off x="6567702" y="3927251"/>
              <a:ext cx="349565" cy="34956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4" name="Oval 53"/>
            <p:cNvSpPr>
              <a:spLocks noChangeArrowheads="1"/>
            </p:cNvSpPr>
            <p:nvPr/>
          </p:nvSpPr>
          <p:spPr bwMode="auto">
            <a:xfrm>
              <a:off x="2389773" y="2630072"/>
              <a:ext cx="336930" cy="3453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5" name="Oval 54"/>
            <p:cNvSpPr>
              <a:spLocks noChangeArrowheads="1"/>
            </p:cNvSpPr>
            <p:nvPr/>
          </p:nvSpPr>
          <p:spPr bwMode="auto">
            <a:xfrm>
              <a:off x="4718800" y="2630072"/>
              <a:ext cx="336930" cy="3453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26" name="Oval 55"/>
            <p:cNvSpPr>
              <a:spLocks noChangeArrowheads="1"/>
            </p:cNvSpPr>
            <p:nvPr/>
          </p:nvSpPr>
          <p:spPr bwMode="auto">
            <a:xfrm>
              <a:off x="7287889" y="2630072"/>
              <a:ext cx="336930" cy="3453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lang="zh-CN" altLang="en-US" sz="2000" b="1">
                <a:solidFill>
                  <a:schemeClr val="bg1"/>
                </a:solidFill>
                <a:ea typeface="Arial Unicode MS" panose="020B0604020202020204" pitchFamily="34" charset="-128"/>
              </a:endParaRPr>
            </a:p>
          </p:txBody>
        </p:sp>
        <p:grpSp>
          <p:nvGrpSpPr>
            <p:cNvPr id="27" name="Group 56"/>
            <p:cNvGrpSpPr/>
            <p:nvPr/>
          </p:nvGrpSpPr>
          <p:grpSpPr bwMode="auto">
            <a:xfrm rot="16200000">
              <a:off x="9069405" y="2571109"/>
              <a:ext cx="1292968" cy="1764669"/>
              <a:chOff x="2963" y="2431"/>
              <a:chExt cx="307" cy="419"/>
            </a:xfrm>
          </p:grpSpPr>
          <p:sp>
            <p:nvSpPr>
              <p:cNvPr id="28" name="Freeform 57"/>
              <p:cNvSpPr/>
              <p:nvPr/>
            </p:nvSpPr>
            <p:spPr bwMode="auto">
              <a:xfrm>
                <a:off x="3068" y="2715"/>
                <a:ext cx="99" cy="135"/>
              </a:xfrm>
              <a:custGeom>
                <a:avLst/>
                <a:gdLst>
                  <a:gd name="T0" fmla="*/ 0 w 60"/>
                  <a:gd name="T1" fmla="*/ 0 h 82"/>
                  <a:gd name="T2" fmla="*/ 30 w 60"/>
                  <a:gd name="T3" fmla="*/ 82 h 82"/>
                  <a:gd name="T4" fmla="*/ 60 w 60"/>
                  <a:gd name="T5" fmla="*/ 0 h 82"/>
                  <a:gd name="T6" fmla="*/ 30 w 60"/>
                  <a:gd name="T7" fmla="*/ 3 h 82"/>
                  <a:gd name="T8" fmla="*/ 0 w 60"/>
                  <a:gd name="T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82">
                    <a:moveTo>
                      <a:pt x="0" y="0"/>
                    </a:moveTo>
                    <a:cubicBezTo>
                      <a:pt x="30" y="82"/>
                      <a:pt x="30" y="82"/>
                      <a:pt x="30" y="82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0" y="2"/>
                      <a:pt x="40" y="3"/>
                      <a:pt x="30" y="3"/>
                    </a:cubicBezTo>
                    <a:cubicBezTo>
                      <a:pt x="20" y="3"/>
                      <a:pt x="10" y="2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ea typeface="Arial Unicode MS" panose="020B0604020202020204" pitchFamily="34" charset="-128"/>
                </a:endParaRPr>
              </a:p>
            </p:txBody>
          </p:sp>
          <p:sp>
            <p:nvSpPr>
              <p:cNvPr id="29" name="Freeform 58"/>
              <p:cNvSpPr/>
              <p:nvPr/>
            </p:nvSpPr>
            <p:spPr bwMode="auto">
              <a:xfrm>
                <a:off x="2963" y="2431"/>
                <a:ext cx="307" cy="289"/>
              </a:xfrm>
              <a:custGeom>
                <a:avLst/>
                <a:gdLst>
                  <a:gd name="T0" fmla="*/ 0 w 187"/>
                  <a:gd name="T1" fmla="*/ 0 h 176"/>
                  <a:gd name="T2" fmla="*/ 64 w 187"/>
                  <a:gd name="T3" fmla="*/ 173 h 176"/>
                  <a:gd name="T4" fmla="*/ 94 w 187"/>
                  <a:gd name="T5" fmla="*/ 176 h 176"/>
                  <a:gd name="T6" fmla="*/ 124 w 187"/>
                  <a:gd name="T7" fmla="*/ 173 h 176"/>
                  <a:gd name="T8" fmla="*/ 187 w 187"/>
                  <a:gd name="T9" fmla="*/ 0 h 176"/>
                  <a:gd name="T10" fmla="*/ 0 w 187"/>
                  <a:gd name="T11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176">
                    <a:moveTo>
                      <a:pt x="0" y="0"/>
                    </a:moveTo>
                    <a:cubicBezTo>
                      <a:pt x="64" y="173"/>
                      <a:pt x="64" y="173"/>
                      <a:pt x="64" y="173"/>
                    </a:cubicBezTo>
                    <a:cubicBezTo>
                      <a:pt x="74" y="175"/>
                      <a:pt x="84" y="176"/>
                      <a:pt x="94" y="176"/>
                    </a:cubicBezTo>
                    <a:cubicBezTo>
                      <a:pt x="104" y="176"/>
                      <a:pt x="114" y="175"/>
                      <a:pt x="124" y="173"/>
                    </a:cubicBezTo>
                    <a:cubicBezTo>
                      <a:pt x="187" y="0"/>
                      <a:pt x="187" y="0"/>
                      <a:pt x="18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ea typeface="Arial Unicode MS" panose="020B0604020202020204" pitchFamily="34" charset="-128"/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1695088" y="4342091"/>
            <a:ext cx="2029402" cy="1354218"/>
            <a:chOff x="553361" y="1219042"/>
            <a:chExt cx="2312676" cy="1543246"/>
          </a:xfrm>
        </p:grpSpPr>
        <p:sp>
          <p:nvSpPr>
            <p:cNvPr id="35" name="TextBox 34"/>
            <p:cNvSpPr txBox="1"/>
            <p:nvPr/>
          </p:nvSpPr>
          <p:spPr>
            <a:xfrm>
              <a:off x="553361" y="1219042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bg1">
                      <a:lumMod val="7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235137" y="4342091"/>
            <a:ext cx="2029402" cy="1354218"/>
            <a:chOff x="553361" y="1219042"/>
            <a:chExt cx="2312676" cy="1543246"/>
          </a:xfrm>
        </p:grpSpPr>
        <p:sp>
          <p:nvSpPr>
            <p:cNvPr id="41" name="TextBox 40"/>
            <p:cNvSpPr txBox="1"/>
            <p:nvPr/>
          </p:nvSpPr>
          <p:spPr>
            <a:xfrm>
              <a:off x="553361" y="1219042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bg1">
                      <a:lumMod val="7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568822" y="4342091"/>
            <a:ext cx="2029402" cy="1354218"/>
            <a:chOff x="553361" y="1219042"/>
            <a:chExt cx="2312676" cy="1543246"/>
          </a:xfrm>
        </p:grpSpPr>
        <p:sp>
          <p:nvSpPr>
            <p:cNvPr id="44" name="TextBox 43"/>
            <p:cNvSpPr txBox="1"/>
            <p:nvPr/>
          </p:nvSpPr>
          <p:spPr>
            <a:xfrm>
              <a:off x="553361" y="1219042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bg1">
                      <a:lumMod val="7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59" name="Freeform 299"/>
          <p:cNvSpPr/>
          <p:nvPr/>
        </p:nvSpPr>
        <p:spPr>
          <a:xfrm>
            <a:off x="4588557" y="4316085"/>
            <a:ext cx="527562" cy="575232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0" name="Freeform 386"/>
          <p:cNvSpPr/>
          <p:nvPr/>
        </p:nvSpPr>
        <p:spPr>
          <a:xfrm>
            <a:off x="7733150" y="4342091"/>
            <a:ext cx="711536" cy="567365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1" name="Freeform 452"/>
          <p:cNvSpPr/>
          <p:nvPr/>
        </p:nvSpPr>
        <p:spPr>
          <a:xfrm>
            <a:off x="990309" y="4342091"/>
            <a:ext cx="575525" cy="575230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070762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7299</TotalTime>
  <Words>163</Words>
  <PresentationFormat>Widescreen</PresentationFormat>
  <Paragraphs>16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 Unicode MS</vt:lpstr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Infographic Pencil for PowerPoint</vt:lpstr>
      <vt:lpstr>Infographic Pencil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Infographic Pencil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2017-01-10T19:48:05Z</dcterms:modified>
</cp:coreProperties>
</file>