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  <p:sldMasterId id="2147483703" r:id="rId2"/>
    <p:sldMasterId id="2147483692" r:id="rId3"/>
  </p:sldMasterIdLst>
  <p:notesMasterIdLst>
    <p:notesMasterId r:id="rId7"/>
  </p:notesMasterIdLst>
  <p:sldIdLst>
    <p:sldId id="324" r:id="rId4"/>
    <p:sldId id="325" r:id="rId5"/>
    <p:sldId id="30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323B"/>
    <a:srgbClr val="EB1E42"/>
    <a:srgbClr val="FFDB55"/>
    <a:srgbClr val="05ACC7"/>
    <a:srgbClr val="C13018"/>
    <a:srgbClr val="F36F13"/>
    <a:srgbClr val="A2B969"/>
    <a:srgbClr val="063951"/>
    <a:srgbClr val="F16077"/>
    <a:srgbClr val="DF36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 autoAdjust="0"/>
    <p:restoredTop sz="96433" autoAdjust="0"/>
  </p:normalViewPr>
  <p:slideViewPr>
    <p:cSldViewPr snapToGrid="0" showGuides="1">
      <p:cViewPr varScale="1">
        <p:scale>
          <a:sx n="104" d="100"/>
          <a:sy n="104" d="100"/>
        </p:scale>
        <p:origin x="115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esentationgo.com/" TargetMode="External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430369" y="2633133"/>
            <a:ext cx="133126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 dirty="0">
                <a:solidFill>
                  <a:schemeClr val="bg1"/>
                </a:solidFill>
                <a:effectLst/>
              </a:rPr>
              <a:t>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4721306" y="6121399"/>
            <a:ext cx="2749406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library</a:t>
            </a:r>
            <a:endParaRPr lang="en-US" sz="1800" dirty="0">
              <a:solidFill>
                <a:srgbClr val="A5CD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Infographic Pencil for PowerPoint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593777" y="1722080"/>
            <a:ext cx="9004446" cy="1800468"/>
            <a:chOff x="1593777" y="2552157"/>
            <a:chExt cx="9004446" cy="1800468"/>
          </a:xfrm>
        </p:grpSpPr>
        <p:sp>
          <p:nvSpPr>
            <p:cNvPr id="4" name="Rectangle 33"/>
            <p:cNvSpPr>
              <a:spLocks noChangeArrowheads="1"/>
            </p:cNvSpPr>
            <p:nvPr/>
          </p:nvSpPr>
          <p:spPr bwMode="auto">
            <a:xfrm rot="16200000">
              <a:off x="4428198" y="221024"/>
              <a:ext cx="1292968" cy="6464839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5" name="Freeform 34"/>
            <p:cNvSpPr/>
            <p:nvPr/>
          </p:nvSpPr>
          <p:spPr bwMode="auto">
            <a:xfrm rot="16200000">
              <a:off x="4428198" y="221024"/>
              <a:ext cx="1292968" cy="6464839"/>
            </a:xfrm>
            <a:custGeom>
              <a:avLst/>
              <a:gdLst>
                <a:gd name="T0" fmla="*/ 307 w 307"/>
                <a:gd name="T1" fmla="*/ 0 h 1535"/>
                <a:gd name="T2" fmla="*/ 0 w 307"/>
                <a:gd name="T3" fmla="*/ 217 h 1535"/>
                <a:gd name="T4" fmla="*/ 143 w 307"/>
                <a:gd name="T5" fmla="*/ 321 h 1535"/>
                <a:gd name="T6" fmla="*/ 307 w 307"/>
                <a:gd name="T7" fmla="*/ 464 h 1535"/>
                <a:gd name="T8" fmla="*/ 143 w 307"/>
                <a:gd name="T9" fmla="*/ 631 h 1535"/>
                <a:gd name="T10" fmla="*/ 0 w 307"/>
                <a:gd name="T11" fmla="*/ 853 h 1535"/>
                <a:gd name="T12" fmla="*/ 111 w 307"/>
                <a:gd name="T13" fmla="*/ 1058 h 1535"/>
                <a:gd name="T14" fmla="*/ 307 w 307"/>
                <a:gd name="T15" fmla="*/ 957 h 1535"/>
                <a:gd name="T16" fmla="*/ 126 w 307"/>
                <a:gd name="T17" fmla="*/ 1269 h 1535"/>
                <a:gd name="T18" fmla="*/ 307 w 307"/>
                <a:gd name="T19" fmla="*/ 1535 h 1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7" h="1535">
                  <a:moveTo>
                    <a:pt x="307" y="0"/>
                  </a:moveTo>
                  <a:lnTo>
                    <a:pt x="0" y="217"/>
                  </a:lnTo>
                  <a:lnTo>
                    <a:pt x="143" y="321"/>
                  </a:lnTo>
                  <a:lnTo>
                    <a:pt x="307" y="464"/>
                  </a:lnTo>
                  <a:lnTo>
                    <a:pt x="143" y="631"/>
                  </a:lnTo>
                  <a:lnTo>
                    <a:pt x="0" y="853"/>
                  </a:lnTo>
                  <a:lnTo>
                    <a:pt x="111" y="1058"/>
                  </a:lnTo>
                  <a:lnTo>
                    <a:pt x="307" y="957"/>
                  </a:lnTo>
                  <a:lnTo>
                    <a:pt x="126" y="1269"/>
                  </a:lnTo>
                  <a:lnTo>
                    <a:pt x="307" y="1535"/>
                  </a:lnTo>
                </a:path>
              </a:pathLst>
            </a:custGeom>
            <a:noFill/>
            <a:ln w="6350" cap="flat">
              <a:solidFill>
                <a:schemeClr val="tx1">
                  <a:lumMod val="50000"/>
                  <a:lumOff val="5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6" name="Freeform 35"/>
            <p:cNvSpPr/>
            <p:nvPr/>
          </p:nvSpPr>
          <p:spPr bwMode="auto">
            <a:xfrm rot="16200000">
              <a:off x="7100472" y="2893298"/>
              <a:ext cx="1292968" cy="1120291"/>
            </a:xfrm>
            <a:custGeom>
              <a:avLst/>
              <a:gdLst>
                <a:gd name="T0" fmla="*/ 0 w 307"/>
                <a:gd name="T1" fmla="*/ 266 h 266"/>
                <a:gd name="T2" fmla="*/ 126 w 307"/>
                <a:gd name="T3" fmla="*/ 0 h 266"/>
                <a:gd name="T4" fmla="*/ 307 w 307"/>
                <a:gd name="T5" fmla="*/ 6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7" h="266">
                  <a:moveTo>
                    <a:pt x="0" y="266"/>
                  </a:moveTo>
                  <a:lnTo>
                    <a:pt x="126" y="0"/>
                  </a:lnTo>
                  <a:lnTo>
                    <a:pt x="307" y="64"/>
                  </a:lnTo>
                </a:path>
              </a:pathLst>
            </a:custGeom>
            <a:noFill/>
            <a:ln w="6350" cap="flat">
              <a:solidFill>
                <a:schemeClr val="tx1">
                  <a:lumMod val="50000"/>
                  <a:lumOff val="5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7" name="Freeform 36"/>
            <p:cNvSpPr/>
            <p:nvPr/>
          </p:nvSpPr>
          <p:spPr bwMode="auto">
            <a:xfrm rot="16200000">
              <a:off x="3350023" y="2015175"/>
              <a:ext cx="1292968" cy="2876538"/>
            </a:xfrm>
            <a:custGeom>
              <a:avLst/>
              <a:gdLst>
                <a:gd name="T0" fmla="*/ 0 w 307"/>
                <a:gd name="T1" fmla="*/ 683 h 683"/>
                <a:gd name="T2" fmla="*/ 307 w 307"/>
                <a:gd name="T3" fmla="*/ 553 h 683"/>
                <a:gd name="T4" fmla="*/ 143 w 307"/>
                <a:gd name="T5" fmla="*/ 461 h 683"/>
                <a:gd name="T6" fmla="*/ 0 w 307"/>
                <a:gd name="T7" fmla="*/ 345 h 683"/>
                <a:gd name="T8" fmla="*/ 143 w 307"/>
                <a:gd name="T9" fmla="*/ 151 h 683"/>
                <a:gd name="T10" fmla="*/ 307 w 307"/>
                <a:gd name="T11" fmla="*/ 0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683">
                  <a:moveTo>
                    <a:pt x="0" y="683"/>
                  </a:moveTo>
                  <a:lnTo>
                    <a:pt x="307" y="553"/>
                  </a:lnTo>
                  <a:lnTo>
                    <a:pt x="143" y="461"/>
                  </a:lnTo>
                  <a:lnTo>
                    <a:pt x="0" y="345"/>
                  </a:lnTo>
                  <a:lnTo>
                    <a:pt x="143" y="151"/>
                  </a:lnTo>
                  <a:lnTo>
                    <a:pt x="307" y="0"/>
                  </a:lnTo>
                </a:path>
              </a:pathLst>
            </a:custGeom>
            <a:noFill/>
            <a:ln w="6350" cap="flat">
              <a:solidFill>
                <a:schemeClr val="tx1">
                  <a:lumMod val="50000"/>
                  <a:lumOff val="5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8" name="Oval 37"/>
            <p:cNvSpPr>
              <a:spLocks noChangeArrowheads="1"/>
            </p:cNvSpPr>
            <p:nvPr/>
          </p:nvSpPr>
          <p:spPr bwMode="auto">
            <a:xfrm>
              <a:off x="1593777" y="3851442"/>
              <a:ext cx="501183" cy="5011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en-US" altLang="zh-CN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9" name="Oval 38"/>
            <p:cNvSpPr>
              <a:spLocks noChangeArrowheads="1"/>
            </p:cNvSpPr>
            <p:nvPr/>
          </p:nvSpPr>
          <p:spPr bwMode="auto">
            <a:xfrm>
              <a:off x="2945708" y="3253392"/>
              <a:ext cx="501183" cy="49276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0" name="Oval 39"/>
            <p:cNvSpPr>
              <a:spLocks noChangeArrowheads="1"/>
            </p:cNvSpPr>
            <p:nvPr/>
          </p:nvSpPr>
          <p:spPr bwMode="auto">
            <a:xfrm>
              <a:off x="4249204" y="3251286"/>
              <a:ext cx="501183" cy="49697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1" name="Oval 40"/>
            <p:cNvSpPr>
              <a:spLocks noChangeArrowheads="1"/>
            </p:cNvSpPr>
            <p:nvPr/>
          </p:nvSpPr>
          <p:spPr bwMode="auto">
            <a:xfrm>
              <a:off x="5184184" y="3853548"/>
              <a:ext cx="501183" cy="4969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2" name="Oval 41"/>
            <p:cNvSpPr>
              <a:spLocks noChangeArrowheads="1"/>
            </p:cNvSpPr>
            <p:nvPr/>
          </p:nvSpPr>
          <p:spPr bwMode="auto">
            <a:xfrm>
              <a:off x="6058096" y="3388164"/>
              <a:ext cx="492760" cy="49276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3" name="Oval 42"/>
            <p:cNvSpPr>
              <a:spLocks noChangeArrowheads="1"/>
            </p:cNvSpPr>
            <p:nvPr/>
          </p:nvSpPr>
          <p:spPr bwMode="auto">
            <a:xfrm>
              <a:off x="3552181" y="2554262"/>
              <a:ext cx="488548" cy="49697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4" name="Oval 43"/>
            <p:cNvSpPr>
              <a:spLocks noChangeArrowheads="1"/>
            </p:cNvSpPr>
            <p:nvPr/>
          </p:nvSpPr>
          <p:spPr bwMode="auto">
            <a:xfrm>
              <a:off x="5630616" y="2556368"/>
              <a:ext cx="488548" cy="49276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5" name="Oval 44"/>
            <p:cNvSpPr>
              <a:spLocks noChangeArrowheads="1"/>
            </p:cNvSpPr>
            <p:nvPr/>
          </p:nvSpPr>
          <p:spPr bwMode="auto">
            <a:xfrm>
              <a:off x="6942536" y="3316566"/>
              <a:ext cx="488548" cy="496971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6" name="Oval 45"/>
            <p:cNvSpPr>
              <a:spLocks noChangeArrowheads="1"/>
            </p:cNvSpPr>
            <p:nvPr/>
          </p:nvSpPr>
          <p:spPr bwMode="auto">
            <a:xfrm>
              <a:off x="1600094" y="2552157"/>
              <a:ext cx="488548" cy="5011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7" name="Oval 46"/>
            <p:cNvSpPr>
              <a:spLocks noChangeArrowheads="1"/>
            </p:cNvSpPr>
            <p:nvPr/>
          </p:nvSpPr>
          <p:spPr bwMode="auto">
            <a:xfrm>
              <a:off x="1671692" y="3276556"/>
              <a:ext cx="345353" cy="34956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8" name="Oval 47"/>
            <p:cNvSpPr>
              <a:spLocks noChangeArrowheads="1"/>
            </p:cNvSpPr>
            <p:nvPr/>
          </p:nvSpPr>
          <p:spPr bwMode="auto">
            <a:xfrm>
              <a:off x="8056510" y="3853548"/>
              <a:ext cx="501183" cy="49697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9" name="Oval 48"/>
            <p:cNvSpPr>
              <a:spLocks noChangeArrowheads="1"/>
            </p:cNvSpPr>
            <p:nvPr/>
          </p:nvSpPr>
          <p:spPr bwMode="auto">
            <a:xfrm>
              <a:off x="8062828" y="2554262"/>
              <a:ext cx="488548" cy="4969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0" name="Oval 49"/>
            <p:cNvSpPr>
              <a:spLocks noChangeArrowheads="1"/>
            </p:cNvSpPr>
            <p:nvPr/>
          </p:nvSpPr>
          <p:spPr bwMode="auto">
            <a:xfrm>
              <a:off x="8134425" y="3278661"/>
              <a:ext cx="345353" cy="34535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1" name="Oval 50"/>
            <p:cNvSpPr>
              <a:spLocks noChangeArrowheads="1"/>
            </p:cNvSpPr>
            <p:nvPr/>
          </p:nvSpPr>
          <p:spPr bwMode="auto">
            <a:xfrm>
              <a:off x="2547709" y="3929357"/>
              <a:ext cx="349565" cy="34535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2" name="Oval 51"/>
            <p:cNvSpPr>
              <a:spLocks noChangeArrowheads="1"/>
            </p:cNvSpPr>
            <p:nvPr/>
          </p:nvSpPr>
          <p:spPr bwMode="auto">
            <a:xfrm>
              <a:off x="3836465" y="3929357"/>
              <a:ext cx="349565" cy="3453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3" name="Oval 52"/>
            <p:cNvSpPr>
              <a:spLocks noChangeArrowheads="1"/>
            </p:cNvSpPr>
            <p:nvPr/>
          </p:nvSpPr>
          <p:spPr bwMode="auto">
            <a:xfrm>
              <a:off x="6567702" y="3927251"/>
              <a:ext cx="349565" cy="34956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4" name="Oval 53"/>
            <p:cNvSpPr>
              <a:spLocks noChangeArrowheads="1"/>
            </p:cNvSpPr>
            <p:nvPr/>
          </p:nvSpPr>
          <p:spPr bwMode="auto">
            <a:xfrm>
              <a:off x="2389773" y="2630072"/>
              <a:ext cx="336930" cy="3453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5" name="Oval 54"/>
            <p:cNvSpPr>
              <a:spLocks noChangeArrowheads="1"/>
            </p:cNvSpPr>
            <p:nvPr/>
          </p:nvSpPr>
          <p:spPr bwMode="auto">
            <a:xfrm>
              <a:off x="4718800" y="2630072"/>
              <a:ext cx="336930" cy="34535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6" name="Oval 55"/>
            <p:cNvSpPr>
              <a:spLocks noChangeArrowheads="1"/>
            </p:cNvSpPr>
            <p:nvPr/>
          </p:nvSpPr>
          <p:spPr bwMode="auto">
            <a:xfrm>
              <a:off x="7287889" y="2630072"/>
              <a:ext cx="336930" cy="3453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grpSp>
          <p:nvGrpSpPr>
            <p:cNvPr id="27" name="Group 56"/>
            <p:cNvGrpSpPr/>
            <p:nvPr/>
          </p:nvGrpSpPr>
          <p:grpSpPr bwMode="auto">
            <a:xfrm rot="16200000">
              <a:off x="9069405" y="2571109"/>
              <a:ext cx="1292968" cy="1764669"/>
              <a:chOff x="2963" y="2431"/>
              <a:chExt cx="307" cy="419"/>
            </a:xfrm>
          </p:grpSpPr>
          <p:sp>
            <p:nvSpPr>
              <p:cNvPr id="28" name="Freeform 57"/>
              <p:cNvSpPr/>
              <p:nvPr/>
            </p:nvSpPr>
            <p:spPr bwMode="auto">
              <a:xfrm>
                <a:off x="3068" y="2715"/>
                <a:ext cx="99" cy="135"/>
              </a:xfrm>
              <a:custGeom>
                <a:avLst/>
                <a:gdLst>
                  <a:gd name="T0" fmla="*/ 0 w 60"/>
                  <a:gd name="T1" fmla="*/ 0 h 82"/>
                  <a:gd name="T2" fmla="*/ 30 w 60"/>
                  <a:gd name="T3" fmla="*/ 82 h 82"/>
                  <a:gd name="T4" fmla="*/ 60 w 60"/>
                  <a:gd name="T5" fmla="*/ 0 h 82"/>
                  <a:gd name="T6" fmla="*/ 30 w 60"/>
                  <a:gd name="T7" fmla="*/ 3 h 82"/>
                  <a:gd name="T8" fmla="*/ 0 w 60"/>
                  <a:gd name="T9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82">
                    <a:moveTo>
                      <a:pt x="0" y="0"/>
                    </a:moveTo>
                    <a:cubicBezTo>
                      <a:pt x="30" y="82"/>
                      <a:pt x="30" y="82"/>
                      <a:pt x="30" y="82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50" y="2"/>
                      <a:pt x="40" y="3"/>
                      <a:pt x="30" y="3"/>
                    </a:cubicBezTo>
                    <a:cubicBezTo>
                      <a:pt x="20" y="3"/>
                      <a:pt x="10" y="2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ea typeface="Arial Unicode MS" panose="020B0604020202020204" pitchFamily="34" charset="-128"/>
                </a:endParaRPr>
              </a:p>
            </p:txBody>
          </p:sp>
          <p:sp>
            <p:nvSpPr>
              <p:cNvPr id="29" name="Freeform 58"/>
              <p:cNvSpPr/>
              <p:nvPr/>
            </p:nvSpPr>
            <p:spPr bwMode="auto">
              <a:xfrm>
                <a:off x="2963" y="2431"/>
                <a:ext cx="307" cy="289"/>
              </a:xfrm>
              <a:custGeom>
                <a:avLst/>
                <a:gdLst>
                  <a:gd name="T0" fmla="*/ 0 w 187"/>
                  <a:gd name="T1" fmla="*/ 0 h 176"/>
                  <a:gd name="T2" fmla="*/ 64 w 187"/>
                  <a:gd name="T3" fmla="*/ 173 h 176"/>
                  <a:gd name="T4" fmla="*/ 94 w 187"/>
                  <a:gd name="T5" fmla="*/ 176 h 176"/>
                  <a:gd name="T6" fmla="*/ 124 w 187"/>
                  <a:gd name="T7" fmla="*/ 173 h 176"/>
                  <a:gd name="T8" fmla="*/ 187 w 187"/>
                  <a:gd name="T9" fmla="*/ 0 h 176"/>
                  <a:gd name="T10" fmla="*/ 0 w 187"/>
                  <a:gd name="T11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176">
                    <a:moveTo>
                      <a:pt x="0" y="0"/>
                    </a:moveTo>
                    <a:cubicBezTo>
                      <a:pt x="64" y="173"/>
                      <a:pt x="64" y="173"/>
                      <a:pt x="64" y="173"/>
                    </a:cubicBezTo>
                    <a:cubicBezTo>
                      <a:pt x="74" y="175"/>
                      <a:pt x="84" y="176"/>
                      <a:pt x="94" y="176"/>
                    </a:cubicBezTo>
                    <a:cubicBezTo>
                      <a:pt x="104" y="176"/>
                      <a:pt x="114" y="175"/>
                      <a:pt x="124" y="173"/>
                    </a:cubicBezTo>
                    <a:cubicBezTo>
                      <a:pt x="187" y="0"/>
                      <a:pt x="187" y="0"/>
                      <a:pt x="187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ea typeface="Arial Unicode MS" panose="020B0604020202020204" pitchFamily="34" charset="-128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695088" y="4342091"/>
            <a:ext cx="2029402" cy="1354218"/>
            <a:chOff x="553361" y="1219042"/>
            <a:chExt cx="2312676" cy="1543246"/>
          </a:xfrm>
        </p:grpSpPr>
        <p:sp>
          <p:nvSpPr>
            <p:cNvPr id="35" name="TextBox 34"/>
            <p:cNvSpPr txBox="1"/>
            <p:nvPr/>
          </p:nvSpPr>
          <p:spPr>
            <a:xfrm>
              <a:off x="553361" y="1219042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235137" y="4342091"/>
            <a:ext cx="2029402" cy="1354218"/>
            <a:chOff x="553361" y="1219042"/>
            <a:chExt cx="2312676" cy="1543246"/>
          </a:xfrm>
        </p:grpSpPr>
        <p:sp>
          <p:nvSpPr>
            <p:cNvPr id="41" name="TextBox 40"/>
            <p:cNvSpPr txBox="1"/>
            <p:nvPr/>
          </p:nvSpPr>
          <p:spPr>
            <a:xfrm>
              <a:off x="553361" y="1219042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8568822" y="4342091"/>
            <a:ext cx="2029402" cy="1354218"/>
            <a:chOff x="553361" y="1219042"/>
            <a:chExt cx="2312676" cy="1543246"/>
          </a:xfrm>
        </p:grpSpPr>
        <p:sp>
          <p:nvSpPr>
            <p:cNvPr id="44" name="TextBox 43"/>
            <p:cNvSpPr txBox="1"/>
            <p:nvPr/>
          </p:nvSpPr>
          <p:spPr>
            <a:xfrm>
              <a:off x="553361" y="1219042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59" name="Freeform 299"/>
          <p:cNvSpPr/>
          <p:nvPr/>
        </p:nvSpPr>
        <p:spPr>
          <a:xfrm>
            <a:off x="4588557" y="4316085"/>
            <a:ext cx="527562" cy="575232"/>
          </a:xfrm>
          <a:custGeom>
            <a:avLst/>
            <a:gdLst>
              <a:gd name="connsiteX0" fmla="*/ 73103 w 297485"/>
              <a:gd name="connsiteY0" fmla="*/ 148745 h 324532"/>
              <a:gd name="connsiteX1" fmla="*/ 81977 w 297485"/>
              <a:gd name="connsiteY1" fmla="*/ 153288 h 324532"/>
              <a:gd name="connsiteX2" fmla="*/ 97718 w 297485"/>
              <a:gd name="connsiteY2" fmla="*/ 163429 h 324532"/>
              <a:gd name="connsiteX3" fmla="*/ 120536 w 297485"/>
              <a:gd name="connsiteY3" fmla="*/ 173571 h 324532"/>
              <a:gd name="connsiteX4" fmla="*/ 148743 w 297485"/>
              <a:gd name="connsiteY4" fmla="*/ 178114 h 324532"/>
              <a:gd name="connsiteX5" fmla="*/ 176949 w 297485"/>
              <a:gd name="connsiteY5" fmla="*/ 173571 h 324532"/>
              <a:gd name="connsiteX6" fmla="*/ 199768 w 297485"/>
              <a:gd name="connsiteY6" fmla="*/ 163429 h 324532"/>
              <a:gd name="connsiteX7" fmla="*/ 215508 w 297485"/>
              <a:gd name="connsiteY7" fmla="*/ 153288 h 324532"/>
              <a:gd name="connsiteX8" fmla="*/ 224382 w 297485"/>
              <a:gd name="connsiteY8" fmla="*/ 148745 h 324532"/>
              <a:gd name="connsiteX9" fmla="*/ 247940 w 297485"/>
              <a:gd name="connsiteY9" fmla="*/ 152971 h 324532"/>
              <a:gd name="connsiteX10" fmla="*/ 266005 w 297485"/>
              <a:gd name="connsiteY10" fmla="*/ 164275 h 324532"/>
              <a:gd name="connsiteX11" fmla="*/ 279104 w 297485"/>
              <a:gd name="connsiteY11" fmla="*/ 181388 h 324532"/>
              <a:gd name="connsiteX12" fmla="*/ 288189 w 297485"/>
              <a:gd name="connsiteY12" fmla="*/ 201988 h 324532"/>
              <a:gd name="connsiteX13" fmla="*/ 293788 w 297485"/>
              <a:gd name="connsiteY13" fmla="*/ 224913 h 324532"/>
              <a:gd name="connsiteX14" fmla="*/ 296746 w 297485"/>
              <a:gd name="connsiteY14" fmla="*/ 247942 h 324532"/>
              <a:gd name="connsiteX15" fmla="*/ 297485 w 297485"/>
              <a:gd name="connsiteY15" fmla="*/ 269810 h 324532"/>
              <a:gd name="connsiteX16" fmla="*/ 282061 w 297485"/>
              <a:gd name="connsiteY16" fmla="*/ 309848 h 324532"/>
              <a:gd name="connsiteX17" fmla="*/ 241073 w 297485"/>
              <a:gd name="connsiteY17" fmla="*/ 324532 h 324532"/>
              <a:gd name="connsiteX18" fmla="*/ 56412 w 297485"/>
              <a:gd name="connsiteY18" fmla="*/ 324532 h 324532"/>
              <a:gd name="connsiteX19" fmla="*/ 15423 w 297485"/>
              <a:gd name="connsiteY19" fmla="*/ 309848 h 324532"/>
              <a:gd name="connsiteX20" fmla="*/ 0 w 297485"/>
              <a:gd name="connsiteY20" fmla="*/ 269810 h 324532"/>
              <a:gd name="connsiteX21" fmla="*/ 740 w 297485"/>
              <a:gd name="connsiteY21" fmla="*/ 247942 h 324532"/>
              <a:gd name="connsiteX22" fmla="*/ 3698 w 297485"/>
              <a:gd name="connsiteY22" fmla="*/ 224913 h 324532"/>
              <a:gd name="connsiteX23" fmla="*/ 9296 w 297485"/>
              <a:gd name="connsiteY23" fmla="*/ 201988 h 324532"/>
              <a:gd name="connsiteX24" fmla="*/ 18382 w 297485"/>
              <a:gd name="connsiteY24" fmla="*/ 181388 h 324532"/>
              <a:gd name="connsiteX25" fmla="*/ 31481 w 297485"/>
              <a:gd name="connsiteY25" fmla="*/ 164275 h 324532"/>
              <a:gd name="connsiteX26" fmla="*/ 49546 w 297485"/>
              <a:gd name="connsiteY26" fmla="*/ 152971 h 324532"/>
              <a:gd name="connsiteX27" fmla="*/ 73103 w 297485"/>
              <a:gd name="connsiteY27" fmla="*/ 148745 h 324532"/>
              <a:gd name="connsiteX28" fmla="*/ 148743 w 297485"/>
              <a:gd name="connsiteY28" fmla="*/ 0 h 324532"/>
              <a:gd name="connsiteX29" fmla="*/ 206106 w 297485"/>
              <a:gd name="connsiteY29" fmla="*/ 23770 h 324532"/>
              <a:gd name="connsiteX30" fmla="*/ 229875 w 297485"/>
              <a:gd name="connsiteY30" fmla="*/ 81133 h 324532"/>
              <a:gd name="connsiteX31" fmla="*/ 206106 w 297485"/>
              <a:gd name="connsiteY31" fmla="*/ 138496 h 324532"/>
              <a:gd name="connsiteX32" fmla="*/ 148743 w 297485"/>
              <a:gd name="connsiteY32" fmla="*/ 162266 h 324532"/>
              <a:gd name="connsiteX33" fmla="*/ 91379 w 297485"/>
              <a:gd name="connsiteY33" fmla="*/ 138496 h 324532"/>
              <a:gd name="connsiteX34" fmla="*/ 67610 w 297485"/>
              <a:gd name="connsiteY34" fmla="*/ 81133 h 324532"/>
              <a:gd name="connsiteX35" fmla="*/ 91379 w 297485"/>
              <a:gd name="connsiteY35" fmla="*/ 23770 h 324532"/>
              <a:gd name="connsiteX36" fmla="*/ 148743 w 297485"/>
              <a:gd name="connsiteY36" fmla="*/ 0 h 324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97485" h="324532">
                <a:moveTo>
                  <a:pt x="73103" y="148745"/>
                </a:moveTo>
                <a:cubicBezTo>
                  <a:pt x="74372" y="148745"/>
                  <a:pt x="77330" y="150259"/>
                  <a:pt x="81977" y="153288"/>
                </a:cubicBezTo>
                <a:cubicBezTo>
                  <a:pt x="86626" y="156316"/>
                  <a:pt x="91872" y="159697"/>
                  <a:pt x="97718" y="163429"/>
                </a:cubicBezTo>
                <a:cubicBezTo>
                  <a:pt x="103564" y="167162"/>
                  <a:pt x="111170" y="170542"/>
                  <a:pt x="120536" y="173571"/>
                </a:cubicBezTo>
                <a:cubicBezTo>
                  <a:pt x="129903" y="176599"/>
                  <a:pt x="139306" y="178114"/>
                  <a:pt x="148743" y="178114"/>
                </a:cubicBezTo>
                <a:cubicBezTo>
                  <a:pt x="158180" y="178114"/>
                  <a:pt x="167582" y="176599"/>
                  <a:pt x="176949" y="173571"/>
                </a:cubicBezTo>
                <a:cubicBezTo>
                  <a:pt x="186315" y="170542"/>
                  <a:pt x="193922" y="167162"/>
                  <a:pt x="199768" y="163429"/>
                </a:cubicBezTo>
                <a:cubicBezTo>
                  <a:pt x="205613" y="159697"/>
                  <a:pt x="210860" y="156316"/>
                  <a:pt x="215508" y="153288"/>
                </a:cubicBezTo>
                <a:cubicBezTo>
                  <a:pt x="220157" y="150259"/>
                  <a:pt x="223115" y="148745"/>
                  <a:pt x="224382" y="148745"/>
                </a:cubicBezTo>
                <a:cubicBezTo>
                  <a:pt x="232974" y="148745"/>
                  <a:pt x="240827" y="150154"/>
                  <a:pt x="247940" y="152971"/>
                </a:cubicBezTo>
                <a:cubicBezTo>
                  <a:pt x="255053" y="155788"/>
                  <a:pt x="261074" y="159556"/>
                  <a:pt x="266005" y="164275"/>
                </a:cubicBezTo>
                <a:cubicBezTo>
                  <a:pt x="270935" y="168993"/>
                  <a:pt x="275301" y="174697"/>
                  <a:pt x="279104" y="181388"/>
                </a:cubicBezTo>
                <a:cubicBezTo>
                  <a:pt x="282907" y="188079"/>
                  <a:pt x="285935" y="194946"/>
                  <a:pt x="288189" y="201988"/>
                </a:cubicBezTo>
                <a:cubicBezTo>
                  <a:pt x="290443" y="209031"/>
                  <a:pt x="292309" y="216673"/>
                  <a:pt x="293788" y="224913"/>
                </a:cubicBezTo>
                <a:cubicBezTo>
                  <a:pt x="295267" y="233152"/>
                  <a:pt x="296253" y="240829"/>
                  <a:pt x="296746" y="247942"/>
                </a:cubicBezTo>
                <a:cubicBezTo>
                  <a:pt x="297238" y="255056"/>
                  <a:pt x="297485" y="262344"/>
                  <a:pt x="297485" y="269810"/>
                </a:cubicBezTo>
                <a:cubicBezTo>
                  <a:pt x="297485" y="286713"/>
                  <a:pt x="292344" y="300059"/>
                  <a:pt x="282061" y="309848"/>
                </a:cubicBezTo>
                <a:cubicBezTo>
                  <a:pt x="271779" y="319638"/>
                  <a:pt x="258116" y="324532"/>
                  <a:pt x="241073" y="324532"/>
                </a:cubicBezTo>
                <a:lnTo>
                  <a:pt x="56412" y="324532"/>
                </a:lnTo>
                <a:cubicBezTo>
                  <a:pt x="39368" y="324532"/>
                  <a:pt x="25706" y="319638"/>
                  <a:pt x="15423" y="309848"/>
                </a:cubicBezTo>
                <a:cubicBezTo>
                  <a:pt x="5141" y="300059"/>
                  <a:pt x="0" y="286713"/>
                  <a:pt x="0" y="269810"/>
                </a:cubicBezTo>
                <a:cubicBezTo>
                  <a:pt x="0" y="262344"/>
                  <a:pt x="246" y="255056"/>
                  <a:pt x="740" y="247942"/>
                </a:cubicBezTo>
                <a:cubicBezTo>
                  <a:pt x="1232" y="240829"/>
                  <a:pt x="2219" y="233152"/>
                  <a:pt x="3698" y="224913"/>
                </a:cubicBezTo>
                <a:cubicBezTo>
                  <a:pt x="5177" y="216673"/>
                  <a:pt x="7043" y="209031"/>
                  <a:pt x="9296" y="201988"/>
                </a:cubicBezTo>
                <a:cubicBezTo>
                  <a:pt x="11550" y="194946"/>
                  <a:pt x="14579" y="188079"/>
                  <a:pt x="18382" y="181388"/>
                </a:cubicBezTo>
                <a:cubicBezTo>
                  <a:pt x="22184" y="174697"/>
                  <a:pt x="26551" y="168993"/>
                  <a:pt x="31481" y="164275"/>
                </a:cubicBezTo>
                <a:cubicBezTo>
                  <a:pt x="36411" y="159556"/>
                  <a:pt x="42432" y="155788"/>
                  <a:pt x="49546" y="152971"/>
                </a:cubicBezTo>
                <a:cubicBezTo>
                  <a:pt x="56659" y="150154"/>
                  <a:pt x="64511" y="148745"/>
                  <a:pt x="73103" y="148745"/>
                </a:cubicBezTo>
                <a:close/>
                <a:moveTo>
                  <a:pt x="148743" y="0"/>
                </a:moveTo>
                <a:cubicBezTo>
                  <a:pt x="171139" y="0"/>
                  <a:pt x="190259" y="7923"/>
                  <a:pt x="206106" y="23770"/>
                </a:cubicBezTo>
                <a:cubicBezTo>
                  <a:pt x="221952" y="39616"/>
                  <a:pt x="229875" y="58736"/>
                  <a:pt x="229875" y="81133"/>
                </a:cubicBezTo>
                <a:cubicBezTo>
                  <a:pt x="229875" y="103529"/>
                  <a:pt x="221952" y="122650"/>
                  <a:pt x="206106" y="138496"/>
                </a:cubicBezTo>
                <a:cubicBezTo>
                  <a:pt x="190259" y="154342"/>
                  <a:pt x="171139" y="162266"/>
                  <a:pt x="148743" y="162266"/>
                </a:cubicBezTo>
                <a:cubicBezTo>
                  <a:pt x="126347" y="162266"/>
                  <a:pt x="107226" y="154342"/>
                  <a:pt x="91379" y="138496"/>
                </a:cubicBezTo>
                <a:cubicBezTo>
                  <a:pt x="75533" y="122650"/>
                  <a:pt x="67610" y="103529"/>
                  <a:pt x="67610" y="81133"/>
                </a:cubicBezTo>
                <a:cubicBezTo>
                  <a:pt x="67610" y="58736"/>
                  <a:pt x="75533" y="39616"/>
                  <a:pt x="91379" y="23770"/>
                </a:cubicBezTo>
                <a:cubicBezTo>
                  <a:pt x="107226" y="7923"/>
                  <a:pt x="126347" y="0"/>
                  <a:pt x="1487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60" name="Freeform 386"/>
          <p:cNvSpPr/>
          <p:nvPr/>
        </p:nvSpPr>
        <p:spPr>
          <a:xfrm>
            <a:off x="7733150" y="4342091"/>
            <a:ext cx="711536" cy="567365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61" name="Freeform 452"/>
          <p:cNvSpPr/>
          <p:nvPr/>
        </p:nvSpPr>
        <p:spPr>
          <a:xfrm>
            <a:off x="990309" y="4342091"/>
            <a:ext cx="575525" cy="575230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18846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Infographic Pencil for PowerPoint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1593777" y="1722080"/>
            <a:ext cx="9004446" cy="1800468"/>
            <a:chOff x="1593777" y="2552157"/>
            <a:chExt cx="9004446" cy="1800468"/>
          </a:xfrm>
        </p:grpSpPr>
        <p:sp>
          <p:nvSpPr>
            <p:cNvPr id="4" name="Rectangle 33"/>
            <p:cNvSpPr>
              <a:spLocks noChangeArrowheads="1"/>
            </p:cNvSpPr>
            <p:nvPr/>
          </p:nvSpPr>
          <p:spPr bwMode="auto">
            <a:xfrm rot="16200000">
              <a:off x="4428198" y="221024"/>
              <a:ext cx="1292968" cy="6464839"/>
            </a:xfrm>
            <a:prstGeom prst="rect">
              <a:avLst/>
            </a:prstGeom>
            <a:noFill/>
            <a:ln w="6350">
              <a:solidFill>
                <a:schemeClr val="tx1">
                  <a:lumMod val="50000"/>
                  <a:lumOff val="5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5" name="Freeform 34"/>
            <p:cNvSpPr/>
            <p:nvPr/>
          </p:nvSpPr>
          <p:spPr bwMode="auto">
            <a:xfrm rot="16200000">
              <a:off x="4428198" y="221024"/>
              <a:ext cx="1292968" cy="6464839"/>
            </a:xfrm>
            <a:custGeom>
              <a:avLst/>
              <a:gdLst>
                <a:gd name="T0" fmla="*/ 307 w 307"/>
                <a:gd name="T1" fmla="*/ 0 h 1535"/>
                <a:gd name="T2" fmla="*/ 0 w 307"/>
                <a:gd name="T3" fmla="*/ 217 h 1535"/>
                <a:gd name="T4" fmla="*/ 143 w 307"/>
                <a:gd name="T5" fmla="*/ 321 h 1535"/>
                <a:gd name="T6" fmla="*/ 307 w 307"/>
                <a:gd name="T7" fmla="*/ 464 h 1535"/>
                <a:gd name="T8" fmla="*/ 143 w 307"/>
                <a:gd name="T9" fmla="*/ 631 h 1535"/>
                <a:gd name="T10" fmla="*/ 0 w 307"/>
                <a:gd name="T11" fmla="*/ 853 h 1535"/>
                <a:gd name="T12" fmla="*/ 111 w 307"/>
                <a:gd name="T13" fmla="*/ 1058 h 1535"/>
                <a:gd name="T14" fmla="*/ 307 w 307"/>
                <a:gd name="T15" fmla="*/ 957 h 1535"/>
                <a:gd name="T16" fmla="*/ 126 w 307"/>
                <a:gd name="T17" fmla="*/ 1269 h 1535"/>
                <a:gd name="T18" fmla="*/ 307 w 307"/>
                <a:gd name="T19" fmla="*/ 1535 h 1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07" h="1535">
                  <a:moveTo>
                    <a:pt x="307" y="0"/>
                  </a:moveTo>
                  <a:lnTo>
                    <a:pt x="0" y="217"/>
                  </a:lnTo>
                  <a:lnTo>
                    <a:pt x="143" y="321"/>
                  </a:lnTo>
                  <a:lnTo>
                    <a:pt x="307" y="464"/>
                  </a:lnTo>
                  <a:lnTo>
                    <a:pt x="143" y="631"/>
                  </a:lnTo>
                  <a:lnTo>
                    <a:pt x="0" y="853"/>
                  </a:lnTo>
                  <a:lnTo>
                    <a:pt x="111" y="1058"/>
                  </a:lnTo>
                  <a:lnTo>
                    <a:pt x="307" y="957"/>
                  </a:lnTo>
                  <a:lnTo>
                    <a:pt x="126" y="1269"/>
                  </a:lnTo>
                  <a:lnTo>
                    <a:pt x="307" y="1535"/>
                  </a:lnTo>
                </a:path>
              </a:pathLst>
            </a:custGeom>
            <a:noFill/>
            <a:ln w="6350" cap="flat">
              <a:solidFill>
                <a:schemeClr val="tx1">
                  <a:lumMod val="50000"/>
                  <a:lumOff val="5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6" name="Freeform 35"/>
            <p:cNvSpPr/>
            <p:nvPr/>
          </p:nvSpPr>
          <p:spPr bwMode="auto">
            <a:xfrm rot="16200000">
              <a:off x="7100472" y="2893298"/>
              <a:ext cx="1292968" cy="1120291"/>
            </a:xfrm>
            <a:custGeom>
              <a:avLst/>
              <a:gdLst>
                <a:gd name="T0" fmla="*/ 0 w 307"/>
                <a:gd name="T1" fmla="*/ 266 h 266"/>
                <a:gd name="T2" fmla="*/ 126 w 307"/>
                <a:gd name="T3" fmla="*/ 0 h 266"/>
                <a:gd name="T4" fmla="*/ 307 w 307"/>
                <a:gd name="T5" fmla="*/ 64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7" h="266">
                  <a:moveTo>
                    <a:pt x="0" y="266"/>
                  </a:moveTo>
                  <a:lnTo>
                    <a:pt x="126" y="0"/>
                  </a:lnTo>
                  <a:lnTo>
                    <a:pt x="307" y="64"/>
                  </a:lnTo>
                </a:path>
              </a:pathLst>
            </a:custGeom>
            <a:noFill/>
            <a:ln w="6350" cap="flat">
              <a:solidFill>
                <a:schemeClr val="tx1">
                  <a:lumMod val="50000"/>
                  <a:lumOff val="5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7" name="Freeform 36"/>
            <p:cNvSpPr/>
            <p:nvPr/>
          </p:nvSpPr>
          <p:spPr bwMode="auto">
            <a:xfrm rot="16200000">
              <a:off x="3350023" y="2015175"/>
              <a:ext cx="1292968" cy="2876538"/>
            </a:xfrm>
            <a:custGeom>
              <a:avLst/>
              <a:gdLst>
                <a:gd name="T0" fmla="*/ 0 w 307"/>
                <a:gd name="T1" fmla="*/ 683 h 683"/>
                <a:gd name="T2" fmla="*/ 307 w 307"/>
                <a:gd name="T3" fmla="*/ 553 h 683"/>
                <a:gd name="T4" fmla="*/ 143 w 307"/>
                <a:gd name="T5" fmla="*/ 461 h 683"/>
                <a:gd name="T6" fmla="*/ 0 w 307"/>
                <a:gd name="T7" fmla="*/ 345 h 683"/>
                <a:gd name="T8" fmla="*/ 143 w 307"/>
                <a:gd name="T9" fmla="*/ 151 h 683"/>
                <a:gd name="T10" fmla="*/ 307 w 307"/>
                <a:gd name="T11" fmla="*/ 0 h 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7" h="683">
                  <a:moveTo>
                    <a:pt x="0" y="683"/>
                  </a:moveTo>
                  <a:lnTo>
                    <a:pt x="307" y="553"/>
                  </a:lnTo>
                  <a:lnTo>
                    <a:pt x="143" y="461"/>
                  </a:lnTo>
                  <a:lnTo>
                    <a:pt x="0" y="345"/>
                  </a:lnTo>
                  <a:lnTo>
                    <a:pt x="143" y="151"/>
                  </a:lnTo>
                  <a:lnTo>
                    <a:pt x="307" y="0"/>
                  </a:lnTo>
                </a:path>
              </a:pathLst>
            </a:custGeom>
            <a:noFill/>
            <a:ln w="6350" cap="flat">
              <a:solidFill>
                <a:schemeClr val="tx1">
                  <a:lumMod val="50000"/>
                  <a:lumOff val="50000"/>
                </a:schemeClr>
              </a:solidFill>
              <a:prstDash val="dash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8" name="Oval 37"/>
            <p:cNvSpPr>
              <a:spLocks noChangeArrowheads="1"/>
            </p:cNvSpPr>
            <p:nvPr/>
          </p:nvSpPr>
          <p:spPr bwMode="auto">
            <a:xfrm>
              <a:off x="1593777" y="3851442"/>
              <a:ext cx="501183" cy="5011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en-US" altLang="zh-CN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9" name="Oval 38"/>
            <p:cNvSpPr>
              <a:spLocks noChangeArrowheads="1"/>
            </p:cNvSpPr>
            <p:nvPr/>
          </p:nvSpPr>
          <p:spPr bwMode="auto">
            <a:xfrm>
              <a:off x="2945708" y="3253392"/>
              <a:ext cx="501183" cy="49276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0" name="Oval 39"/>
            <p:cNvSpPr>
              <a:spLocks noChangeArrowheads="1"/>
            </p:cNvSpPr>
            <p:nvPr/>
          </p:nvSpPr>
          <p:spPr bwMode="auto">
            <a:xfrm>
              <a:off x="4249204" y="3251286"/>
              <a:ext cx="501183" cy="496971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1" name="Oval 40"/>
            <p:cNvSpPr>
              <a:spLocks noChangeArrowheads="1"/>
            </p:cNvSpPr>
            <p:nvPr/>
          </p:nvSpPr>
          <p:spPr bwMode="auto">
            <a:xfrm>
              <a:off x="5184184" y="3853548"/>
              <a:ext cx="501183" cy="4969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2" name="Oval 41"/>
            <p:cNvSpPr>
              <a:spLocks noChangeArrowheads="1"/>
            </p:cNvSpPr>
            <p:nvPr/>
          </p:nvSpPr>
          <p:spPr bwMode="auto">
            <a:xfrm>
              <a:off x="6058096" y="3388164"/>
              <a:ext cx="492760" cy="49276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3" name="Oval 42"/>
            <p:cNvSpPr>
              <a:spLocks noChangeArrowheads="1"/>
            </p:cNvSpPr>
            <p:nvPr/>
          </p:nvSpPr>
          <p:spPr bwMode="auto">
            <a:xfrm>
              <a:off x="3552181" y="2554262"/>
              <a:ext cx="488548" cy="496971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4" name="Oval 43"/>
            <p:cNvSpPr>
              <a:spLocks noChangeArrowheads="1"/>
            </p:cNvSpPr>
            <p:nvPr/>
          </p:nvSpPr>
          <p:spPr bwMode="auto">
            <a:xfrm>
              <a:off x="5630616" y="2556368"/>
              <a:ext cx="488548" cy="49276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5" name="Oval 44"/>
            <p:cNvSpPr>
              <a:spLocks noChangeArrowheads="1"/>
            </p:cNvSpPr>
            <p:nvPr/>
          </p:nvSpPr>
          <p:spPr bwMode="auto">
            <a:xfrm>
              <a:off x="6942536" y="3316566"/>
              <a:ext cx="488548" cy="496971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6" name="Oval 45"/>
            <p:cNvSpPr>
              <a:spLocks noChangeArrowheads="1"/>
            </p:cNvSpPr>
            <p:nvPr/>
          </p:nvSpPr>
          <p:spPr bwMode="auto">
            <a:xfrm>
              <a:off x="1600094" y="2552157"/>
              <a:ext cx="488548" cy="5011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7" name="Oval 46"/>
            <p:cNvSpPr>
              <a:spLocks noChangeArrowheads="1"/>
            </p:cNvSpPr>
            <p:nvPr/>
          </p:nvSpPr>
          <p:spPr bwMode="auto">
            <a:xfrm>
              <a:off x="1671692" y="3276556"/>
              <a:ext cx="345353" cy="34956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8" name="Oval 47"/>
            <p:cNvSpPr>
              <a:spLocks noChangeArrowheads="1"/>
            </p:cNvSpPr>
            <p:nvPr/>
          </p:nvSpPr>
          <p:spPr bwMode="auto">
            <a:xfrm>
              <a:off x="8056510" y="3853548"/>
              <a:ext cx="501183" cy="496971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19" name="Oval 48"/>
            <p:cNvSpPr>
              <a:spLocks noChangeArrowheads="1"/>
            </p:cNvSpPr>
            <p:nvPr/>
          </p:nvSpPr>
          <p:spPr bwMode="auto">
            <a:xfrm>
              <a:off x="8062828" y="2554262"/>
              <a:ext cx="488548" cy="49697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0" name="Oval 49"/>
            <p:cNvSpPr>
              <a:spLocks noChangeArrowheads="1"/>
            </p:cNvSpPr>
            <p:nvPr/>
          </p:nvSpPr>
          <p:spPr bwMode="auto">
            <a:xfrm>
              <a:off x="8134425" y="3278661"/>
              <a:ext cx="345353" cy="34535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1" name="Oval 50"/>
            <p:cNvSpPr>
              <a:spLocks noChangeArrowheads="1"/>
            </p:cNvSpPr>
            <p:nvPr/>
          </p:nvSpPr>
          <p:spPr bwMode="auto">
            <a:xfrm>
              <a:off x="2547709" y="3929357"/>
              <a:ext cx="349565" cy="34535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2" name="Oval 51"/>
            <p:cNvSpPr>
              <a:spLocks noChangeArrowheads="1"/>
            </p:cNvSpPr>
            <p:nvPr/>
          </p:nvSpPr>
          <p:spPr bwMode="auto">
            <a:xfrm>
              <a:off x="3836465" y="3929357"/>
              <a:ext cx="349565" cy="3453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3" name="Oval 52"/>
            <p:cNvSpPr>
              <a:spLocks noChangeArrowheads="1"/>
            </p:cNvSpPr>
            <p:nvPr/>
          </p:nvSpPr>
          <p:spPr bwMode="auto">
            <a:xfrm>
              <a:off x="6567702" y="3927251"/>
              <a:ext cx="349565" cy="34956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4" name="Oval 53"/>
            <p:cNvSpPr>
              <a:spLocks noChangeArrowheads="1"/>
            </p:cNvSpPr>
            <p:nvPr/>
          </p:nvSpPr>
          <p:spPr bwMode="auto">
            <a:xfrm>
              <a:off x="2389773" y="2630072"/>
              <a:ext cx="336930" cy="3453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5" name="Oval 54"/>
            <p:cNvSpPr>
              <a:spLocks noChangeArrowheads="1"/>
            </p:cNvSpPr>
            <p:nvPr/>
          </p:nvSpPr>
          <p:spPr bwMode="auto">
            <a:xfrm>
              <a:off x="4718800" y="2630072"/>
              <a:ext cx="336930" cy="34535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sp>
          <p:nvSpPr>
            <p:cNvPr id="26" name="Oval 55"/>
            <p:cNvSpPr>
              <a:spLocks noChangeArrowheads="1"/>
            </p:cNvSpPr>
            <p:nvPr/>
          </p:nvSpPr>
          <p:spPr bwMode="auto">
            <a:xfrm>
              <a:off x="7287889" y="2630072"/>
              <a:ext cx="336930" cy="3453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/>
          </p:spPr>
          <p:txBody>
            <a:bodyPr anchor="ctr"/>
            <a:lstStyle/>
            <a:p>
              <a:pPr algn="ctr"/>
              <a:endParaRPr lang="zh-CN" altLang="en-US" sz="2000" b="1">
                <a:solidFill>
                  <a:schemeClr val="bg1"/>
                </a:solidFill>
                <a:ea typeface="Arial Unicode MS" panose="020B0604020202020204" pitchFamily="34" charset="-128"/>
              </a:endParaRPr>
            </a:p>
          </p:txBody>
        </p:sp>
        <p:grpSp>
          <p:nvGrpSpPr>
            <p:cNvPr id="27" name="Group 56"/>
            <p:cNvGrpSpPr/>
            <p:nvPr/>
          </p:nvGrpSpPr>
          <p:grpSpPr bwMode="auto">
            <a:xfrm rot="16200000">
              <a:off x="9069405" y="2571109"/>
              <a:ext cx="1292968" cy="1764669"/>
              <a:chOff x="2963" y="2431"/>
              <a:chExt cx="307" cy="419"/>
            </a:xfrm>
          </p:grpSpPr>
          <p:sp>
            <p:nvSpPr>
              <p:cNvPr id="28" name="Freeform 57"/>
              <p:cNvSpPr/>
              <p:nvPr/>
            </p:nvSpPr>
            <p:spPr bwMode="auto">
              <a:xfrm>
                <a:off x="3068" y="2715"/>
                <a:ext cx="99" cy="135"/>
              </a:xfrm>
              <a:custGeom>
                <a:avLst/>
                <a:gdLst>
                  <a:gd name="T0" fmla="*/ 0 w 60"/>
                  <a:gd name="T1" fmla="*/ 0 h 82"/>
                  <a:gd name="T2" fmla="*/ 30 w 60"/>
                  <a:gd name="T3" fmla="*/ 82 h 82"/>
                  <a:gd name="T4" fmla="*/ 60 w 60"/>
                  <a:gd name="T5" fmla="*/ 0 h 82"/>
                  <a:gd name="T6" fmla="*/ 30 w 60"/>
                  <a:gd name="T7" fmla="*/ 3 h 82"/>
                  <a:gd name="T8" fmla="*/ 0 w 60"/>
                  <a:gd name="T9" fmla="*/ 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82">
                    <a:moveTo>
                      <a:pt x="0" y="0"/>
                    </a:moveTo>
                    <a:cubicBezTo>
                      <a:pt x="30" y="82"/>
                      <a:pt x="30" y="82"/>
                      <a:pt x="30" y="82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50" y="2"/>
                      <a:pt x="40" y="3"/>
                      <a:pt x="30" y="3"/>
                    </a:cubicBezTo>
                    <a:cubicBezTo>
                      <a:pt x="20" y="3"/>
                      <a:pt x="10" y="2"/>
                      <a:pt x="0" y="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ea typeface="Arial Unicode MS" panose="020B0604020202020204" pitchFamily="34" charset="-128"/>
                </a:endParaRPr>
              </a:p>
            </p:txBody>
          </p:sp>
          <p:sp>
            <p:nvSpPr>
              <p:cNvPr id="29" name="Freeform 58"/>
              <p:cNvSpPr/>
              <p:nvPr/>
            </p:nvSpPr>
            <p:spPr bwMode="auto">
              <a:xfrm>
                <a:off x="2963" y="2431"/>
                <a:ext cx="307" cy="289"/>
              </a:xfrm>
              <a:custGeom>
                <a:avLst/>
                <a:gdLst>
                  <a:gd name="T0" fmla="*/ 0 w 187"/>
                  <a:gd name="T1" fmla="*/ 0 h 176"/>
                  <a:gd name="T2" fmla="*/ 64 w 187"/>
                  <a:gd name="T3" fmla="*/ 173 h 176"/>
                  <a:gd name="T4" fmla="*/ 94 w 187"/>
                  <a:gd name="T5" fmla="*/ 176 h 176"/>
                  <a:gd name="T6" fmla="*/ 124 w 187"/>
                  <a:gd name="T7" fmla="*/ 173 h 176"/>
                  <a:gd name="T8" fmla="*/ 187 w 187"/>
                  <a:gd name="T9" fmla="*/ 0 h 176"/>
                  <a:gd name="T10" fmla="*/ 0 w 187"/>
                  <a:gd name="T11" fmla="*/ 0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7" h="176">
                    <a:moveTo>
                      <a:pt x="0" y="0"/>
                    </a:moveTo>
                    <a:cubicBezTo>
                      <a:pt x="64" y="173"/>
                      <a:pt x="64" y="173"/>
                      <a:pt x="64" y="173"/>
                    </a:cubicBezTo>
                    <a:cubicBezTo>
                      <a:pt x="74" y="175"/>
                      <a:pt x="84" y="176"/>
                      <a:pt x="94" y="176"/>
                    </a:cubicBezTo>
                    <a:cubicBezTo>
                      <a:pt x="104" y="176"/>
                      <a:pt x="114" y="175"/>
                      <a:pt x="124" y="173"/>
                    </a:cubicBezTo>
                    <a:cubicBezTo>
                      <a:pt x="187" y="0"/>
                      <a:pt x="187" y="0"/>
                      <a:pt x="187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>
                  <a:ea typeface="Arial Unicode MS" panose="020B0604020202020204" pitchFamily="34" charset="-128"/>
                </a:endParaRPr>
              </a:p>
            </p:txBody>
          </p:sp>
        </p:grpSp>
      </p:grpSp>
      <p:grpSp>
        <p:nvGrpSpPr>
          <p:cNvPr id="34" name="Group 33"/>
          <p:cNvGrpSpPr/>
          <p:nvPr/>
        </p:nvGrpSpPr>
        <p:grpSpPr>
          <a:xfrm>
            <a:off x="1695088" y="4342091"/>
            <a:ext cx="2029402" cy="1354218"/>
            <a:chOff x="553361" y="1219042"/>
            <a:chExt cx="2312676" cy="1543246"/>
          </a:xfrm>
        </p:grpSpPr>
        <p:sp>
          <p:nvSpPr>
            <p:cNvPr id="35" name="TextBox 34"/>
            <p:cNvSpPr txBox="1"/>
            <p:nvPr/>
          </p:nvSpPr>
          <p:spPr>
            <a:xfrm>
              <a:off x="553361" y="1219042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bg1">
                      <a:lumMod val="7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235137" y="4342091"/>
            <a:ext cx="2029402" cy="1354218"/>
            <a:chOff x="553361" y="1219042"/>
            <a:chExt cx="2312676" cy="1543246"/>
          </a:xfrm>
        </p:grpSpPr>
        <p:sp>
          <p:nvSpPr>
            <p:cNvPr id="41" name="TextBox 40"/>
            <p:cNvSpPr txBox="1"/>
            <p:nvPr/>
          </p:nvSpPr>
          <p:spPr>
            <a:xfrm>
              <a:off x="553361" y="1219042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bg1">
                      <a:lumMod val="7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8568822" y="4342091"/>
            <a:ext cx="2029402" cy="1354218"/>
            <a:chOff x="553361" y="1219042"/>
            <a:chExt cx="2312676" cy="1543246"/>
          </a:xfrm>
        </p:grpSpPr>
        <p:sp>
          <p:nvSpPr>
            <p:cNvPr id="44" name="TextBox 43"/>
            <p:cNvSpPr txBox="1"/>
            <p:nvPr/>
          </p:nvSpPr>
          <p:spPr>
            <a:xfrm>
              <a:off x="553361" y="1219042"/>
              <a:ext cx="2312676" cy="596254"/>
            </a:xfrm>
            <a:prstGeom prst="rect">
              <a:avLst/>
            </a:prstGeom>
            <a:noFill/>
          </p:spPr>
          <p:txBody>
            <a:bodyPr wrap="none" lIns="0" rtlCol="0" anchor="ctr">
              <a:spAutoFit/>
            </a:bodyPr>
            <a:lstStyle/>
            <a:p>
              <a:r>
                <a:rPr lang="en-US" sz="2800" b="1" dirty="0">
                  <a:solidFill>
                    <a:schemeClr val="bg1"/>
                  </a:solidFill>
                </a:rPr>
                <a:t>Lorem Ipsum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59193" y="1815296"/>
              <a:ext cx="2191611" cy="946992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/>
            <a:p>
              <a:pPr algn="just"/>
              <a:r>
                <a:rPr lang="en-US" sz="1200">
                  <a:solidFill>
                    <a:schemeClr val="bg1">
                      <a:lumMod val="75000"/>
                    </a:schemeClr>
                  </a:solidFill>
                </a:rPr>
                <a:t>Lorem ipsum dolor sit amet, at pede luctus vel gravida, nonummy massa rutrum lorem volutpat, a nunc ornari.</a:t>
              </a:r>
              <a:endParaRPr lang="en-US" sz="12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sp>
        <p:nvSpPr>
          <p:cNvPr id="59" name="Freeform 299"/>
          <p:cNvSpPr/>
          <p:nvPr/>
        </p:nvSpPr>
        <p:spPr>
          <a:xfrm>
            <a:off x="4588557" y="4316085"/>
            <a:ext cx="527562" cy="575232"/>
          </a:xfrm>
          <a:custGeom>
            <a:avLst/>
            <a:gdLst>
              <a:gd name="connsiteX0" fmla="*/ 73103 w 297485"/>
              <a:gd name="connsiteY0" fmla="*/ 148745 h 324532"/>
              <a:gd name="connsiteX1" fmla="*/ 81977 w 297485"/>
              <a:gd name="connsiteY1" fmla="*/ 153288 h 324532"/>
              <a:gd name="connsiteX2" fmla="*/ 97718 w 297485"/>
              <a:gd name="connsiteY2" fmla="*/ 163429 h 324532"/>
              <a:gd name="connsiteX3" fmla="*/ 120536 w 297485"/>
              <a:gd name="connsiteY3" fmla="*/ 173571 h 324532"/>
              <a:gd name="connsiteX4" fmla="*/ 148743 w 297485"/>
              <a:gd name="connsiteY4" fmla="*/ 178114 h 324532"/>
              <a:gd name="connsiteX5" fmla="*/ 176949 w 297485"/>
              <a:gd name="connsiteY5" fmla="*/ 173571 h 324532"/>
              <a:gd name="connsiteX6" fmla="*/ 199768 w 297485"/>
              <a:gd name="connsiteY6" fmla="*/ 163429 h 324532"/>
              <a:gd name="connsiteX7" fmla="*/ 215508 w 297485"/>
              <a:gd name="connsiteY7" fmla="*/ 153288 h 324532"/>
              <a:gd name="connsiteX8" fmla="*/ 224382 w 297485"/>
              <a:gd name="connsiteY8" fmla="*/ 148745 h 324532"/>
              <a:gd name="connsiteX9" fmla="*/ 247940 w 297485"/>
              <a:gd name="connsiteY9" fmla="*/ 152971 h 324532"/>
              <a:gd name="connsiteX10" fmla="*/ 266005 w 297485"/>
              <a:gd name="connsiteY10" fmla="*/ 164275 h 324532"/>
              <a:gd name="connsiteX11" fmla="*/ 279104 w 297485"/>
              <a:gd name="connsiteY11" fmla="*/ 181388 h 324532"/>
              <a:gd name="connsiteX12" fmla="*/ 288189 w 297485"/>
              <a:gd name="connsiteY12" fmla="*/ 201988 h 324532"/>
              <a:gd name="connsiteX13" fmla="*/ 293788 w 297485"/>
              <a:gd name="connsiteY13" fmla="*/ 224913 h 324532"/>
              <a:gd name="connsiteX14" fmla="*/ 296746 w 297485"/>
              <a:gd name="connsiteY14" fmla="*/ 247942 h 324532"/>
              <a:gd name="connsiteX15" fmla="*/ 297485 w 297485"/>
              <a:gd name="connsiteY15" fmla="*/ 269810 h 324532"/>
              <a:gd name="connsiteX16" fmla="*/ 282061 w 297485"/>
              <a:gd name="connsiteY16" fmla="*/ 309848 h 324532"/>
              <a:gd name="connsiteX17" fmla="*/ 241073 w 297485"/>
              <a:gd name="connsiteY17" fmla="*/ 324532 h 324532"/>
              <a:gd name="connsiteX18" fmla="*/ 56412 w 297485"/>
              <a:gd name="connsiteY18" fmla="*/ 324532 h 324532"/>
              <a:gd name="connsiteX19" fmla="*/ 15423 w 297485"/>
              <a:gd name="connsiteY19" fmla="*/ 309848 h 324532"/>
              <a:gd name="connsiteX20" fmla="*/ 0 w 297485"/>
              <a:gd name="connsiteY20" fmla="*/ 269810 h 324532"/>
              <a:gd name="connsiteX21" fmla="*/ 740 w 297485"/>
              <a:gd name="connsiteY21" fmla="*/ 247942 h 324532"/>
              <a:gd name="connsiteX22" fmla="*/ 3698 w 297485"/>
              <a:gd name="connsiteY22" fmla="*/ 224913 h 324532"/>
              <a:gd name="connsiteX23" fmla="*/ 9296 w 297485"/>
              <a:gd name="connsiteY23" fmla="*/ 201988 h 324532"/>
              <a:gd name="connsiteX24" fmla="*/ 18382 w 297485"/>
              <a:gd name="connsiteY24" fmla="*/ 181388 h 324532"/>
              <a:gd name="connsiteX25" fmla="*/ 31481 w 297485"/>
              <a:gd name="connsiteY25" fmla="*/ 164275 h 324532"/>
              <a:gd name="connsiteX26" fmla="*/ 49546 w 297485"/>
              <a:gd name="connsiteY26" fmla="*/ 152971 h 324532"/>
              <a:gd name="connsiteX27" fmla="*/ 73103 w 297485"/>
              <a:gd name="connsiteY27" fmla="*/ 148745 h 324532"/>
              <a:gd name="connsiteX28" fmla="*/ 148743 w 297485"/>
              <a:gd name="connsiteY28" fmla="*/ 0 h 324532"/>
              <a:gd name="connsiteX29" fmla="*/ 206106 w 297485"/>
              <a:gd name="connsiteY29" fmla="*/ 23770 h 324532"/>
              <a:gd name="connsiteX30" fmla="*/ 229875 w 297485"/>
              <a:gd name="connsiteY30" fmla="*/ 81133 h 324532"/>
              <a:gd name="connsiteX31" fmla="*/ 206106 w 297485"/>
              <a:gd name="connsiteY31" fmla="*/ 138496 h 324532"/>
              <a:gd name="connsiteX32" fmla="*/ 148743 w 297485"/>
              <a:gd name="connsiteY32" fmla="*/ 162266 h 324532"/>
              <a:gd name="connsiteX33" fmla="*/ 91379 w 297485"/>
              <a:gd name="connsiteY33" fmla="*/ 138496 h 324532"/>
              <a:gd name="connsiteX34" fmla="*/ 67610 w 297485"/>
              <a:gd name="connsiteY34" fmla="*/ 81133 h 324532"/>
              <a:gd name="connsiteX35" fmla="*/ 91379 w 297485"/>
              <a:gd name="connsiteY35" fmla="*/ 23770 h 324532"/>
              <a:gd name="connsiteX36" fmla="*/ 148743 w 297485"/>
              <a:gd name="connsiteY36" fmla="*/ 0 h 324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97485" h="324532">
                <a:moveTo>
                  <a:pt x="73103" y="148745"/>
                </a:moveTo>
                <a:cubicBezTo>
                  <a:pt x="74372" y="148745"/>
                  <a:pt x="77330" y="150259"/>
                  <a:pt x="81977" y="153288"/>
                </a:cubicBezTo>
                <a:cubicBezTo>
                  <a:pt x="86626" y="156316"/>
                  <a:pt x="91872" y="159697"/>
                  <a:pt x="97718" y="163429"/>
                </a:cubicBezTo>
                <a:cubicBezTo>
                  <a:pt x="103564" y="167162"/>
                  <a:pt x="111170" y="170542"/>
                  <a:pt x="120536" y="173571"/>
                </a:cubicBezTo>
                <a:cubicBezTo>
                  <a:pt x="129903" y="176599"/>
                  <a:pt x="139306" y="178114"/>
                  <a:pt x="148743" y="178114"/>
                </a:cubicBezTo>
                <a:cubicBezTo>
                  <a:pt x="158180" y="178114"/>
                  <a:pt x="167582" y="176599"/>
                  <a:pt x="176949" y="173571"/>
                </a:cubicBezTo>
                <a:cubicBezTo>
                  <a:pt x="186315" y="170542"/>
                  <a:pt x="193922" y="167162"/>
                  <a:pt x="199768" y="163429"/>
                </a:cubicBezTo>
                <a:cubicBezTo>
                  <a:pt x="205613" y="159697"/>
                  <a:pt x="210860" y="156316"/>
                  <a:pt x="215508" y="153288"/>
                </a:cubicBezTo>
                <a:cubicBezTo>
                  <a:pt x="220157" y="150259"/>
                  <a:pt x="223115" y="148745"/>
                  <a:pt x="224382" y="148745"/>
                </a:cubicBezTo>
                <a:cubicBezTo>
                  <a:pt x="232974" y="148745"/>
                  <a:pt x="240827" y="150154"/>
                  <a:pt x="247940" y="152971"/>
                </a:cubicBezTo>
                <a:cubicBezTo>
                  <a:pt x="255053" y="155788"/>
                  <a:pt x="261074" y="159556"/>
                  <a:pt x="266005" y="164275"/>
                </a:cubicBezTo>
                <a:cubicBezTo>
                  <a:pt x="270935" y="168993"/>
                  <a:pt x="275301" y="174697"/>
                  <a:pt x="279104" y="181388"/>
                </a:cubicBezTo>
                <a:cubicBezTo>
                  <a:pt x="282907" y="188079"/>
                  <a:pt x="285935" y="194946"/>
                  <a:pt x="288189" y="201988"/>
                </a:cubicBezTo>
                <a:cubicBezTo>
                  <a:pt x="290443" y="209031"/>
                  <a:pt x="292309" y="216673"/>
                  <a:pt x="293788" y="224913"/>
                </a:cubicBezTo>
                <a:cubicBezTo>
                  <a:pt x="295267" y="233152"/>
                  <a:pt x="296253" y="240829"/>
                  <a:pt x="296746" y="247942"/>
                </a:cubicBezTo>
                <a:cubicBezTo>
                  <a:pt x="297238" y="255056"/>
                  <a:pt x="297485" y="262344"/>
                  <a:pt x="297485" y="269810"/>
                </a:cubicBezTo>
                <a:cubicBezTo>
                  <a:pt x="297485" y="286713"/>
                  <a:pt x="292344" y="300059"/>
                  <a:pt x="282061" y="309848"/>
                </a:cubicBezTo>
                <a:cubicBezTo>
                  <a:pt x="271779" y="319638"/>
                  <a:pt x="258116" y="324532"/>
                  <a:pt x="241073" y="324532"/>
                </a:cubicBezTo>
                <a:lnTo>
                  <a:pt x="56412" y="324532"/>
                </a:lnTo>
                <a:cubicBezTo>
                  <a:pt x="39368" y="324532"/>
                  <a:pt x="25706" y="319638"/>
                  <a:pt x="15423" y="309848"/>
                </a:cubicBezTo>
                <a:cubicBezTo>
                  <a:pt x="5141" y="300059"/>
                  <a:pt x="0" y="286713"/>
                  <a:pt x="0" y="269810"/>
                </a:cubicBezTo>
                <a:cubicBezTo>
                  <a:pt x="0" y="262344"/>
                  <a:pt x="246" y="255056"/>
                  <a:pt x="740" y="247942"/>
                </a:cubicBezTo>
                <a:cubicBezTo>
                  <a:pt x="1232" y="240829"/>
                  <a:pt x="2219" y="233152"/>
                  <a:pt x="3698" y="224913"/>
                </a:cubicBezTo>
                <a:cubicBezTo>
                  <a:pt x="5177" y="216673"/>
                  <a:pt x="7043" y="209031"/>
                  <a:pt x="9296" y="201988"/>
                </a:cubicBezTo>
                <a:cubicBezTo>
                  <a:pt x="11550" y="194946"/>
                  <a:pt x="14579" y="188079"/>
                  <a:pt x="18382" y="181388"/>
                </a:cubicBezTo>
                <a:cubicBezTo>
                  <a:pt x="22184" y="174697"/>
                  <a:pt x="26551" y="168993"/>
                  <a:pt x="31481" y="164275"/>
                </a:cubicBezTo>
                <a:cubicBezTo>
                  <a:pt x="36411" y="159556"/>
                  <a:pt x="42432" y="155788"/>
                  <a:pt x="49546" y="152971"/>
                </a:cubicBezTo>
                <a:cubicBezTo>
                  <a:pt x="56659" y="150154"/>
                  <a:pt x="64511" y="148745"/>
                  <a:pt x="73103" y="148745"/>
                </a:cubicBezTo>
                <a:close/>
                <a:moveTo>
                  <a:pt x="148743" y="0"/>
                </a:moveTo>
                <a:cubicBezTo>
                  <a:pt x="171139" y="0"/>
                  <a:pt x="190259" y="7923"/>
                  <a:pt x="206106" y="23770"/>
                </a:cubicBezTo>
                <a:cubicBezTo>
                  <a:pt x="221952" y="39616"/>
                  <a:pt x="229875" y="58736"/>
                  <a:pt x="229875" y="81133"/>
                </a:cubicBezTo>
                <a:cubicBezTo>
                  <a:pt x="229875" y="103529"/>
                  <a:pt x="221952" y="122650"/>
                  <a:pt x="206106" y="138496"/>
                </a:cubicBezTo>
                <a:cubicBezTo>
                  <a:pt x="190259" y="154342"/>
                  <a:pt x="171139" y="162266"/>
                  <a:pt x="148743" y="162266"/>
                </a:cubicBezTo>
                <a:cubicBezTo>
                  <a:pt x="126347" y="162266"/>
                  <a:pt x="107226" y="154342"/>
                  <a:pt x="91379" y="138496"/>
                </a:cubicBezTo>
                <a:cubicBezTo>
                  <a:pt x="75533" y="122650"/>
                  <a:pt x="67610" y="103529"/>
                  <a:pt x="67610" y="81133"/>
                </a:cubicBezTo>
                <a:cubicBezTo>
                  <a:pt x="67610" y="58736"/>
                  <a:pt x="75533" y="39616"/>
                  <a:pt x="91379" y="23770"/>
                </a:cubicBezTo>
                <a:cubicBezTo>
                  <a:pt x="107226" y="7923"/>
                  <a:pt x="126347" y="0"/>
                  <a:pt x="14874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60" name="Freeform 386"/>
          <p:cNvSpPr/>
          <p:nvPr/>
        </p:nvSpPr>
        <p:spPr>
          <a:xfrm>
            <a:off x="7733150" y="4342091"/>
            <a:ext cx="711536" cy="567365"/>
          </a:xfrm>
          <a:custGeom>
            <a:avLst/>
            <a:gdLst>
              <a:gd name="connsiteX0" fmla="*/ 90147 w 534968"/>
              <a:gd name="connsiteY0" fmla="*/ 54088 h 426791"/>
              <a:gd name="connsiteX1" fmla="*/ 64652 w 534968"/>
              <a:gd name="connsiteY1" fmla="*/ 64652 h 426791"/>
              <a:gd name="connsiteX2" fmla="*/ 54089 w 534968"/>
              <a:gd name="connsiteY2" fmla="*/ 90147 h 426791"/>
              <a:gd name="connsiteX3" fmla="*/ 64652 w 534968"/>
              <a:gd name="connsiteY3" fmla="*/ 115642 h 426791"/>
              <a:gd name="connsiteX4" fmla="*/ 90147 w 534968"/>
              <a:gd name="connsiteY4" fmla="*/ 126206 h 426791"/>
              <a:gd name="connsiteX5" fmla="*/ 115642 w 534968"/>
              <a:gd name="connsiteY5" fmla="*/ 115642 h 426791"/>
              <a:gd name="connsiteX6" fmla="*/ 126206 w 534968"/>
              <a:gd name="connsiteY6" fmla="*/ 90147 h 426791"/>
              <a:gd name="connsiteX7" fmla="*/ 115642 w 534968"/>
              <a:gd name="connsiteY7" fmla="*/ 64652 h 426791"/>
              <a:gd name="connsiteX8" fmla="*/ 90147 w 534968"/>
              <a:gd name="connsiteY8" fmla="*/ 54088 h 426791"/>
              <a:gd name="connsiteX9" fmla="*/ 198325 w 534968"/>
              <a:gd name="connsiteY9" fmla="*/ 0 h 426791"/>
              <a:gd name="connsiteX10" fmla="*/ 261428 w 534968"/>
              <a:gd name="connsiteY10" fmla="*/ 0 h 426791"/>
              <a:gd name="connsiteX11" fmla="*/ 294387 w 534968"/>
              <a:gd name="connsiteY11" fmla="*/ 7465 h 426791"/>
              <a:gd name="connsiteX12" fmla="*/ 323122 w 534968"/>
              <a:gd name="connsiteY12" fmla="*/ 25636 h 426791"/>
              <a:gd name="connsiteX13" fmla="*/ 524545 w 534968"/>
              <a:gd name="connsiteY13" fmla="*/ 226777 h 426791"/>
              <a:gd name="connsiteX14" fmla="*/ 534968 w 534968"/>
              <a:gd name="connsiteY14" fmla="*/ 252412 h 426791"/>
              <a:gd name="connsiteX15" fmla="*/ 524545 w 534968"/>
              <a:gd name="connsiteY15" fmla="*/ 277766 h 426791"/>
              <a:gd name="connsiteX16" fmla="*/ 386225 w 534968"/>
              <a:gd name="connsiteY16" fmla="*/ 416368 h 426791"/>
              <a:gd name="connsiteX17" fmla="*/ 360590 w 534968"/>
              <a:gd name="connsiteY17" fmla="*/ 426791 h 426791"/>
              <a:gd name="connsiteX18" fmla="*/ 343969 w 534968"/>
              <a:gd name="connsiteY18" fmla="*/ 422847 h 426791"/>
              <a:gd name="connsiteX19" fmla="*/ 329038 w 534968"/>
              <a:gd name="connsiteY19" fmla="*/ 410170 h 426791"/>
              <a:gd name="connsiteX20" fmla="*/ 461442 w 534968"/>
              <a:gd name="connsiteY20" fmla="*/ 277766 h 426791"/>
              <a:gd name="connsiteX21" fmla="*/ 471865 w 534968"/>
              <a:gd name="connsiteY21" fmla="*/ 252412 h 426791"/>
              <a:gd name="connsiteX22" fmla="*/ 461442 w 534968"/>
              <a:gd name="connsiteY22" fmla="*/ 226777 h 426791"/>
              <a:gd name="connsiteX23" fmla="*/ 260019 w 534968"/>
              <a:gd name="connsiteY23" fmla="*/ 25636 h 426791"/>
              <a:gd name="connsiteX24" fmla="*/ 231284 w 534968"/>
              <a:gd name="connsiteY24" fmla="*/ 7465 h 426791"/>
              <a:gd name="connsiteX25" fmla="*/ 198325 w 534968"/>
              <a:gd name="connsiteY25" fmla="*/ 0 h 426791"/>
              <a:gd name="connsiteX26" fmla="*/ 36059 w 534968"/>
              <a:gd name="connsiteY26" fmla="*/ 0 h 426791"/>
              <a:gd name="connsiteX27" fmla="*/ 153251 w 534968"/>
              <a:gd name="connsiteY27" fmla="*/ 0 h 426791"/>
              <a:gd name="connsiteX28" fmla="*/ 186211 w 534968"/>
              <a:gd name="connsiteY28" fmla="*/ 7465 h 426791"/>
              <a:gd name="connsiteX29" fmla="*/ 214945 w 534968"/>
              <a:gd name="connsiteY29" fmla="*/ 25636 h 426791"/>
              <a:gd name="connsiteX30" fmla="*/ 416368 w 534968"/>
              <a:gd name="connsiteY30" fmla="*/ 226777 h 426791"/>
              <a:gd name="connsiteX31" fmla="*/ 426791 w 534968"/>
              <a:gd name="connsiteY31" fmla="*/ 252412 h 426791"/>
              <a:gd name="connsiteX32" fmla="*/ 416368 w 534968"/>
              <a:gd name="connsiteY32" fmla="*/ 277766 h 426791"/>
              <a:gd name="connsiteX33" fmla="*/ 278048 w 534968"/>
              <a:gd name="connsiteY33" fmla="*/ 416368 h 426791"/>
              <a:gd name="connsiteX34" fmla="*/ 252413 w 534968"/>
              <a:gd name="connsiteY34" fmla="*/ 426791 h 426791"/>
              <a:gd name="connsiteX35" fmla="*/ 227059 w 534968"/>
              <a:gd name="connsiteY35" fmla="*/ 416368 h 426791"/>
              <a:gd name="connsiteX36" fmla="*/ 25636 w 534968"/>
              <a:gd name="connsiteY36" fmla="*/ 214663 h 426791"/>
              <a:gd name="connsiteX37" fmla="*/ 7465 w 534968"/>
              <a:gd name="connsiteY37" fmla="*/ 186210 h 426791"/>
              <a:gd name="connsiteX38" fmla="*/ 0 w 534968"/>
              <a:gd name="connsiteY38" fmla="*/ 153250 h 426791"/>
              <a:gd name="connsiteX39" fmla="*/ 0 w 534968"/>
              <a:gd name="connsiteY39" fmla="*/ 36059 h 426791"/>
              <a:gd name="connsiteX40" fmla="*/ 10705 w 534968"/>
              <a:gd name="connsiteY40" fmla="*/ 10705 h 426791"/>
              <a:gd name="connsiteX41" fmla="*/ 36059 w 534968"/>
              <a:gd name="connsiteY41" fmla="*/ 0 h 426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34968" h="426791">
                <a:moveTo>
                  <a:pt x="90147" y="54088"/>
                </a:moveTo>
                <a:cubicBezTo>
                  <a:pt x="80193" y="54088"/>
                  <a:pt x="71696" y="57610"/>
                  <a:pt x="64652" y="64652"/>
                </a:cubicBezTo>
                <a:cubicBezTo>
                  <a:pt x="57610" y="71695"/>
                  <a:pt x="54089" y="80194"/>
                  <a:pt x="54089" y="90147"/>
                </a:cubicBezTo>
                <a:cubicBezTo>
                  <a:pt x="54089" y="100101"/>
                  <a:pt x="57610" y="108599"/>
                  <a:pt x="64652" y="115642"/>
                </a:cubicBezTo>
                <a:cubicBezTo>
                  <a:pt x="71696" y="122685"/>
                  <a:pt x="80193" y="126206"/>
                  <a:pt x="90147" y="126206"/>
                </a:cubicBezTo>
                <a:cubicBezTo>
                  <a:pt x="100101" y="126206"/>
                  <a:pt x="108600" y="122685"/>
                  <a:pt x="115642" y="115642"/>
                </a:cubicBezTo>
                <a:cubicBezTo>
                  <a:pt x="122685" y="108599"/>
                  <a:pt x="126206" y="100101"/>
                  <a:pt x="126206" y="90147"/>
                </a:cubicBezTo>
                <a:cubicBezTo>
                  <a:pt x="126206" y="80194"/>
                  <a:pt x="122685" y="71695"/>
                  <a:pt x="115642" y="64652"/>
                </a:cubicBezTo>
                <a:cubicBezTo>
                  <a:pt x="108600" y="57610"/>
                  <a:pt x="100101" y="54088"/>
                  <a:pt x="90147" y="54088"/>
                </a:cubicBezTo>
                <a:close/>
                <a:moveTo>
                  <a:pt x="198325" y="0"/>
                </a:moveTo>
                <a:lnTo>
                  <a:pt x="261428" y="0"/>
                </a:lnTo>
                <a:cubicBezTo>
                  <a:pt x="271381" y="0"/>
                  <a:pt x="282368" y="2488"/>
                  <a:pt x="294387" y="7465"/>
                </a:cubicBezTo>
                <a:cubicBezTo>
                  <a:pt x="306407" y="12442"/>
                  <a:pt x="315985" y="18499"/>
                  <a:pt x="323122" y="25636"/>
                </a:cubicBezTo>
                <a:lnTo>
                  <a:pt x="524545" y="226777"/>
                </a:lnTo>
                <a:cubicBezTo>
                  <a:pt x="531494" y="234101"/>
                  <a:pt x="534968" y="242647"/>
                  <a:pt x="534968" y="252412"/>
                </a:cubicBezTo>
                <a:cubicBezTo>
                  <a:pt x="534968" y="262366"/>
                  <a:pt x="531494" y="270818"/>
                  <a:pt x="524545" y="277766"/>
                </a:cubicBezTo>
                <a:lnTo>
                  <a:pt x="386225" y="416368"/>
                </a:lnTo>
                <a:cubicBezTo>
                  <a:pt x="378901" y="423317"/>
                  <a:pt x="370355" y="426791"/>
                  <a:pt x="360590" y="426791"/>
                </a:cubicBezTo>
                <a:cubicBezTo>
                  <a:pt x="353828" y="426791"/>
                  <a:pt x="348287" y="425477"/>
                  <a:pt x="343969" y="422847"/>
                </a:cubicBezTo>
                <a:cubicBezTo>
                  <a:pt x="339649" y="420218"/>
                  <a:pt x="334672" y="415992"/>
                  <a:pt x="329038" y="410170"/>
                </a:cubicBezTo>
                <a:lnTo>
                  <a:pt x="461442" y="277766"/>
                </a:lnTo>
                <a:cubicBezTo>
                  <a:pt x="468391" y="270818"/>
                  <a:pt x="471865" y="262366"/>
                  <a:pt x="471865" y="252412"/>
                </a:cubicBezTo>
                <a:cubicBezTo>
                  <a:pt x="471865" y="242647"/>
                  <a:pt x="468391" y="234101"/>
                  <a:pt x="461442" y="226777"/>
                </a:cubicBezTo>
                <a:lnTo>
                  <a:pt x="260019" y="25636"/>
                </a:lnTo>
                <a:cubicBezTo>
                  <a:pt x="252882" y="18499"/>
                  <a:pt x="243304" y="12442"/>
                  <a:pt x="231284" y="7465"/>
                </a:cubicBezTo>
                <a:cubicBezTo>
                  <a:pt x="219265" y="2488"/>
                  <a:pt x="208277" y="0"/>
                  <a:pt x="198325" y="0"/>
                </a:cubicBezTo>
                <a:close/>
                <a:moveTo>
                  <a:pt x="36059" y="0"/>
                </a:moveTo>
                <a:lnTo>
                  <a:pt x="153251" y="0"/>
                </a:lnTo>
                <a:cubicBezTo>
                  <a:pt x="163204" y="0"/>
                  <a:pt x="174191" y="2488"/>
                  <a:pt x="186211" y="7465"/>
                </a:cubicBezTo>
                <a:cubicBezTo>
                  <a:pt x="198230" y="12442"/>
                  <a:pt x="207808" y="18499"/>
                  <a:pt x="214945" y="25636"/>
                </a:cubicBezTo>
                <a:lnTo>
                  <a:pt x="416368" y="226777"/>
                </a:lnTo>
                <a:cubicBezTo>
                  <a:pt x="423317" y="234101"/>
                  <a:pt x="426791" y="242647"/>
                  <a:pt x="426791" y="252412"/>
                </a:cubicBezTo>
                <a:cubicBezTo>
                  <a:pt x="426791" y="262366"/>
                  <a:pt x="423317" y="270818"/>
                  <a:pt x="416368" y="277766"/>
                </a:cubicBezTo>
                <a:lnTo>
                  <a:pt x="278048" y="416368"/>
                </a:lnTo>
                <a:cubicBezTo>
                  <a:pt x="270724" y="423317"/>
                  <a:pt x="262178" y="426791"/>
                  <a:pt x="252413" y="426791"/>
                </a:cubicBezTo>
                <a:cubicBezTo>
                  <a:pt x="242458" y="426791"/>
                  <a:pt x="234007" y="423317"/>
                  <a:pt x="227059" y="416368"/>
                </a:cubicBezTo>
                <a:lnTo>
                  <a:pt x="25636" y="214663"/>
                </a:lnTo>
                <a:cubicBezTo>
                  <a:pt x="18499" y="207714"/>
                  <a:pt x="12442" y="198230"/>
                  <a:pt x="7465" y="186210"/>
                </a:cubicBezTo>
                <a:cubicBezTo>
                  <a:pt x="2488" y="174191"/>
                  <a:pt x="0" y="163204"/>
                  <a:pt x="0" y="153250"/>
                </a:cubicBezTo>
                <a:lnTo>
                  <a:pt x="0" y="36059"/>
                </a:lnTo>
                <a:cubicBezTo>
                  <a:pt x="0" y="26293"/>
                  <a:pt x="3568" y="17842"/>
                  <a:pt x="10705" y="10705"/>
                </a:cubicBezTo>
                <a:cubicBezTo>
                  <a:pt x="17841" y="3568"/>
                  <a:pt x="26293" y="0"/>
                  <a:pt x="3605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61" name="Freeform 452"/>
          <p:cNvSpPr/>
          <p:nvPr/>
        </p:nvSpPr>
        <p:spPr>
          <a:xfrm>
            <a:off x="990309" y="4342091"/>
            <a:ext cx="575525" cy="575230"/>
          </a:xfrm>
          <a:custGeom>
            <a:avLst/>
            <a:gdLst/>
            <a:ahLst/>
            <a:cxnLst/>
            <a:rect l="l" t="t" r="r" b="b"/>
            <a:pathLst>
              <a:path w="432708" h="432707">
                <a:moveTo>
                  <a:pt x="216354" y="0"/>
                </a:moveTo>
                <a:cubicBezTo>
                  <a:pt x="255606" y="0"/>
                  <a:pt x="291805" y="9672"/>
                  <a:pt x="324953" y="29016"/>
                </a:cubicBezTo>
                <a:cubicBezTo>
                  <a:pt x="358101" y="48360"/>
                  <a:pt x="384347" y="74606"/>
                  <a:pt x="403691" y="107754"/>
                </a:cubicBezTo>
                <a:cubicBezTo>
                  <a:pt x="423036" y="140902"/>
                  <a:pt x="432708" y="177102"/>
                  <a:pt x="432708" y="216353"/>
                </a:cubicBezTo>
                <a:cubicBezTo>
                  <a:pt x="432708" y="255605"/>
                  <a:pt x="423036" y="291805"/>
                  <a:pt x="403691" y="324953"/>
                </a:cubicBezTo>
                <a:cubicBezTo>
                  <a:pt x="384347" y="358101"/>
                  <a:pt x="358101" y="384347"/>
                  <a:pt x="324953" y="403691"/>
                </a:cubicBezTo>
                <a:cubicBezTo>
                  <a:pt x="291805" y="423035"/>
                  <a:pt x="255606" y="432707"/>
                  <a:pt x="216354" y="432707"/>
                </a:cubicBezTo>
                <a:cubicBezTo>
                  <a:pt x="177102" y="432707"/>
                  <a:pt x="140902" y="423035"/>
                  <a:pt x="107755" y="403691"/>
                </a:cubicBezTo>
                <a:cubicBezTo>
                  <a:pt x="74607" y="384347"/>
                  <a:pt x="48361" y="358101"/>
                  <a:pt x="29017" y="324953"/>
                </a:cubicBezTo>
                <a:cubicBezTo>
                  <a:pt x="9672" y="291805"/>
                  <a:pt x="0" y="255605"/>
                  <a:pt x="0" y="216353"/>
                </a:cubicBezTo>
                <a:cubicBezTo>
                  <a:pt x="0" y="177102"/>
                  <a:pt x="9672" y="140902"/>
                  <a:pt x="29017" y="107754"/>
                </a:cubicBezTo>
                <a:cubicBezTo>
                  <a:pt x="48361" y="74606"/>
                  <a:pt x="74607" y="48360"/>
                  <a:pt x="107755" y="29016"/>
                </a:cubicBezTo>
                <a:cubicBezTo>
                  <a:pt x="140902" y="9672"/>
                  <a:pt x="177102" y="0"/>
                  <a:pt x="216354" y="0"/>
                </a:cubicBezTo>
                <a:close/>
                <a:moveTo>
                  <a:pt x="185366" y="72118"/>
                </a:moveTo>
                <a:cubicBezTo>
                  <a:pt x="182736" y="72118"/>
                  <a:pt x="180483" y="72869"/>
                  <a:pt x="178605" y="74371"/>
                </a:cubicBezTo>
                <a:cubicBezTo>
                  <a:pt x="176727" y="75498"/>
                  <a:pt x="175788" y="77188"/>
                  <a:pt x="175788" y="79442"/>
                </a:cubicBezTo>
                <a:lnTo>
                  <a:pt x="180577" y="254384"/>
                </a:lnTo>
                <a:cubicBezTo>
                  <a:pt x="180577" y="256262"/>
                  <a:pt x="181516" y="257906"/>
                  <a:pt x="183394" y="259314"/>
                </a:cubicBezTo>
                <a:cubicBezTo>
                  <a:pt x="185272" y="260723"/>
                  <a:pt x="187525" y="261427"/>
                  <a:pt x="190155" y="261427"/>
                </a:cubicBezTo>
                <a:lnTo>
                  <a:pt x="242271" y="261427"/>
                </a:lnTo>
                <a:cubicBezTo>
                  <a:pt x="244901" y="261427"/>
                  <a:pt x="247107" y="260723"/>
                  <a:pt x="248891" y="259314"/>
                </a:cubicBezTo>
                <a:cubicBezTo>
                  <a:pt x="250676" y="257906"/>
                  <a:pt x="251662" y="256262"/>
                  <a:pt x="251849" y="254384"/>
                </a:cubicBezTo>
                <a:lnTo>
                  <a:pt x="256920" y="79442"/>
                </a:lnTo>
                <a:cubicBezTo>
                  <a:pt x="256920" y="77188"/>
                  <a:pt x="255981" y="75498"/>
                  <a:pt x="254103" y="74371"/>
                </a:cubicBezTo>
                <a:cubicBezTo>
                  <a:pt x="252225" y="72869"/>
                  <a:pt x="249971" y="72118"/>
                  <a:pt x="247342" y="72118"/>
                </a:cubicBezTo>
                <a:lnTo>
                  <a:pt x="185366" y="72118"/>
                </a:lnTo>
                <a:close/>
                <a:moveTo>
                  <a:pt x="189591" y="288471"/>
                </a:moveTo>
                <a:cubicBezTo>
                  <a:pt x="187150" y="288471"/>
                  <a:pt x="184990" y="289410"/>
                  <a:pt x="183112" y="291288"/>
                </a:cubicBezTo>
                <a:cubicBezTo>
                  <a:pt x="181234" y="293167"/>
                  <a:pt x="180295" y="295326"/>
                  <a:pt x="180295" y="297768"/>
                </a:cubicBezTo>
                <a:lnTo>
                  <a:pt x="180295" y="351293"/>
                </a:lnTo>
                <a:cubicBezTo>
                  <a:pt x="180295" y="353734"/>
                  <a:pt x="181234" y="355894"/>
                  <a:pt x="183112" y="357772"/>
                </a:cubicBezTo>
                <a:cubicBezTo>
                  <a:pt x="184990" y="359650"/>
                  <a:pt x="187150" y="360589"/>
                  <a:pt x="189591" y="360589"/>
                </a:cubicBezTo>
                <a:lnTo>
                  <a:pt x="243680" y="360589"/>
                </a:lnTo>
                <a:cubicBezTo>
                  <a:pt x="246121" y="360589"/>
                  <a:pt x="248187" y="359697"/>
                  <a:pt x="249877" y="357913"/>
                </a:cubicBezTo>
                <a:cubicBezTo>
                  <a:pt x="251568" y="356129"/>
                  <a:pt x="252413" y="353922"/>
                  <a:pt x="252413" y="351293"/>
                </a:cubicBezTo>
                <a:lnTo>
                  <a:pt x="252413" y="297768"/>
                </a:lnTo>
                <a:cubicBezTo>
                  <a:pt x="252413" y="295139"/>
                  <a:pt x="251568" y="292932"/>
                  <a:pt x="249877" y="291147"/>
                </a:cubicBezTo>
                <a:cubicBezTo>
                  <a:pt x="248187" y="289363"/>
                  <a:pt x="246121" y="288471"/>
                  <a:pt x="243680" y="288471"/>
                </a:cubicBezTo>
                <a:lnTo>
                  <a:pt x="189591" y="288471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070762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7299</TotalTime>
  <Words>163</Words>
  <PresentationFormat>Widescreen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 Unicode MS</vt:lpstr>
      <vt:lpstr>Arial</vt:lpstr>
      <vt:lpstr>Calibri</vt:lpstr>
      <vt:lpstr>Calibri Light</vt:lpstr>
      <vt:lpstr>Helvetica</vt:lpstr>
      <vt:lpstr>Open Sans</vt:lpstr>
      <vt:lpstr>Template PresentationGo</vt:lpstr>
      <vt:lpstr>Template PresentationGo Dark</vt:lpstr>
      <vt:lpstr>Custom Design</vt:lpstr>
      <vt:lpstr>Infographic Pencil for PowerPoint</vt:lpstr>
      <vt:lpstr>Infographic Pencil for PowerPoint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Infographic Pencil Diagram for PowerPoint</dc:title>
  <dc:creator>PresentationGo.com</dc:creator>
  <dc:description>© Copyright PresentationGo.com</dc:description>
  <dcterms:created xsi:type="dcterms:W3CDTF">2014-11-26T05:14:11Z</dcterms:created>
  <dcterms:modified xsi:type="dcterms:W3CDTF">2017-01-10T19:48:05Z</dcterms:modified>
</cp:coreProperties>
</file>