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24" r:id="rId4"/>
    <p:sldId id="32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115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6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Infographic Pencil for PowerPoint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593777" y="1722080"/>
            <a:ext cx="9004446" cy="1800468"/>
            <a:chOff x="1593777" y="2552157"/>
            <a:chExt cx="9004446" cy="1800468"/>
          </a:xfrm>
        </p:grpSpPr>
        <p:sp>
          <p:nvSpPr>
            <p:cNvPr id="4" name="Rectangle 33"/>
            <p:cNvSpPr>
              <a:spLocks noChangeArrowheads="1"/>
            </p:cNvSpPr>
            <p:nvPr/>
          </p:nvSpPr>
          <p:spPr bwMode="auto">
            <a:xfrm rot="16200000">
              <a:off x="4428198" y="221024"/>
              <a:ext cx="1292968" cy="6464839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5" name="Freeform 34"/>
            <p:cNvSpPr/>
            <p:nvPr/>
          </p:nvSpPr>
          <p:spPr bwMode="auto">
            <a:xfrm rot="16200000">
              <a:off x="4428198" y="221024"/>
              <a:ext cx="1292968" cy="6464839"/>
            </a:xfrm>
            <a:custGeom>
              <a:avLst/>
              <a:gdLst>
                <a:gd name="T0" fmla="*/ 307 w 307"/>
                <a:gd name="T1" fmla="*/ 0 h 1535"/>
                <a:gd name="T2" fmla="*/ 0 w 307"/>
                <a:gd name="T3" fmla="*/ 217 h 1535"/>
                <a:gd name="T4" fmla="*/ 143 w 307"/>
                <a:gd name="T5" fmla="*/ 321 h 1535"/>
                <a:gd name="T6" fmla="*/ 307 w 307"/>
                <a:gd name="T7" fmla="*/ 464 h 1535"/>
                <a:gd name="T8" fmla="*/ 143 w 307"/>
                <a:gd name="T9" fmla="*/ 631 h 1535"/>
                <a:gd name="T10" fmla="*/ 0 w 307"/>
                <a:gd name="T11" fmla="*/ 853 h 1535"/>
                <a:gd name="T12" fmla="*/ 111 w 307"/>
                <a:gd name="T13" fmla="*/ 1058 h 1535"/>
                <a:gd name="T14" fmla="*/ 307 w 307"/>
                <a:gd name="T15" fmla="*/ 957 h 1535"/>
                <a:gd name="T16" fmla="*/ 126 w 307"/>
                <a:gd name="T17" fmla="*/ 1269 h 1535"/>
                <a:gd name="T18" fmla="*/ 307 w 307"/>
                <a:gd name="T19" fmla="*/ 1535 h 1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7" h="1535">
                  <a:moveTo>
                    <a:pt x="307" y="0"/>
                  </a:moveTo>
                  <a:lnTo>
                    <a:pt x="0" y="217"/>
                  </a:lnTo>
                  <a:lnTo>
                    <a:pt x="143" y="321"/>
                  </a:lnTo>
                  <a:lnTo>
                    <a:pt x="307" y="464"/>
                  </a:lnTo>
                  <a:lnTo>
                    <a:pt x="143" y="631"/>
                  </a:lnTo>
                  <a:lnTo>
                    <a:pt x="0" y="853"/>
                  </a:lnTo>
                  <a:lnTo>
                    <a:pt x="111" y="1058"/>
                  </a:lnTo>
                  <a:lnTo>
                    <a:pt x="307" y="957"/>
                  </a:lnTo>
                  <a:lnTo>
                    <a:pt x="126" y="1269"/>
                  </a:lnTo>
                  <a:lnTo>
                    <a:pt x="307" y="1535"/>
                  </a:lnTo>
                </a:path>
              </a:pathLst>
            </a:custGeom>
            <a:noFill/>
            <a:ln w="6350" cap="flat">
              <a:solidFill>
                <a:schemeClr val="tx1">
                  <a:lumMod val="50000"/>
                  <a:lumOff val="5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6" name="Freeform 35"/>
            <p:cNvSpPr/>
            <p:nvPr/>
          </p:nvSpPr>
          <p:spPr bwMode="auto">
            <a:xfrm rot="16200000">
              <a:off x="7100472" y="2893298"/>
              <a:ext cx="1292968" cy="1120291"/>
            </a:xfrm>
            <a:custGeom>
              <a:avLst/>
              <a:gdLst>
                <a:gd name="T0" fmla="*/ 0 w 307"/>
                <a:gd name="T1" fmla="*/ 266 h 266"/>
                <a:gd name="T2" fmla="*/ 126 w 307"/>
                <a:gd name="T3" fmla="*/ 0 h 266"/>
                <a:gd name="T4" fmla="*/ 307 w 307"/>
                <a:gd name="T5" fmla="*/ 64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7" h="266">
                  <a:moveTo>
                    <a:pt x="0" y="266"/>
                  </a:moveTo>
                  <a:lnTo>
                    <a:pt x="126" y="0"/>
                  </a:lnTo>
                  <a:lnTo>
                    <a:pt x="307" y="64"/>
                  </a:lnTo>
                </a:path>
              </a:pathLst>
            </a:custGeom>
            <a:noFill/>
            <a:ln w="6350" cap="flat">
              <a:solidFill>
                <a:schemeClr val="tx1">
                  <a:lumMod val="50000"/>
                  <a:lumOff val="5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7" name="Freeform 36"/>
            <p:cNvSpPr/>
            <p:nvPr/>
          </p:nvSpPr>
          <p:spPr bwMode="auto">
            <a:xfrm rot="16200000">
              <a:off x="3350023" y="2015175"/>
              <a:ext cx="1292968" cy="2876538"/>
            </a:xfrm>
            <a:custGeom>
              <a:avLst/>
              <a:gdLst>
                <a:gd name="T0" fmla="*/ 0 w 307"/>
                <a:gd name="T1" fmla="*/ 683 h 683"/>
                <a:gd name="T2" fmla="*/ 307 w 307"/>
                <a:gd name="T3" fmla="*/ 553 h 683"/>
                <a:gd name="T4" fmla="*/ 143 w 307"/>
                <a:gd name="T5" fmla="*/ 461 h 683"/>
                <a:gd name="T6" fmla="*/ 0 w 307"/>
                <a:gd name="T7" fmla="*/ 345 h 683"/>
                <a:gd name="T8" fmla="*/ 143 w 307"/>
                <a:gd name="T9" fmla="*/ 151 h 683"/>
                <a:gd name="T10" fmla="*/ 307 w 307"/>
                <a:gd name="T11" fmla="*/ 0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683">
                  <a:moveTo>
                    <a:pt x="0" y="683"/>
                  </a:moveTo>
                  <a:lnTo>
                    <a:pt x="307" y="553"/>
                  </a:lnTo>
                  <a:lnTo>
                    <a:pt x="143" y="461"/>
                  </a:lnTo>
                  <a:lnTo>
                    <a:pt x="0" y="345"/>
                  </a:lnTo>
                  <a:lnTo>
                    <a:pt x="143" y="151"/>
                  </a:lnTo>
                  <a:lnTo>
                    <a:pt x="307" y="0"/>
                  </a:lnTo>
                </a:path>
              </a:pathLst>
            </a:custGeom>
            <a:noFill/>
            <a:ln w="6350" cap="flat">
              <a:solidFill>
                <a:schemeClr val="tx1">
                  <a:lumMod val="50000"/>
                  <a:lumOff val="5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8" name="Oval 37"/>
            <p:cNvSpPr>
              <a:spLocks noChangeArrowheads="1"/>
            </p:cNvSpPr>
            <p:nvPr/>
          </p:nvSpPr>
          <p:spPr bwMode="auto">
            <a:xfrm>
              <a:off x="1593777" y="3851442"/>
              <a:ext cx="501183" cy="50118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 altLang="zh-CN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9" name="Oval 38"/>
            <p:cNvSpPr>
              <a:spLocks noChangeArrowheads="1"/>
            </p:cNvSpPr>
            <p:nvPr/>
          </p:nvSpPr>
          <p:spPr bwMode="auto">
            <a:xfrm>
              <a:off x="2945708" y="3253392"/>
              <a:ext cx="501183" cy="49276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10" name="Oval 39"/>
            <p:cNvSpPr>
              <a:spLocks noChangeArrowheads="1"/>
            </p:cNvSpPr>
            <p:nvPr/>
          </p:nvSpPr>
          <p:spPr bwMode="auto">
            <a:xfrm>
              <a:off x="4249204" y="3251286"/>
              <a:ext cx="501183" cy="49697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11" name="Oval 40"/>
            <p:cNvSpPr>
              <a:spLocks noChangeArrowheads="1"/>
            </p:cNvSpPr>
            <p:nvPr/>
          </p:nvSpPr>
          <p:spPr bwMode="auto">
            <a:xfrm>
              <a:off x="5184184" y="3853548"/>
              <a:ext cx="501183" cy="49697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12" name="Oval 41"/>
            <p:cNvSpPr>
              <a:spLocks noChangeArrowheads="1"/>
            </p:cNvSpPr>
            <p:nvPr/>
          </p:nvSpPr>
          <p:spPr bwMode="auto">
            <a:xfrm>
              <a:off x="6058096" y="3388164"/>
              <a:ext cx="492760" cy="49276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13" name="Oval 42"/>
            <p:cNvSpPr>
              <a:spLocks noChangeArrowheads="1"/>
            </p:cNvSpPr>
            <p:nvPr/>
          </p:nvSpPr>
          <p:spPr bwMode="auto">
            <a:xfrm>
              <a:off x="3552181" y="2554262"/>
              <a:ext cx="488548" cy="4969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14" name="Oval 43"/>
            <p:cNvSpPr>
              <a:spLocks noChangeArrowheads="1"/>
            </p:cNvSpPr>
            <p:nvPr/>
          </p:nvSpPr>
          <p:spPr bwMode="auto">
            <a:xfrm>
              <a:off x="5630616" y="2556368"/>
              <a:ext cx="488548" cy="49276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15" name="Oval 44"/>
            <p:cNvSpPr>
              <a:spLocks noChangeArrowheads="1"/>
            </p:cNvSpPr>
            <p:nvPr/>
          </p:nvSpPr>
          <p:spPr bwMode="auto">
            <a:xfrm>
              <a:off x="6942536" y="3316566"/>
              <a:ext cx="488548" cy="49697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16" name="Oval 45"/>
            <p:cNvSpPr>
              <a:spLocks noChangeArrowheads="1"/>
            </p:cNvSpPr>
            <p:nvPr/>
          </p:nvSpPr>
          <p:spPr bwMode="auto">
            <a:xfrm>
              <a:off x="1600094" y="2552157"/>
              <a:ext cx="488548" cy="50118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17" name="Oval 46"/>
            <p:cNvSpPr>
              <a:spLocks noChangeArrowheads="1"/>
            </p:cNvSpPr>
            <p:nvPr/>
          </p:nvSpPr>
          <p:spPr bwMode="auto">
            <a:xfrm>
              <a:off x="1671692" y="3276556"/>
              <a:ext cx="345353" cy="34956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18" name="Oval 47"/>
            <p:cNvSpPr>
              <a:spLocks noChangeArrowheads="1"/>
            </p:cNvSpPr>
            <p:nvPr/>
          </p:nvSpPr>
          <p:spPr bwMode="auto">
            <a:xfrm>
              <a:off x="8056510" y="3853548"/>
              <a:ext cx="501183" cy="49697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19" name="Oval 48"/>
            <p:cNvSpPr>
              <a:spLocks noChangeArrowheads="1"/>
            </p:cNvSpPr>
            <p:nvPr/>
          </p:nvSpPr>
          <p:spPr bwMode="auto">
            <a:xfrm>
              <a:off x="8062828" y="2554262"/>
              <a:ext cx="488548" cy="49697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20" name="Oval 49"/>
            <p:cNvSpPr>
              <a:spLocks noChangeArrowheads="1"/>
            </p:cNvSpPr>
            <p:nvPr/>
          </p:nvSpPr>
          <p:spPr bwMode="auto">
            <a:xfrm>
              <a:off x="8134425" y="3278661"/>
              <a:ext cx="345353" cy="34535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21" name="Oval 50"/>
            <p:cNvSpPr>
              <a:spLocks noChangeArrowheads="1"/>
            </p:cNvSpPr>
            <p:nvPr/>
          </p:nvSpPr>
          <p:spPr bwMode="auto">
            <a:xfrm>
              <a:off x="2547709" y="3929357"/>
              <a:ext cx="349565" cy="34535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22" name="Oval 51"/>
            <p:cNvSpPr>
              <a:spLocks noChangeArrowheads="1"/>
            </p:cNvSpPr>
            <p:nvPr/>
          </p:nvSpPr>
          <p:spPr bwMode="auto">
            <a:xfrm>
              <a:off x="3836465" y="3929357"/>
              <a:ext cx="349565" cy="3453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23" name="Oval 52"/>
            <p:cNvSpPr>
              <a:spLocks noChangeArrowheads="1"/>
            </p:cNvSpPr>
            <p:nvPr/>
          </p:nvSpPr>
          <p:spPr bwMode="auto">
            <a:xfrm>
              <a:off x="6567702" y="3927251"/>
              <a:ext cx="349565" cy="34956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24" name="Oval 53"/>
            <p:cNvSpPr>
              <a:spLocks noChangeArrowheads="1"/>
            </p:cNvSpPr>
            <p:nvPr/>
          </p:nvSpPr>
          <p:spPr bwMode="auto">
            <a:xfrm>
              <a:off x="2389773" y="2630072"/>
              <a:ext cx="336930" cy="3453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25" name="Oval 54"/>
            <p:cNvSpPr>
              <a:spLocks noChangeArrowheads="1"/>
            </p:cNvSpPr>
            <p:nvPr/>
          </p:nvSpPr>
          <p:spPr bwMode="auto">
            <a:xfrm>
              <a:off x="4718800" y="2630072"/>
              <a:ext cx="336930" cy="34535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26" name="Oval 55"/>
            <p:cNvSpPr>
              <a:spLocks noChangeArrowheads="1"/>
            </p:cNvSpPr>
            <p:nvPr/>
          </p:nvSpPr>
          <p:spPr bwMode="auto">
            <a:xfrm>
              <a:off x="7287889" y="2630072"/>
              <a:ext cx="336930" cy="3453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grpSp>
          <p:nvGrpSpPr>
            <p:cNvPr id="27" name="Group 56"/>
            <p:cNvGrpSpPr/>
            <p:nvPr/>
          </p:nvGrpSpPr>
          <p:grpSpPr bwMode="auto">
            <a:xfrm rot="16200000">
              <a:off x="9069405" y="2571109"/>
              <a:ext cx="1292968" cy="1764669"/>
              <a:chOff x="2963" y="2431"/>
              <a:chExt cx="307" cy="419"/>
            </a:xfrm>
          </p:grpSpPr>
          <p:sp>
            <p:nvSpPr>
              <p:cNvPr id="28" name="Freeform 57"/>
              <p:cNvSpPr/>
              <p:nvPr/>
            </p:nvSpPr>
            <p:spPr bwMode="auto">
              <a:xfrm>
                <a:off x="3068" y="2715"/>
                <a:ext cx="99" cy="135"/>
              </a:xfrm>
              <a:custGeom>
                <a:avLst/>
                <a:gdLst>
                  <a:gd name="T0" fmla="*/ 0 w 60"/>
                  <a:gd name="T1" fmla="*/ 0 h 82"/>
                  <a:gd name="T2" fmla="*/ 30 w 60"/>
                  <a:gd name="T3" fmla="*/ 82 h 82"/>
                  <a:gd name="T4" fmla="*/ 60 w 60"/>
                  <a:gd name="T5" fmla="*/ 0 h 82"/>
                  <a:gd name="T6" fmla="*/ 30 w 60"/>
                  <a:gd name="T7" fmla="*/ 3 h 82"/>
                  <a:gd name="T8" fmla="*/ 0 w 60"/>
                  <a:gd name="T9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82">
                    <a:moveTo>
                      <a:pt x="0" y="0"/>
                    </a:moveTo>
                    <a:cubicBezTo>
                      <a:pt x="30" y="82"/>
                      <a:pt x="30" y="82"/>
                      <a:pt x="30" y="82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50" y="2"/>
                      <a:pt x="40" y="3"/>
                      <a:pt x="30" y="3"/>
                    </a:cubicBezTo>
                    <a:cubicBezTo>
                      <a:pt x="20" y="3"/>
                      <a:pt x="10" y="2"/>
                      <a:pt x="0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ea typeface="Arial Unicode MS" panose="020B0604020202020204" pitchFamily="34" charset="-128"/>
                </a:endParaRPr>
              </a:p>
            </p:txBody>
          </p:sp>
          <p:sp>
            <p:nvSpPr>
              <p:cNvPr id="29" name="Freeform 58"/>
              <p:cNvSpPr/>
              <p:nvPr/>
            </p:nvSpPr>
            <p:spPr bwMode="auto">
              <a:xfrm>
                <a:off x="2963" y="2431"/>
                <a:ext cx="307" cy="289"/>
              </a:xfrm>
              <a:custGeom>
                <a:avLst/>
                <a:gdLst>
                  <a:gd name="T0" fmla="*/ 0 w 187"/>
                  <a:gd name="T1" fmla="*/ 0 h 176"/>
                  <a:gd name="T2" fmla="*/ 64 w 187"/>
                  <a:gd name="T3" fmla="*/ 173 h 176"/>
                  <a:gd name="T4" fmla="*/ 94 w 187"/>
                  <a:gd name="T5" fmla="*/ 176 h 176"/>
                  <a:gd name="T6" fmla="*/ 124 w 187"/>
                  <a:gd name="T7" fmla="*/ 173 h 176"/>
                  <a:gd name="T8" fmla="*/ 187 w 187"/>
                  <a:gd name="T9" fmla="*/ 0 h 176"/>
                  <a:gd name="T10" fmla="*/ 0 w 187"/>
                  <a:gd name="T11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176">
                    <a:moveTo>
                      <a:pt x="0" y="0"/>
                    </a:moveTo>
                    <a:cubicBezTo>
                      <a:pt x="64" y="173"/>
                      <a:pt x="64" y="173"/>
                      <a:pt x="64" y="173"/>
                    </a:cubicBezTo>
                    <a:cubicBezTo>
                      <a:pt x="74" y="175"/>
                      <a:pt x="84" y="176"/>
                      <a:pt x="94" y="176"/>
                    </a:cubicBezTo>
                    <a:cubicBezTo>
                      <a:pt x="104" y="176"/>
                      <a:pt x="114" y="175"/>
                      <a:pt x="124" y="173"/>
                    </a:cubicBezTo>
                    <a:cubicBezTo>
                      <a:pt x="187" y="0"/>
                      <a:pt x="187" y="0"/>
                      <a:pt x="187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ea typeface="Arial Unicode MS" panose="020B0604020202020204" pitchFamily="34" charset="-128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695088" y="4342091"/>
            <a:ext cx="2029402" cy="1354218"/>
            <a:chOff x="553361" y="1219042"/>
            <a:chExt cx="2312676" cy="1543246"/>
          </a:xfrm>
        </p:grpSpPr>
        <p:sp>
          <p:nvSpPr>
            <p:cNvPr id="35" name="TextBox 34"/>
            <p:cNvSpPr txBox="1"/>
            <p:nvPr/>
          </p:nvSpPr>
          <p:spPr>
            <a:xfrm>
              <a:off x="553361" y="1219042"/>
              <a:ext cx="2312676" cy="596254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59193" y="1815296"/>
              <a:ext cx="2191611" cy="94699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235137" y="4342091"/>
            <a:ext cx="2029402" cy="1354218"/>
            <a:chOff x="553361" y="1219042"/>
            <a:chExt cx="2312676" cy="1543246"/>
          </a:xfrm>
        </p:grpSpPr>
        <p:sp>
          <p:nvSpPr>
            <p:cNvPr id="41" name="TextBox 40"/>
            <p:cNvSpPr txBox="1"/>
            <p:nvPr/>
          </p:nvSpPr>
          <p:spPr>
            <a:xfrm>
              <a:off x="553361" y="1219042"/>
              <a:ext cx="2312676" cy="596254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59193" y="1815296"/>
              <a:ext cx="2191611" cy="94699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8568822" y="4342091"/>
            <a:ext cx="2029402" cy="1354218"/>
            <a:chOff x="553361" y="1219042"/>
            <a:chExt cx="2312676" cy="1543246"/>
          </a:xfrm>
        </p:grpSpPr>
        <p:sp>
          <p:nvSpPr>
            <p:cNvPr id="44" name="TextBox 43"/>
            <p:cNvSpPr txBox="1"/>
            <p:nvPr/>
          </p:nvSpPr>
          <p:spPr>
            <a:xfrm>
              <a:off x="553361" y="1219042"/>
              <a:ext cx="2312676" cy="596254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59193" y="1815296"/>
              <a:ext cx="2191611" cy="94699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59" name="Freeform 299"/>
          <p:cNvSpPr/>
          <p:nvPr/>
        </p:nvSpPr>
        <p:spPr>
          <a:xfrm>
            <a:off x="4588557" y="4316085"/>
            <a:ext cx="527562" cy="575232"/>
          </a:xfrm>
          <a:custGeom>
            <a:avLst/>
            <a:gdLst>
              <a:gd name="connsiteX0" fmla="*/ 73103 w 297485"/>
              <a:gd name="connsiteY0" fmla="*/ 148745 h 324532"/>
              <a:gd name="connsiteX1" fmla="*/ 81977 w 297485"/>
              <a:gd name="connsiteY1" fmla="*/ 153288 h 324532"/>
              <a:gd name="connsiteX2" fmla="*/ 97718 w 297485"/>
              <a:gd name="connsiteY2" fmla="*/ 163429 h 324532"/>
              <a:gd name="connsiteX3" fmla="*/ 120536 w 297485"/>
              <a:gd name="connsiteY3" fmla="*/ 173571 h 324532"/>
              <a:gd name="connsiteX4" fmla="*/ 148743 w 297485"/>
              <a:gd name="connsiteY4" fmla="*/ 178114 h 324532"/>
              <a:gd name="connsiteX5" fmla="*/ 176949 w 297485"/>
              <a:gd name="connsiteY5" fmla="*/ 173571 h 324532"/>
              <a:gd name="connsiteX6" fmla="*/ 199768 w 297485"/>
              <a:gd name="connsiteY6" fmla="*/ 163429 h 324532"/>
              <a:gd name="connsiteX7" fmla="*/ 215508 w 297485"/>
              <a:gd name="connsiteY7" fmla="*/ 153288 h 324532"/>
              <a:gd name="connsiteX8" fmla="*/ 224382 w 297485"/>
              <a:gd name="connsiteY8" fmla="*/ 148745 h 324532"/>
              <a:gd name="connsiteX9" fmla="*/ 247940 w 297485"/>
              <a:gd name="connsiteY9" fmla="*/ 152971 h 324532"/>
              <a:gd name="connsiteX10" fmla="*/ 266005 w 297485"/>
              <a:gd name="connsiteY10" fmla="*/ 164275 h 324532"/>
              <a:gd name="connsiteX11" fmla="*/ 279104 w 297485"/>
              <a:gd name="connsiteY11" fmla="*/ 181388 h 324532"/>
              <a:gd name="connsiteX12" fmla="*/ 288189 w 297485"/>
              <a:gd name="connsiteY12" fmla="*/ 201988 h 324532"/>
              <a:gd name="connsiteX13" fmla="*/ 293788 w 297485"/>
              <a:gd name="connsiteY13" fmla="*/ 224913 h 324532"/>
              <a:gd name="connsiteX14" fmla="*/ 296746 w 297485"/>
              <a:gd name="connsiteY14" fmla="*/ 247942 h 324532"/>
              <a:gd name="connsiteX15" fmla="*/ 297485 w 297485"/>
              <a:gd name="connsiteY15" fmla="*/ 269810 h 324532"/>
              <a:gd name="connsiteX16" fmla="*/ 282061 w 297485"/>
              <a:gd name="connsiteY16" fmla="*/ 309848 h 324532"/>
              <a:gd name="connsiteX17" fmla="*/ 241073 w 297485"/>
              <a:gd name="connsiteY17" fmla="*/ 324532 h 324532"/>
              <a:gd name="connsiteX18" fmla="*/ 56412 w 297485"/>
              <a:gd name="connsiteY18" fmla="*/ 324532 h 324532"/>
              <a:gd name="connsiteX19" fmla="*/ 15423 w 297485"/>
              <a:gd name="connsiteY19" fmla="*/ 309848 h 324532"/>
              <a:gd name="connsiteX20" fmla="*/ 0 w 297485"/>
              <a:gd name="connsiteY20" fmla="*/ 269810 h 324532"/>
              <a:gd name="connsiteX21" fmla="*/ 740 w 297485"/>
              <a:gd name="connsiteY21" fmla="*/ 247942 h 324532"/>
              <a:gd name="connsiteX22" fmla="*/ 3698 w 297485"/>
              <a:gd name="connsiteY22" fmla="*/ 224913 h 324532"/>
              <a:gd name="connsiteX23" fmla="*/ 9296 w 297485"/>
              <a:gd name="connsiteY23" fmla="*/ 201988 h 324532"/>
              <a:gd name="connsiteX24" fmla="*/ 18382 w 297485"/>
              <a:gd name="connsiteY24" fmla="*/ 181388 h 324532"/>
              <a:gd name="connsiteX25" fmla="*/ 31481 w 297485"/>
              <a:gd name="connsiteY25" fmla="*/ 164275 h 324532"/>
              <a:gd name="connsiteX26" fmla="*/ 49546 w 297485"/>
              <a:gd name="connsiteY26" fmla="*/ 152971 h 324532"/>
              <a:gd name="connsiteX27" fmla="*/ 73103 w 297485"/>
              <a:gd name="connsiteY27" fmla="*/ 148745 h 324532"/>
              <a:gd name="connsiteX28" fmla="*/ 148743 w 297485"/>
              <a:gd name="connsiteY28" fmla="*/ 0 h 324532"/>
              <a:gd name="connsiteX29" fmla="*/ 206106 w 297485"/>
              <a:gd name="connsiteY29" fmla="*/ 23770 h 324532"/>
              <a:gd name="connsiteX30" fmla="*/ 229875 w 297485"/>
              <a:gd name="connsiteY30" fmla="*/ 81133 h 324532"/>
              <a:gd name="connsiteX31" fmla="*/ 206106 w 297485"/>
              <a:gd name="connsiteY31" fmla="*/ 138496 h 324532"/>
              <a:gd name="connsiteX32" fmla="*/ 148743 w 297485"/>
              <a:gd name="connsiteY32" fmla="*/ 162266 h 324532"/>
              <a:gd name="connsiteX33" fmla="*/ 91379 w 297485"/>
              <a:gd name="connsiteY33" fmla="*/ 138496 h 324532"/>
              <a:gd name="connsiteX34" fmla="*/ 67610 w 297485"/>
              <a:gd name="connsiteY34" fmla="*/ 81133 h 324532"/>
              <a:gd name="connsiteX35" fmla="*/ 91379 w 297485"/>
              <a:gd name="connsiteY35" fmla="*/ 23770 h 324532"/>
              <a:gd name="connsiteX36" fmla="*/ 148743 w 297485"/>
              <a:gd name="connsiteY36" fmla="*/ 0 h 32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97485" h="324532">
                <a:moveTo>
                  <a:pt x="73103" y="148745"/>
                </a:moveTo>
                <a:cubicBezTo>
                  <a:pt x="74372" y="148745"/>
                  <a:pt x="77330" y="150259"/>
                  <a:pt x="81977" y="153288"/>
                </a:cubicBezTo>
                <a:cubicBezTo>
                  <a:pt x="86626" y="156316"/>
                  <a:pt x="91872" y="159697"/>
                  <a:pt x="97718" y="163429"/>
                </a:cubicBezTo>
                <a:cubicBezTo>
                  <a:pt x="103564" y="167162"/>
                  <a:pt x="111170" y="170542"/>
                  <a:pt x="120536" y="173571"/>
                </a:cubicBezTo>
                <a:cubicBezTo>
                  <a:pt x="129903" y="176599"/>
                  <a:pt x="139306" y="178114"/>
                  <a:pt x="148743" y="178114"/>
                </a:cubicBezTo>
                <a:cubicBezTo>
                  <a:pt x="158180" y="178114"/>
                  <a:pt x="167582" y="176599"/>
                  <a:pt x="176949" y="173571"/>
                </a:cubicBezTo>
                <a:cubicBezTo>
                  <a:pt x="186315" y="170542"/>
                  <a:pt x="193922" y="167162"/>
                  <a:pt x="199768" y="163429"/>
                </a:cubicBezTo>
                <a:cubicBezTo>
                  <a:pt x="205613" y="159697"/>
                  <a:pt x="210860" y="156316"/>
                  <a:pt x="215508" y="153288"/>
                </a:cubicBezTo>
                <a:cubicBezTo>
                  <a:pt x="220157" y="150259"/>
                  <a:pt x="223115" y="148745"/>
                  <a:pt x="224382" y="148745"/>
                </a:cubicBezTo>
                <a:cubicBezTo>
                  <a:pt x="232974" y="148745"/>
                  <a:pt x="240827" y="150154"/>
                  <a:pt x="247940" y="152971"/>
                </a:cubicBezTo>
                <a:cubicBezTo>
                  <a:pt x="255053" y="155788"/>
                  <a:pt x="261074" y="159556"/>
                  <a:pt x="266005" y="164275"/>
                </a:cubicBezTo>
                <a:cubicBezTo>
                  <a:pt x="270935" y="168993"/>
                  <a:pt x="275301" y="174697"/>
                  <a:pt x="279104" y="181388"/>
                </a:cubicBezTo>
                <a:cubicBezTo>
                  <a:pt x="282907" y="188079"/>
                  <a:pt x="285935" y="194946"/>
                  <a:pt x="288189" y="201988"/>
                </a:cubicBezTo>
                <a:cubicBezTo>
                  <a:pt x="290443" y="209031"/>
                  <a:pt x="292309" y="216673"/>
                  <a:pt x="293788" y="224913"/>
                </a:cubicBezTo>
                <a:cubicBezTo>
                  <a:pt x="295267" y="233152"/>
                  <a:pt x="296253" y="240829"/>
                  <a:pt x="296746" y="247942"/>
                </a:cubicBezTo>
                <a:cubicBezTo>
                  <a:pt x="297238" y="255056"/>
                  <a:pt x="297485" y="262344"/>
                  <a:pt x="297485" y="269810"/>
                </a:cubicBezTo>
                <a:cubicBezTo>
                  <a:pt x="297485" y="286713"/>
                  <a:pt x="292344" y="300059"/>
                  <a:pt x="282061" y="309848"/>
                </a:cubicBezTo>
                <a:cubicBezTo>
                  <a:pt x="271779" y="319638"/>
                  <a:pt x="258116" y="324532"/>
                  <a:pt x="241073" y="324532"/>
                </a:cubicBezTo>
                <a:lnTo>
                  <a:pt x="56412" y="324532"/>
                </a:lnTo>
                <a:cubicBezTo>
                  <a:pt x="39368" y="324532"/>
                  <a:pt x="25706" y="319638"/>
                  <a:pt x="15423" y="309848"/>
                </a:cubicBezTo>
                <a:cubicBezTo>
                  <a:pt x="5141" y="300059"/>
                  <a:pt x="0" y="286713"/>
                  <a:pt x="0" y="269810"/>
                </a:cubicBezTo>
                <a:cubicBezTo>
                  <a:pt x="0" y="262344"/>
                  <a:pt x="246" y="255056"/>
                  <a:pt x="740" y="247942"/>
                </a:cubicBezTo>
                <a:cubicBezTo>
                  <a:pt x="1232" y="240829"/>
                  <a:pt x="2219" y="233152"/>
                  <a:pt x="3698" y="224913"/>
                </a:cubicBezTo>
                <a:cubicBezTo>
                  <a:pt x="5177" y="216673"/>
                  <a:pt x="7043" y="209031"/>
                  <a:pt x="9296" y="201988"/>
                </a:cubicBezTo>
                <a:cubicBezTo>
                  <a:pt x="11550" y="194946"/>
                  <a:pt x="14579" y="188079"/>
                  <a:pt x="18382" y="181388"/>
                </a:cubicBezTo>
                <a:cubicBezTo>
                  <a:pt x="22184" y="174697"/>
                  <a:pt x="26551" y="168993"/>
                  <a:pt x="31481" y="164275"/>
                </a:cubicBezTo>
                <a:cubicBezTo>
                  <a:pt x="36411" y="159556"/>
                  <a:pt x="42432" y="155788"/>
                  <a:pt x="49546" y="152971"/>
                </a:cubicBezTo>
                <a:cubicBezTo>
                  <a:pt x="56659" y="150154"/>
                  <a:pt x="64511" y="148745"/>
                  <a:pt x="73103" y="148745"/>
                </a:cubicBezTo>
                <a:close/>
                <a:moveTo>
                  <a:pt x="148743" y="0"/>
                </a:moveTo>
                <a:cubicBezTo>
                  <a:pt x="171139" y="0"/>
                  <a:pt x="190259" y="7923"/>
                  <a:pt x="206106" y="23770"/>
                </a:cubicBezTo>
                <a:cubicBezTo>
                  <a:pt x="221952" y="39616"/>
                  <a:pt x="229875" y="58736"/>
                  <a:pt x="229875" y="81133"/>
                </a:cubicBezTo>
                <a:cubicBezTo>
                  <a:pt x="229875" y="103529"/>
                  <a:pt x="221952" y="122650"/>
                  <a:pt x="206106" y="138496"/>
                </a:cubicBezTo>
                <a:cubicBezTo>
                  <a:pt x="190259" y="154342"/>
                  <a:pt x="171139" y="162266"/>
                  <a:pt x="148743" y="162266"/>
                </a:cubicBezTo>
                <a:cubicBezTo>
                  <a:pt x="126347" y="162266"/>
                  <a:pt x="107226" y="154342"/>
                  <a:pt x="91379" y="138496"/>
                </a:cubicBezTo>
                <a:cubicBezTo>
                  <a:pt x="75533" y="122650"/>
                  <a:pt x="67610" y="103529"/>
                  <a:pt x="67610" y="81133"/>
                </a:cubicBezTo>
                <a:cubicBezTo>
                  <a:pt x="67610" y="58736"/>
                  <a:pt x="75533" y="39616"/>
                  <a:pt x="91379" y="23770"/>
                </a:cubicBezTo>
                <a:cubicBezTo>
                  <a:pt x="107226" y="7923"/>
                  <a:pt x="126347" y="0"/>
                  <a:pt x="1487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0" name="Freeform 386"/>
          <p:cNvSpPr/>
          <p:nvPr/>
        </p:nvSpPr>
        <p:spPr>
          <a:xfrm>
            <a:off x="7733150" y="4342091"/>
            <a:ext cx="711536" cy="567365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1" name="Freeform 452"/>
          <p:cNvSpPr/>
          <p:nvPr/>
        </p:nvSpPr>
        <p:spPr>
          <a:xfrm>
            <a:off x="990309" y="4342091"/>
            <a:ext cx="575525" cy="575230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418846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Infographic Pencil for PowerPoint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593777" y="1722080"/>
            <a:ext cx="9004446" cy="1800468"/>
            <a:chOff x="1593777" y="2552157"/>
            <a:chExt cx="9004446" cy="1800468"/>
          </a:xfrm>
        </p:grpSpPr>
        <p:sp>
          <p:nvSpPr>
            <p:cNvPr id="4" name="Rectangle 33"/>
            <p:cNvSpPr>
              <a:spLocks noChangeArrowheads="1"/>
            </p:cNvSpPr>
            <p:nvPr/>
          </p:nvSpPr>
          <p:spPr bwMode="auto">
            <a:xfrm rot="16200000">
              <a:off x="4428198" y="221024"/>
              <a:ext cx="1292968" cy="6464839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5" name="Freeform 34"/>
            <p:cNvSpPr/>
            <p:nvPr/>
          </p:nvSpPr>
          <p:spPr bwMode="auto">
            <a:xfrm rot="16200000">
              <a:off x="4428198" y="221024"/>
              <a:ext cx="1292968" cy="6464839"/>
            </a:xfrm>
            <a:custGeom>
              <a:avLst/>
              <a:gdLst>
                <a:gd name="T0" fmla="*/ 307 w 307"/>
                <a:gd name="T1" fmla="*/ 0 h 1535"/>
                <a:gd name="T2" fmla="*/ 0 w 307"/>
                <a:gd name="T3" fmla="*/ 217 h 1535"/>
                <a:gd name="T4" fmla="*/ 143 w 307"/>
                <a:gd name="T5" fmla="*/ 321 h 1535"/>
                <a:gd name="T6" fmla="*/ 307 w 307"/>
                <a:gd name="T7" fmla="*/ 464 h 1535"/>
                <a:gd name="T8" fmla="*/ 143 w 307"/>
                <a:gd name="T9" fmla="*/ 631 h 1535"/>
                <a:gd name="T10" fmla="*/ 0 w 307"/>
                <a:gd name="T11" fmla="*/ 853 h 1535"/>
                <a:gd name="T12" fmla="*/ 111 w 307"/>
                <a:gd name="T13" fmla="*/ 1058 h 1535"/>
                <a:gd name="T14" fmla="*/ 307 w 307"/>
                <a:gd name="T15" fmla="*/ 957 h 1535"/>
                <a:gd name="T16" fmla="*/ 126 w 307"/>
                <a:gd name="T17" fmla="*/ 1269 h 1535"/>
                <a:gd name="T18" fmla="*/ 307 w 307"/>
                <a:gd name="T19" fmla="*/ 1535 h 1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7" h="1535">
                  <a:moveTo>
                    <a:pt x="307" y="0"/>
                  </a:moveTo>
                  <a:lnTo>
                    <a:pt x="0" y="217"/>
                  </a:lnTo>
                  <a:lnTo>
                    <a:pt x="143" y="321"/>
                  </a:lnTo>
                  <a:lnTo>
                    <a:pt x="307" y="464"/>
                  </a:lnTo>
                  <a:lnTo>
                    <a:pt x="143" y="631"/>
                  </a:lnTo>
                  <a:lnTo>
                    <a:pt x="0" y="853"/>
                  </a:lnTo>
                  <a:lnTo>
                    <a:pt x="111" y="1058"/>
                  </a:lnTo>
                  <a:lnTo>
                    <a:pt x="307" y="957"/>
                  </a:lnTo>
                  <a:lnTo>
                    <a:pt x="126" y="1269"/>
                  </a:lnTo>
                  <a:lnTo>
                    <a:pt x="307" y="1535"/>
                  </a:lnTo>
                </a:path>
              </a:pathLst>
            </a:custGeom>
            <a:noFill/>
            <a:ln w="6350" cap="flat">
              <a:solidFill>
                <a:schemeClr val="tx1">
                  <a:lumMod val="50000"/>
                  <a:lumOff val="5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6" name="Freeform 35"/>
            <p:cNvSpPr/>
            <p:nvPr/>
          </p:nvSpPr>
          <p:spPr bwMode="auto">
            <a:xfrm rot="16200000">
              <a:off x="7100472" y="2893298"/>
              <a:ext cx="1292968" cy="1120291"/>
            </a:xfrm>
            <a:custGeom>
              <a:avLst/>
              <a:gdLst>
                <a:gd name="T0" fmla="*/ 0 w 307"/>
                <a:gd name="T1" fmla="*/ 266 h 266"/>
                <a:gd name="T2" fmla="*/ 126 w 307"/>
                <a:gd name="T3" fmla="*/ 0 h 266"/>
                <a:gd name="T4" fmla="*/ 307 w 307"/>
                <a:gd name="T5" fmla="*/ 64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7" h="266">
                  <a:moveTo>
                    <a:pt x="0" y="266"/>
                  </a:moveTo>
                  <a:lnTo>
                    <a:pt x="126" y="0"/>
                  </a:lnTo>
                  <a:lnTo>
                    <a:pt x="307" y="64"/>
                  </a:lnTo>
                </a:path>
              </a:pathLst>
            </a:custGeom>
            <a:noFill/>
            <a:ln w="6350" cap="flat">
              <a:solidFill>
                <a:schemeClr val="tx1">
                  <a:lumMod val="50000"/>
                  <a:lumOff val="5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7" name="Freeform 36"/>
            <p:cNvSpPr/>
            <p:nvPr/>
          </p:nvSpPr>
          <p:spPr bwMode="auto">
            <a:xfrm rot="16200000">
              <a:off x="3350023" y="2015175"/>
              <a:ext cx="1292968" cy="2876538"/>
            </a:xfrm>
            <a:custGeom>
              <a:avLst/>
              <a:gdLst>
                <a:gd name="T0" fmla="*/ 0 w 307"/>
                <a:gd name="T1" fmla="*/ 683 h 683"/>
                <a:gd name="T2" fmla="*/ 307 w 307"/>
                <a:gd name="T3" fmla="*/ 553 h 683"/>
                <a:gd name="T4" fmla="*/ 143 w 307"/>
                <a:gd name="T5" fmla="*/ 461 h 683"/>
                <a:gd name="T6" fmla="*/ 0 w 307"/>
                <a:gd name="T7" fmla="*/ 345 h 683"/>
                <a:gd name="T8" fmla="*/ 143 w 307"/>
                <a:gd name="T9" fmla="*/ 151 h 683"/>
                <a:gd name="T10" fmla="*/ 307 w 307"/>
                <a:gd name="T11" fmla="*/ 0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683">
                  <a:moveTo>
                    <a:pt x="0" y="683"/>
                  </a:moveTo>
                  <a:lnTo>
                    <a:pt x="307" y="553"/>
                  </a:lnTo>
                  <a:lnTo>
                    <a:pt x="143" y="461"/>
                  </a:lnTo>
                  <a:lnTo>
                    <a:pt x="0" y="345"/>
                  </a:lnTo>
                  <a:lnTo>
                    <a:pt x="143" y="151"/>
                  </a:lnTo>
                  <a:lnTo>
                    <a:pt x="307" y="0"/>
                  </a:lnTo>
                </a:path>
              </a:pathLst>
            </a:custGeom>
            <a:noFill/>
            <a:ln w="6350" cap="flat">
              <a:solidFill>
                <a:schemeClr val="tx1">
                  <a:lumMod val="50000"/>
                  <a:lumOff val="5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8" name="Oval 37"/>
            <p:cNvSpPr>
              <a:spLocks noChangeArrowheads="1"/>
            </p:cNvSpPr>
            <p:nvPr/>
          </p:nvSpPr>
          <p:spPr bwMode="auto">
            <a:xfrm>
              <a:off x="1593777" y="3851442"/>
              <a:ext cx="501183" cy="50118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 altLang="zh-CN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9" name="Oval 38"/>
            <p:cNvSpPr>
              <a:spLocks noChangeArrowheads="1"/>
            </p:cNvSpPr>
            <p:nvPr/>
          </p:nvSpPr>
          <p:spPr bwMode="auto">
            <a:xfrm>
              <a:off x="2945708" y="3253392"/>
              <a:ext cx="501183" cy="49276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10" name="Oval 39"/>
            <p:cNvSpPr>
              <a:spLocks noChangeArrowheads="1"/>
            </p:cNvSpPr>
            <p:nvPr/>
          </p:nvSpPr>
          <p:spPr bwMode="auto">
            <a:xfrm>
              <a:off x="4249204" y="3251286"/>
              <a:ext cx="501183" cy="496971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11" name="Oval 40"/>
            <p:cNvSpPr>
              <a:spLocks noChangeArrowheads="1"/>
            </p:cNvSpPr>
            <p:nvPr/>
          </p:nvSpPr>
          <p:spPr bwMode="auto">
            <a:xfrm>
              <a:off x="5184184" y="3853548"/>
              <a:ext cx="501183" cy="49697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12" name="Oval 41"/>
            <p:cNvSpPr>
              <a:spLocks noChangeArrowheads="1"/>
            </p:cNvSpPr>
            <p:nvPr/>
          </p:nvSpPr>
          <p:spPr bwMode="auto">
            <a:xfrm>
              <a:off x="6058096" y="3388164"/>
              <a:ext cx="492760" cy="49276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13" name="Oval 42"/>
            <p:cNvSpPr>
              <a:spLocks noChangeArrowheads="1"/>
            </p:cNvSpPr>
            <p:nvPr/>
          </p:nvSpPr>
          <p:spPr bwMode="auto">
            <a:xfrm>
              <a:off x="3552181" y="2554262"/>
              <a:ext cx="488548" cy="4969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14" name="Oval 43"/>
            <p:cNvSpPr>
              <a:spLocks noChangeArrowheads="1"/>
            </p:cNvSpPr>
            <p:nvPr/>
          </p:nvSpPr>
          <p:spPr bwMode="auto">
            <a:xfrm>
              <a:off x="5630616" y="2556368"/>
              <a:ext cx="488548" cy="492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15" name="Oval 44"/>
            <p:cNvSpPr>
              <a:spLocks noChangeArrowheads="1"/>
            </p:cNvSpPr>
            <p:nvPr/>
          </p:nvSpPr>
          <p:spPr bwMode="auto">
            <a:xfrm>
              <a:off x="6942536" y="3316566"/>
              <a:ext cx="488548" cy="496971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16" name="Oval 45"/>
            <p:cNvSpPr>
              <a:spLocks noChangeArrowheads="1"/>
            </p:cNvSpPr>
            <p:nvPr/>
          </p:nvSpPr>
          <p:spPr bwMode="auto">
            <a:xfrm>
              <a:off x="1600094" y="2552157"/>
              <a:ext cx="488548" cy="50118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17" name="Oval 46"/>
            <p:cNvSpPr>
              <a:spLocks noChangeArrowheads="1"/>
            </p:cNvSpPr>
            <p:nvPr/>
          </p:nvSpPr>
          <p:spPr bwMode="auto">
            <a:xfrm>
              <a:off x="1671692" y="3276556"/>
              <a:ext cx="345353" cy="34956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18" name="Oval 47"/>
            <p:cNvSpPr>
              <a:spLocks noChangeArrowheads="1"/>
            </p:cNvSpPr>
            <p:nvPr/>
          </p:nvSpPr>
          <p:spPr bwMode="auto">
            <a:xfrm>
              <a:off x="8056510" y="3853548"/>
              <a:ext cx="501183" cy="49697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19" name="Oval 48"/>
            <p:cNvSpPr>
              <a:spLocks noChangeArrowheads="1"/>
            </p:cNvSpPr>
            <p:nvPr/>
          </p:nvSpPr>
          <p:spPr bwMode="auto">
            <a:xfrm>
              <a:off x="8062828" y="2554262"/>
              <a:ext cx="488548" cy="49697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20" name="Oval 49"/>
            <p:cNvSpPr>
              <a:spLocks noChangeArrowheads="1"/>
            </p:cNvSpPr>
            <p:nvPr/>
          </p:nvSpPr>
          <p:spPr bwMode="auto">
            <a:xfrm>
              <a:off x="8134425" y="3278661"/>
              <a:ext cx="345353" cy="34535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21" name="Oval 50"/>
            <p:cNvSpPr>
              <a:spLocks noChangeArrowheads="1"/>
            </p:cNvSpPr>
            <p:nvPr/>
          </p:nvSpPr>
          <p:spPr bwMode="auto">
            <a:xfrm>
              <a:off x="2547709" y="3929357"/>
              <a:ext cx="349565" cy="34535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22" name="Oval 51"/>
            <p:cNvSpPr>
              <a:spLocks noChangeArrowheads="1"/>
            </p:cNvSpPr>
            <p:nvPr/>
          </p:nvSpPr>
          <p:spPr bwMode="auto">
            <a:xfrm>
              <a:off x="3836465" y="3929357"/>
              <a:ext cx="349565" cy="3453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23" name="Oval 52"/>
            <p:cNvSpPr>
              <a:spLocks noChangeArrowheads="1"/>
            </p:cNvSpPr>
            <p:nvPr/>
          </p:nvSpPr>
          <p:spPr bwMode="auto">
            <a:xfrm>
              <a:off x="6567702" y="3927251"/>
              <a:ext cx="349565" cy="34956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24" name="Oval 53"/>
            <p:cNvSpPr>
              <a:spLocks noChangeArrowheads="1"/>
            </p:cNvSpPr>
            <p:nvPr/>
          </p:nvSpPr>
          <p:spPr bwMode="auto">
            <a:xfrm>
              <a:off x="2389773" y="2630072"/>
              <a:ext cx="336930" cy="3453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25" name="Oval 54"/>
            <p:cNvSpPr>
              <a:spLocks noChangeArrowheads="1"/>
            </p:cNvSpPr>
            <p:nvPr/>
          </p:nvSpPr>
          <p:spPr bwMode="auto">
            <a:xfrm>
              <a:off x="4718800" y="2630072"/>
              <a:ext cx="336930" cy="34535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sp>
          <p:nvSpPr>
            <p:cNvPr id="26" name="Oval 55"/>
            <p:cNvSpPr>
              <a:spLocks noChangeArrowheads="1"/>
            </p:cNvSpPr>
            <p:nvPr/>
          </p:nvSpPr>
          <p:spPr bwMode="auto">
            <a:xfrm>
              <a:off x="7287889" y="2630072"/>
              <a:ext cx="336930" cy="3453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zh-CN" altLang="en-US" sz="2000" b="1">
                <a:solidFill>
                  <a:schemeClr val="bg1"/>
                </a:solidFill>
                <a:ea typeface="Arial Unicode MS" panose="020B0604020202020204" pitchFamily="34" charset="-128"/>
              </a:endParaRPr>
            </a:p>
          </p:txBody>
        </p:sp>
        <p:grpSp>
          <p:nvGrpSpPr>
            <p:cNvPr id="27" name="Group 56"/>
            <p:cNvGrpSpPr/>
            <p:nvPr/>
          </p:nvGrpSpPr>
          <p:grpSpPr bwMode="auto">
            <a:xfrm rot="16200000">
              <a:off x="9069405" y="2571109"/>
              <a:ext cx="1292968" cy="1764669"/>
              <a:chOff x="2963" y="2431"/>
              <a:chExt cx="307" cy="419"/>
            </a:xfrm>
          </p:grpSpPr>
          <p:sp>
            <p:nvSpPr>
              <p:cNvPr id="28" name="Freeform 57"/>
              <p:cNvSpPr/>
              <p:nvPr/>
            </p:nvSpPr>
            <p:spPr bwMode="auto">
              <a:xfrm>
                <a:off x="3068" y="2715"/>
                <a:ext cx="99" cy="135"/>
              </a:xfrm>
              <a:custGeom>
                <a:avLst/>
                <a:gdLst>
                  <a:gd name="T0" fmla="*/ 0 w 60"/>
                  <a:gd name="T1" fmla="*/ 0 h 82"/>
                  <a:gd name="T2" fmla="*/ 30 w 60"/>
                  <a:gd name="T3" fmla="*/ 82 h 82"/>
                  <a:gd name="T4" fmla="*/ 60 w 60"/>
                  <a:gd name="T5" fmla="*/ 0 h 82"/>
                  <a:gd name="T6" fmla="*/ 30 w 60"/>
                  <a:gd name="T7" fmla="*/ 3 h 82"/>
                  <a:gd name="T8" fmla="*/ 0 w 60"/>
                  <a:gd name="T9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82">
                    <a:moveTo>
                      <a:pt x="0" y="0"/>
                    </a:moveTo>
                    <a:cubicBezTo>
                      <a:pt x="30" y="82"/>
                      <a:pt x="30" y="82"/>
                      <a:pt x="30" y="82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50" y="2"/>
                      <a:pt x="40" y="3"/>
                      <a:pt x="30" y="3"/>
                    </a:cubicBezTo>
                    <a:cubicBezTo>
                      <a:pt x="20" y="3"/>
                      <a:pt x="10" y="2"/>
                      <a:pt x="0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ea typeface="Arial Unicode MS" panose="020B0604020202020204" pitchFamily="34" charset="-128"/>
                </a:endParaRPr>
              </a:p>
            </p:txBody>
          </p:sp>
          <p:sp>
            <p:nvSpPr>
              <p:cNvPr id="29" name="Freeform 58"/>
              <p:cNvSpPr/>
              <p:nvPr/>
            </p:nvSpPr>
            <p:spPr bwMode="auto">
              <a:xfrm>
                <a:off x="2963" y="2431"/>
                <a:ext cx="307" cy="289"/>
              </a:xfrm>
              <a:custGeom>
                <a:avLst/>
                <a:gdLst>
                  <a:gd name="T0" fmla="*/ 0 w 187"/>
                  <a:gd name="T1" fmla="*/ 0 h 176"/>
                  <a:gd name="T2" fmla="*/ 64 w 187"/>
                  <a:gd name="T3" fmla="*/ 173 h 176"/>
                  <a:gd name="T4" fmla="*/ 94 w 187"/>
                  <a:gd name="T5" fmla="*/ 176 h 176"/>
                  <a:gd name="T6" fmla="*/ 124 w 187"/>
                  <a:gd name="T7" fmla="*/ 173 h 176"/>
                  <a:gd name="T8" fmla="*/ 187 w 187"/>
                  <a:gd name="T9" fmla="*/ 0 h 176"/>
                  <a:gd name="T10" fmla="*/ 0 w 187"/>
                  <a:gd name="T11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176">
                    <a:moveTo>
                      <a:pt x="0" y="0"/>
                    </a:moveTo>
                    <a:cubicBezTo>
                      <a:pt x="64" y="173"/>
                      <a:pt x="64" y="173"/>
                      <a:pt x="64" y="173"/>
                    </a:cubicBezTo>
                    <a:cubicBezTo>
                      <a:pt x="74" y="175"/>
                      <a:pt x="84" y="176"/>
                      <a:pt x="94" y="176"/>
                    </a:cubicBezTo>
                    <a:cubicBezTo>
                      <a:pt x="104" y="176"/>
                      <a:pt x="114" y="175"/>
                      <a:pt x="124" y="173"/>
                    </a:cubicBezTo>
                    <a:cubicBezTo>
                      <a:pt x="187" y="0"/>
                      <a:pt x="187" y="0"/>
                      <a:pt x="187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ea typeface="Arial Unicode MS" panose="020B0604020202020204" pitchFamily="34" charset="-128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695088" y="4342091"/>
            <a:ext cx="2029402" cy="1354218"/>
            <a:chOff x="553361" y="1219042"/>
            <a:chExt cx="2312676" cy="1543246"/>
          </a:xfrm>
        </p:grpSpPr>
        <p:sp>
          <p:nvSpPr>
            <p:cNvPr id="35" name="TextBox 34"/>
            <p:cNvSpPr txBox="1"/>
            <p:nvPr/>
          </p:nvSpPr>
          <p:spPr>
            <a:xfrm>
              <a:off x="553361" y="1219042"/>
              <a:ext cx="2312676" cy="596254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59193" y="1815296"/>
              <a:ext cx="2191611" cy="94699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235137" y="4342091"/>
            <a:ext cx="2029402" cy="1354218"/>
            <a:chOff x="553361" y="1219042"/>
            <a:chExt cx="2312676" cy="1543246"/>
          </a:xfrm>
        </p:grpSpPr>
        <p:sp>
          <p:nvSpPr>
            <p:cNvPr id="41" name="TextBox 40"/>
            <p:cNvSpPr txBox="1"/>
            <p:nvPr/>
          </p:nvSpPr>
          <p:spPr>
            <a:xfrm>
              <a:off x="553361" y="1219042"/>
              <a:ext cx="2312676" cy="596254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59193" y="1815296"/>
              <a:ext cx="2191611" cy="94699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8568822" y="4342091"/>
            <a:ext cx="2029402" cy="1354218"/>
            <a:chOff x="553361" y="1219042"/>
            <a:chExt cx="2312676" cy="1543246"/>
          </a:xfrm>
        </p:grpSpPr>
        <p:sp>
          <p:nvSpPr>
            <p:cNvPr id="44" name="TextBox 43"/>
            <p:cNvSpPr txBox="1"/>
            <p:nvPr/>
          </p:nvSpPr>
          <p:spPr>
            <a:xfrm>
              <a:off x="553361" y="1219042"/>
              <a:ext cx="2312676" cy="596254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59193" y="1815296"/>
              <a:ext cx="2191611" cy="94699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59" name="Freeform 299"/>
          <p:cNvSpPr/>
          <p:nvPr/>
        </p:nvSpPr>
        <p:spPr>
          <a:xfrm>
            <a:off x="4588557" y="4316085"/>
            <a:ext cx="527562" cy="575232"/>
          </a:xfrm>
          <a:custGeom>
            <a:avLst/>
            <a:gdLst>
              <a:gd name="connsiteX0" fmla="*/ 73103 w 297485"/>
              <a:gd name="connsiteY0" fmla="*/ 148745 h 324532"/>
              <a:gd name="connsiteX1" fmla="*/ 81977 w 297485"/>
              <a:gd name="connsiteY1" fmla="*/ 153288 h 324532"/>
              <a:gd name="connsiteX2" fmla="*/ 97718 w 297485"/>
              <a:gd name="connsiteY2" fmla="*/ 163429 h 324532"/>
              <a:gd name="connsiteX3" fmla="*/ 120536 w 297485"/>
              <a:gd name="connsiteY3" fmla="*/ 173571 h 324532"/>
              <a:gd name="connsiteX4" fmla="*/ 148743 w 297485"/>
              <a:gd name="connsiteY4" fmla="*/ 178114 h 324532"/>
              <a:gd name="connsiteX5" fmla="*/ 176949 w 297485"/>
              <a:gd name="connsiteY5" fmla="*/ 173571 h 324532"/>
              <a:gd name="connsiteX6" fmla="*/ 199768 w 297485"/>
              <a:gd name="connsiteY6" fmla="*/ 163429 h 324532"/>
              <a:gd name="connsiteX7" fmla="*/ 215508 w 297485"/>
              <a:gd name="connsiteY7" fmla="*/ 153288 h 324532"/>
              <a:gd name="connsiteX8" fmla="*/ 224382 w 297485"/>
              <a:gd name="connsiteY8" fmla="*/ 148745 h 324532"/>
              <a:gd name="connsiteX9" fmla="*/ 247940 w 297485"/>
              <a:gd name="connsiteY9" fmla="*/ 152971 h 324532"/>
              <a:gd name="connsiteX10" fmla="*/ 266005 w 297485"/>
              <a:gd name="connsiteY10" fmla="*/ 164275 h 324532"/>
              <a:gd name="connsiteX11" fmla="*/ 279104 w 297485"/>
              <a:gd name="connsiteY11" fmla="*/ 181388 h 324532"/>
              <a:gd name="connsiteX12" fmla="*/ 288189 w 297485"/>
              <a:gd name="connsiteY12" fmla="*/ 201988 h 324532"/>
              <a:gd name="connsiteX13" fmla="*/ 293788 w 297485"/>
              <a:gd name="connsiteY13" fmla="*/ 224913 h 324532"/>
              <a:gd name="connsiteX14" fmla="*/ 296746 w 297485"/>
              <a:gd name="connsiteY14" fmla="*/ 247942 h 324532"/>
              <a:gd name="connsiteX15" fmla="*/ 297485 w 297485"/>
              <a:gd name="connsiteY15" fmla="*/ 269810 h 324532"/>
              <a:gd name="connsiteX16" fmla="*/ 282061 w 297485"/>
              <a:gd name="connsiteY16" fmla="*/ 309848 h 324532"/>
              <a:gd name="connsiteX17" fmla="*/ 241073 w 297485"/>
              <a:gd name="connsiteY17" fmla="*/ 324532 h 324532"/>
              <a:gd name="connsiteX18" fmla="*/ 56412 w 297485"/>
              <a:gd name="connsiteY18" fmla="*/ 324532 h 324532"/>
              <a:gd name="connsiteX19" fmla="*/ 15423 w 297485"/>
              <a:gd name="connsiteY19" fmla="*/ 309848 h 324532"/>
              <a:gd name="connsiteX20" fmla="*/ 0 w 297485"/>
              <a:gd name="connsiteY20" fmla="*/ 269810 h 324532"/>
              <a:gd name="connsiteX21" fmla="*/ 740 w 297485"/>
              <a:gd name="connsiteY21" fmla="*/ 247942 h 324532"/>
              <a:gd name="connsiteX22" fmla="*/ 3698 w 297485"/>
              <a:gd name="connsiteY22" fmla="*/ 224913 h 324532"/>
              <a:gd name="connsiteX23" fmla="*/ 9296 w 297485"/>
              <a:gd name="connsiteY23" fmla="*/ 201988 h 324532"/>
              <a:gd name="connsiteX24" fmla="*/ 18382 w 297485"/>
              <a:gd name="connsiteY24" fmla="*/ 181388 h 324532"/>
              <a:gd name="connsiteX25" fmla="*/ 31481 w 297485"/>
              <a:gd name="connsiteY25" fmla="*/ 164275 h 324532"/>
              <a:gd name="connsiteX26" fmla="*/ 49546 w 297485"/>
              <a:gd name="connsiteY26" fmla="*/ 152971 h 324532"/>
              <a:gd name="connsiteX27" fmla="*/ 73103 w 297485"/>
              <a:gd name="connsiteY27" fmla="*/ 148745 h 324532"/>
              <a:gd name="connsiteX28" fmla="*/ 148743 w 297485"/>
              <a:gd name="connsiteY28" fmla="*/ 0 h 324532"/>
              <a:gd name="connsiteX29" fmla="*/ 206106 w 297485"/>
              <a:gd name="connsiteY29" fmla="*/ 23770 h 324532"/>
              <a:gd name="connsiteX30" fmla="*/ 229875 w 297485"/>
              <a:gd name="connsiteY30" fmla="*/ 81133 h 324532"/>
              <a:gd name="connsiteX31" fmla="*/ 206106 w 297485"/>
              <a:gd name="connsiteY31" fmla="*/ 138496 h 324532"/>
              <a:gd name="connsiteX32" fmla="*/ 148743 w 297485"/>
              <a:gd name="connsiteY32" fmla="*/ 162266 h 324532"/>
              <a:gd name="connsiteX33" fmla="*/ 91379 w 297485"/>
              <a:gd name="connsiteY33" fmla="*/ 138496 h 324532"/>
              <a:gd name="connsiteX34" fmla="*/ 67610 w 297485"/>
              <a:gd name="connsiteY34" fmla="*/ 81133 h 324532"/>
              <a:gd name="connsiteX35" fmla="*/ 91379 w 297485"/>
              <a:gd name="connsiteY35" fmla="*/ 23770 h 324532"/>
              <a:gd name="connsiteX36" fmla="*/ 148743 w 297485"/>
              <a:gd name="connsiteY36" fmla="*/ 0 h 32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97485" h="324532">
                <a:moveTo>
                  <a:pt x="73103" y="148745"/>
                </a:moveTo>
                <a:cubicBezTo>
                  <a:pt x="74372" y="148745"/>
                  <a:pt x="77330" y="150259"/>
                  <a:pt x="81977" y="153288"/>
                </a:cubicBezTo>
                <a:cubicBezTo>
                  <a:pt x="86626" y="156316"/>
                  <a:pt x="91872" y="159697"/>
                  <a:pt x="97718" y="163429"/>
                </a:cubicBezTo>
                <a:cubicBezTo>
                  <a:pt x="103564" y="167162"/>
                  <a:pt x="111170" y="170542"/>
                  <a:pt x="120536" y="173571"/>
                </a:cubicBezTo>
                <a:cubicBezTo>
                  <a:pt x="129903" y="176599"/>
                  <a:pt x="139306" y="178114"/>
                  <a:pt x="148743" y="178114"/>
                </a:cubicBezTo>
                <a:cubicBezTo>
                  <a:pt x="158180" y="178114"/>
                  <a:pt x="167582" y="176599"/>
                  <a:pt x="176949" y="173571"/>
                </a:cubicBezTo>
                <a:cubicBezTo>
                  <a:pt x="186315" y="170542"/>
                  <a:pt x="193922" y="167162"/>
                  <a:pt x="199768" y="163429"/>
                </a:cubicBezTo>
                <a:cubicBezTo>
                  <a:pt x="205613" y="159697"/>
                  <a:pt x="210860" y="156316"/>
                  <a:pt x="215508" y="153288"/>
                </a:cubicBezTo>
                <a:cubicBezTo>
                  <a:pt x="220157" y="150259"/>
                  <a:pt x="223115" y="148745"/>
                  <a:pt x="224382" y="148745"/>
                </a:cubicBezTo>
                <a:cubicBezTo>
                  <a:pt x="232974" y="148745"/>
                  <a:pt x="240827" y="150154"/>
                  <a:pt x="247940" y="152971"/>
                </a:cubicBezTo>
                <a:cubicBezTo>
                  <a:pt x="255053" y="155788"/>
                  <a:pt x="261074" y="159556"/>
                  <a:pt x="266005" y="164275"/>
                </a:cubicBezTo>
                <a:cubicBezTo>
                  <a:pt x="270935" y="168993"/>
                  <a:pt x="275301" y="174697"/>
                  <a:pt x="279104" y="181388"/>
                </a:cubicBezTo>
                <a:cubicBezTo>
                  <a:pt x="282907" y="188079"/>
                  <a:pt x="285935" y="194946"/>
                  <a:pt x="288189" y="201988"/>
                </a:cubicBezTo>
                <a:cubicBezTo>
                  <a:pt x="290443" y="209031"/>
                  <a:pt x="292309" y="216673"/>
                  <a:pt x="293788" y="224913"/>
                </a:cubicBezTo>
                <a:cubicBezTo>
                  <a:pt x="295267" y="233152"/>
                  <a:pt x="296253" y="240829"/>
                  <a:pt x="296746" y="247942"/>
                </a:cubicBezTo>
                <a:cubicBezTo>
                  <a:pt x="297238" y="255056"/>
                  <a:pt x="297485" y="262344"/>
                  <a:pt x="297485" y="269810"/>
                </a:cubicBezTo>
                <a:cubicBezTo>
                  <a:pt x="297485" y="286713"/>
                  <a:pt x="292344" y="300059"/>
                  <a:pt x="282061" y="309848"/>
                </a:cubicBezTo>
                <a:cubicBezTo>
                  <a:pt x="271779" y="319638"/>
                  <a:pt x="258116" y="324532"/>
                  <a:pt x="241073" y="324532"/>
                </a:cubicBezTo>
                <a:lnTo>
                  <a:pt x="56412" y="324532"/>
                </a:lnTo>
                <a:cubicBezTo>
                  <a:pt x="39368" y="324532"/>
                  <a:pt x="25706" y="319638"/>
                  <a:pt x="15423" y="309848"/>
                </a:cubicBezTo>
                <a:cubicBezTo>
                  <a:pt x="5141" y="300059"/>
                  <a:pt x="0" y="286713"/>
                  <a:pt x="0" y="269810"/>
                </a:cubicBezTo>
                <a:cubicBezTo>
                  <a:pt x="0" y="262344"/>
                  <a:pt x="246" y="255056"/>
                  <a:pt x="740" y="247942"/>
                </a:cubicBezTo>
                <a:cubicBezTo>
                  <a:pt x="1232" y="240829"/>
                  <a:pt x="2219" y="233152"/>
                  <a:pt x="3698" y="224913"/>
                </a:cubicBezTo>
                <a:cubicBezTo>
                  <a:pt x="5177" y="216673"/>
                  <a:pt x="7043" y="209031"/>
                  <a:pt x="9296" y="201988"/>
                </a:cubicBezTo>
                <a:cubicBezTo>
                  <a:pt x="11550" y="194946"/>
                  <a:pt x="14579" y="188079"/>
                  <a:pt x="18382" y="181388"/>
                </a:cubicBezTo>
                <a:cubicBezTo>
                  <a:pt x="22184" y="174697"/>
                  <a:pt x="26551" y="168993"/>
                  <a:pt x="31481" y="164275"/>
                </a:cubicBezTo>
                <a:cubicBezTo>
                  <a:pt x="36411" y="159556"/>
                  <a:pt x="42432" y="155788"/>
                  <a:pt x="49546" y="152971"/>
                </a:cubicBezTo>
                <a:cubicBezTo>
                  <a:pt x="56659" y="150154"/>
                  <a:pt x="64511" y="148745"/>
                  <a:pt x="73103" y="148745"/>
                </a:cubicBezTo>
                <a:close/>
                <a:moveTo>
                  <a:pt x="148743" y="0"/>
                </a:moveTo>
                <a:cubicBezTo>
                  <a:pt x="171139" y="0"/>
                  <a:pt x="190259" y="7923"/>
                  <a:pt x="206106" y="23770"/>
                </a:cubicBezTo>
                <a:cubicBezTo>
                  <a:pt x="221952" y="39616"/>
                  <a:pt x="229875" y="58736"/>
                  <a:pt x="229875" y="81133"/>
                </a:cubicBezTo>
                <a:cubicBezTo>
                  <a:pt x="229875" y="103529"/>
                  <a:pt x="221952" y="122650"/>
                  <a:pt x="206106" y="138496"/>
                </a:cubicBezTo>
                <a:cubicBezTo>
                  <a:pt x="190259" y="154342"/>
                  <a:pt x="171139" y="162266"/>
                  <a:pt x="148743" y="162266"/>
                </a:cubicBezTo>
                <a:cubicBezTo>
                  <a:pt x="126347" y="162266"/>
                  <a:pt x="107226" y="154342"/>
                  <a:pt x="91379" y="138496"/>
                </a:cubicBezTo>
                <a:cubicBezTo>
                  <a:pt x="75533" y="122650"/>
                  <a:pt x="67610" y="103529"/>
                  <a:pt x="67610" y="81133"/>
                </a:cubicBezTo>
                <a:cubicBezTo>
                  <a:pt x="67610" y="58736"/>
                  <a:pt x="75533" y="39616"/>
                  <a:pt x="91379" y="23770"/>
                </a:cubicBezTo>
                <a:cubicBezTo>
                  <a:pt x="107226" y="7923"/>
                  <a:pt x="126347" y="0"/>
                  <a:pt x="1487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0" name="Freeform 386"/>
          <p:cNvSpPr/>
          <p:nvPr/>
        </p:nvSpPr>
        <p:spPr>
          <a:xfrm>
            <a:off x="7733150" y="4342091"/>
            <a:ext cx="711536" cy="567365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1" name="Freeform 452"/>
          <p:cNvSpPr/>
          <p:nvPr/>
        </p:nvSpPr>
        <p:spPr>
          <a:xfrm>
            <a:off x="990309" y="4342091"/>
            <a:ext cx="575525" cy="575230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070762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7299</TotalTime>
  <Words>163</Words>
  <PresentationFormat>Widescreen</PresentationFormat>
  <Paragraphs>16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 Unicode MS</vt:lpstr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Pencil for PowerPoint</vt:lpstr>
      <vt:lpstr>Infographic Pencil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Pencil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2017-01-10T19:48:05Z</dcterms:modified>
</cp:coreProperties>
</file>