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35" r:id="rId1"/>
  </p:sldMasterIdLst>
  <p:sldIdLst>
    <p:sldId id="259" r:id="rId2"/>
    <p:sldId id="270" r:id="rId3"/>
    <p:sldId id="271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</p:sldIdLst>
  <p:sldSz cx="12192000" cy="6858000"/>
  <p:notesSz cx="6858000" cy="9144000"/>
  <p:custDataLst>
    <p:tags r:id="rId1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26" y="-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  <a:prstGeom prst="rect">
            <a:avLst/>
          </a:prstGeo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936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025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6614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25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9862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1597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6552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6855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690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  <a:prstGeom prst="rect">
            <a:avLst/>
          </a:prstGeo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1739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761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8316686" cy="990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055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2073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5929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165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8922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531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02/12/40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0313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8" name="خماسي 7">
            <a:hlinkClick r:id="" action="ppaction://hlinkshowjump?jump=previousslide"/>
          </p:cNvPr>
          <p:cNvSpPr/>
          <p:nvPr/>
        </p:nvSpPr>
        <p:spPr>
          <a:xfrm>
            <a:off x="7507044" y="5665836"/>
            <a:ext cx="3336663" cy="605871"/>
          </a:xfrm>
          <a:prstGeom prst="homePlat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السابق</a:t>
            </a:r>
            <a:endParaRPr lang="ar-SA" sz="3200" b="1" dirty="0"/>
          </a:p>
        </p:txBody>
      </p:sp>
      <p:sp>
        <p:nvSpPr>
          <p:cNvPr id="14" name="خماسي 13">
            <a:hlinkClick r:id="" action="ppaction://hlinkshowjump?jump=nextslide"/>
          </p:cNvPr>
          <p:cNvSpPr/>
          <p:nvPr/>
        </p:nvSpPr>
        <p:spPr>
          <a:xfrm flipH="1">
            <a:off x="1151065" y="5665836"/>
            <a:ext cx="3336663" cy="605871"/>
          </a:xfrm>
          <a:prstGeom prst="homePlate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التالي</a:t>
            </a:r>
            <a:endParaRPr lang="ar-SA" sz="3200" b="1" dirty="0"/>
          </a:p>
        </p:txBody>
      </p:sp>
      <p:sp>
        <p:nvSpPr>
          <p:cNvPr id="9" name="مستطيل 8">
            <a:hlinkClick r:id="" action="ppaction://hlinkshowjump?jump=firstslide"/>
          </p:cNvPr>
          <p:cNvSpPr/>
          <p:nvPr/>
        </p:nvSpPr>
        <p:spPr>
          <a:xfrm>
            <a:off x="4527995" y="5665836"/>
            <a:ext cx="2938782" cy="60587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200" b="1" dirty="0" smtClean="0"/>
              <a:t>الرئيسية</a:t>
            </a:r>
            <a:endParaRPr lang="ar-SA" sz="3200" b="1" dirty="0"/>
          </a:p>
        </p:txBody>
      </p:sp>
      <p:pic>
        <p:nvPicPr>
          <p:cNvPr id="2052" name="Picture 4" descr="https://encrypted-tbn1.gstatic.com/images?q=tbn:ANd9GcSCt7ywBEG14sujkHdqY8vNikljT9JPrIN0zhdFQOmo5LK4FCosXYF4jiY"/>
          <p:cNvPicPr>
            <a:picLocks noChangeAspect="1" noChangeArrowheads="1"/>
          </p:cNvPicPr>
          <p:nvPr/>
        </p:nvPicPr>
        <p:blipFill>
          <a:blip r:embed="rId2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1706513" cy="110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-30736"/>
            <a:ext cx="8000999" cy="999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44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53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  <p:sldLayoutId id="2147483951" r:id="rId17"/>
    <p:sldLayoutId id="2147483952" r:id="rId18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5400" b="1" kern="1200" cap="none" spc="0" baseline="0">
          <a:ln w="17780" cmpd="sng">
            <a:solidFill>
              <a:srgbClr val="FFFFFF"/>
            </a:solidFill>
            <a:prstDash val="solid"/>
            <a:miter lim="800000"/>
          </a:ln>
          <a:gradFill rotWithShape="1"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/>
          </a:gradFill>
          <a:effectLst>
            <a:outerShdw blurRad="50800" algn="tl" rotWithShape="0">
              <a:srgbClr val="000000"/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529851" y="90450"/>
            <a:ext cx="3084682" cy="999565"/>
          </a:xfrm>
        </p:spPr>
        <p:txBody>
          <a:bodyPr>
            <a:normAutofit/>
          </a:bodyPr>
          <a:lstStyle/>
          <a:p>
            <a:r>
              <a:rPr lang="ar-SA" sz="4800" dirty="0" smtClean="0">
                <a:cs typeface="+mn-cs"/>
              </a:rPr>
              <a:t>أيام الأسبوع</a:t>
            </a:r>
            <a:endParaRPr lang="ar-SA" sz="4800" dirty="0">
              <a:cs typeface="+mn-cs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89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" name="وسيلة شرح مستطيلة مستديرة الزوايا 1"/>
          <p:cNvSpPr/>
          <p:nvPr/>
        </p:nvSpPr>
        <p:spPr>
          <a:xfrm>
            <a:off x="8475257" y="1201003"/>
            <a:ext cx="3152632" cy="3152633"/>
          </a:xfrm>
          <a:prstGeom prst="wedgeRoundRectCallout">
            <a:avLst>
              <a:gd name="adj1" fmla="val -10203"/>
              <a:gd name="adj2" fmla="val 75936"/>
              <a:gd name="adj3" fmla="val 1666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المفاهيم الرئيسة:</a:t>
            </a:r>
          </a:p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. اليوم.</a:t>
            </a:r>
          </a:p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. الأسبوع.</a:t>
            </a:r>
            <a:endParaRPr lang="ar-SA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8" y="1262063"/>
            <a:ext cx="4076700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472" y="2513462"/>
            <a:ext cx="420578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635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94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6001390" y="1462087"/>
            <a:ext cx="5423493" cy="1555560"/>
            <a:chOff x="6001390" y="1462087"/>
            <a:chExt cx="5423493" cy="1555560"/>
          </a:xfrm>
        </p:grpSpPr>
        <p:pic>
          <p:nvPicPr>
            <p:cNvPr id="5127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9483" y="1607947"/>
              <a:ext cx="1295400" cy="1409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1390" y="1462087"/>
              <a:ext cx="1990725" cy="1076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3" name="رابط كسهم مستقيم 22"/>
            <p:cNvCxnSpPr/>
            <p:nvPr/>
          </p:nvCxnSpPr>
          <p:spPr>
            <a:xfrm flipH="1" flipV="1">
              <a:off x="7855069" y="1956702"/>
              <a:ext cx="2271572" cy="43547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مجموعة 5"/>
          <p:cNvGrpSpPr/>
          <p:nvPr/>
        </p:nvGrpSpPr>
        <p:grpSpPr>
          <a:xfrm>
            <a:off x="5972814" y="3877456"/>
            <a:ext cx="5337769" cy="1400175"/>
            <a:chOff x="5972814" y="3877456"/>
            <a:chExt cx="5337769" cy="1400175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29483" y="3877456"/>
              <a:ext cx="1181100" cy="1400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2814" y="4087005"/>
              <a:ext cx="2047875" cy="981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5" name="رابط كسهم مستقيم 24"/>
            <p:cNvCxnSpPr/>
            <p:nvPr/>
          </p:nvCxnSpPr>
          <p:spPr>
            <a:xfrm flipH="1" flipV="1">
              <a:off x="7855069" y="4577542"/>
              <a:ext cx="2271572" cy="43547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مجموعة 6"/>
          <p:cNvGrpSpPr/>
          <p:nvPr/>
        </p:nvGrpSpPr>
        <p:grpSpPr>
          <a:xfrm>
            <a:off x="326804" y="1189912"/>
            <a:ext cx="5347306" cy="1620673"/>
            <a:chOff x="-248677" y="1222540"/>
            <a:chExt cx="5666619" cy="1620673"/>
          </a:xfrm>
        </p:grpSpPr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6842" y="1462088"/>
              <a:ext cx="1181100" cy="1381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677" y="1222540"/>
              <a:ext cx="2324100" cy="1152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6" name="رابط كسهم مستقيم 25"/>
            <p:cNvCxnSpPr/>
            <p:nvPr/>
          </p:nvCxnSpPr>
          <p:spPr>
            <a:xfrm flipH="1" flipV="1">
              <a:off x="1976874" y="1956702"/>
              <a:ext cx="2271572" cy="43547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0252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95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0" name="مستطيل 19"/>
          <p:cNvSpPr/>
          <p:nvPr/>
        </p:nvSpPr>
        <p:spPr>
          <a:xfrm>
            <a:off x="1203960" y="1079070"/>
            <a:ext cx="104759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2- ألون الأيام المدرسية باللون </a:t>
            </a:r>
            <a:r>
              <a:rPr lang="ar-SA" altLang="ar-SA" sz="36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الازرق</a:t>
            </a:r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، وأيام العطلة باللون </a:t>
            </a:r>
            <a:r>
              <a:rPr lang="ar-SA" altLang="ar-SA" sz="3600" b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الأخضر</a:t>
            </a:r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دمعة 1"/>
          <p:cNvSpPr/>
          <p:nvPr/>
        </p:nvSpPr>
        <p:spPr>
          <a:xfrm rot="2712458">
            <a:off x="9459556" y="1891608"/>
            <a:ext cx="1787856" cy="1282890"/>
          </a:xfrm>
          <a:prstGeom prst="teardrop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الثلاثاء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22" name="دمعة 21"/>
          <p:cNvSpPr/>
          <p:nvPr/>
        </p:nvSpPr>
        <p:spPr>
          <a:xfrm rot="2712458">
            <a:off x="6948368" y="1847102"/>
            <a:ext cx="1787856" cy="1282890"/>
          </a:xfrm>
          <a:prstGeom prst="teardrop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الأربعاء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24" name="دمعة 23"/>
          <p:cNvSpPr/>
          <p:nvPr/>
        </p:nvSpPr>
        <p:spPr>
          <a:xfrm rot="2712458">
            <a:off x="4108144" y="1891610"/>
            <a:ext cx="1787856" cy="1282890"/>
          </a:xfrm>
          <a:prstGeom prst="teardrop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الخميس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27" name="دمعة 26"/>
          <p:cNvSpPr/>
          <p:nvPr/>
        </p:nvSpPr>
        <p:spPr>
          <a:xfrm rot="2712458">
            <a:off x="1133712" y="1891608"/>
            <a:ext cx="1787856" cy="1282890"/>
          </a:xfrm>
          <a:prstGeom prst="teardrop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الاثنين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28" name="دمعة 27"/>
          <p:cNvSpPr/>
          <p:nvPr/>
        </p:nvSpPr>
        <p:spPr>
          <a:xfrm rot="2712458">
            <a:off x="9459556" y="3829590"/>
            <a:ext cx="1787856" cy="1282890"/>
          </a:xfrm>
          <a:prstGeom prst="teardrop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الجمعة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29" name="دمعة 28"/>
          <p:cNvSpPr/>
          <p:nvPr/>
        </p:nvSpPr>
        <p:spPr>
          <a:xfrm rot="2712458">
            <a:off x="6948368" y="3785084"/>
            <a:ext cx="1787856" cy="1282890"/>
          </a:xfrm>
          <a:prstGeom prst="teardrop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الأحد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0" name="دمعة 29"/>
          <p:cNvSpPr/>
          <p:nvPr/>
        </p:nvSpPr>
        <p:spPr>
          <a:xfrm rot="2712458">
            <a:off x="4108144" y="3829592"/>
            <a:ext cx="1787856" cy="1282890"/>
          </a:xfrm>
          <a:prstGeom prst="teardrop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السبت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2" name="دمعة 31"/>
          <p:cNvSpPr/>
          <p:nvPr/>
        </p:nvSpPr>
        <p:spPr>
          <a:xfrm rot="2712458">
            <a:off x="9459556" y="1891600"/>
            <a:ext cx="1787856" cy="1282890"/>
          </a:xfrm>
          <a:prstGeom prst="teardrop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الثلاثاء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3" name="دمعة 32"/>
          <p:cNvSpPr/>
          <p:nvPr/>
        </p:nvSpPr>
        <p:spPr>
          <a:xfrm rot="2712458">
            <a:off x="6948368" y="1847094"/>
            <a:ext cx="1787856" cy="1282890"/>
          </a:xfrm>
          <a:prstGeom prst="teardrop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الأربعاء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4" name="دمعة 33"/>
          <p:cNvSpPr/>
          <p:nvPr/>
        </p:nvSpPr>
        <p:spPr>
          <a:xfrm rot="2712458">
            <a:off x="4108144" y="1877954"/>
            <a:ext cx="1787856" cy="1282890"/>
          </a:xfrm>
          <a:prstGeom prst="teardrop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الخميس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5" name="دمعة 34"/>
          <p:cNvSpPr/>
          <p:nvPr/>
        </p:nvSpPr>
        <p:spPr>
          <a:xfrm rot="2712458">
            <a:off x="1133712" y="1891600"/>
            <a:ext cx="1787856" cy="1282890"/>
          </a:xfrm>
          <a:prstGeom prst="teardrop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الاثنين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6" name="دمعة 35"/>
          <p:cNvSpPr/>
          <p:nvPr/>
        </p:nvSpPr>
        <p:spPr>
          <a:xfrm rot="2712458">
            <a:off x="6948368" y="3785076"/>
            <a:ext cx="1787856" cy="1282890"/>
          </a:xfrm>
          <a:prstGeom prst="teardrop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الأحد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7" name="دمعة 36"/>
          <p:cNvSpPr/>
          <p:nvPr/>
        </p:nvSpPr>
        <p:spPr>
          <a:xfrm rot="2712458">
            <a:off x="9459556" y="3843228"/>
            <a:ext cx="1787856" cy="1282890"/>
          </a:xfrm>
          <a:prstGeom prst="teardrop">
            <a:avLst/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الجمعة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38" name="دمعة 37"/>
          <p:cNvSpPr/>
          <p:nvPr/>
        </p:nvSpPr>
        <p:spPr>
          <a:xfrm rot="2712458">
            <a:off x="4108144" y="3829582"/>
            <a:ext cx="1787856" cy="1282890"/>
          </a:xfrm>
          <a:prstGeom prst="teardrop">
            <a:avLst/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السبت</a:t>
            </a:r>
            <a:endParaRPr lang="ar-SA" sz="24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39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0" grpId="0"/>
      <p:bldP spid="2" grpId="0" animBg="1"/>
      <p:bldP spid="22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96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0" name="مستطيل 19"/>
          <p:cNvSpPr/>
          <p:nvPr/>
        </p:nvSpPr>
        <p:spPr>
          <a:xfrm>
            <a:off x="177974" y="1079070"/>
            <a:ext cx="115019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2- أكتب في هذا التقويم متى بدأ أول يوم في هذا الشهر إلى آخر يوم فيه، ثم </a:t>
            </a:r>
          </a:p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ألون أيام المدرسة باللون الأصفر، وأيام العطلة المدرسية باللون الأخضر.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3" y="2380045"/>
            <a:ext cx="11277441" cy="308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677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270398" y="-366997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96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" name="مستطيل مستدير الزوايا 1"/>
          <p:cNvSpPr/>
          <p:nvPr/>
        </p:nvSpPr>
        <p:spPr>
          <a:xfrm>
            <a:off x="10167582" y="1241946"/>
            <a:ext cx="1446663" cy="6141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الأحد</a:t>
            </a:r>
            <a:endParaRPr lang="ar-SA" sz="2400" b="1" dirty="0"/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8488907" y="1241946"/>
            <a:ext cx="1446663" cy="6141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الاثنين</a:t>
            </a:r>
            <a:endParaRPr lang="ar-SA" sz="2400" b="1" dirty="0"/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6796585" y="1241946"/>
            <a:ext cx="1446663" cy="6141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الثلاثاء</a:t>
            </a:r>
            <a:endParaRPr lang="ar-SA" sz="2400" b="1" dirty="0"/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5117910" y="1241946"/>
            <a:ext cx="1446663" cy="6141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الأربعاء</a:t>
            </a:r>
            <a:endParaRPr lang="ar-SA" sz="2400" b="1" dirty="0"/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3380838" y="1241946"/>
            <a:ext cx="1446663" cy="6141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الخميس</a:t>
            </a:r>
            <a:endParaRPr lang="ar-SA" sz="2400" b="1" dirty="0"/>
          </a:p>
        </p:txBody>
      </p:sp>
      <p:sp>
        <p:nvSpPr>
          <p:cNvPr id="26" name="مستطيل مستدير الزوايا 25"/>
          <p:cNvSpPr/>
          <p:nvPr/>
        </p:nvSpPr>
        <p:spPr>
          <a:xfrm>
            <a:off x="1665997" y="1241946"/>
            <a:ext cx="1446663" cy="6141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الجمعة</a:t>
            </a:r>
            <a:endParaRPr lang="ar-SA" sz="2400" b="1" dirty="0"/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-129161" y="1241946"/>
            <a:ext cx="1446663" cy="6141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السبت</a:t>
            </a:r>
            <a:endParaRPr lang="ar-SA" sz="2400" b="1" dirty="0"/>
          </a:p>
        </p:txBody>
      </p:sp>
      <p:sp>
        <p:nvSpPr>
          <p:cNvPr id="28" name="مستطيل مستدير الزوايا 27"/>
          <p:cNvSpPr/>
          <p:nvPr/>
        </p:nvSpPr>
        <p:spPr>
          <a:xfrm>
            <a:off x="10167582" y="21290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الأحد</a:t>
            </a:r>
            <a:endParaRPr lang="ar-SA" sz="2400" b="1" dirty="0"/>
          </a:p>
        </p:txBody>
      </p:sp>
      <p:sp>
        <p:nvSpPr>
          <p:cNvPr id="29" name="مستطيل مستدير الزوايا 28"/>
          <p:cNvSpPr/>
          <p:nvPr/>
        </p:nvSpPr>
        <p:spPr>
          <a:xfrm>
            <a:off x="8488907" y="21290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الاثنين</a:t>
            </a:r>
            <a:endParaRPr lang="ar-SA" sz="2400" b="1" dirty="0"/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6796585" y="21290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الثلاثاء</a:t>
            </a:r>
            <a:endParaRPr lang="ar-SA" sz="2400" b="1" dirty="0"/>
          </a:p>
        </p:txBody>
      </p:sp>
      <p:sp>
        <p:nvSpPr>
          <p:cNvPr id="31" name="مستطيل مستدير الزوايا 30"/>
          <p:cNvSpPr/>
          <p:nvPr/>
        </p:nvSpPr>
        <p:spPr>
          <a:xfrm>
            <a:off x="5117910" y="21290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الأربعاء</a:t>
            </a:r>
            <a:endParaRPr lang="ar-SA" sz="2400" b="1" dirty="0"/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3380838" y="21290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الخميس</a:t>
            </a:r>
            <a:endParaRPr lang="ar-SA" sz="2400" b="1" dirty="0"/>
          </a:p>
        </p:txBody>
      </p:sp>
      <p:sp>
        <p:nvSpPr>
          <p:cNvPr id="33" name="مستطيل مستدير الزوايا 32"/>
          <p:cNvSpPr/>
          <p:nvPr/>
        </p:nvSpPr>
        <p:spPr>
          <a:xfrm>
            <a:off x="1665997" y="21290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الجمعة</a:t>
            </a:r>
            <a:endParaRPr lang="ar-SA" sz="2400" b="1" dirty="0"/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-129161" y="21290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السبت</a:t>
            </a:r>
            <a:endParaRPr lang="ar-SA" sz="2400" b="1" dirty="0"/>
          </a:p>
        </p:txBody>
      </p:sp>
      <p:sp>
        <p:nvSpPr>
          <p:cNvPr id="35" name="مستطيل مستدير الزوايا 34"/>
          <p:cNvSpPr/>
          <p:nvPr/>
        </p:nvSpPr>
        <p:spPr>
          <a:xfrm>
            <a:off x="10167582" y="3057098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الأحد</a:t>
            </a:r>
            <a:endParaRPr lang="ar-SA" sz="2400" b="1" dirty="0"/>
          </a:p>
        </p:txBody>
      </p:sp>
      <p:sp>
        <p:nvSpPr>
          <p:cNvPr id="36" name="مستطيل مستدير الزوايا 35"/>
          <p:cNvSpPr/>
          <p:nvPr/>
        </p:nvSpPr>
        <p:spPr>
          <a:xfrm>
            <a:off x="8488907" y="3057098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الاثنين</a:t>
            </a:r>
            <a:endParaRPr lang="ar-SA" sz="2400" b="1" dirty="0"/>
          </a:p>
        </p:txBody>
      </p:sp>
      <p:sp>
        <p:nvSpPr>
          <p:cNvPr id="37" name="مستطيل مستدير الزوايا 36"/>
          <p:cNvSpPr/>
          <p:nvPr/>
        </p:nvSpPr>
        <p:spPr>
          <a:xfrm>
            <a:off x="6796585" y="3057098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الثلاثاء</a:t>
            </a:r>
            <a:endParaRPr lang="ar-SA" sz="2400" b="1" dirty="0"/>
          </a:p>
        </p:txBody>
      </p:sp>
      <p:sp>
        <p:nvSpPr>
          <p:cNvPr id="38" name="مستطيل مستدير الزوايا 37"/>
          <p:cNvSpPr/>
          <p:nvPr/>
        </p:nvSpPr>
        <p:spPr>
          <a:xfrm>
            <a:off x="5117910" y="3057098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الأربعاء</a:t>
            </a:r>
            <a:endParaRPr lang="ar-SA" sz="2400" b="1" dirty="0"/>
          </a:p>
        </p:txBody>
      </p:sp>
      <p:sp>
        <p:nvSpPr>
          <p:cNvPr id="39" name="مستطيل مستدير الزوايا 38"/>
          <p:cNvSpPr/>
          <p:nvPr/>
        </p:nvSpPr>
        <p:spPr>
          <a:xfrm>
            <a:off x="3380838" y="3057098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الخميس</a:t>
            </a:r>
            <a:endParaRPr lang="ar-SA" sz="2400" b="1" dirty="0"/>
          </a:p>
        </p:txBody>
      </p:sp>
      <p:sp>
        <p:nvSpPr>
          <p:cNvPr id="40" name="مستطيل مستدير الزوايا 39"/>
          <p:cNvSpPr/>
          <p:nvPr/>
        </p:nvSpPr>
        <p:spPr>
          <a:xfrm>
            <a:off x="1665997" y="3057098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الجمعة</a:t>
            </a:r>
            <a:endParaRPr lang="ar-SA" sz="2400" b="1" dirty="0"/>
          </a:p>
        </p:txBody>
      </p:sp>
      <p:sp>
        <p:nvSpPr>
          <p:cNvPr id="41" name="مستطيل مستدير الزوايا 40"/>
          <p:cNvSpPr/>
          <p:nvPr/>
        </p:nvSpPr>
        <p:spPr>
          <a:xfrm>
            <a:off x="-129161" y="3057098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السبت</a:t>
            </a:r>
            <a:endParaRPr lang="ar-SA" sz="2400" b="1" dirty="0"/>
          </a:p>
        </p:txBody>
      </p:sp>
      <p:sp>
        <p:nvSpPr>
          <p:cNvPr id="42" name="مستطيل مستدير الزوايا 41"/>
          <p:cNvSpPr/>
          <p:nvPr/>
        </p:nvSpPr>
        <p:spPr>
          <a:xfrm>
            <a:off x="10167582" y="39578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الأحد</a:t>
            </a:r>
            <a:endParaRPr lang="ar-SA" sz="2400" b="1" dirty="0"/>
          </a:p>
        </p:txBody>
      </p:sp>
      <p:sp>
        <p:nvSpPr>
          <p:cNvPr id="43" name="مستطيل مستدير الزوايا 42"/>
          <p:cNvSpPr/>
          <p:nvPr/>
        </p:nvSpPr>
        <p:spPr>
          <a:xfrm>
            <a:off x="8488907" y="39578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الاثنين</a:t>
            </a:r>
            <a:endParaRPr lang="ar-SA" sz="2400" b="1" dirty="0"/>
          </a:p>
        </p:txBody>
      </p:sp>
      <p:sp>
        <p:nvSpPr>
          <p:cNvPr id="44" name="مستطيل مستدير الزوايا 43"/>
          <p:cNvSpPr/>
          <p:nvPr/>
        </p:nvSpPr>
        <p:spPr>
          <a:xfrm>
            <a:off x="6796585" y="39578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الثلاثاء</a:t>
            </a:r>
            <a:endParaRPr lang="ar-SA" sz="2400" b="1" dirty="0"/>
          </a:p>
        </p:txBody>
      </p:sp>
      <p:sp>
        <p:nvSpPr>
          <p:cNvPr id="45" name="مستطيل مستدير الزوايا 44"/>
          <p:cNvSpPr/>
          <p:nvPr/>
        </p:nvSpPr>
        <p:spPr>
          <a:xfrm>
            <a:off x="5117910" y="39578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الأربعاء</a:t>
            </a:r>
            <a:endParaRPr lang="ar-SA" sz="2400" b="1" dirty="0"/>
          </a:p>
        </p:txBody>
      </p:sp>
      <p:sp>
        <p:nvSpPr>
          <p:cNvPr id="46" name="مستطيل مستدير الزوايا 45"/>
          <p:cNvSpPr/>
          <p:nvPr/>
        </p:nvSpPr>
        <p:spPr>
          <a:xfrm>
            <a:off x="3380838" y="39578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الخميس</a:t>
            </a:r>
            <a:endParaRPr lang="ar-SA" sz="2400" b="1" dirty="0"/>
          </a:p>
        </p:txBody>
      </p:sp>
      <p:sp>
        <p:nvSpPr>
          <p:cNvPr id="47" name="مستطيل مستدير الزوايا 46"/>
          <p:cNvSpPr/>
          <p:nvPr/>
        </p:nvSpPr>
        <p:spPr>
          <a:xfrm>
            <a:off x="1665997" y="39578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الجمعة</a:t>
            </a:r>
            <a:endParaRPr lang="ar-SA" sz="2400" b="1" dirty="0"/>
          </a:p>
        </p:txBody>
      </p:sp>
      <p:sp>
        <p:nvSpPr>
          <p:cNvPr id="48" name="مستطيل مستدير الزوايا 47"/>
          <p:cNvSpPr/>
          <p:nvPr/>
        </p:nvSpPr>
        <p:spPr>
          <a:xfrm>
            <a:off x="-129161" y="3957850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السبت</a:t>
            </a:r>
            <a:endParaRPr lang="ar-SA" sz="2400" b="1" dirty="0"/>
          </a:p>
        </p:txBody>
      </p:sp>
      <p:sp>
        <p:nvSpPr>
          <p:cNvPr id="49" name="مستطيل مستدير الزوايا 48"/>
          <p:cNvSpPr/>
          <p:nvPr/>
        </p:nvSpPr>
        <p:spPr>
          <a:xfrm>
            <a:off x="10167582" y="4899545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الأحد</a:t>
            </a:r>
            <a:endParaRPr lang="ar-SA" sz="2400" b="1" dirty="0"/>
          </a:p>
        </p:txBody>
      </p:sp>
      <p:sp>
        <p:nvSpPr>
          <p:cNvPr id="50" name="مستطيل مستدير الزوايا 49"/>
          <p:cNvSpPr/>
          <p:nvPr/>
        </p:nvSpPr>
        <p:spPr>
          <a:xfrm>
            <a:off x="8488907" y="4899545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الاثنين</a:t>
            </a:r>
            <a:endParaRPr lang="ar-SA" sz="2400" b="1" dirty="0"/>
          </a:p>
        </p:txBody>
      </p:sp>
      <p:sp>
        <p:nvSpPr>
          <p:cNvPr id="51" name="مستطيل مستدير الزوايا 50"/>
          <p:cNvSpPr/>
          <p:nvPr/>
        </p:nvSpPr>
        <p:spPr>
          <a:xfrm>
            <a:off x="6796585" y="4899545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الثلاثاء</a:t>
            </a:r>
            <a:endParaRPr lang="ar-SA" sz="2400" b="1" dirty="0"/>
          </a:p>
        </p:txBody>
      </p:sp>
      <p:sp>
        <p:nvSpPr>
          <p:cNvPr id="52" name="مستطيل مستدير الزوايا 51"/>
          <p:cNvSpPr/>
          <p:nvPr/>
        </p:nvSpPr>
        <p:spPr>
          <a:xfrm>
            <a:off x="5117910" y="4899545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الأربعاء</a:t>
            </a:r>
            <a:endParaRPr lang="ar-SA" sz="2400" b="1" dirty="0"/>
          </a:p>
        </p:txBody>
      </p:sp>
      <p:sp>
        <p:nvSpPr>
          <p:cNvPr id="53" name="مستطيل مستدير الزوايا 52"/>
          <p:cNvSpPr/>
          <p:nvPr/>
        </p:nvSpPr>
        <p:spPr>
          <a:xfrm>
            <a:off x="3380838" y="4899545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الخميس</a:t>
            </a:r>
            <a:endParaRPr lang="ar-SA" sz="2400" b="1" dirty="0"/>
          </a:p>
        </p:txBody>
      </p:sp>
      <p:sp>
        <p:nvSpPr>
          <p:cNvPr id="54" name="مستطيل مستدير الزوايا 53"/>
          <p:cNvSpPr/>
          <p:nvPr/>
        </p:nvSpPr>
        <p:spPr>
          <a:xfrm>
            <a:off x="1665997" y="4899545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الجمعة</a:t>
            </a:r>
            <a:endParaRPr lang="ar-SA" sz="2400" b="1" dirty="0"/>
          </a:p>
        </p:txBody>
      </p:sp>
      <p:sp>
        <p:nvSpPr>
          <p:cNvPr id="55" name="مستطيل مستدير الزوايا 54"/>
          <p:cNvSpPr/>
          <p:nvPr/>
        </p:nvSpPr>
        <p:spPr>
          <a:xfrm>
            <a:off x="-129161" y="4899545"/>
            <a:ext cx="1446663" cy="61415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السبت</a:t>
            </a:r>
            <a:endParaRPr lang="ar-SA" sz="2400" b="1" dirty="0"/>
          </a:p>
        </p:txBody>
      </p:sp>
      <p:sp>
        <p:nvSpPr>
          <p:cNvPr id="56" name="مستطيل 55"/>
          <p:cNvSpPr/>
          <p:nvPr/>
        </p:nvSpPr>
        <p:spPr>
          <a:xfrm>
            <a:off x="10167582" y="2115122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58" name="مستطيل 57"/>
          <p:cNvSpPr/>
          <p:nvPr/>
        </p:nvSpPr>
        <p:spPr>
          <a:xfrm>
            <a:off x="8600693" y="2115122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59" name="مستطيل 58"/>
          <p:cNvSpPr/>
          <p:nvPr/>
        </p:nvSpPr>
        <p:spPr>
          <a:xfrm>
            <a:off x="6796585" y="2115122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3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0" name="مستطيل 59"/>
          <p:cNvSpPr/>
          <p:nvPr/>
        </p:nvSpPr>
        <p:spPr>
          <a:xfrm>
            <a:off x="5187450" y="2115122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4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1" name="مستطيل 60"/>
          <p:cNvSpPr/>
          <p:nvPr/>
        </p:nvSpPr>
        <p:spPr>
          <a:xfrm>
            <a:off x="3380838" y="2115122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5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2" name="مستطيل 61"/>
          <p:cNvSpPr/>
          <p:nvPr/>
        </p:nvSpPr>
        <p:spPr>
          <a:xfrm>
            <a:off x="1735537" y="2115122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6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3" name="مستطيل 62"/>
          <p:cNvSpPr/>
          <p:nvPr/>
        </p:nvSpPr>
        <p:spPr>
          <a:xfrm>
            <a:off x="-59620" y="2115122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7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5" name="مستطيل 64"/>
          <p:cNvSpPr/>
          <p:nvPr/>
        </p:nvSpPr>
        <p:spPr>
          <a:xfrm>
            <a:off x="10167582" y="3057098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8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6" name="مستطيل 65"/>
          <p:cNvSpPr/>
          <p:nvPr/>
        </p:nvSpPr>
        <p:spPr>
          <a:xfrm>
            <a:off x="8627989" y="3057098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9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7" name="مستطيل 66"/>
          <p:cNvSpPr/>
          <p:nvPr/>
        </p:nvSpPr>
        <p:spPr>
          <a:xfrm>
            <a:off x="6935667" y="3057098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10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8" name="مستطيل 67"/>
          <p:cNvSpPr/>
          <p:nvPr/>
        </p:nvSpPr>
        <p:spPr>
          <a:xfrm>
            <a:off x="5187450" y="3057098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11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69" name="مستطيل 68"/>
          <p:cNvSpPr/>
          <p:nvPr/>
        </p:nvSpPr>
        <p:spPr>
          <a:xfrm>
            <a:off x="3519920" y="3057098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12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0" name="مستطيل 69"/>
          <p:cNvSpPr/>
          <p:nvPr/>
        </p:nvSpPr>
        <p:spPr>
          <a:xfrm>
            <a:off x="1735536" y="3057098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13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1" name="مستطيل 70"/>
          <p:cNvSpPr/>
          <p:nvPr/>
        </p:nvSpPr>
        <p:spPr>
          <a:xfrm>
            <a:off x="49177" y="3057098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14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2" name="مستطيل 71"/>
          <p:cNvSpPr/>
          <p:nvPr/>
        </p:nvSpPr>
        <p:spPr>
          <a:xfrm>
            <a:off x="10167582" y="3987225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15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3" name="مستطيل 72"/>
          <p:cNvSpPr/>
          <p:nvPr/>
        </p:nvSpPr>
        <p:spPr>
          <a:xfrm>
            <a:off x="8600692" y="3987225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16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4" name="مستطيل 73"/>
          <p:cNvSpPr/>
          <p:nvPr/>
        </p:nvSpPr>
        <p:spPr>
          <a:xfrm>
            <a:off x="6922017" y="3987225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17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5" name="مستطيل 74"/>
          <p:cNvSpPr/>
          <p:nvPr/>
        </p:nvSpPr>
        <p:spPr>
          <a:xfrm>
            <a:off x="5187450" y="3987225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18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6" name="مستطيل 75"/>
          <p:cNvSpPr/>
          <p:nvPr/>
        </p:nvSpPr>
        <p:spPr>
          <a:xfrm>
            <a:off x="3519920" y="3987225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19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8" name="مستطيل 77"/>
          <p:cNvSpPr/>
          <p:nvPr/>
        </p:nvSpPr>
        <p:spPr>
          <a:xfrm>
            <a:off x="1715008" y="3987225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20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79" name="مستطيل 78"/>
          <p:cNvSpPr/>
          <p:nvPr/>
        </p:nvSpPr>
        <p:spPr>
          <a:xfrm>
            <a:off x="-36474" y="3987225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21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82" name="مستطيل 81"/>
          <p:cNvSpPr/>
          <p:nvPr/>
        </p:nvSpPr>
        <p:spPr>
          <a:xfrm>
            <a:off x="10167582" y="4928920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22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83" name="مستطيل 82"/>
          <p:cNvSpPr/>
          <p:nvPr/>
        </p:nvSpPr>
        <p:spPr>
          <a:xfrm>
            <a:off x="8627989" y="4928920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23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7031201" y="4928920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24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85" name="مستطيل 84"/>
          <p:cNvSpPr/>
          <p:nvPr/>
        </p:nvSpPr>
        <p:spPr>
          <a:xfrm>
            <a:off x="5256992" y="4928920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25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86" name="مستطيل 85"/>
          <p:cNvSpPr/>
          <p:nvPr/>
        </p:nvSpPr>
        <p:spPr>
          <a:xfrm>
            <a:off x="3450378" y="4928920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26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87" name="مستطيل 86"/>
          <p:cNvSpPr/>
          <p:nvPr/>
        </p:nvSpPr>
        <p:spPr>
          <a:xfrm>
            <a:off x="1493377" y="4928920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27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88" name="مستطيل 87"/>
          <p:cNvSpPr/>
          <p:nvPr/>
        </p:nvSpPr>
        <p:spPr>
          <a:xfrm>
            <a:off x="-12906" y="4928920"/>
            <a:ext cx="1307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28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90" name="مستطيل مستدير الزوايا 89"/>
          <p:cNvSpPr/>
          <p:nvPr/>
        </p:nvSpPr>
        <p:spPr>
          <a:xfrm>
            <a:off x="8488907" y="2122500"/>
            <a:ext cx="1446663" cy="61415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2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91" name="مستطيل مستدير الزوايا 90"/>
          <p:cNvSpPr/>
          <p:nvPr/>
        </p:nvSpPr>
        <p:spPr>
          <a:xfrm>
            <a:off x="6796585" y="2122500"/>
            <a:ext cx="1446663" cy="61415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3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92" name="مستطيل مستدير الزوايا 91"/>
          <p:cNvSpPr/>
          <p:nvPr/>
        </p:nvSpPr>
        <p:spPr>
          <a:xfrm>
            <a:off x="8488907" y="3050548"/>
            <a:ext cx="1446663" cy="61415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9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93" name="مستطيل 92"/>
          <p:cNvSpPr/>
          <p:nvPr/>
        </p:nvSpPr>
        <p:spPr>
          <a:xfrm>
            <a:off x="10167582" y="2108572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</a:t>
            </a:r>
            <a:endParaRPr lang="ar-EG" sz="3200" b="1" dirty="0"/>
          </a:p>
        </p:txBody>
      </p:sp>
      <p:sp>
        <p:nvSpPr>
          <p:cNvPr id="94" name="مستطيل 93"/>
          <p:cNvSpPr/>
          <p:nvPr/>
        </p:nvSpPr>
        <p:spPr>
          <a:xfrm>
            <a:off x="5187450" y="2108572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4</a:t>
            </a:r>
            <a:endParaRPr lang="ar-EG" sz="3200" b="1" dirty="0"/>
          </a:p>
        </p:txBody>
      </p:sp>
      <p:sp>
        <p:nvSpPr>
          <p:cNvPr id="95" name="مستطيل 94"/>
          <p:cNvSpPr/>
          <p:nvPr/>
        </p:nvSpPr>
        <p:spPr>
          <a:xfrm>
            <a:off x="3380838" y="2108572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5</a:t>
            </a:r>
            <a:endParaRPr lang="ar-EG" sz="3200" b="1" dirty="0"/>
          </a:p>
        </p:txBody>
      </p:sp>
      <p:sp>
        <p:nvSpPr>
          <p:cNvPr id="96" name="مستطيل 95"/>
          <p:cNvSpPr/>
          <p:nvPr/>
        </p:nvSpPr>
        <p:spPr>
          <a:xfrm>
            <a:off x="10167582" y="3050548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8</a:t>
            </a:r>
            <a:endParaRPr lang="ar-EG" sz="3200" b="1" dirty="0"/>
          </a:p>
        </p:txBody>
      </p:sp>
      <p:sp>
        <p:nvSpPr>
          <p:cNvPr id="97" name="مستطيل 96"/>
          <p:cNvSpPr/>
          <p:nvPr/>
        </p:nvSpPr>
        <p:spPr>
          <a:xfrm>
            <a:off x="6935667" y="3050548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10</a:t>
            </a:r>
            <a:endParaRPr lang="ar-EG" sz="3200" b="1" dirty="0"/>
          </a:p>
        </p:txBody>
      </p:sp>
      <p:sp>
        <p:nvSpPr>
          <p:cNvPr id="98" name="مستطيل 97"/>
          <p:cNvSpPr/>
          <p:nvPr/>
        </p:nvSpPr>
        <p:spPr>
          <a:xfrm>
            <a:off x="5187450" y="3050548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11</a:t>
            </a:r>
            <a:endParaRPr lang="ar-EG" sz="3200" b="1" dirty="0"/>
          </a:p>
        </p:txBody>
      </p:sp>
      <p:sp>
        <p:nvSpPr>
          <p:cNvPr id="99" name="مستطيل 98"/>
          <p:cNvSpPr/>
          <p:nvPr/>
        </p:nvSpPr>
        <p:spPr>
          <a:xfrm>
            <a:off x="3519920" y="3050548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12</a:t>
            </a:r>
            <a:endParaRPr lang="ar-EG" sz="3200" b="1" dirty="0"/>
          </a:p>
        </p:txBody>
      </p:sp>
      <p:sp>
        <p:nvSpPr>
          <p:cNvPr id="100" name="مستطيل 99"/>
          <p:cNvSpPr/>
          <p:nvPr/>
        </p:nvSpPr>
        <p:spPr>
          <a:xfrm>
            <a:off x="10167582" y="3980675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15</a:t>
            </a:r>
            <a:endParaRPr lang="ar-EG" sz="3200" b="1" dirty="0"/>
          </a:p>
        </p:txBody>
      </p:sp>
      <p:sp>
        <p:nvSpPr>
          <p:cNvPr id="101" name="مستطيل 100"/>
          <p:cNvSpPr/>
          <p:nvPr/>
        </p:nvSpPr>
        <p:spPr>
          <a:xfrm>
            <a:off x="8600692" y="3980675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16</a:t>
            </a:r>
            <a:endParaRPr lang="ar-EG" sz="3200" b="1" dirty="0"/>
          </a:p>
        </p:txBody>
      </p:sp>
      <p:sp>
        <p:nvSpPr>
          <p:cNvPr id="102" name="مستطيل 101"/>
          <p:cNvSpPr/>
          <p:nvPr/>
        </p:nvSpPr>
        <p:spPr>
          <a:xfrm>
            <a:off x="6922017" y="3980675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17</a:t>
            </a:r>
            <a:endParaRPr lang="ar-EG" sz="3200" b="1" dirty="0"/>
          </a:p>
        </p:txBody>
      </p:sp>
      <p:sp>
        <p:nvSpPr>
          <p:cNvPr id="103" name="مستطيل 102"/>
          <p:cNvSpPr/>
          <p:nvPr/>
        </p:nvSpPr>
        <p:spPr>
          <a:xfrm>
            <a:off x="5187450" y="3980675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18</a:t>
            </a:r>
            <a:endParaRPr lang="ar-EG" sz="3200" b="1" dirty="0"/>
          </a:p>
        </p:txBody>
      </p:sp>
      <p:sp>
        <p:nvSpPr>
          <p:cNvPr id="104" name="مستطيل 103"/>
          <p:cNvSpPr/>
          <p:nvPr/>
        </p:nvSpPr>
        <p:spPr>
          <a:xfrm>
            <a:off x="3519920" y="3980675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19</a:t>
            </a:r>
            <a:endParaRPr lang="ar-EG" sz="3200" b="1" dirty="0"/>
          </a:p>
        </p:txBody>
      </p:sp>
      <p:sp>
        <p:nvSpPr>
          <p:cNvPr id="105" name="مستطيل 104"/>
          <p:cNvSpPr/>
          <p:nvPr/>
        </p:nvSpPr>
        <p:spPr>
          <a:xfrm>
            <a:off x="10167582" y="4922370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22</a:t>
            </a:r>
            <a:endParaRPr lang="ar-EG" sz="3200" b="1" dirty="0"/>
          </a:p>
        </p:txBody>
      </p:sp>
      <p:sp>
        <p:nvSpPr>
          <p:cNvPr id="106" name="مستطيل 105"/>
          <p:cNvSpPr/>
          <p:nvPr/>
        </p:nvSpPr>
        <p:spPr>
          <a:xfrm>
            <a:off x="8627989" y="4922370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23</a:t>
            </a:r>
            <a:endParaRPr lang="ar-EG" sz="3200" b="1" dirty="0"/>
          </a:p>
        </p:txBody>
      </p:sp>
      <p:sp>
        <p:nvSpPr>
          <p:cNvPr id="107" name="مستطيل 106"/>
          <p:cNvSpPr/>
          <p:nvPr/>
        </p:nvSpPr>
        <p:spPr>
          <a:xfrm>
            <a:off x="7031201" y="4922370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24</a:t>
            </a:r>
            <a:endParaRPr lang="ar-EG" sz="3200" b="1" dirty="0"/>
          </a:p>
        </p:txBody>
      </p:sp>
      <p:sp>
        <p:nvSpPr>
          <p:cNvPr id="108" name="مستطيل 107"/>
          <p:cNvSpPr/>
          <p:nvPr/>
        </p:nvSpPr>
        <p:spPr>
          <a:xfrm>
            <a:off x="5256992" y="4922370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25</a:t>
            </a:r>
            <a:endParaRPr lang="ar-EG" sz="3200" b="1" dirty="0"/>
          </a:p>
        </p:txBody>
      </p:sp>
      <p:sp>
        <p:nvSpPr>
          <p:cNvPr id="109" name="مستطيل 108"/>
          <p:cNvSpPr/>
          <p:nvPr/>
        </p:nvSpPr>
        <p:spPr>
          <a:xfrm>
            <a:off x="3450378" y="4922370"/>
            <a:ext cx="1307581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26</a:t>
            </a:r>
            <a:endParaRPr lang="ar-EG" sz="3200" b="1" dirty="0"/>
          </a:p>
        </p:txBody>
      </p:sp>
      <p:sp>
        <p:nvSpPr>
          <p:cNvPr id="110" name="مستطيل مستدير الزوايا 109"/>
          <p:cNvSpPr/>
          <p:nvPr/>
        </p:nvSpPr>
        <p:spPr>
          <a:xfrm>
            <a:off x="-129161" y="2088093"/>
            <a:ext cx="1446663" cy="61415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7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11" name="مستطيل مستدير الزوايا 110"/>
          <p:cNvSpPr/>
          <p:nvPr/>
        </p:nvSpPr>
        <p:spPr>
          <a:xfrm>
            <a:off x="1665997" y="3016141"/>
            <a:ext cx="1446663" cy="61415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13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12" name="مستطيل مستدير الزوايا 111"/>
          <p:cNvSpPr/>
          <p:nvPr/>
        </p:nvSpPr>
        <p:spPr>
          <a:xfrm>
            <a:off x="-129161" y="3016141"/>
            <a:ext cx="1446663" cy="61415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14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13" name="مستطيل مستدير الزوايا 112"/>
          <p:cNvSpPr/>
          <p:nvPr/>
        </p:nvSpPr>
        <p:spPr>
          <a:xfrm>
            <a:off x="1665997" y="3916893"/>
            <a:ext cx="1446663" cy="61415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20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14" name="مستطيل 113"/>
          <p:cNvSpPr/>
          <p:nvPr/>
        </p:nvSpPr>
        <p:spPr>
          <a:xfrm>
            <a:off x="1735537" y="2074165"/>
            <a:ext cx="1307581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6</a:t>
            </a:r>
            <a:endParaRPr lang="ar-EG" sz="3200" b="1" dirty="0"/>
          </a:p>
        </p:txBody>
      </p:sp>
      <p:sp>
        <p:nvSpPr>
          <p:cNvPr id="115" name="مستطيل 114"/>
          <p:cNvSpPr/>
          <p:nvPr/>
        </p:nvSpPr>
        <p:spPr>
          <a:xfrm>
            <a:off x="-36474" y="3946268"/>
            <a:ext cx="1307581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21</a:t>
            </a:r>
            <a:endParaRPr lang="ar-EG" sz="3200" b="1" dirty="0"/>
          </a:p>
        </p:txBody>
      </p:sp>
      <p:sp>
        <p:nvSpPr>
          <p:cNvPr id="116" name="مستطيل 115"/>
          <p:cNvSpPr/>
          <p:nvPr/>
        </p:nvSpPr>
        <p:spPr>
          <a:xfrm>
            <a:off x="1493377" y="4887963"/>
            <a:ext cx="1307581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27</a:t>
            </a:r>
            <a:endParaRPr lang="ar-EG" sz="3200" b="1" dirty="0"/>
          </a:p>
        </p:txBody>
      </p:sp>
      <p:sp>
        <p:nvSpPr>
          <p:cNvPr id="117" name="مستطيل 116"/>
          <p:cNvSpPr/>
          <p:nvPr/>
        </p:nvSpPr>
        <p:spPr>
          <a:xfrm>
            <a:off x="-12906" y="4887963"/>
            <a:ext cx="1307581" cy="5847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/>
              <a:t>28</a:t>
            </a:r>
            <a:endParaRPr lang="ar-EG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737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3" fill="hold">
                      <p:stCondLst>
                        <p:cond delay="indefinite"/>
                      </p:stCondLst>
                      <p:childTnLst>
                        <p:par>
                          <p:cTn id="434" fill="hold">
                            <p:stCondLst>
                              <p:cond delay="0"/>
                            </p:stCondLst>
                            <p:childTnLst>
                              <p:par>
                                <p:cTn id="4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9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9" fill="hold">
                      <p:stCondLst>
                        <p:cond delay="indefinite"/>
                      </p:stCondLst>
                      <p:childTnLst>
                        <p:par>
                          <p:cTn id="680" fill="hold">
                            <p:stCondLst>
                              <p:cond delay="0"/>
                            </p:stCondLst>
                            <p:childTnLst>
                              <p:par>
                                <p:cTn id="6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5" fill="hold">
                      <p:stCondLst>
                        <p:cond delay="indefinite"/>
                      </p:stCondLst>
                      <p:childTnLst>
                        <p:par>
                          <p:cTn id="716" fill="hold">
                            <p:stCondLst>
                              <p:cond delay="0"/>
                            </p:stCondLst>
                            <p:childTnLst>
                              <p:par>
                                <p:cTn id="7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3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4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5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5" fill="hold">
                      <p:stCondLst>
                        <p:cond delay="indefinite"/>
                      </p:stCondLst>
                      <p:childTnLst>
                        <p:par>
                          <p:cTn id="756" fill="hold">
                            <p:stCondLst>
                              <p:cond delay="0"/>
                            </p:stCondLst>
                            <p:childTnLst>
                              <p:par>
                                <p:cTn id="7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3" fill="hold">
                      <p:stCondLst>
                        <p:cond delay="indefinite"/>
                      </p:stCondLst>
                      <p:childTnLst>
                        <p:par>
                          <p:cTn id="834" fill="hold">
                            <p:stCondLst>
                              <p:cond delay="0"/>
                            </p:stCondLst>
                            <p:childTnLst>
                              <p:par>
                                <p:cTn id="8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1" fill="hold">
                      <p:stCondLst>
                        <p:cond delay="indefinite"/>
                      </p:stCondLst>
                      <p:childTnLst>
                        <p:par>
                          <p:cTn id="852" fill="hold">
                            <p:stCondLst>
                              <p:cond delay="0"/>
                            </p:stCondLst>
                            <p:childTnLst>
                              <p:par>
                                <p:cTn id="8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9" fill="hold">
                      <p:stCondLst>
                        <p:cond delay="indefinite"/>
                      </p:stCondLst>
                      <p:childTnLst>
                        <p:par>
                          <p:cTn id="870" fill="hold">
                            <p:stCondLst>
                              <p:cond delay="0"/>
                            </p:stCondLst>
                            <p:childTnLst>
                              <p:par>
                                <p:cTn id="8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7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9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0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7" fill="hold">
                      <p:stCondLst>
                        <p:cond delay="indefinite"/>
                      </p:stCondLst>
                      <p:childTnLst>
                        <p:par>
                          <p:cTn id="948" fill="hold">
                            <p:stCondLst>
                              <p:cond delay="0"/>
                            </p:stCondLst>
                            <p:childTnLst>
                              <p:par>
                                <p:cTn id="9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5" fill="hold">
                      <p:stCondLst>
                        <p:cond delay="indefinite"/>
                      </p:stCondLst>
                      <p:childTnLst>
                        <p:par>
                          <p:cTn id="966" fill="hold">
                            <p:stCondLst>
                              <p:cond delay="0"/>
                            </p:stCondLst>
                            <p:childTnLst>
                              <p:par>
                                <p:cTn id="9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8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6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7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8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9" fill="hold">
                      <p:stCondLst>
                        <p:cond delay="indefinite"/>
                      </p:stCondLst>
                      <p:childTnLst>
                        <p:par>
                          <p:cTn id="990" fill="hold">
                            <p:stCondLst>
                              <p:cond delay="0"/>
                            </p:stCondLst>
                            <p:childTnLst>
                              <p:par>
                                <p:cTn id="9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7" fill="hold">
                      <p:stCondLst>
                        <p:cond delay="indefinite"/>
                      </p:stCondLst>
                      <p:childTnLst>
                        <p:par>
                          <p:cTn id="1008" fill="hold">
                            <p:stCondLst>
                              <p:cond delay="0"/>
                            </p:stCondLst>
                            <p:childTnLst>
                              <p:par>
                                <p:cTn id="10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5" fill="hold">
                      <p:stCondLst>
                        <p:cond delay="indefinite"/>
                      </p:stCondLst>
                      <p:childTnLst>
                        <p:par>
                          <p:cTn id="1026" fill="hold">
                            <p:stCondLst>
                              <p:cond delay="0"/>
                            </p:stCondLst>
                            <p:childTnLst>
                              <p:par>
                                <p:cTn id="10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8" fill="hold">
                      <p:stCondLst>
                        <p:cond delay="indefinite"/>
                      </p:stCondLst>
                      <p:childTnLst>
                        <p:par>
                          <p:cTn id="1039" fill="hold">
                            <p:stCondLst>
                              <p:cond delay="0"/>
                            </p:stCondLst>
                            <p:childTnLst>
                              <p:par>
                                <p:cTn id="10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5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6" fill="hold">
                      <p:stCondLst>
                        <p:cond delay="indefinite"/>
                      </p:stCondLst>
                      <p:childTnLst>
                        <p:par>
                          <p:cTn id="1047" fill="hold">
                            <p:stCondLst>
                              <p:cond delay="0"/>
                            </p:stCondLst>
                            <p:childTnLst>
                              <p:par>
                                <p:cTn id="10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0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7" fill="hold">
                      <p:stCondLst>
                        <p:cond delay="indefinite"/>
                      </p:stCondLst>
                      <p:childTnLst>
                        <p:par>
                          <p:cTn id="1088" fill="hold">
                            <p:stCondLst>
                              <p:cond delay="0"/>
                            </p:stCondLst>
                            <p:childTnLst>
                              <p:par>
                                <p:cTn id="10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5" fill="hold">
                      <p:stCondLst>
                        <p:cond delay="indefinite"/>
                      </p:stCondLst>
                      <p:childTnLst>
                        <p:par>
                          <p:cTn id="1106" fill="hold">
                            <p:stCondLst>
                              <p:cond delay="0"/>
                            </p:stCondLst>
                            <p:childTnLst>
                              <p:par>
                                <p:cTn id="1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/>
      <p:bldP spid="58" grpId="0"/>
      <p:bldP spid="59" grpId="0"/>
      <p:bldP spid="60" grpId="0"/>
      <p:bldP spid="61" grpId="0"/>
      <p:bldP spid="62" grpId="0"/>
      <p:bldP spid="63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8" grpId="0"/>
      <p:bldP spid="79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96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0" name="مستطيل 19"/>
          <p:cNvSpPr/>
          <p:nvPr/>
        </p:nvSpPr>
        <p:spPr>
          <a:xfrm>
            <a:off x="177974" y="1079070"/>
            <a:ext cx="115019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2- أكتب في هذا التقويم متى بدأ أول يوم في هذا الشهر إلى آخر يوم فيه، ثم </a:t>
            </a:r>
          </a:p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ألون أيام المدرسة باللون الأصفر، وأيام العطلة المدرسية باللون الأخضر.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3871357" y="2539380"/>
            <a:ext cx="78085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itchFamily="2" charset="2"/>
              <a:buChar char="v"/>
            </a:pPr>
            <a:r>
              <a:rPr lang="ar-SA" altLang="ar-SA" sz="3600" b="1" dirty="0" smtClean="0">
                <a:latin typeface="Times New Roman" panose="02020603050405020304" pitchFamily="18" charset="0"/>
              </a:rPr>
              <a:t>أول يوم في هذا الشهر</a:t>
            </a:r>
            <a:r>
              <a:rPr lang="ar-SA" altLang="ar-SA" sz="2000" b="1" dirty="0" smtClean="0">
                <a:latin typeface="Times New Roman" panose="02020603050405020304" pitchFamily="18" charset="0"/>
              </a:rPr>
              <a:t>.....................................................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4437217" y="3399189"/>
            <a:ext cx="7242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itchFamily="2" charset="2"/>
              <a:buChar char="v"/>
            </a:pPr>
            <a:r>
              <a:rPr lang="ar-SA" altLang="ar-SA" sz="3600" b="1" dirty="0" smtClean="0">
                <a:latin typeface="Times New Roman" panose="02020603050405020304" pitchFamily="18" charset="0"/>
              </a:rPr>
              <a:t>آخر يوم في الشهر</a:t>
            </a:r>
            <a:r>
              <a:rPr lang="ar-SA" altLang="ar-SA" sz="2000" b="1" dirty="0" smtClean="0">
                <a:latin typeface="Times New Roman" panose="02020603050405020304" pitchFamily="18" charset="0"/>
              </a:rPr>
              <a:t>.....................................................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4621358" y="2340450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الأحد 1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4621358" y="3185711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يوم السبت 28</a:t>
            </a:r>
            <a:endParaRPr lang="ar-EG" sz="3200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947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0" grpId="0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نشاط 1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89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5" name="مستطيل 14"/>
          <p:cNvSpPr/>
          <p:nvPr/>
        </p:nvSpPr>
        <p:spPr>
          <a:xfrm>
            <a:off x="4753165" y="1223863"/>
            <a:ext cx="66880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لوني أول أيام الأسبوع باللون المفضل لديك: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8090883" y="4023818"/>
            <a:ext cx="35141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200" b="1" dirty="0" smtClean="0">
                <a:latin typeface="Times New Roman" panose="02020603050405020304" pitchFamily="18" charset="0"/>
              </a:rPr>
              <a:t>آخر يوم في الأسبوع هو:</a:t>
            </a:r>
            <a:endParaRPr lang="ar-SA" altLang="ar-SA" sz="3200" b="1" dirty="0">
              <a:latin typeface="Times New Roman" panose="02020603050405020304" pitchFamily="18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3552887" y="4152451"/>
            <a:ext cx="47371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b="1" dirty="0" smtClean="0">
                <a:latin typeface="Times New Roman" panose="02020603050405020304" pitchFamily="18" charset="0"/>
              </a:rPr>
              <a:t>.......................................................................</a:t>
            </a:r>
            <a:endParaRPr lang="ar-SA" altLang="ar-SA" b="1" dirty="0">
              <a:latin typeface="Times New Roman" panose="02020603050405020304" pitchFamily="18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6561366" y="3752342"/>
            <a:ext cx="12362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الخميس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2" name="شكل بيضاوي 1"/>
          <p:cNvSpPr/>
          <p:nvPr/>
        </p:nvSpPr>
        <p:spPr>
          <a:xfrm>
            <a:off x="9847935" y="2183642"/>
            <a:ext cx="1593279" cy="124194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الاثنين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26" name="شكل بيضاوي 25"/>
          <p:cNvSpPr/>
          <p:nvPr/>
        </p:nvSpPr>
        <p:spPr>
          <a:xfrm>
            <a:off x="7455187" y="2183642"/>
            <a:ext cx="1593279" cy="124194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الأحد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27" name="شكل بيضاوي 26"/>
          <p:cNvSpPr/>
          <p:nvPr/>
        </p:nvSpPr>
        <p:spPr>
          <a:xfrm>
            <a:off x="4328205" y="2183642"/>
            <a:ext cx="1593279" cy="124194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السبت</a:t>
            </a:r>
            <a:endParaRPr lang="ar-SA" sz="3600" b="1" dirty="0">
              <a:solidFill>
                <a:schemeClr val="tx1"/>
              </a:solidFill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4328204" y="2183642"/>
            <a:ext cx="1593279" cy="124194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السبت</a:t>
            </a:r>
            <a:endParaRPr lang="ar-SA" sz="36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  <p:bldP spid="18" grpId="0"/>
      <p:bldP spid="21" grpId="0"/>
      <p:bldP spid="22" grpId="0"/>
      <p:bldP spid="2" grpId="0" animBg="1"/>
      <p:bldP spid="26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نشاط 1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89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5" name="مستطيل 14"/>
          <p:cNvSpPr/>
          <p:nvPr/>
        </p:nvSpPr>
        <p:spPr>
          <a:xfrm>
            <a:off x="3212679" y="1223863"/>
            <a:ext cx="82285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itchFamily="2" charset="2"/>
              <a:buChar char="v"/>
            </a:pPr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نذهب إلى المدرسة من يوم الأحد إلى يوم الخميس.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-14166" y="1870194"/>
            <a:ext cx="114553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itchFamily="2" charset="2"/>
              <a:buChar char="v"/>
            </a:pPr>
            <a:r>
              <a:rPr lang="ar-SA" altLang="ar-SA" sz="3600" b="1" dirty="0" smtClean="0">
                <a:latin typeface="Times New Roman" panose="02020603050405020304" pitchFamily="18" charset="0"/>
              </a:rPr>
              <a:t>العطلة المدرسية في نهاية الأسبوع، وهي يوم الـ</a:t>
            </a:r>
            <a:r>
              <a:rPr lang="ar-SA" altLang="ar-SA" sz="2000" b="1" dirty="0" smtClean="0">
                <a:latin typeface="Times New Roman" panose="02020603050405020304" pitchFamily="18" charset="0"/>
              </a:rPr>
              <a:t>..................................................</a:t>
            </a:r>
            <a:endParaRPr lang="ar-SA" altLang="ar-SA" sz="2000" b="1" dirty="0">
              <a:latin typeface="Times New Roman" panose="02020603050405020304" pitchFamily="18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828232" y="2702707"/>
            <a:ext cx="76129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4000" b="1" dirty="0" smtClean="0">
                <a:latin typeface="Times New Roman" panose="02020603050405020304" pitchFamily="18" charset="0"/>
              </a:rPr>
              <a:t>ويوم الــ </a:t>
            </a:r>
            <a:r>
              <a:rPr lang="ar-SA" altLang="ar-SA" sz="2000" b="1" dirty="0" smtClean="0">
                <a:latin typeface="Times New Roman" panose="02020603050405020304" pitchFamily="18" charset="0"/>
              </a:rPr>
              <a:t>....................................................................................</a:t>
            </a:r>
            <a:endParaRPr lang="ar-SA" altLang="ar-SA" sz="2000" b="1" dirty="0">
              <a:latin typeface="Times New Roman" panose="02020603050405020304" pitchFamily="18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150125" y="1646656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الجمعة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6019365" y="2550218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السبت</a:t>
            </a:r>
            <a:endParaRPr lang="ar-EG" sz="3200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747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  <p:bldP spid="16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نشاط </a:t>
            </a:r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2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90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5" name="مستطيل 14"/>
          <p:cNvSpPr/>
          <p:nvPr/>
        </p:nvSpPr>
        <p:spPr>
          <a:xfrm>
            <a:off x="1944704" y="1223863"/>
            <a:ext cx="949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itchFamily="2" charset="2"/>
              <a:buChar char="v"/>
            </a:pPr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أي أيام الأسبوع تفضلين؟ ولماذا؟ لوني اليوم المفضل لديك.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7024620" y="2070249"/>
            <a:ext cx="4416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2000" b="1" dirty="0" smtClean="0">
                <a:latin typeface="Times New Roman" panose="02020603050405020304" pitchFamily="18" charset="0"/>
              </a:rPr>
              <a:t>............................................................</a:t>
            </a:r>
            <a:endParaRPr lang="ar-SA" altLang="ar-SA" sz="2000" b="1" dirty="0">
              <a:latin typeface="Times New Roman" panose="02020603050405020304" pitchFamily="18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7925336" y="1777861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الخميس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2" name="مستطيل مستدير الزوايا 1"/>
          <p:cNvSpPr/>
          <p:nvPr/>
        </p:nvSpPr>
        <p:spPr>
          <a:xfrm>
            <a:off x="9048466" y="2606723"/>
            <a:ext cx="2392748" cy="941695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الأحد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6059607" y="2606723"/>
            <a:ext cx="2392748" cy="941695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الاثنين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2811440" y="2606723"/>
            <a:ext cx="2392748" cy="941695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الثلاثاء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9048466" y="3916908"/>
            <a:ext cx="2392748" cy="941695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الأربعاء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6059607" y="3916908"/>
            <a:ext cx="2392748" cy="941695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الخميس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2811440" y="3930556"/>
            <a:ext cx="2392748" cy="941695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الجمعة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28" name="مستطيل مستدير الزوايا 27"/>
          <p:cNvSpPr/>
          <p:nvPr/>
        </p:nvSpPr>
        <p:spPr>
          <a:xfrm>
            <a:off x="0" y="3930556"/>
            <a:ext cx="2392748" cy="941695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السبت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29" name="مستطيل مستدير الزوايا 28"/>
          <p:cNvSpPr/>
          <p:nvPr/>
        </p:nvSpPr>
        <p:spPr>
          <a:xfrm>
            <a:off x="6059607" y="3930556"/>
            <a:ext cx="2392748" cy="94169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الخميس</a:t>
            </a:r>
            <a:endParaRPr lang="ar-SA" sz="4000" b="1" dirty="0">
              <a:solidFill>
                <a:schemeClr val="tx1"/>
              </a:solidFill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4540692" y="1777861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حت ألعب</a:t>
            </a:r>
            <a:endParaRPr lang="ar-EG" sz="3200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220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  <p:bldP spid="16" grpId="0"/>
      <p:bldP spid="14" grpId="0"/>
      <p:bldP spid="2" grpId="0" animBg="1"/>
      <p:bldP spid="21" grpId="0" animBg="1"/>
      <p:bldP spid="22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نشاط </a:t>
            </a:r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2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91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5" name="مستطيل 14"/>
          <p:cNvSpPr/>
          <p:nvPr/>
        </p:nvSpPr>
        <p:spPr>
          <a:xfrm>
            <a:off x="6994163" y="1101030"/>
            <a:ext cx="44470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lvl="0" indent="-571500">
              <a:buFont typeface="Wingdings" pitchFamily="2" charset="2"/>
              <a:buChar char="v"/>
            </a:pPr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في الشهر  أربعة أسابيع.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-201403" y="1733714"/>
            <a:ext cx="11833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املئى  الفراغ فيما يلي، ثم لوني أيام كل أسبوع بلون مختلف عن بقية الأسابيع.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73" y="2380045"/>
            <a:ext cx="11277441" cy="308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مستطيل 22"/>
          <p:cNvSpPr/>
          <p:nvPr/>
        </p:nvSpPr>
        <p:spPr>
          <a:xfrm>
            <a:off x="7910107" y="3373493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الأحد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7910107" y="4274245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15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6509982" y="2979623"/>
            <a:ext cx="875337" cy="48016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6509982" y="3478102"/>
            <a:ext cx="875337" cy="4801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3" name="مستطيل مستدير الزوايا 32"/>
          <p:cNvSpPr/>
          <p:nvPr/>
        </p:nvSpPr>
        <p:spPr>
          <a:xfrm>
            <a:off x="6509982" y="3913663"/>
            <a:ext cx="875337" cy="48016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6509982" y="4398656"/>
            <a:ext cx="875337" cy="48016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5" name="مستطيل مستدير الزوايا 34"/>
          <p:cNvSpPr/>
          <p:nvPr/>
        </p:nvSpPr>
        <p:spPr>
          <a:xfrm>
            <a:off x="6455390" y="4899964"/>
            <a:ext cx="875337" cy="4801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645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  <p:bldP spid="20" grpId="0"/>
      <p:bldP spid="23" grpId="0"/>
      <p:bldP spid="26" grpId="0"/>
      <p:bldP spid="30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نشاط </a:t>
            </a:r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3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91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0" name="مستطيل 19"/>
          <p:cNvSpPr/>
          <p:nvPr/>
        </p:nvSpPr>
        <p:spPr>
          <a:xfrm>
            <a:off x="4197237" y="1215100"/>
            <a:ext cx="74350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اكتبي اليوم والتاريخ الذي تعلمت فيه هذا الدرس: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4655697" y="2048063"/>
            <a:ext cx="6976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2400" b="1" dirty="0" smtClean="0">
                <a:latin typeface="Times New Roman" panose="02020603050405020304" pitchFamily="18" charset="0"/>
              </a:rPr>
              <a:t>.....................................</a:t>
            </a:r>
            <a:r>
              <a:rPr lang="ar-SA" altLang="ar-SA" sz="3600" b="1" dirty="0" smtClean="0">
                <a:latin typeface="Times New Roman" panose="02020603050405020304" pitchFamily="18" charset="0"/>
              </a:rPr>
              <a:t> /         /          14هـ</a:t>
            </a:r>
            <a:endParaRPr lang="ar-SA" altLang="ar-SA" sz="3600" b="1" dirty="0">
              <a:latin typeface="Times New Roman" panose="02020603050405020304" pitchFamily="18" charset="0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9343121" y="2048063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الأحد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7914761" y="2048063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15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6099608" y="2048062"/>
            <a:ext cx="2615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3</a:t>
            </a:r>
            <a:endParaRPr lang="ar-EG" sz="3200" b="1" dirty="0">
              <a:solidFill>
                <a:srgbClr val="00B050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395315" y="2048063"/>
            <a:ext cx="16386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3225800" algn="l"/>
              </a:tabLst>
            </a:pPr>
            <a:r>
              <a:rPr lang="ar-SA" sz="3200" b="1" dirty="0" smtClean="0">
                <a:solidFill>
                  <a:srgbClr val="00B050"/>
                </a:solidFill>
              </a:rPr>
              <a:t>40</a:t>
            </a:r>
            <a:endParaRPr lang="ar-EG" sz="3200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918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0" grpId="0"/>
      <p:bldP spid="18" grpId="0"/>
      <p:bldP spid="19" grpId="0"/>
      <p:bldP spid="21" grpId="0"/>
      <p:bldP spid="22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نشاط </a:t>
            </a:r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4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92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0" name="مستطيل 19"/>
          <p:cNvSpPr/>
          <p:nvPr/>
        </p:nvSpPr>
        <p:spPr>
          <a:xfrm>
            <a:off x="7198059" y="1215100"/>
            <a:ext cx="4434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أحيطي اليوم الذي ولدت فيه: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69" y="1215100"/>
            <a:ext cx="6595161" cy="4257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شكل بيضاوي 14"/>
          <p:cNvSpPr/>
          <p:nvPr/>
        </p:nvSpPr>
        <p:spPr>
          <a:xfrm>
            <a:off x="4599297" y="1861431"/>
            <a:ext cx="2218144" cy="166502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237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0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إرشادات عامة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93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مستطيل 13"/>
          <p:cNvSpPr/>
          <p:nvPr/>
        </p:nvSpPr>
        <p:spPr>
          <a:xfrm>
            <a:off x="3910634" y="1365225"/>
            <a:ext cx="74350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latin typeface="Times New Roman" panose="02020603050405020304" pitchFamily="18" charset="0"/>
              </a:rPr>
              <a:t>1- ترتيب أيام الأسبوع ثابت في كل زمان ومكان.</a:t>
            </a:r>
            <a:endParaRPr lang="ar-SA" altLang="ar-SA" sz="3600" b="1" dirty="0">
              <a:latin typeface="Times New Roman" panose="02020603050405020304" pitchFamily="18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051699" y="2184091"/>
            <a:ext cx="72939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latin typeface="Times New Roman" panose="02020603050405020304" pitchFamily="18" charset="0"/>
              </a:rPr>
              <a:t>2- الوقت الذي نقضيه في المدرسة مفيد وممتع.</a:t>
            </a:r>
            <a:endParaRPr lang="ar-SA" altLang="ar-SA" sz="3600" b="1" dirty="0">
              <a:latin typeface="Times New Roman" panose="02020603050405020304" pitchFamily="18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935735" y="3002957"/>
            <a:ext cx="94099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latin typeface="Times New Roman" panose="02020603050405020304" pitchFamily="18" charset="0"/>
              </a:rPr>
              <a:t>3- اليوم الذي يمضي من عمرك لا يعود أبدا فأحسني استغلاله.</a:t>
            </a:r>
            <a:endParaRPr lang="ar-SA" altLang="ar-SA" sz="3600" b="1" dirty="0"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002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8338782" y="90450"/>
            <a:ext cx="3275751" cy="999565"/>
          </a:xfrm>
        </p:spPr>
        <p:txBody>
          <a:bodyPr>
            <a:normAutofit/>
          </a:bodyPr>
          <a:lstStyle/>
          <a:p>
            <a:r>
              <a:rPr lang="ar-SA" sz="4800" dirty="0"/>
              <a:t>أيام الأسبوع</a:t>
            </a:r>
            <a:endParaRPr lang="ar-SA" sz="4800" dirty="0"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380838" y="-87041"/>
            <a:ext cx="5667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raditional Arabic" panose="02020603050405020304" pitchFamily="18" charset="-78"/>
              </a:rPr>
              <a:t>هيا نمرح</a:t>
            </a:r>
            <a:endParaRPr lang="ar-EG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Traditional Arabic" panose="02020603050405020304" pitchFamily="18" charset="-78"/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49177" y="132786"/>
            <a:ext cx="3331662" cy="756636"/>
            <a:chOff x="179512" y="692696"/>
            <a:chExt cx="2082876" cy="75663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92696"/>
              <a:ext cx="2082876" cy="756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مربع نص 4"/>
            <p:cNvSpPr txBox="1"/>
            <p:nvPr/>
          </p:nvSpPr>
          <p:spPr>
            <a:xfrm>
              <a:off x="887524" y="899428"/>
              <a:ext cx="120720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كتاب الطالب</a:t>
              </a:r>
              <a:endParaRPr lang="ar-SA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3" name="مربع نص 5"/>
            <p:cNvSpPr txBox="1"/>
            <p:nvPr/>
          </p:nvSpPr>
          <p:spPr>
            <a:xfrm>
              <a:off x="179512" y="899428"/>
              <a:ext cx="681435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SA" sz="24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94</a:t>
              </a:r>
              <a:endPara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4" name="مستطيل 13"/>
          <p:cNvSpPr/>
          <p:nvPr/>
        </p:nvSpPr>
        <p:spPr>
          <a:xfrm>
            <a:off x="5003753" y="1042059"/>
            <a:ext cx="4985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altLang="ar-SA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1- أصل الأيام بترتيبها الصحيح:</a:t>
            </a:r>
            <a:endParaRPr lang="ar-SA" altLang="ar-SA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" name="مجموعة 6"/>
          <p:cNvGrpSpPr/>
          <p:nvPr/>
        </p:nvGrpSpPr>
        <p:grpSpPr>
          <a:xfrm>
            <a:off x="5485350" y="1760268"/>
            <a:ext cx="5888908" cy="1453491"/>
            <a:chOff x="5485350" y="1760268"/>
            <a:chExt cx="5888908" cy="1453491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83633" y="1794534"/>
              <a:ext cx="1190625" cy="1419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5350" y="1760268"/>
              <a:ext cx="2171700" cy="1009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" name="رابط كسهم مستقيم 2"/>
            <p:cNvCxnSpPr>
              <a:stCxn id="5122" idx="1"/>
            </p:cNvCxnSpPr>
            <p:nvPr/>
          </p:nvCxnSpPr>
          <p:spPr>
            <a:xfrm flipH="1" flipV="1">
              <a:off x="7496583" y="2417052"/>
              <a:ext cx="2687050" cy="8709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مجموعة 7"/>
          <p:cNvGrpSpPr/>
          <p:nvPr/>
        </p:nvGrpSpPr>
        <p:grpSpPr>
          <a:xfrm>
            <a:off x="5604412" y="3861409"/>
            <a:ext cx="5769846" cy="1476375"/>
            <a:chOff x="5604412" y="3861409"/>
            <a:chExt cx="5769846" cy="1476375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5058" y="3861409"/>
              <a:ext cx="1219200" cy="1476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4412" y="3923584"/>
              <a:ext cx="1933575" cy="1009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4" name="رابط كسهم مستقيم 23"/>
            <p:cNvCxnSpPr/>
            <p:nvPr/>
          </p:nvCxnSpPr>
          <p:spPr>
            <a:xfrm flipH="1" flipV="1">
              <a:off x="7496583" y="4603598"/>
              <a:ext cx="2687050" cy="87095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مجموعة 14"/>
          <p:cNvGrpSpPr/>
          <p:nvPr/>
        </p:nvGrpSpPr>
        <p:grpSpPr>
          <a:xfrm>
            <a:off x="196191" y="3714034"/>
            <a:ext cx="4916318" cy="1428750"/>
            <a:chOff x="196191" y="3714034"/>
            <a:chExt cx="4916318" cy="1428750"/>
          </a:xfrm>
        </p:grpSpPr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0459" y="3714034"/>
              <a:ext cx="1162050" cy="142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191" y="4085246"/>
              <a:ext cx="1885950" cy="1028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5" name="رابط كسهم مستقيم 24"/>
            <p:cNvCxnSpPr/>
            <p:nvPr/>
          </p:nvCxnSpPr>
          <p:spPr>
            <a:xfrm flipH="1" flipV="1">
              <a:off x="1881736" y="4603599"/>
              <a:ext cx="2068723" cy="43546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مجموعة 8"/>
          <p:cNvGrpSpPr/>
          <p:nvPr/>
        </p:nvGrpSpPr>
        <p:grpSpPr>
          <a:xfrm>
            <a:off x="0" y="1516940"/>
            <a:ext cx="5112509" cy="1628775"/>
            <a:chOff x="0" y="1516940"/>
            <a:chExt cx="5112509" cy="1628775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2359" y="1688390"/>
              <a:ext cx="1200150" cy="1457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16940"/>
              <a:ext cx="2124075" cy="1085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7" name="رابط كسهم مستقيم 26"/>
            <p:cNvCxnSpPr/>
            <p:nvPr/>
          </p:nvCxnSpPr>
          <p:spPr>
            <a:xfrm flipH="1" flipV="1">
              <a:off x="1881736" y="2221547"/>
              <a:ext cx="2068723" cy="43546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4553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لحدث الرئيسي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الحدث الرئيسي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الحدث الرئيسي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الحدث الرئيسي</Template>
  <TotalTime>1324</TotalTime>
  <Words>455</Words>
  <Application>Microsoft Office PowerPoint</Application>
  <PresentationFormat>مخصص</PresentationFormat>
  <Paragraphs>217</Paragraphs>
  <Slides>14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الحدث الرئيسي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  <vt:lpstr>أيام الأسبوع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DELL</cp:lastModifiedBy>
  <cp:revision>154</cp:revision>
  <dcterms:created xsi:type="dcterms:W3CDTF">2015-03-15T08:01:51Z</dcterms:created>
  <dcterms:modified xsi:type="dcterms:W3CDTF">2019-08-03T15:52:14Z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EECA788B-2240-4F1C-8DA0-7F8ADEAB4B21</vt:lpwstr>
  </property>
  <property fmtid="{D5CDD505-2E9C-101B-9397-08002B2CF9AE}" pid="3" name="ArticulatePath">
    <vt:lpwstr>عرض تقديمي1</vt:lpwstr>
  </property>
</Properties>
</file>