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703" r:id="rId2"/>
    <p:sldMasterId id="2147483692" r:id="rId3"/>
  </p:sldMasterIdLst>
  <p:notesMasterIdLst>
    <p:notesMasterId r:id="rId7"/>
  </p:notesMasterIdLst>
  <p:sldIdLst>
    <p:sldId id="327" r:id="rId4"/>
    <p:sldId id="328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323B"/>
    <a:srgbClr val="EB1E42"/>
    <a:srgbClr val="FFDB55"/>
    <a:srgbClr val="05ACC7"/>
    <a:srgbClr val="C13018"/>
    <a:srgbClr val="F36F13"/>
    <a:srgbClr val="A2B969"/>
    <a:srgbClr val="063951"/>
    <a:srgbClr val="F16077"/>
    <a:srgbClr val="DF3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41" autoAdjust="0"/>
    <p:restoredTop sz="96433" autoAdjust="0"/>
  </p:normalViewPr>
  <p:slideViewPr>
    <p:cSldViewPr snapToGrid="0" showGuides="1">
      <p:cViewPr>
        <p:scale>
          <a:sx n="75" d="100"/>
          <a:sy n="75" d="100"/>
        </p:scale>
        <p:origin x="1722" y="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692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1703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</a:t>
            </a:r>
            <a:r>
              <a:rPr lang="en-US"/>
              <a:t>PowerPoint template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2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430369" y="2633133"/>
            <a:ext cx="1331262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/>
              </a:rPr>
              <a:t>Designed</a:t>
            </a:r>
            <a:r>
              <a:rPr lang="en-US" sz="1800" baseline="0" dirty="0">
                <a:solidFill>
                  <a:schemeClr val="bg1"/>
                </a:solidFill>
                <a:effectLst/>
              </a:rPr>
              <a:t> by</a:t>
            </a:r>
            <a:endParaRPr lang="en-US" sz="1800" dirty="0">
              <a:solidFill>
                <a:schemeClr val="bg1"/>
              </a:solidFill>
              <a:effectLst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271217" y="6121399"/>
            <a:ext cx="3649589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</a:t>
            </a:r>
            <a:r>
              <a:rPr lang="en-US" sz="1800" baseline="0">
                <a:solidFill>
                  <a:srgbClr val="A5CD00"/>
                </a:solidFill>
              </a:rPr>
              <a:t>PowerPoint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8" name="Rectangle 17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6-Step Process Diagram for PowerPoint</a:t>
            </a:r>
            <a:endParaRPr lang="en-US"/>
          </a:p>
        </p:txBody>
      </p:sp>
      <p:sp>
        <p:nvSpPr>
          <p:cNvPr id="30" name="Shape 5346"/>
          <p:cNvSpPr/>
          <p:nvPr/>
        </p:nvSpPr>
        <p:spPr>
          <a:xfrm>
            <a:off x="870574" y="1995912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b">
            <a:noAutofit/>
          </a:bodyPr>
          <a:lstStyle/>
          <a:p>
            <a:pPr algn="r"/>
            <a:endParaRPr sz="3600">
              <a:solidFill>
                <a:schemeClr val="accent1"/>
              </a:solidFill>
            </a:endParaRPr>
          </a:p>
        </p:txBody>
      </p:sp>
      <p:sp>
        <p:nvSpPr>
          <p:cNvPr id="32" name="Shape 5346"/>
          <p:cNvSpPr/>
          <p:nvPr/>
        </p:nvSpPr>
        <p:spPr>
          <a:xfrm flipH="1">
            <a:off x="2367442" y="1995912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/>
          </a:p>
        </p:txBody>
      </p:sp>
      <p:sp>
        <p:nvSpPr>
          <p:cNvPr id="33" name="Shape 5346"/>
          <p:cNvSpPr/>
          <p:nvPr/>
        </p:nvSpPr>
        <p:spPr>
          <a:xfrm rot="10800000" flipH="1">
            <a:off x="2367442" y="3490488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/>
          </a:p>
        </p:txBody>
      </p:sp>
      <p:sp>
        <p:nvSpPr>
          <p:cNvPr id="34" name="Shape 5346"/>
          <p:cNvSpPr/>
          <p:nvPr/>
        </p:nvSpPr>
        <p:spPr>
          <a:xfrm rot="5400000" flipH="1">
            <a:off x="3896992" y="3490488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/>
          </a:p>
        </p:txBody>
      </p:sp>
      <p:sp>
        <p:nvSpPr>
          <p:cNvPr id="40" name="Shape 5346"/>
          <p:cNvSpPr/>
          <p:nvPr/>
        </p:nvSpPr>
        <p:spPr>
          <a:xfrm>
            <a:off x="3864310" y="1995912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/>
          </a:p>
        </p:txBody>
      </p:sp>
      <p:sp>
        <p:nvSpPr>
          <p:cNvPr id="41" name="Shape 5346"/>
          <p:cNvSpPr/>
          <p:nvPr/>
        </p:nvSpPr>
        <p:spPr>
          <a:xfrm flipH="1">
            <a:off x="5393860" y="1995912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/>
          </a:p>
        </p:txBody>
      </p:sp>
      <p:sp>
        <p:nvSpPr>
          <p:cNvPr id="42" name="Shape 5346"/>
          <p:cNvSpPr/>
          <p:nvPr/>
        </p:nvSpPr>
        <p:spPr>
          <a:xfrm rot="10800000" flipH="1">
            <a:off x="5393860" y="3490488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/>
          </a:p>
        </p:txBody>
      </p:sp>
      <p:sp>
        <p:nvSpPr>
          <p:cNvPr id="43" name="Shape 5346"/>
          <p:cNvSpPr/>
          <p:nvPr/>
        </p:nvSpPr>
        <p:spPr>
          <a:xfrm rot="5400000" flipH="1">
            <a:off x="6923410" y="3490488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4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/>
          </a:p>
        </p:txBody>
      </p:sp>
      <p:sp>
        <p:nvSpPr>
          <p:cNvPr id="45" name="Shape 5346"/>
          <p:cNvSpPr/>
          <p:nvPr/>
        </p:nvSpPr>
        <p:spPr>
          <a:xfrm>
            <a:off x="6923409" y="1995912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/>
          </a:p>
        </p:txBody>
      </p:sp>
      <p:sp>
        <p:nvSpPr>
          <p:cNvPr id="46" name="Shape 5346"/>
          <p:cNvSpPr/>
          <p:nvPr/>
        </p:nvSpPr>
        <p:spPr>
          <a:xfrm flipH="1">
            <a:off x="8420277" y="1995912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5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/>
          </a:p>
        </p:txBody>
      </p:sp>
      <p:sp>
        <p:nvSpPr>
          <p:cNvPr id="47" name="Shape 5346"/>
          <p:cNvSpPr/>
          <p:nvPr/>
        </p:nvSpPr>
        <p:spPr>
          <a:xfrm rot="10800000" flipH="1">
            <a:off x="8420277" y="3490488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/>
          </a:p>
        </p:txBody>
      </p:sp>
      <p:sp>
        <p:nvSpPr>
          <p:cNvPr id="48" name="Shape 5346"/>
          <p:cNvSpPr/>
          <p:nvPr/>
        </p:nvSpPr>
        <p:spPr>
          <a:xfrm rot="5400000" flipH="1">
            <a:off x="9949827" y="3490488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6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538135" y="2659626"/>
            <a:ext cx="704039" cy="70788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000" b="1">
                <a:solidFill>
                  <a:schemeClr val="accent1"/>
                </a:solidFill>
              </a:rPr>
              <a:t>01</a:t>
            </a:r>
            <a:endParaRPr lang="en-US" sz="4000" b="1">
              <a:solidFill>
                <a:schemeClr val="accent1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3035003" y="3490488"/>
            <a:ext cx="704039" cy="70788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000" b="1">
                <a:solidFill>
                  <a:schemeClr val="accent2"/>
                </a:solidFill>
              </a:rPr>
              <a:t>02</a:t>
            </a:r>
            <a:endParaRPr lang="en-US" sz="4000" b="1">
              <a:solidFill>
                <a:schemeClr val="accent2"/>
              </a:solidFill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4564553" y="2659626"/>
            <a:ext cx="704039" cy="70788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000" b="1">
                <a:solidFill>
                  <a:schemeClr val="accent3"/>
                </a:solidFill>
              </a:rPr>
              <a:t>03</a:t>
            </a:r>
            <a:endParaRPr lang="en-US" sz="4000" b="1">
              <a:solidFill>
                <a:schemeClr val="accent3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061421" y="3490488"/>
            <a:ext cx="704039" cy="70788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000" b="1">
                <a:solidFill>
                  <a:schemeClr val="accent4"/>
                </a:solidFill>
              </a:rPr>
              <a:t>04</a:t>
            </a:r>
            <a:endParaRPr lang="en-US" sz="4000" b="1">
              <a:solidFill>
                <a:schemeClr val="accent4"/>
              </a:solidFill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7590970" y="2659626"/>
            <a:ext cx="704039" cy="70788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000" b="1">
                <a:solidFill>
                  <a:schemeClr val="accent5"/>
                </a:solidFill>
              </a:rPr>
              <a:t>05</a:t>
            </a:r>
            <a:endParaRPr lang="en-US" sz="4000" b="1">
              <a:solidFill>
                <a:schemeClr val="accent5"/>
              </a:solidFill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9087838" y="3495814"/>
            <a:ext cx="704039" cy="70788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000" b="1">
                <a:solidFill>
                  <a:schemeClr val="accent6"/>
                </a:solidFill>
              </a:rPr>
              <a:t>06</a:t>
            </a:r>
            <a:endParaRPr lang="en-US" sz="4000" b="1">
              <a:solidFill>
                <a:schemeClr val="accent6"/>
              </a:solidFill>
            </a:endParaRPr>
          </a:p>
        </p:txBody>
      </p:sp>
      <p:sp>
        <p:nvSpPr>
          <p:cNvPr id="129" name="Freeform 415"/>
          <p:cNvSpPr/>
          <p:nvPr/>
        </p:nvSpPr>
        <p:spPr>
          <a:xfrm>
            <a:off x="7203439" y="3743778"/>
            <a:ext cx="543561" cy="544008"/>
          </a:xfrm>
          <a:custGeom>
            <a:avLst/>
            <a:gdLst/>
            <a:ahLst/>
            <a:cxnLst/>
            <a:rect l="l" t="t" r="r" b="b"/>
            <a:pathLst>
              <a:path w="459751" h="459752">
                <a:moveTo>
                  <a:pt x="122544" y="0"/>
                </a:moveTo>
                <a:cubicBezTo>
                  <a:pt x="145269" y="0"/>
                  <a:pt x="164425" y="7982"/>
                  <a:pt x="180012" y="23946"/>
                </a:cubicBezTo>
                <a:lnTo>
                  <a:pt x="238045" y="82260"/>
                </a:lnTo>
                <a:cubicBezTo>
                  <a:pt x="253633" y="97848"/>
                  <a:pt x="261427" y="116910"/>
                  <a:pt x="261427" y="139447"/>
                </a:cubicBezTo>
                <a:cubicBezTo>
                  <a:pt x="261427" y="162547"/>
                  <a:pt x="253164" y="182173"/>
                  <a:pt x="236636" y="198325"/>
                </a:cubicBezTo>
                <a:lnTo>
                  <a:pt x="261427" y="223115"/>
                </a:lnTo>
                <a:cubicBezTo>
                  <a:pt x="277578" y="206588"/>
                  <a:pt x="297110" y="198325"/>
                  <a:pt x="320023" y="198325"/>
                </a:cubicBezTo>
                <a:cubicBezTo>
                  <a:pt x="342560" y="198325"/>
                  <a:pt x="361715" y="206212"/>
                  <a:pt x="377491" y="221988"/>
                </a:cubicBezTo>
                <a:lnTo>
                  <a:pt x="436087" y="280584"/>
                </a:lnTo>
                <a:cubicBezTo>
                  <a:pt x="451863" y="296360"/>
                  <a:pt x="459751" y="315516"/>
                  <a:pt x="459751" y="338053"/>
                </a:cubicBezTo>
                <a:cubicBezTo>
                  <a:pt x="459751" y="360590"/>
                  <a:pt x="451769" y="379652"/>
                  <a:pt x="435806" y="395240"/>
                </a:cubicBezTo>
                <a:lnTo>
                  <a:pt x="394394" y="436370"/>
                </a:lnTo>
                <a:cubicBezTo>
                  <a:pt x="378806" y="451958"/>
                  <a:pt x="359743" y="459752"/>
                  <a:pt x="337207" y="459752"/>
                </a:cubicBezTo>
                <a:cubicBezTo>
                  <a:pt x="314483" y="459752"/>
                  <a:pt x="295326" y="451770"/>
                  <a:pt x="279738" y="435806"/>
                </a:cubicBezTo>
                <a:lnTo>
                  <a:pt x="221706" y="377492"/>
                </a:lnTo>
                <a:cubicBezTo>
                  <a:pt x="206118" y="361904"/>
                  <a:pt x="198324" y="342842"/>
                  <a:pt x="198324" y="320305"/>
                </a:cubicBezTo>
                <a:cubicBezTo>
                  <a:pt x="198324" y="297205"/>
                  <a:pt x="206587" y="277579"/>
                  <a:pt x="223114" y="261428"/>
                </a:cubicBezTo>
                <a:lnTo>
                  <a:pt x="198324" y="236637"/>
                </a:lnTo>
                <a:cubicBezTo>
                  <a:pt x="182173" y="253164"/>
                  <a:pt x="162640" y="261428"/>
                  <a:pt x="139728" y="261428"/>
                </a:cubicBezTo>
                <a:cubicBezTo>
                  <a:pt x="117191" y="261428"/>
                  <a:pt x="98035" y="253540"/>
                  <a:pt x="82259" y="237764"/>
                </a:cubicBezTo>
                <a:lnTo>
                  <a:pt x="23664" y="179168"/>
                </a:lnTo>
                <a:cubicBezTo>
                  <a:pt x="7889" y="163392"/>
                  <a:pt x="0" y="144236"/>
                  <a:pt x="0" y="121699"/>
                </a:cubicBezTo>
                <a:cubicBezTo>
                  <a:pt x="0" y="99162"/>
                  <a:pt x="7982" y="80100"/>
                  <a:pt x="23946" y="64512"/>
                </a:cubicBezTo>
                <a:lnTo>
                  <a:pt x="65357" y="23382"/>
                </a:lnTo>
                <a:cubicBezTo>
                  <a:pt x="80945" y="7794"/>
                  <a:pt x="100007" y="0"/>
                  <a:pt x="122544" y="0"/>
                </a:cubicBezTo>
                <a:close/>
                <a:moveTo>
                  <a:pt x="122544" y="54089"/>
                </a:moveTo>
                <a:cubicBezTo>
                  <a:pt x="115219" y="54089"/>
                  <a:pt x="108834" y="56624"/>
                  <a:pt x="103387" y="61695"/>
                </a:cubicBezTo>
                <a:lnTo>
                  <a:pt x="61976" y="102825"/>
                </a:lnTo>
                <a:cubicBezTo>
                  <a:pt x="56718" y="108083"/>
                  <a:pt x="54088" y="114375"/>
                  <a:pt x="54088" y="121699"/>
                </a:cubicBezTo>
                <a:cubicBezTo>
                  <a:pt x="54088" y="129212"/>
                  <a:pt x="56718" y="135597"/>
                  <a:pt x="61976" y="140855"/>
                </a:cubicBezTo>
                <a:lnTo>
                  <a:pt x="120571" y="199451"/>
                </a:lnTo>
                <a:cubicBezTo>
                  <a:pt x="125642" y="204522"/>
                  <a:pt x="132028" y="207058"/>
                  <a:pt x="139728" y="207058"/>
                </a:cubicBezTo>
                <a:cubicBezTo>
                  <a:pt x="147616" y="207058"/>
                  <a:pt x="154377" y="204147"/>
                  <a:pt x="160011" y="198325"/>
                </a:cubicBezTo>
                <a:cubicBezTo>
                  <a:pt x="159448" y="197761"/>
                  <a:pt x="157664" y="196024"/>
                  <a:pt x="154658" y="193113"/>
                </a:cubicBezTo>
                <a:cubicBezTo>
                  <a:pt x="151654" y="190202"/>
                  <a:pt x="149635" y="188183"/>
                  <a:pt x="148602" y="187056"/>
                </a:cubicBezTo>
                <a:cubicBezTo>
                  <a:pt x="147569" y="185929"/>
                  <a:pt x="146161" y="184145"/>
                  <a:pt x="144376" y="181704"/>
                </a:cubicBezTo>
                <a:cubicBezTo>
                  <a:pt x="142592" y="179262"/>
                  <a:pt x="141371" y="176868"/>
                  <a:pt x="140714" y="174520"/>
                </a:cubicBezTo>
                <a:cubicBezTo>
                  <a:pt x="140057" y="172172"/>
                  <a:pt x="139728" y="169590"/>
                  <a:pt x="139728" y="166773"/>
                </a:cubicBezTo>
                <a:cubicBezTo>
                  <a:pt x="139728" y="159261"/>
                  <a:pt x="142357" y="152875"/>
                  <a:pt x="147616" y="147617"/>
                </a:cubicBezTo>
                <a:cubicBezTo>
                  <a:pt x="152874" y="142358"/>
                  <a:pt x="159260" y="139729"/>
                  <a:pt x="166772" y="139729"/>
                </a:cubicBezTo>
                <a:cubicBezTo>
                  <a:pt x="169589" y="139729"/>
                  <a:pt x="172172" y="140057"/>
                  <a:pt x="174519" y="140715"/>
                </a:cubicBezTo>
                <a:cubicBezTo>
                  <a:pt x="176867" y="141372"/>
                  <a:pt x="179261" y="142593"/>
                  <a:pt x="181703" y="144377"/>
                </a:cubicBezTo>
                <a:cubicBezTo>
                  <a:pt x="184145" y="146161"/>
                  <a:pt x="185929" y="147570"/>
                  <a:pt x="187055" y="148603"/>
                </a:cubicBezTo>
                <a:cubicBezTo>
                  <a:pt x="188182" y="149635"/>
                  <a:pt x="190201" y="151654"/>
                  <a:pt x="193112" y="154659"/>
                </a:cubicBezTo>
                <a:cubicBezTo>
                  <a:pt x="196023" y="157664"/>
                  <a:pt x="197760" y="159448"/>
                  <a:pt x="198324" y="160012"/>
                </a:cubicBezTo>
                <a:cubicBezTo>
                  <a:pt x="204521" y="154190"/>
                  <a:pt x="207620" y="147335"/>
                  <a:pt x="207620" y="139447"/>
                </a:cubicBezTo>
                <a:cubicBezTo>
                  <a:pt x="207620" y="131935"/>
                  <a:pt x="204991" y="125549"/>
                  <a:pt x="199732" y="120291"/>
                </a:cubicBezTo>
                <a:lnTo>
                  <a:pt x="141700" y="61977"/>
                </a:lnTo>
                <a:cubicBezTo>
                  <a:pt x="136441" y="56718"/>
                  <a:pt x="130056" y="54089"/>
                  <a:pt x="122544" y="54089"/>
                </a:cubicBezTo>
                <a:close/>
                <a:moveTo>
                  <a:pt x="320023" y="252413"/>
                </a:moveTo>
                <a:cubicBezTo>
                  <a:pt x="312135" y="252413"/>
                  <a:pt x="305374" y="255418"/>
                  <a:pt x="299740" y="261428"/>
                </a:cubicBezTo>
                <a:cubicBezTo>
                  <a:pt x="300303" y="261991"/>
                  <a:pt x="302087" y="263728"/>
                  <a:pt x="305092" y="266639"/>
                </a:cubicBezTo>
                <a:cubicBezTo>
                  <a:pt x="308097" y="269550"/>
                  <a:pt x="310116" y="271569"/>
                  <a:pt x="311149" y="272696"/>
                </a:cubicBezTo>
                <a:cubicBezTo>
                  <a:pt x="312182" y="273823"/>
                  <a:pt x="313590" y="275607"/>
                  <a:pt x="315374" y="278048"/>
                </a:cubicBezTo>
                <a:cubicBezTo>
                  <a:pt x="317159" y="280490"/>
                  <a:pt x="318379" y="282884"/>
                  <a:pt x="319037" y="285232"/>
                </a:cubicBezTo>
                <a:cubicBezTo>
                  <a:pt x="319694" y="287580"/>
                  <a:pt x="320023" y="290162"/>
                  <a:pt x="320023" y="292979"/>
                </a:cubicBezTo>
                <a:cubicBezTo>
                  <a:pt x="320023" y="300491"/>
                  <a:pt x="317393" y="306877"/>
                  <a:pt x="312135" y="312135"/>
                </a:cubicBezTo>
                <a:cubicBezTo>
                  <a:pt x="306876" y="317394"/>
                  <a:pt x="300491" y="320023"/>
                  <a:pt x="292979" y="320023"/>
                </a:cubicBezTo>
                <a:cubicBezTo>
                  <a:pt x="290161" y="320023"/>
                  <a:pt x="287579" y="319695"/>
                  <a:pt x="285231" y="319037"/>
                </a:cubicBezTo>
                <a:cubicBezTo>
                  <a:pt x="282884" y="318380"/>
                  <a:pt x="280490" y="317159"/>
                  <a:pt x="278048" y="315375"/>
                </a:cubicBezTo>
                <a:cubicBezTo>
                  <a:pt x="275606" y="313591"/>
                  <a:pt x="273822" y="312182"/>
                  <a:pt x="272695" y="311149"/>
                </a:cubicBezTo>
                <a:cubicBezTo>
                  <a:pt x="271569" y="310117"/>
                  <a:pt x="269550" y="308098"/>
                  <a:pt x="266639" y="305093"/>
                </a:cubicBezTo>
                <a:cubicBezTo>
                  <a:pt x="263728" y="302088"/>
                  <a:pt x="261990" y="300304"/>
                  <a:pt x="261427" y="299740"/>
                </a:cubicBezTo>
                <a:cubicBezTo>
                  <a:pt x="255229" y="305562"/>
                  <a:pt x="252130" y="312417"/>
                  <a:pt x="252130" y="320305"/>
                </a:cubicBezTo>
                <a:cubicBezTo>
                  <a:pt x="252130" y="327817"/>
                  <a:pt x="254760" y="334203"/>
                  <a:pt x="260018" y="339461"/>
                </a:cubicBezTo>
                <a:lnTo>
                  <a:pt x="318051" y="397775"/>
                </a:lnTo>
                <a:cubicBezTo>
                  <a:pt x="323121" y="402846"/>
                  <a:pt x="329507" y="405382"/>
                  <a:pt x="337207" y="405382"/>
                </a:cubicBezTo>
                <a:cubicBezTo>
                  <a:pt x="344719" y="405382"/>
                  <a:pt x="351105" y="402940"/>
                  <a:pt x="356363" y="398057"/>
                </a:cubicBezTo>
                <a:lnTo>
                  <a:pt x="397775" y="356927"/>
                </a:lnTo>
                <a:cubicBezTo>
                  <a:pt x="403033" y="351669"/>
                  <a:pt x="405662" y="345377"/>
                  <a:pt x="405662" y="338053"/>
                </a:cubicBezTo>
                <a:cubicBezTo>
                  <a:pt x="405662" y="330541"/>
                  <a:pt x="403033" y="324155"/>
                  <a:pt x="397775" y="318897"/>
                </a:cubicBezTo>
                <a:lnTo>
                  <a:pt x="339179" y="260301"/>
                </a:lnTo>
                <a:cubicBezTo>
                  <a:pt x="333921" y="255042"/>
                  <a:pt x="327535" y="252413"/>
                  <a:pt x="320023" y="252413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0" name="Freeform 418"/>
          <p:cNvSpPr/>
          <p:nvPr/>
        </p:nvSpPr>
        <p:spPr>
          <a:xfrm>
            <a:off x="8699361" y="2604611"/>
            <a:ext cx="526417" cy="554540"/>
          </a:xfrm>
          <a:custGeom>
            <a:avLst/>
            <a:gdLst/>
            <a:ahLst/>
            <a:cxnLst/>
            <a:rect l="l" t="t" r="r" b="b"/>
            <a:pathLst>
              <a:path w="411100" h="432707">
                <a:moveTo>
                  <a:pt x="133433" y="0"/>
                </a:moveTo>
                <a:lnTo>
                  <a:pt x="277668" y="0"/>
                </a:lnTo>
                <a:cubicBezTo>
                  <a:pt x="282551" y="0"/>
                  <a:pt x="286776" y="1784"/>
                  <a:pt x="290345" y="5352"/>
                </a:cubicBezTo>
                <a:cubicBezTo>
                  <a:pt x="293913" y="8921"/>
                  <a:pt x="295698" y="13146"/>
                  <a:pt x="295698" y="18029"/>
                </a:cubicBezTo>
                <a:cubicBezTo>
                  <a:pt x="295698" y="22912"/>
                  <a:pt x="293913" y="27138"/>
                  <a:pt x="290345" y="30706"/>
                </a:cubicBezTo>
                <a:cubicBezTo>
                  <a:pt x="286776" y="34275"/>
                  <a:pt x="282551" y="36059"/>
                  <a:pt x="277668" y="36059"/>
                </a:cubicBezTo>
                <a:lnTo>
                  <a:pt x="259639" y="36059"/>
                </a:lnTo>
                <a:lnTo>
                  <a:pt x="259639" y="148461"/>
                </a:lnTo>
                <a:lnTo>
                  <a:pt x="401339" y="371858"/>
                </a:lnTo>
                <a:cubicBezTo>
                  <a:pt x="411856" y="388572"/>
                  <a:pt x="413875" y="402893"/>
                  <a:pt x="407396" y="414818"/>
                </a:cubicBezTo>
                <a:cubicBezTo>
                  <a:pt x="400916" y="426744"/>
                  <a:pt x="387723" y="432707"/>
                  <a:pt x="367815" y="432707"/>
                </a:cubicBezTo>
                <a:lnTo>
                  <a:pt x="43285" y="432707"/>
                </a:lnTo>
                <a:cubicBezTo>
                  <a:pt x="23378" y="432707"/>
                  <a:pt x="10185" y="426744"/>
                  <a:pt x="3705" y="414818"/>
                </a:cubicBezTo>
                <a:cubicBezTo>
                  <a:pt x="-2774" y="402893"/>
                  <a:pt x="-755" y="388572"/>
                  <a:pt x="9762" y="371858"/>
                </a:cubicBezTo>
                <a:lnTo>
                  <a:pt x="151462" y="148461"/>
                </a:lnTo>
                <a:lnTo>
                  <a:pt x="151462" y="36059"/>
                </a:lnTo>
                <a:lnTo>
                  <a:pt x="133433" y="36059"/>
                </a:lnTo>
                <a:cubicBezTo>
                  <a:pt x="128549" y="36059"/>
                  <a:pt x="124323" y="34275"/>
                  <a:pt x="120756" y="30706"/>
                </a:cubicBezTo>
                <a:cubicBezTo>
                  <a:pt x="117187" y="27138"/>
                  <a:pt x="115404" y="22912"/>
                  <a:pt x="115404" y="18029"/>
                </a:cubicBezTo>
                <a:cubicBezTo>
                  <a:pt x="115404" y="13146"/>
                  <a:pt x="117187" y="8921"/>
                  <a:pt x="120756" y="5352"/>
                </a:cubicBezTo>
                <a:cubicBezTo>
                  <a:pt x="124323" y="1784"/>
                  <a:pt x="128549" y="0"/>
                  <a:pt x="133433" y="0"/>
                </a:cubicBezTo>
                <a:close/>
                <a:moveTo>
                  <a:pt x="187521" y="36059"/>
                </a:moveTo>
                <a:lnTo>
                  <a:pt x="187521" y="148461"/>
                </a:lnTo>
                <a:lnTo>
                  <a:pt x="187521" y="158885"/>
                </a:lnTo>
                <a:lnTo>
                  <a:pt x="181887" y="167618"/>
                </a:lnTo>
                <a:lnTo>
                  <a:pt x="105262" y="288471"/>
                </a:lnTo>
                <a:lnTo>
                  <a:pt x="305839" y="288471"/>
                </a:lnTo>
                <a:lnTo>
                  <a:pt x="229214" y="167618"/>
                </a:lnTo>
                <a:lnTo>
                  <a:pt x="223580" y="158885"/>
                </a:lnTo>
                <a:lnTo>
                  <a:pt x="223580" y="148461"/>
                </a:lnTo>
                <a:lnTo>
                  <a:pt x="223580" y="36059"/>
                </a:lnTo>
                <a:lnTo>
                  <a:pt x="187521" y="36059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1" name="Freeform 423"/>
          <p:cNvSpPr/>
          <p:nvPr/>
        </p:nvSpPr>
        <p:spPr>
          <a:xfrm>
            <a:off x="4154513" y="3743778"/>
            <a:ext cx="504180" cy="432510"/>
          </a:xfrm>
          <a:custGeom>
            <a:avLst/>
            <a:gdLst>
              <a:gd name="connsiteX0" fmla="*/ 216352 w 504825"/>
              <a:gd name="connsiteY0" fmla="*/ 252413 h 432708"/>
              <a:gd name="connsiteX1" fmla="*/ 288470 w 504825"/>
              <a:gd name="connsiteY1" fmla="*/ 252413 h 432708"/>
              <a:gd name="connsiteX2" fmla="*/ 288470 w 504825"/>
              <a:gd name="connsiteY2" fmla="*/ 288472 h 432708"/>
              <a:gd name="connsiteX3" fmla="*/ 216352 w 504825"/>
              <a:gd name="connsiteY3" fmla="*/ 288472 h 432708"/>
              <a:gd name="connsiteX4" fmla="*/ 0 w 504825"/>
              <a:gd name="connsiteY4" fmla="*/ 252413 h 432708"/>
              <a:gd name="connsiteX5" fmla="*/ 189309 w 504825"/>
              <a:gd name="connsiteY5" fmla="*/ 252413 h 432708"/>
              <a:gd name="connsiteX6" fmla="*/ 189309 w 504825"/>
              <a:gd name="connsiteY6" fmla="*/ 297487 h 432708"/>
              <a:gd name="connsiteX7" fmla="*/ 194661 w 504825"/>
              <a:gd name="connsiteY7" fmla="*/ 310164 h 432708"/>
              <a:gd name="connsiteX8" fmla="*/ 207339 w 504825"/>
              <a:gd name="connsiteY8" fmla="*/ 315517 h 432708"/>
              <a:gd name="connsiteX9" fmla="*/ 297486 w 504825"/>
              <a:gd name="connsiteY9" fmla="*/ 315517 h 432708"/>
              <a:gd name="connsiteX10" fmla="*/ 310163 w 504825"/>
              <a:gd name="connsiteY10" fmla="*/ 310164 h 432708"/>
              <a:gd name="connsiteX11" fmla="*/ 315515 w 504825"/>
              <a:gd name="connsiteY11" fmla="*/ 297487 h 432708"/>
              <a:gd name="connsiteX12" fmla="*/ 315515 w 504825"/>
              <a:gd name="connsiteY12" fmla="*/ 252413 h 432708"/>
              <a:gd name="connsiteX13" fmla="*/ 504825 w 504825"/>
              <a:gd name="connsiteY13" fmla="*/ 252413 h 432708"/>
              <a:gd name="connsiteX14" fmla="*/ 504825 w 504825"/>
              <a:gd name="connsiteY14" fmla="*/ 387634 h 432708"/>
              <a:gd name="connsiteX15" fmla="*/ 491585 w 504825"/>
              <a:gd name="connsiteY15" fmla="*/ 419468 h 432708"/>
              <a:gd name="connsiteX16" fmla="*/ 459751 w 504825"/>
              <a:gd name="connsiteY16" fmla="*/ 432708 h 432708"/>
              <a:gd name="connsiteX17" fmla="*/ 45074 w 504825"/>
              <a:gd name="connsiteY17" fmla="*/ 432708 h 432708"/>
              <a:gd name="connsiteX18" fmla="*/ 13240 w 504825"/>
              <a:gd name="connsiteY18" fmla="*/ 419468 h 432708"/>
              <a:gd name="connsiteX19" fmla="*/ 0 w 504825"/>
              <a:gd name="connsiteY19" fmla="*/ 387634 h 432708"/>
              <a:gd name="connsiteX20" fmla="*/ 180295 w 504825"/>
              <a:gd name="connsiteY20" fmla="*/ 36059 h 432708"/>
              <a:gd name="connsiteX21" fmla="*/ 180295 w 504825"/>
              <a:gd name="connsiteY21" fmla="*/ 72118 h 432708"/>
              <a:gd name="connsiteX22" fmla="*/ 324530 w 504825"/>
              <a:gd name="connsiteY22" fmla="*/ 72118 h 432708"/>
              <a:gd name="connsiteX23" fmla="*/ 324530 w 504825"/>
              <a:gd name="connsiteY23" fmla="*/ 36059 h 432708"/>
              <a:gd name="connsiteX24" fmla="*/ 171280 w 504825"/>
              <a:gd name="connsiteY24" fmla="*/ 0 h 432708"/>
              <a:gd name="connsiteX25" fmla="*/ 333545 w 504825"/>
              <a:gd name="connsiteY25" fmla="*/ 0 h 432708"/>
              <a:gd name="connsiteX26" fmla="*/ 352701 w 504825"/>
              <a:gd name="connsiteY26" fmla="*/ 7888 h 432708"/>
              <a:gd name="connsiteX27" fmla="*/ 360589 w 504825"/>
              <a:gd name="connsiteY27" fmla="*/ 27044 h 432708"/>
              <a:gd name="connsiteX28" fmla="*/ 360589 w 504825"/>
              <a:gd name="connsiteY28" fmla="*/ 72118 h 432708"/>
              <a:gd name="connsiteX29" fmla="*/ 459751 w 504825"/>
              <a:gd name="connsiteY29" fmla="*/ 72118 h 432708"/>
              <a:gd name="connsiteX30" fmla="*/ 491585 w 504825"/>
              <a:gd name="connsiteY30" fmla="*/ 85358 h 432708"/>
              <a:gd name="connsiteX31" fmla="*/ 504825 w 504825"/>
              <a:gd name="connsiteY31" fmla="*/ 117192 h 432708"/>
              <a:gd name="connsiteX32" fmla="*/ 504825 w 504825"/>
              <a:gd name="connsiteY32" fmla="*/ 225368 h 432708"/>
              <a:gd name="connsiteX33" fmla="*/ 0 w 504825"/>
              <a:gd name="connsiteY33" fmla="*/ 225368 h 432708"/>
              <a:gd name="connsiteX34" fmla="*/ 0 w 504825"/>
              <a:gd name="connsiteY34" fmla="*/ 117192 h 432708"/>
              <a:gd name="connsiteX35" fmla="*/ 13240 w 504825"/>
              <a:gd name="connsiteY35" fmla="*/ 85358 h 432708"/>
              <a:gd name="connsiteX36" fmla="*/ 45074 w 504825"/>
              <a:gd name="connsiteY36" fmla="*/ 72118 h 432708"/>
              <a:gd name="connsiteX37" fmla="*/ 144236 w 504825"/>
              <a:gd name="connsiteY37" fmla="*/ 72118 h 432708"/>
              <a:gd name="connsiteX38" fmla="*/ 144236 w 504825"/>
              <a:gd name="connsiteY38" fmla="*/ 27044 h 432708"/>
              <a:gd name="connsiteX39" fmla="*/ 152123 w 504825"/>
              <a:gd name="connsiteY39" fmla="*/ 7888 h 432708"/>
              <a:gd name="connsiteX40" fmla="*/ 171280 w 504825"/>
              <a:gd name="connsiteY40" fmla="*/ 0 h 432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504825" h="432708">
                <a:moveTo>
                  <a:pt x="216352" y="252413"/>
                </a:moveTo>
                <a:lnTo>
                  <a:pt x="288470" y="252413"/>
                </a:lnTo>
                <a:lnTo>
                  <a:pt x="288470" y="288472"/>
                </a:lnTo>
                <a:lnTo>
                  <a:pt x="216352" y="288472"/>
                </a:lnTo>
                <a:close/>
                <a:moveTo>
                  <a:pt x="0" y="252413"/>
                </a:moveTo>
                <a:lnTo>
                  <a:pt x="189309" y="252413"/>
                </a:lnTo>
                <a:lnTo>
                  <a:pt x="189309" y="297487"/>
                </a:lnTo>
                <a:cubicBezTo>
                  <a:pt x="189309" y="302370"/>
                  <a:pt x="191093" y="306596"/>
                  <a:pt x="194661" y="310164"/>
                </a:cubicBezTo>
                <a:cubicBezTo>
                  <a:pt x="198230" y="313732"/>
                  <a:pt x="202455" y="315517"/>
                  <a:pt x="207339" y="315517"/>
                </a:cubicBezTo>
                <a:lnTo>
                  <a:pt x="297486" y="315517"/>
                </a:lnTo>
                <a:cubicBezTo>
                  <a:pt x="302370" y="315517"/>
                  <a:pt x="306595" y="313732"/>
                  <a:pt x="310163" y="310164"/>
                </a:cubicBezTo>
                <a:cubicBezTo>
                  <a:pt x="313731" y="306596"/>
                  <a:pt x="315515" y="302370"/>
                  <a:pt x="315515" y="297487"/>
                </a:cubicBezTo>
                <a:lnTo>
                  <a:pt x="315515" y="252413"/>
                </a:lnTo>
                <a:lnTo>
                  <a:pt x="504825" y="252413"/>
                </a:lnTo>
                <a:lnTo>
                  <a:pt x="504825" y="387634"/>
                </a:lnTo>
                <a:cubicBezTo>
                  <a:pt x="504825" y="400030"/>
                  <a:pt x="500411" y="410641"/>
                  <a:pt x="491585" y="419468"/>
                </a:cubicBezTo>
                <a:cubicBezTo>
                  <a:pt x="482757" y="428295"/>
                  <a:pt x="472147" y="432708"/>
                  <a:pt x="459751" y="432708"/>
                </a:cubicBezTo>
                <a:lnTo>
                  <a:pt x="45074" y="432708"/>
                </a:lnTo>
                <a:cubicBezTo>
                  <a:pt x="32678" y="432708"/>
                  <a:pt x="22068" y="428295"/>
                  <a:pt x="13240" y="419468"/>
                </a:cubicBezTo>
                <a:cubicBezTo>
                  <a:pt x="4414" y="410641"/>
                  <a:pt x="0" y="400030"/>
                  <a:pt x="0" y="387634"/>
                </a:cubicBezTo>
                <a:close/>
                <a:moveTo>
                  <a:pt x="180295" y="36059"/>
                </a:moveTo>
                <a:lnTo>
                  <a:pt x="180295" y="72118"/>
                </a:lnTo>
                <a:lnTo>
                  <a:pt x="324530" y="72118"/>
                </a:lnTo>
                <a:lnTo>
                  <a:pt x="324530" y="36059"/>
                </a:lnTo>
                <a:close/>
                <a:moveTo>
                  <a:pt x="171280" y="0"/>
                </a:moveTo>
                <a:lnTo>
                  <a:pt x="333545" y="0"/>
                </a:lnTo>
                <a:cubicBezTo>
                  <a:pt x="341057" y="0"/>
                  <a:pt x="347443" y="2629"/>
                  <a:pt x="352701" y="7888"/>
                </a:cubicBezTo>
                <a:cubicBezTo>
                  <a:pt x="357959" y="13146"/>
                  <a:pt x="360589" y="19532"/>
                  <a:pt x="360589" y="27044"/>
                </a:cubicBezTo>
                <a:lnTo>
                  <a:pt x="360589" y="72118"/>
                </a:lnTo>
                <a:lnTo>
                  <a:pt x="459751" y="72118"/>
                </a:lnTo>
                <a:cubicBezTo>
                  <a:pt x="472147" y="72118"/>
                  <a:pt x="482757" y="76531"/>
                  <a:pt x="491585" y="85358"/>
                </a:cubicBezTo>
                <a:cubicBezTo>
                  <a:pt x="500411" y="94185"/>
                  <a:pt x="504825" y="104796"/>
                  <a:pt x="504825" y="117192"/>
                </a:cubicBezTo>
                <a:lnTo>
                  <a:pt x="504825" y="225368"/>
                </a:lnTo>
                <a:lnTo>
                  <a:pt x="0" y="225368"/>
                </a:lnTo>
                <a:lnTo>
                  <a:pt x="0" y="117192"/>
                </a:lnTo>
                <a:cubicBezTo>
                  <a:pt x="0" y="104796"/>
                  <a:pt x="4414" y="94185"/>
                  <a:pt x="13240" y="85358"/>
                </a:cubicBezTo>
                <a:cubicBezTo>
                  <a:pt x="22068" y="76531"/>
                  <a:pt x="32678" y="72118"/>
                  <a:pt x="45074" y="72118"/>
                </a:cubicBezTo>
                <a:lnTo>
                  <a:pt x="144236" y="72118"/>
                </a:lnTo>
                <a:lnTo>
                  <a:pt x="144236" y="27044"/>
                </a:lnTo>
                <a:cubicBezTo>
                  <a:pt x="144236" y="19532"/>
                  <a:pt x="146865" y="13146"/>
                  <a:pt x="152123" y="7888"/>
                </a:cubicBezTo>
                <a:cubicBezTo>
                  <a:pt x="157382" y="2629"/>
                  <a:pt x="163767" y="0"/>
                  <a:pt x="171280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32" name="Freeform 425"/>
          <p:cNvSpPr/>
          <p:nvPr/>
        </p:nvSpPr>
        <p:spPr>
          <a:xfrm>
            <a:off x="5666056" y="2654556"/>
            <a:ext cx="540194" cy="504595"/>
          </a:xfrm>
          <a:custGeom>
            <a:avLst/>
            <a:gdLst>
              <a:gd name="connsiteX0" fmla="*/ 169590 w 540885"/>
              <a:gd name="connsiteY0" fmla="*/ 270443 h 504826"/>
              <a:gd name="connsiteX1" fmla="*/ 181704 w 540885"/>
              <a:gd name="connsiteY1" fmla="*/ 276500 h 504826"/>
              <a:gd name="connsiteX2" fmla="*/ 202269 w 540885"/>
              <a:gd name="connsiteY2" fmla="*/ 290022 h 504826"/>
              <a:gd name="connsiteX3" fmla="*/ 232412 w 540885"/>
              <a:gd name="connsiteY3" fmla="*/ 303544 h 504826"/>
              <a:gd name="connsiteX4" fmla="*/ 270443 w 540885"/>
              <a:gd name="connsiteY4" fmla="*/ 309601 h 504826"/>
              <a:gd name="connsiteX5" fmla="*/ 308473 w 540885"/>
              <a:gd name="connsiteY5" fmla="*/ 303544 h 504826"/>
              <a:gd name="connsiteX6" fmla="*/ 338617 w 540885"/>
              <a:gd name="connsiteY6" fmla="*/ 290022 h 504826"/>
              <a:gd name="connsiteX7" fmla="*/ 359181 w 540885"/>
              <a:gd name="connsiteY7" fmla="*/ 276500 h 504826"/>
              <a:gd name="connsiteX8" fmla="*/ 371295 w 540885"/>
              <a:gd name="connsiteY8" fmla="*/ 270443 h 504826"/>
              <a:gd name="connsiteX9" fmla="*/ 402705 w 540885"/>
              <a:gd name="connsiteY9" fmla="*/ 276077 h 504826"/>
              <a:gd name="connsiteX10" fmla="*/ 426792 w 540885"/>
              <a:gd name="connsiteY10" fmla="*/ 291149 h 504826"/>
              <a:gd name="connsiteX11" fmla="*/ 444258 w 540885"/>
              <a:gd name="connsiteY11" fmla="*/ 313967 h 504826"/>
              <a:gd name="connsiteX12" fmla="*/ 456371 w 540885"/>
              <a:gd name="connsiteY12" fmla="*/ 341434 h 504826"/>
              <a:gd name="connsiteX13" fmla="*/ 463837 w 540885"/>
              <a:gd name="connsiteY13" fmla="*/ 372000 h 504826"/>
              <a:gd name="connsiteX14" fmla="*/ 467781 w 540885"/>
              <a:gd name="connsiteY14" fmla="*/ 402706 h 504826"/>
              <a:gd name="connsiteX15" fmla="*/ 468767 w 540885"/>
              <a:gd name="connsiteY15" fmla="*/ 431863 h 504826"/>
              <a:gd name="connsiteX16" fmla="*/ 448202 w 540885"/>
              <a:gd name="connsiteY16" fmla="*/ 485247 h 504826"/>
              <a:gd name="connsiteX17" fmla="*/ 393550 w 540885"/>
              <a:gd name="connsiteY17" fmla="*/ 504826 h 504826"/>
              <a:gd name="connsiteX18" fmla="*/ 147335 w 540885"/>
              <a:gd name="connsiteY18" fmla="*/ 504826 h 504826"/>
              <a:gd name="connsiteX19" fmla="*/ 92683 w 540885"/>
              <a:gd name="connsiteY19" fmla="*/ 485247 h 504826"/>
              <a:gd name="connsiteX20" fmla="*/ 72118 w 540885"/>
              <a:gd name="connsiteY20" fmla="*/ 431863 h 504826"/>
              <a:gd name="connsiteX21" fmla="*/ 73104 w 540885"/>
              <a:gd name="connsiteY21" fmla="*/ 402706 h 504826"/>
              <a:gd name="connsiteX22" fmla="*/ 77049 w 540885"/>
              <a:gd name="connsiteY22" fmla="*/ 372000 h 504826"/>
              <a:gd name="connsiteX23" fmla="*/ 84514 w 540885"/>
              <a:gd name="connsiteY23" fmla="*/ 341434 h 504826"/>
              <a:gd name="connsiteX24" fmla="*/ 96628 w 540885"/>
              <a:gd name="connsiteY24" fmla="*/ 313967 h 504826"/>
              <a:gd name="connsiteX25" fmla="*/ 114093 w 540885"/>
              <a:gd name="connsiteY25" fmla="*/ 291149 h 504826"/>
              <a:gd name="connsiteX26" fmla="*/ 138180 w 540885"/>
              <a:gd name="connsiteY26" fmla="*/ 276077 h 504826"/>
              <a:gd name="connsiteX27" fmla="*/ 169590 w 540885"/>
              <a:gd name="connsiteY27" fmla="*/ 270443 h 504826"/>
              <a:gd name="connsiteX28" fmla="*/ 505953 w 540885"/>
              <a:gd name="connsiteY28" fmla="*/ 144237 h 504826"/>
              <a:gd name="connsiteX29" fmla="*/ 540885 w 540885"/>
              <a:gd name="connsiteY29" fmla="*/ 243680 h 504826"/>
              <a:gd name="connsiteX30" fmla="*/ 525109 w 540885"/>
              <a:gd name="connsiteY30" fmla="*/ 277063 h 504826"/>
              <a:gd name="connsiteX31" fmla="*/ 486233 w 540885"/>
              <a:gd name="connsiteY31" fmla="*/ 288472 h 504826"/>
              <a:gd name="connsiteX32" fmla="*/ 448484 w 540885"/>
              <a:gd name="connsiteY32" fmla="*/ 288472 h 504826"/>
              <a:gd name="connsiteX33" fmla="*/ 373830 w 540885"/>
              <a:gd name="connsiteY33" fmla="*/ 252413 h 504826"/>
              <a:gd name="connsiteX34" fmla="*/ 396649 w 540885"/>
              <a:gd name="connsiteY34" fmla="*/ 180296 h 504826"/>
              <a:gd name="connsiteX35" fmla="*/ 395240 w 540885"/>
              <a:gd name="connsiteY35" fmla="*/ 161703 h 504826"/>
              <a:gd name="connsiteX36" fmla="*/ 432708 w 540885"/>
              <a:gd name="connsiteY36" fmla="*/ 168182 h 504826"/>
              <a:gd name="connsiteX37" fmla="*/ 466231 w 540885"/>
              <a:gd name="connsiteY37" fmla="*/ 162125 h 504826"/>
              <a:gd name="connsiteX38" fmla="*/ 493698 w 540885"/>
              <a:gd name="connsiteY38" fmla="*/ 150153 h 504826"/>
              <a:gd name="connsiteX39" fmla="*/ 505953 w 540885"/>
              <a:gd name="connsiteY39" fmla="*/ 144237 h 504826"/>
              <a:gd name="connsiteX40" fmla="*/ 34932 w 540885"/>
              <a:gd name="connsiteY40" fmla="*/ 144237 h 504826"/>
              <a:gd name="connsiteX41" fmla="*/ 47187 w 540885"/>
              <a:gd name="connsiteY41" fmla="*/ 150153 h 504826"/>
              <a:gd name="connsiteX42" fmla="*/ 74653 w 540885"/>
              <a:gd name="connsiteY42" fmla="*/ 162125 h 504826"/>
              <a:gd name="connsiteX43" fmla="*/ 108176 w 540885"/>
              <a:gd name="connsiteY43" fmla="*/ 168182 h 504826"/>
              <a:gd name="connsiteX44" fmla="*/ 145644 w 540885"/>
              <a:gd name="connsiteY44" fmla="*/ 161703 h 504826"/>
              <a:gd name="connsiteX45" fmla="*/ 144235 w 540885"/>
              <a:gd name="connsiteY45" fmla="*/ 180296 h 504826"/>
              <a:gd name="connsiteX46" fmla="*/ 167054 w 540885"/>
              <a:gd name="connsiteY46" fmla="*/ 252413 h 504826"/>
              <a:gd name="connsiteX47" fmla="*/ 92401 w 540885"/>
              <a:gd name="connsiteY47" fmla="*/ 288472 h 504826"/>
              <a:gd name="connsiteX48" fmla="*/ 54652 w 540885"/>
              <a:gd name="connsiteY48" fmla="*/ 288472 h 504826"/>
              <a:gd name="connsiteX49" fmla="*/ 15776 w 540885"/>
              <a:gd name="connsiteY49" fmla="*/ 277063 h 504826"/>
              <a:gd name="connsiteX50" fmla="*/ 0 w 540885"/>
              <a:gd name="connsiteY50" fmla="*/ 243680 h 504826"/>
              <a:gd name="connsiteX51" fmla="*/ 34932 w 540885"/>
              <a:gd name="connsiteY51" fmla="*/ 144237 h 504826"/>
              <a:gd name="connsiteX52" fmla="*/ 270442 w 540885"/>
              <a:gd name="connsiteY52" fmla="*/ 72119 h 504826"/>
              <a:gd name="connsiteX53" fmla="*/ 346926 w 540885"/>
              <a:gd name="connsiteY53" fmla="*/ 103811 h 504826"/>
              <a:gd name="connsiteX54" fmla="*/ 378619 w 540885"/>
              <a:gd name="connsiteY54" fmla="*/ 180296 h 504826"/>
              <a:gd name="connsiteX55" fmla="*/ 346926 w 540885"/>
              <a:gd name="connsiteY55" fmla="*/ 256780 h 504826"/>
              <a:gd name="connsiteX56" fmla="*/ 270442 w 540885"/>
              <a:gd name="connsiteY56" fmla="*/ 288472 h 504826"/>
              <a:gd name="connsiteX57" fmla="*/ 193957 w 540885"/>
              <a:gd name="connsiteY57" fmla="*/ 256780 h 504826"/>
              <a:gd name="connsiteX58" fmla="*/ 162265 w 540885"/>
              <a:gd name="connsiteY58" fmla="*/ 180296 h 504826"/>
              <a:gd name="connsiteX59" fmla="*/ 193957 w 540885"/>
              <a:gd name="connsiteY59" fmla="*/ 103811 h 504826"/>
              <a:gd name="connsiteX60" fmla="*/ 270442 w 540885"/>
              <a:gd name="connsiteY60" fmla="*/ 72119 h 504826"/>
              <a:gd name="connsiteX61" fmla="*/ 432707 w 540885"/>
              <a:gd name="connsiteY61" fmla="*/ 0 h 504826"/>
              <a:gd name="connsiteX62" fmla="*/ 483697 w 540885"/>
              <a:gd name="connsiteY62" fmla="*/ 21128 h 504826"/>
              <a:gd name="connsiteX63" fmla="*/ 504825 w 540885"/>
              <a:gd name="connsiteY63" fmla="*/ 72118 h 504826"/>
              <a:gd name="connsiteX64" fmla="*/ 483697 w 540885"/>
              <a:gd name="connsiteY64" fmla="*/ 123108 h 504826"/>
              <a:gd name="connsiteX65" fmla="*/ 432707 w 540885"/>
              <a:gd name="connsiteY65" fmla="*/ 144236 h 504826"/>
              <a:gd name="connsiteX66" fmla="*/ 381717 w 540885"/>
              <a:gd name="connsiteY66" fmla="*/ 123108 h 504826"/>
              <a:gd name="connsiteX67" fmla="*/ 360589 w 540885"/>
              <a:gd name="connsiteY67" fmla="*/ 72118 h 504826"/>
              <a:gd name="connsiteX68" fmla="*/ 381717 w 540885"/>
              <a:gd name="connsiteY68" fmla="*/ 21128 h 504826"/>
              <a:gd name="connsiteX69" fmla="*/ 432707 w 540885"/>
              <a:gd name="connsiteY69" fmla="*/ 0 h 504826"/>
              <a:gd name="connsiteX70" fmla="*/ 108176 w 540885"/>
              <a:gd name="connsiteY70" fmla="*/ 0 h 504826"/>
              <a:gd name="connsiteX71" fmla="*/ 159167 w 540885"/>
              <a:gd name="connsiteY71" fmla="*/ 21128 h 504826"/>
              <a:gd name="connsiteX72" fmla="*/ 180295 w 540885"/>
              <a:gd name="connsiteY72" fmla="*/ 72118 h 504826"/>
              <a:gd name="connsiteX73" fmla="*/ 159167 w 540885"/>
              <a:gd name="connsiteY73" fmla="*/ 123108 h 504826"/>
              <a:gd name="connsiteX74" fmla="*/ 108176 w 540885"/>
              <a:gd name="connsiteY74" fmla="*/ 144236 h 504826"/>
              <a:gd name="connsiteX75" fmla="*/ 57187 w 540885"/>
              <a:gd name="connsiteY75" fmla="*/ 123108 h 504826"/>
              <a:gd name="connsiteX76" fmla="*/ 36059 w 540885"/>
              <a:gd name="connsiteY76" fmla="*/ 72118 h 504826"/>
              <a:gd name="connsiteX77" fmla="*/ 57187 w 540885"/>
              <a:gd name="connsiteY77" fmla="*/ 21128 h 504826"/>
              <a:gd name="connsiteX78" fmla="*/ 108176 w 540885"/>
              <a:gd name="connsiteY78" fmla="*/ 0 h 504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540885" h="504826">
                <a:moveTo>
                  <a:pt x="169590" y="270443"/>
                </a:moveTo>
                <a:cubicBezTo>
                  <a:pt x="171469" y="270443"/>
                  <a:pt x="175506" y="272462"/>
                  <a:pt x="181704" y="276500"/>
                </a:cubicBezTo>
                <a:cubicBezTo>
                  <a:pt x="187902" y="280538"/>
                  <a:pt x="194757" y="285045"/>
                  <a:pt x="202269" y="290022"/>
                </a:cubicBezTo>
                <a:cubicBezTo>
                  <a:pt x="209781" y="294999"/>
                  <a:pt x="219829" y="299506"/>
                  <a:pt x="232412" y="303544"/>
                </a:cubicBezTo>
                <a:cubicBezTo>
                  <a:pt x="244995" y="307582"/>
                  <a:pt x="257673" y="309601"/>
                  <a:pt x="270443" y="309601"/>
                </a:cubicBezTo>
                <a:cubicBezTo>
                  <a:pt x="283214" y="309601"/>
                  <a:pt x="295891" y="307582"/>
                  <a:pt x="308473" y="303544"/>
                </a:cubicBezTo>
                <a:cubicBezTo>
                  <a:pt x="321057" y="299506"/>
                  <a:pt x="331105" y="294999"/>
                  <a:pt x="338617" y="290022"/>
                </a:cubicBezTo>
                <a:cubicBezTo>
                  <a:pt x="346129" y="285045"/>
                  <a:pt x="352983" y="280538"/>
                  <a:pt x="359181" y="276500"/>
                </a:cubicBezTo>
                <a:cubicBezTo>
                  <a:pt x="365379" y="272462"/>
                  <a:pt x="369418" y="270443"/>
                  <a:pt x="371295" y="270443"/>
                </a:cubicBezTo>
                <a:cubicBezTo>
                  <a:pt x="382751" y="270443"/>
                  <a:pt x="393222" y="272321"/>
                  <a:pt x="402705" y="276077"/>
                </a:cubicBezTo>
                <a:cubicBezTo>
                  <a:pt x="412191" y="279833"/>
                  <a:pt x="420218" y="284857"/>
                  <a:pt x="426792" y="291149"/>
                </a:cubicBezTo>
                <a:cubicBezTo>
                  <a:pt x="433365" y="297440"/>
                  <a:pt x="439187" y="305046"/>
                  <a:pt x="444258" y="313967"/>
                </a:cubicBezTo>
                <a:cubicBezTo>
                  <a:pt x="449329" y="322888"/>
                  <a:pt x="453367" y="332044"/>
                  <a:pt x="456371" y="341434"/>
                </a:cubicBezTo>
                <a:cubicBezTo>
                  <a:pt x="459376" y="350824"/>
                  <a:pt x="461865" y="361013"/>
                  <a:pt x="463837" y="372000"/>
                </a:cubicBezTo>
                <a:cubicBezTo>
                  <a:pt x="465809" y="382986"/>
                  <a:pt x="467124" y="393222"/>
                  <a:pt x="467781" y="402706"/>
                </a:cubicBezTo>
                <a:cubicBezTo>
                  <a:pt x="468438" y="412190"/>
                  <a:pt x="468767" y="421909"/>
                  <a:pt x="468767" y="431863"/>
                </a:cubicBezTo>
                <a:cubicBezTo>
                  <a:pt x="468767" y="454400"/>
                  <a:pt x="461912" y="472195"/>
                  <a:pt x="448202" y="485247"/>
                </a:cubicBezTo>
                <a:cubicBezTo>
                  <a:pt x="434492" y="498300"/>
                  <a:pt x="416275" y="504826"/>
                  <a:pt x="393550" y="504826"/>
                </a:cubicBezTo>
                <a:lnTo>
                  <a:pt x="147335" y="504826"/>
                </a:lnTo>
                <a:cubicBezTo>
                  <a:pt x="124611" y="504826"/>
                  <a:pt x="106393" y="498300"/>
                  <a:pt x="92683" y="485247"/>
                </a:cubicBezTo>
                <a:cubicBezTo>
                  <a:pt x="78974" y="472195"/>
                  <a:pt x="72118" y="454400"/>
                  <a:pt x="72118" y="431863"/>
                </a:cubicBezTo>
                <a:cubicBezTo>
                  <a:pt x="72118" y="421909"/>
                  <a:pt x="72447" y="412190"/>
                  <a:pt x="73104" y="402706"/>
                </a:cubicBezTo>
                <a:cubicBezTo>
                  <a:pt x="73761" y="393222"/>
                  <a:pt x="75077" y="382986"/>
                  <a:pt x="77049" y="372000"/>
                </a:cubicBezTo>
                <a:cubicBezTo>
                  <a:pt x="79021" y="361013"/>
                  <a:pt x="81510" y="350824"/>
                  <a:pt x="84514" y="341434"/>
                </a:cubicBezTo>
                <a:cubicBezTo>
                  <a:pt x="87519" y="332044"/>
                  <a:pt x="91556" y="322888"/>
                  <a:pt x="96628" y="313967"/>
                </a:cubicBezTo>
                <a:cubicBezTo>
                  <a:pt x="101698" y="305046"/>
                  <a:pt x="107521" y="297440"/>
                  <a:pt x="114093" y="291149"/>
                </a:cubicBezTo>
                <a:cubicBezTo>
                  <a:pt x="120667" y="284857"/>
                  <a:pt x="128696" y="279833"/>
                  <a:pt x="138180" y="276077"/>
                </a:cubicBezTo>
                <a:cubicBezTo>
                  <a:pt x="147664" y="272321"/>
                  <a:pt x="158135" y="270443"/>
                  <a:pt x="169590" y="270443"/>
                </a:cubicBezTo>
                <a:close/>
                <a:moveTo>
                  <a:pt x="505953" y="144237"/>
                </a:moveTo>
                <a:cubicBezTo>
                  <a:pt x="529241" y="144237"/>
                  <a:pt x="540885" y="177385"/>
                  <a:pt x="540885" y="243680"/>
                </a:cubicBezTo>
                <a:cubicBezTo>
                  <a:pt x="540885" y="258329"/>
                  <a:pt x="535626" y="269457"/>
                  <a:pt x="525109" y="277063"/>
                </a:cubicBezTo>
                <a:cubicBezTo>
                  <a:pt x="514592" y="284669"/>
                  <a:pt x="501634" y="288472"/>
                  <a:pt x="486233" y="288472"/>
                </a:cubicBezTo>
                <a:lnTo>
                  <a:pt x="448484" y="288472"/>
                </a:lnTo>
                <a:cubicBezTo>
                  <a:pt x="429140" y="265372"/>
                  <a:pt x="404256" y="253353"/>
                  <a:pt x="373830" y="252413"/>
                </a:cubicBezTo>
                <a:cubicBezTo>
                  <a:pt x="389043" y="230440"/>
                  <a:pt x="396649" y="206401"/>
                  <a:pt x="396649" y="180296"/>
                </a:cubicBezTo>
                <a:cubicBezTo>
                  <a:pt x="396649" y="174849"/>
                  <a:pt x="396179" y="168652"/>
                  <a:pt x="395240" y="161703"/>
                </a:cubicBezTo>
                <a:cubicBezTo>
                  <a:pt x="407636" y="166022"/>
                  <a:pt x="420125" y="168182"/>
                  <a:pt x="432708" y="168182"/>
                </a:cubicBezTo>
                <a:cubicBezTo>
                  <a:pt x="443789" y="168182"/>
                  <a:pt x="454964" y="166163"/>
                  <a:pt x="466231" y="162125"/>
                </a:cubicBezTo>
                <a:cubicBezTo>
                  <a:pt x="477500" y="158087"/>
                  <a:pt x="486655" y="154097"/>
                  <a:pt x="493698" y="150153"/>
                </a:cubicBezTo>
                <a:cubicBezTo>
                  <a:pt x="500742" y="146209"/>
                  <a:pt x="504826" y="144237"/>
                  <a:pt x="505953" y="144237"/>
                </a:cubicBezTo>
                <a:close/>
                <a:moveTo>
                  <a:pt x="34932" y="144237"/>
                </a:moveTo>
                <a:cubicBezTo>
                  <a:pt x="36059" y="144237"/>
                  <a:pt x="40144" y="146209"/>
                  <a:pt x="47187" y="150153"/>
                </a:cubicBezTo>
                <a:cubicBezTo>
                  <a:pt x="54229" y="154097"/>
                  <a:pt x="63384" y="158087"/>
                  <a:pt x="74653" y="162125"/>
                </a:cubicBezTo>
                <a:cubicBezTo>
                  <a:pt x="85921" y="166163"/>
                  <a:pt x="97096" y="168182"/>
                  <a:pt x="108176" y="168182"/>
                </a:cubicBezTo>
                <a:cubicBezTo>
                  <a:pt x="120760" y="168182"/>
                  <a:pt x="133249" y="166022"/>
                  <a:pt x="145644" y="161703"/>
                </a:cubicBezTo>
                <a:cubicBezTo>
                  <a:pt x="144705" y="168652"/>
                  <a:pt x="144235" y="174849"/>
                  <a:pt x="144235" y="180296"/>
                </a:cubicBezTo>
                <a:cubicBezTo>
                  <a:pt x="144235" y="206401"/>
                  <a:pt x="151841" y="230440"/>
                  <a:pt x="167054" y="252413"/>
                </a:cubicBezTo>
                <a:cubicBezTo>
                  <a:pt x="136630" y="253353"/>
                  <a:pt x="111745" y="265372"/>
                  <a:pt x="92401" y="288472"/>
                </a:cubicBezTo>
                <a:lnTo>
                  <a:pt x="54652" y="288472"/>
                </a:lnTo>
                <a:cubicBezTo>
                  <a:pt x="39251" y="288472"/>
                  <a:pt x="26293" y="284669"/>
                  <a:pt x="15776" y="277063"/>
                </a:cubicBezTo>
                <a:cubicBezTo>
                  <a:pt x="5259" y="269457"/>
                  <a:pt x="0" y="258329"/>
                  <a:pt x="0" y="243680"/>
                </a:cubicBezTo>
                <a:cubicBezTo>
                  <a:pt x="0" y="177385"/>
                  <a:pt x="11644" y="144237"/>
                  <a:pt x="34932" y="144237"/>
                </a:cubicBezTo>
                <a:close/>
                <a:moveTo>
                  <a:pt x="270442" y="72119"/>
                </a:moveTo>
                <a:cubicBezTo>
                  <a:pt x="300303" y="72119"/>
                  <a:pt x="325799" y="82683"/>
                  <a:pt x="346926" y="103811"/>
                </a:cubicBezTo>
                <a:cubicBezTo>
                  <a:pt x="368054" y="124940"/>
                  <a:pt x="378619" y="150434"/>
                  <a:pt x="378619" y="180296"/>
                </a:cubicBezTo>
                <a:cubicBezTo>
                  <a:pt x="378619" y="210157"/>
                  <a:pt x="368054" y="235652"/>
                  <a:pt x="346926" y="256780"/>
                </a:cubicBezTo>
                <a:cubicBezTo>
                  <a:pt x="325799" y="277908"/>
                  <a:pt x="300303" y="288472"/>
                  <a:pt x="270442" y="288472"/>
                </a:cubicBezTo>
                <a:cubicBezTo>
                  <a:pt x="240580" y="288472"/>
                  <a:pt x="215085" y="277908"/>
                  <a:pt x="193957" y="256780"/>
                </a:cubicBezTo>
                <a:cubicBezTo>
                  <a:pt x="172829" y="235652"/>
                  <a:pt x="162265" y="210157"/>
                  <a:pt x="162265" y="180296"/>
                </a:cubicBezTo>
                <a:cubicBezTo>
                  <a:pt x="162265" y="150434"/>
                  <a:pt x="172829" y="124940"/>
                  <a:pt x="193957" y="103811"/>
                </a:cubicBezTo>
                <a:cubicBezTo>
                  <a:pt x="215085" y="82683"/>
                  <a:pt x="240580" y="72119"/>
                  <a:pt x="270442" y="72119"/>
                </a:cubicBezTo>
                <a:close/>
                <a:moveTo>
                  <a:pt x="432707" y="0"/>
                </a:moveTo>
                <a:cubicBezTo>
                  <a:pt x="452615" y="0"/>
                  <a:pt x="469611" y="7043"/>
                  <a:pt x="483697" y="21128"/>
                </a:cubicBezTo>
                <a:cubicBezTo>
                  <a:pt x="497783" y="35214"/>
                  <a:pt x="504825" y="52210"/>
                  <a:pt x="504825" y="72118"/>
                </a:cubicBezTo>
                <a:cubicBezTo>
                  <a:pt x="504825" y="92025"/>
                  <a:pt x="497783" y="109022"/>
                  <a:pt x="483697" y="123108"/>
                </a:cubicBezTo>
                <a:cubicBezTo>
                  <a:pt x="469611" y="137193"/>
                  <a:pt x="452615" y="144236"/>
                  <a:pt x="432707" y="144236"/>
                </a:cubicBezTo>
                <a:cubicBezTo>
                  <a:pt x="412800" y="144236"/>
                  <a:pt x="395803" y="137193"/>
                  <a:pt x="381717" y="123108"/>
                </a:cubicBezTo>
                <a:cubicBezTo>
                  <a:pt x="367632" y="109022"/>
                  <a:pt x="360589" y="92025"/>
                  <a:pt x="360589" y="72118"/>
                </a:cubicBezTo>
                <a:cubicBezTo>
                  <a:pt x="360589" y="52210"/>
                  <a:pt x="367632" y="35214"/>
                  <a:pt x="381717" y="21128"/>
                </a:cubicBezTo>
                <a:cubicBezTo>
                  <a:pt x="395803" y="7043"/>
                  <a:pt x="412800" y="0"/>
                  <a:pt x="432707" y="0"/>
                </a:cubicBezTo>
                <a:close/>
                <a:moveTo>
                  <a:pt x="108176" y="0"/>
                </a:moveTo>
                <a:cubicBezTo>
                  <a:pt x="128085" y="0"/>
                  <a:pt x="145080" y="7043"/>
                  <a:pt x="159167" y="21128"/>
                </a:cubicBezTo>
                <a:cubicBezTo>
                  <a:pt x="173252" y="35214"/>
                  <a:pt x="180295" y="52210"/>
                  <a:pt x="180295" y="72118"/>
                </a:cubicBezTo>
                <a:cubicBezTo>
                  <a:pt x="180295" y="92025"/>
                  <a:pt x="173252" y="109022"/>
                  <a:pt x="159167" y="123108"/>
                </a:cubicBezTo>
                <a:cubicBezTo>
                  <a:pt x="145080" y="137193"/>
                  <a:pt x="128085" y="144236"/>
                  <a:pt x="108176" y="144236"/>
                </a:cubicBezTo>
                <a:cubicBezTo>
                  <a:pt x="88270" y="144236"/>
                  <a:pt x="71272" y="137193"/>
                  <a:pt x="57187" y="123108"/>
                </a:cubicBezTo>
                <a:cubicBezTo>
                  <a:pt x="43102" y="109022"/>
                  <a:pt x="36059" y="92025"/>
                  <a:pt x="36059" y="72118"/>
                </a:cubicBezTo>
                <a:cubicBezTo>
                  <a:pt x="36059" y="52210"/>
                  <a:pt x="43102" y="35214"/>
                  <a:pt x="57187" y="21128"/>
                </a:cubicBezTo>
                <a:cubicBezTo>
                  <a:pt x="71272" y="7043"/>
                  <a:pt x="88270" y="0"/>
                  <a:pt x="108176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33" name="Freeform 356"/>
          <p:cNvSpPr/>
          <p:nvPr/>
        </p:nvSpPr>
        <p:spPr>
          <a:xfrm>
            <a:off x="10144921" y="3743778"/>
            <a:ext cx="629034" cy="628479"/>
          </a:xfrm>
          <a:custGeom>
            <a:avLst/>
            <a:gdLst/>
            <a:ahLst/>
            <a:cxnLst/>
            <a:rect l="l" t="t" r="r" b="b"/>
            <a:pathLst>
              <a:path w="460023" h="459751">
                <a:moveTo>
                  <a:pt x="450445" y="0"/>
                </a:moveTo>
                <a:cubicBezTo>
                  <a:pt x="453074" y="0"/>
                  <a:pt x="455328" y="892"/>
                  <a:pt x="457206" y="2676"/>
                </a:cubicBezTo>
                <a:cubicBezTo>
                  <a:pt x="459084" y="4460"/>
                  <a:pt x="460023" y="6573"/>
                  <a:pt x="460023" y="9015"/>
                </a:cubicBezTo>
                <a:cubicBezTo>
                  <a:pt x="460023" y="55779"/>
                  <a:pt x="452933" y="96204"/>
                  <a:pt x="438754" y="130291"/>
                </a:cubicBezTo>
                <a:cubicBezTo>
                  <a:pt x="424575" y="164378"/>
                  <a:pt x="400770" y="198230"/>
                  <a:pt x="367340" y="231848"/>
                </a:cubicBezTo>
                <a:cubicBezTo>
                  <a:pt x="352128" y="246872"/>
                  <a:pt x="333817" y="263399"/>
                  <a:pt x="312407" y="281429"/>
                </a:cubicBezTo>
                <a:lnTo>
                  <a:pt x="306773" y="388197"/>
                </a:lnTo>
                <a:cubicBezTo>
                  <a:pt x="306397" y="391202"/>
                  <a:pt x="304894" y="393643"/>
                  <a:pt x="302265" y="395521"/>
                </a:cubicBezTo>
                <a:lnTo>
                  <a:pt x="194089" y="458625"/>
                </a:lnTo>
                <a:cubicBezTo>
                  <a:pt x="192774" y="459376"/>
                  <a:pt x="191272" y="459751"/>
                  <a:pt x="189582" y="459751"/>
                </a:cubicBezTo>
                <a:cubicBezTo>
                  <a:pt x="187328" y="459751"/>
                  <a:pt x="185167" y="458906"/>
                  <a:pt x="183102" y="457216"/>
                </a:cubicBezTo>
                <a:lnTo>
                  <a:pt x="165073" y="439186"/>
                </a:lnTo>
                <a:cubicBezTo>
                  <a:pt x="162631" y="436557"/>
                  <a:pt x="161880" y="433552"/>
                  <a:pt x="162819" y="430172"/>
                </a:cubicBezTo>
                <a:lnTo>
                  <a:pt x="186764" y="352420"/>
                </a:lnTo>
                <a:lnTo>
                  <a:pt x="107603" y="273259"/>
                </a:lnTo>
                <a:lnTo>
                  <a:pt x="29852" y="297204"/>
                </a:lnTo>
                <a:cubicBezTo>
                  <a:pt x="29288" y="297392"/>
                  <a:pt x="28443" y="297486"/>
                  <a:pt x="27316" y="297486"/>
                </a:cubicBezTo>
                <a:cubicBezTo>
                  <a:pt x="24686" y="297486"/>
                  <a:pt x="22527" y="296641"/>
                  <a:pt x="20837" y="294951"/>
                </a:cubicBezTo>
                <a:lnTo>
                  <a:pt x="2807" y="276921"/>
                </a:lnTo>
                <a:cubicBezTo>
                  <a:pt x="-385" y="273353"/>
                  <a:pt x="-855" y="269691"/>
                  <a:pt x="1399" y="265935"/>
                </a:cubicBezTo>
                <a:lnTo>
                  <a:pt x="64502" y="157758"/>
                </a:lnTo>
                <a:cubicBezTo>
                  <a:pt x="66380" y="155129"/>
                  <a:pt x="68821" y="153626"/>
                  <a:pt x="71827" y="153250"/>
                </a:cubicBezTo>
                <a:lnTo>
                  <a:pt x="178594" y="147616"/>
                </a:lnTo>
                <a:cubicBezTo>
                  <a:pt x="196624" y="126206"/>
                  <a:pt x="213151" y="107895"/>
                  <a:pt x="228176" y="92683"/>
                </a:cubicBezTo>
                <a:cubicBezTo>
                  <a:pt x="263483" y="57563"/>
                  <a:pt x="297101" y="33336"/>
                  <a:pt x="329028" y="20001"/>
                </a:cubicBezTo>
                <a:cubicBezTo>
                  <a:pt x="360955" y="6667"/>
                  <a:pt x="401427" y="0"/>
                  <a:pt x="450445" y="0"/>
                </a:cubicBezTo>
                <a:close/>
                <a:moveTo>
                  <a:pt x="369876" y="63103"/>
                </a:moveTo>
                <a:cubicBezTo>
                  <a:pt x="362363" y="63103"/>
                  <a:pt x="355978" y="65732"/>
                  <a:pt x="350719" y="70991"/>
                </a:cubicBezTo>
                <a:cubicBezTo>
                  <a:pt x="345461" y="76250"/>
                  <a:pt x="342831" y="82635"/>
                  <a:pt x="342831" y="90147"/>
                </a:cubicBezTo>
                <a:cubicBezTo>
                  <a:pt x="342831" y="97660"/>
                  <a:pt x="345461" y="104045"/>
                  <a:pt x="350719" y="109304"/>
                </a:cubicBezTo>
                <a:cubicBezTo>
                  <a:pt x="355978" y="114562"/>
                  <a:pt x="362363" y="117191"/>
                  <a:pt x="369876" y="117191"/>
                </a:cubicBezTo>
                <a:cubicBezTo>
                  <a:pt x="377388" y="117191"/>
                  <a:pt x="383773" y="114562"/>
                  <a:pt x="389032" y="109304"/>
                </a:cubicBezTo>
                <a:cubicBezTo>
                  <a:pt x="394291" y="104045"/>
                  <a:pt x="396920" y="97660"/>
                  <a:pt x="396920" y="90147"/>
                </a:cubicBezTo>
                <a:cubicBezTo>
                  <a:pt x="396920" y="82635"/>
                  <a:pt x="394291" y="76250"/>
                  <a:pt x="389032" y="70991"/>
                </a:cubicBezTo>
                <a:cubicBezTo>
                  <a:pt x="383773" y="65732"/>
                  <a:pt x="377388" y="63103"/>
                  <a:pt x="369876" y="63103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4" name="Freeform 322"/>
          <p:cNvSpPr/>
          <p:nvPr/>
        </p:nvSpPr>
        <p:spPr>
          <a:xfrm>
            <a:off x="2690146" y="2690611"/>
            <a:ext cx="504825" cy="432486"/>
          </a:xfrm>
          <a:custGeom>
            <a:avLst/>
            <a:gdLst>
              <a:gd name="connsiteX0" fmla="*/ 9015 w 504825"/>
              <a:gd name="connsiteY0" fmla="*/ 360589 h 432707"/>
              <a:gd name="connsiteX1" fmla="*/ 63103 w 504825"/>
              <a:gd name="connsiteY1" fmla="*/ 360589 h 432707"/>
              <a:gd name="connsiteX2" fmla="*/ 69583 w 504825"/>
              <a:gd name="connsiteY2" fmla="*/ 363125 h 432707"/>
              <a:gd name="connsiteX3" fmla="*/ 72118 w 504825"/>
              <a:gd name="connsiteY3" fmla="*/ 369604 h 432707"/>
              <a:gd name="connsiteX4" fmla="*/ 72118 w 504825"/>
              <a:gd name="connsiteY4" fmla="*/ 423692 h 432707"/>
              <a:gd name="connsiteX5" fmla="*/ 69583 w 504825"/>
              <a:gd name="connsiteY5" fmla="*/ 430172 h 432707"/>
              <a:gd name="connsiteX6" fmla="*/ 63103 w 504825"/>
              <a:gd name="connsiteY6" fmla="*/ 432707 h 432707"/>
              <a:gd name="connsiteX7" fmla="*/ 9015 w 504825"/>
              <a:gd name="connsiteY7" fmla="*/ 432707 h 432707"/>
              <a:gd name="connsiteX8" fmla="*/ 2535 w 504825"/>
              <a:gd name="connsiteY8" fmla="*/ 430172 h 432707"/>
              <a:gd name="connsiteX9" fmla="*/ 0 w 504825"/>
              <a:gd name="connsiteY9" fmla="*/ 423692 h 432707"/>
              <a:gd name="connsiteX10" fmla="*/ 0 w 504825"/>
              <a:gd name="connsiteY10" fmla="*/ 369604 h 432707"/>
              <a:gd name="connsiteX11" fmla="*/ 2535 w 504825"/>
              <a:gd name="connsiteY11" fmla="*/ 363125 h 432707"/>
              <a:gd name="connsiteX12" fmla="*/ 9015 w 504825"/>
              <a:gd name="connsiteY12" fmla="*/ 360589 h 432707"/>
              <a:gd name="connsiteX13" fmla="*/ 117192 w 504825"/>
              <a:gd name="connsiteY13" fmla="*/ 324530 h 432707"/>
              <a:gd name="connsiteX14" fmla="*/ 171280 w 504825"/>
              <a:gd name="connsiteY14" fmla="*/ 324530 h 432707"/>
              <a:gd name="connsiteX15" fmla="*/ 177759 w 504825"/>
              <a:gd name="connsiteY15" fmla="*/ 327066 h 432707"/>
              <a:gd name="connsiteX16" fmla="*/ 180295 w 504825"/>
              <a:gd name="connsiteY16" fmla="*/ 333545 h 432707"/>
              <a:gd name="connsiteX17" fmla="*/ 180295 w 504825"/>
              <a:gd name="connsiteY17" fmla="*/ 423692 h 432707"/>
              <a:gd name="connsiteX18" fmla="*/ 177759 w 504825"/>
              <a:gd name="connsiteY18" fmla="*/ 430172 h 432707"/>
              <a:gd name="connsiteX19" fmla="*/ 171280 w 504825"/>
              <a:gd name="connsiteY19" fmla="*/ 432707 h 432707"/>
              <a:gd name="connsiteX20" fmla="*/ 117192 w 504825"/>
              <a:gd name="connsiteY20" fmla="*/ 432707 h 432707"/>
              <a:gd name="connsiteX21" fmla="*/ 110712 w 504825"/>
              <a:gd name="connsiteY21" fmla="*/ 430172 h 432707"/>
              <a:gd name="connsiteX22" fmla="*/ 108177 w 504825"/>
              <a:gd name="connsiteY22" fmla="*/ 423692 h 432707"/>
              <a:gd name="connsiteX23" fmla="*/ 108177 w 504825"/>
              <a:gd name="connsiteY23" fmla="*/ 333545 h 432707"/>
              <a:gd name="connsiteX24" fmla="*/ 110712 w 504825"/>
              <a:gd name="connsiteY24" fmla="*/ 327066 h 432707"/>
              <a:gd name="connsiteX25" fmla="*/ 117192 w 504825"/>
              <a:gd name="connsiteY25" fmla="*/ 324530 h 432707"/>
              <a:gd name="connsiteX26" fmla="*/ 225368 w 504825"/>
              <a:gd name="connsiteY26" fmla="*/ 252412 h 432707"/>
              <a:gd name="connsiteX27" fmla="*/ 279457 w 504825"/>
              <a:gd name="connsiteY27" fmla="*/ 252412 h 432707"/>
              <a:gd name="connsiteX28" fmla="*/ 285936 w 504825"/>
              <a:gd name="connsiteY28" fmla="*/ 254948 h 432707"/>
              <a:gd name="connsiteX29" fmla="*/ 288472 w 504825"/>
              <a:gd name="connsiteY29" fmla="*/ 261427 h 432707"/>
              <a:gd name="connsiteX30" fmla="*/ 288472 w 504825"/>
              <a:gd name="connsiteY30" fmla="*/ 423692 h 432707"/>
              <a:gd name="connsiteX31" fmla="*/ 285936 w 504825"/>
              <a:gd name="connsiteY31" fmla="*/ 430172 h 432707"/>
              <a:gd name="connsiteX32" fmla="*/ 279457 w 504825"/>
              <a:gd name="connsiteY32" fmla="*/ 432707 h 432707"/>
              <a:gd name="connsiteX33" fmla="*/ 225368 w 504825"/>
              <a:gd name="connsiteY33" fmla="*/ 432707 h 432707"/>
              <a:gd name="connsiteX34" fmla="*/ 218889 w 504825"/>
              <a:gd name="connsiteY34" fmla="*/ 430172 h 432707"/>
              <a:gd name="connsiteX35" fmla="*/ 216354 w 504825"/>
              <a:gd name="connsiteY35" fmla="*/ 423692 h 432707"/>
              <a:gd name="connsiteX36" fmla="*/ 216354 w 504825"/>
              <a:gd name="connsiteY36" fmla="*/ 261427 h 432707"/>
              <a:gd name="connsiteX37" fmla="*/ 218889 w 504825"/>
              <a:gd name="connsiteY37" fmla="*/ 254948 h 432707"/>
              <a:gd name="connsiteX38" fmla="*/ 225368 w 504825"/>
              <a:gd name="connsiteY38" fmla="*/ 252412 h 432707"/>
              <a:gd name="connsiteX39" fmla="*/ 333545 w 504825"/>
              <a:gd name="connsiteY39" fmla="*/ 144236 h 432707"/>
              <a:gd name="connsiteX40" fmla="*/ 387633 w 504825"/>
              <a:gd name="connsiteY40" fmla="*/ 144236 h 432707"/>
              <a:gd name="connsiteX41" fmla="*/ 394113 w 504825"/>
              <a:gd name="connsiteY41" fmla="*/ 146771 h 432707"/>
              <a:gd name="connsiteX42" fmla="*/ 396648 w 504825"/>
              <a:gd name="connsiteY42" fmla="*/ 153250 h 432707"/>
              <a:gd name="connsiteX43" fmla="*/ 396648 w 504825"/>
              <a:gd name="connsiteY43" fmla="*/ 423692 h 432707"/>
              <a:gd name="connsiteX44" fmla="*/ 394113 w 504825"/>
              <a:gd name="connsiteY44" fmla="*/ 430172 h 432707"/>
              <a:gd name="connsiteX45" fmla="*/ 387633 w 504825"/>
              <a:gd name="connsiteY45" fmla="*/ 432707 h 432707"/>
              <a:gd name="connsiteX46" fmla="*/ 333545 w 504825"/>
              <a:gd name="connsiteY46" fmla="*/ 432707 h 432707"/>
              <a:gd name="connsiteX47" fmla="*/ 327066 w 504825"/>
              <a:gd name="connsiteY47" fmla="*/ 430172 h 432707"/>
              <a:gd name="connsiteX48" fmla="*/ 324530 w 504825"/>
              <a:gd name="connsiteY48" fmla="*/ 423692 h 432707"/>
              <a:gd name="connsiteX49" fmla="*/ 324530 w 504825"/>
              <a:gd name="connsiteY49" fmla="*/ 153250 h 432707"/>
              <a:gd name="connsiteX50" fmla="*/ 327066 w 504825"/>
              <a:gd name="connsiteY50" fmla="*/ 146771 h 432707"/>
              <a:gd name="connsiteX51" fmla="*/ 333545 w 504825"/>
              <a:gd name="connsiteY51" fmla="*/ 144236 h 432707"/>
              <a:gd name="connsiteX52" fmla="*/ 441722 w 504825"/>
              <a:gd name="connsiteY52" fmla="*/ 0 h 432707"/>
              <a:gd name="connsiteX53" fmla="*/ 495810 w 504825"/>
              <a:gd name="connsiteY53" fmla="*/ 0 h 432707"/>
              <a:gd name="connsiteX54" fmla="*/ 502290 w 504825"/>
              <a:gd name="connsiteY54" fmla="*/ 2535 h 432707"/>
              <a:gd name="connsiteX55" fmla="*/ 504825 w 504825"/>
              <a:gd name="connsiteY55" fmla="*/ 9015 h 432707"/>
              <a:gd name="connsiteX56" fmla="*/ 504825 w 504825"/>
              <a:gd name="connsiteY56" fmla="*/ 423692 h 432707"/>
              <a:gd name="connsiteX57" fmla="*/ 502290 w 504825"/>
              <a:gd name="connsiteY57" fmla="*/ 430172 h 432707"/>
              <a:gd name="connsiteX58" fmla="*/ 495810 w 504825"/>
              <a:gd name="connsiteY58" fmla="*/ 432707 h 432707"/>
              <a:gd name="connsiteX59" fmla="*/ 441722 w 504825"/>
              <a:gd name="connsiteY59" fmla="*/ 432707 h 432707"/>
              <a:gd name="connsiteX60" fmla="*/ 435243 w 504825"/>
              <a:gd name="connsiteY60" fmla="*/ 430172 h 432707"/>
              <a:gd name="connsiteX61" fmla="*/ 432707 w 504825"/>
              <a:gd name="connsiteY61" fmla="*/ 423692 h 432707"/>
              <a:gd name="connsiteX62" fmla="*/ 432707 w 504825"/>
              <a:gd name="connsiteY62" fmla="*/ 9015 h 432707"/>
              <a:gd name="connsiteX63" fmla="*/ 435243 w 504825"/>
              <a:gd name="connsiteY63" fmla="*/ 2535 h 432707"/>
              <a:gd name="connsiteX64" fmla="*/ 441722 w 504825"/>
              <a:gd name="connsiteY64" fmla="*/ 0 h 432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504825" h="432707">
                <a:moveTo>
                  <a:pt x="9015" y="360589"/>
                </a:moveTo>
                <a:lnTo>
                  <a:pt x="63103" y="360589"/>
                </a:lnTo>
                <a:cubicBezTo>
                  <a:pt x="65732" y="360589"/>
                  <a:pt x="67892" y="361434"/>
                  <a:pt x="69583" y="363125"/>
                </a:cubicBezTo>
                <a:cubicBezTo>
                  <a:pt x="71273" y="364815"/>
                  <a:pt x="72118" y="366975"/>
                  <a:pt x="72118" y="369604"/>
                </a:cubicBezTo>
                <a:lnTo>
                  <a:pt x="72118" y="423692"/>
                </a:lnTo>
                <a:cubicBezTo>
                  <a:pt x="72118" y="426322"/>
                  <a:pt x="71273" y="428481"/>
                  <a:pt x="69583" y="430172"/>
                </a:cubicBezTo>
                <a:cubicBezTo>
                  <a:pt x="67892" y="431862"/>
                  <a:pt x="65732" y="432707"/>
                  <a:pt x="63103" y="432707"/>
                </a:cubicBezTo>
                <a:lnTo>
                  <a:pt x="9015" y="432707"/>
                </a:lnTo>
                <a:cubicBezTo>
                  <a:pt x="6385" y="432707"/>
                  <a:pt x="4226" y="431862"/>
                  <a:pt x="2535" y="430172"/>
                </a:cubicBezTo>
                <a:cubicBezTo>
                  <a:pt x="845" y="428481"/>
                  <a:pt x="0" y="426322"/>
                  <a:pt x="0" y="423692"/>
                </a:cubicBezTo>
                <a:lnTo>
                  <a:pt x="0" y="369604"/>
                </a:lnTo>
                <a:cubicBezTo>
                  <a:pt x="0" y="366975"/>
                  <a:pt x="845" y="364815"/>
                  <a:pt x="2535" y="363125"/>
                </a:cubicBezTo>
                <a:cubicBezTo>
                  <a:pt x="4226" y="361434"/>
                  <a:pt x="6385" y="360589"/>
                  <a:pt x="9015" y="360589"/>
                </a:cubicBezTo>
                <a:close/>
                <a:moveTo>
                  <a:pt x="117192" y="324530"/>
                </a:moveTo>
                <a:lnTo>
                  <a:pt x="171280" y="324530"/>
                </a:lnTo>
                <a:cubicBezTo>
                  <a:pt x="173909" y="324530"/>
                  <a:pt x="176069" y="325375"/>
                  <a:pt x="177759" y="327066"/>
                </a:cubicBezTo>
                <a:cubicBezTo>
                  <a:pt x="179450" y="328756"/>
                  <a:pt x="180295" y="330916"/>
                  <a:pt x="180295" y="333545"/>
                </a:cubicBezTo>
                <a:lnTo>
                  <a:pt x="180295" y="423692"/>
                </a:lnTo>
                <a:cubicBezTo>
                  <a:pt x="180295" y="426322"/>
                  <a:pt x="179450" y="428481"/>
                  <a:pt x="177759" y="430172"/>
                </a:cubicBezTo>
                <a:cubicBezTo>
                  <a:pt x="176069" y="431862"/>
                  <a:pt x="173909" y="432707"/>
                  <a:pt x="171280" y="432707"/>
                </a:cubicBezTo>
                <a:lnTo>
                  <a:pt x="117192" y="432707"/>
                </a:lnTo>
                <a:cubicBezTo>
                  <a:pt x="114562" y="432707"/>
                  <a:pt x="112403" y="431862"/>
                  <a:pt x="110712" y="430172"/>
                </a:cubicBezTo>
                <a:cubicBezTo>
                  <a:pt x="109022" y="428481"/>
                  <a:pt x="108177" y="426322"/>
                  <a:pt x="108177" y="423692"/>
                </a:cubicBezTo>
                <a:lnTo>
                  <a:pt x="108177" y="333545"/>
                </a:lnTo>
                <a:cubicBezTo>
                  <a:pt x="108177" y="330916"/>
                  <a:pt x="109022" y="328756"/>
                  <a:pt x="110712" y="327066"/>
                </a:cubicBezTo>
                <a:cubicBezTo>
                  <a:pt x="112403" y="325375"/>
                  <a:pt x="114562" y="324530"/>
                  <a:pt x="117192" y="324530"/>
                </a:cubicBezTo>
                <a:close/>
                <a:moveTo>
                  <a:pt x="225368" y="252412"/>
                </a:moveTo>
                <a:lnTo>
                  <a:pt x="279457" y="252412"/>
                </a:lnTo>
                <a:cubicBezTo>
                  <a:pt x="282086" y="252412"/>
                  <a:pt x="284246" y="253258"/>
                  <a:pt x="285936" y="254948"/>
                </a:cubicBezTo>
                <a:cubicBezTo>
                  <a:pt x="287627" y="256638"/>
                  <a:pt x="288472" y="258798"/>
                  <a:pt x="288472" y="261427"/>
                </a:cubicBezTo>
                <a:lnTo>
                  <a:pt x="288472" y="423692"/>
                </a:lnTo>
                <a:cubicBezTo>
                  <a:pt x="288472" y="426322"/>
                  <a:pt x="287627" y="428481"/>
                  <a:pt x="285936" y="430172"/>
                </a:cubicBezTo>
                <a:cubicBezTo>
                  <a:pt x="284246" y="431862"/>
                  <a:pt x="282086" y="432707"/>
                  <a:pt x="279457" y="432707"/>
                </a:cubicBezTo>
                <a:lnTo>
                  <a:pt x="225368" y="432707"/>
                </a:lnTo>
                <a:cubicBezTo>
                  <a:pt x="222739" y="432707"/>
                  <a:pt x="220579" y="431862"/>
                  <a:pt x="218889" y="430172"/>
                </a:cubicBezTo>
                <a:cubicBezTo>
                  <a:pt x="217199" y="428481"/>
                  <a:pt x="216354" y="426322"/>
                  <a:pt x="216354" y="423692"/>
                </a:cubicBezTo>
                <a:lnTo>
                  <a:pt x="216354" y="261427"/>
                </a:lnTo>
                <a:cubicBezTo>
                  <a:pt x="216354" y="258798"/>
                  <a:pt x="217199" y="256638"/>
                  <a:pt x="218889" y="254948"/>
                </a:cubicBezTo>
                <a:cubicBezTo>
                  <a:pt x="220579" y="253258"/>
                  <a:pt x="222739" y="252412"/>
                  <a:pt x="225368" y="252412"/>
                </a:cubicBezTo>
                <a:close/>
                <a:moveTo>
                  <a:pt x="333545" y="144236"/>
                </a:moveTo>
                <a:lnTo>
                  <a:pt x="387633" y="144236"/>
                </a:lnTo>
                <a:cubicBezTo>
                  <a:pt x="390263" y="144236"/>
                  <a:pt x="392423" y="145081"/>
                  <a:pt x="394113" y="146771"/>
                </a:cubicBezTo>
                <a:cubicBezTo>
                  <a:pt x="395803" y="148461"/>
                  <a:pt x="396648" y="150621"/>
                  <a:pt x="396648" y="153250"/>
                </a:cubicBezTo>
                <a:lnTo>
                  <a:pt x="396648" y="423692"/>
                </a:lnTo>
                <a:cubicBezTo>
                  <a:pt x="396648" y="426322"/>
                  <a:pt x="395803" y="428481"/>
                  <a:pt x="394113" y="430172"/>
                </a:cubicBezTo>
                <a:cubicBezTo>
                  <a:pt x="392423" y="431862"/>
                  <a:pt x="390263" y="432707"/>
                  <a:pt x="387633" y="432707"/>
                </a:cubicBezTo>
                <a:lnTo>
                  <a:pt x="333545" y="432707"/>
                </a:lnTo>
                <a:cubicBezTo>
                  <a:pt x="330916" y="432707"/>
                  <a:pt x="328756" y="431862"/>
                  <a:pt x="327066" y="430172"/>
                </a:cubicBezTo>
                <a:cubicBezTo>
                  <a:pt x="325376" y="428481"/>
                  <a:pt x="324530" y="426322"/>
                  <a:pt x="324530" y="423692"/>
                </a:cubicBezTo>
                <a:lnTo>
                  <a:pt x="324530" y="153250"/>
                </a:lnTo>
                <a:cubicBezTo>
                  <a:pt x="324530" y="150621"/>
                  <a:pt x="325376" y="148461"/>
                  <a:pt x="327066" y="146771"/>
                </a:cubicBezTo>
                <a:cubicBezTo>
                  <a:pt x="328756" y="145081"/>
                  <a:pt x="330916" y="144236"/>
                  <a:pt x="333545" y="144236"/>
                </a:cubicBezTo>
                <a:close/>
                <a:moveTo>
                  <a:pt x="441722" y="0"/>
                </a:moveTo>
                <a:lnTo>
                  <a:pt x="495810" y="0"/>
                </a:lnTo>
                <a:cubicBezTo>
                  <a:pt x="498440" y="0"/>
                  <a:pt x="500600" y="845"/>
                  <a:pt x="502290" y="2535"/>
                </a:cubicBezTo>
                <a:cubicBezTo>
                  <a:pt x="503980" y="4226"/>
                  <a:pt x="504825" y="6385"/>
                  <a:pt x="504825" y="9015"/>
                </a:cubicBezTo>
                <a:lnTo>
                  <a:pt x="504825" y="423692"/>
                </a:lnTo>
                <a:cubicBezTo>
                  <a:pt x="504825" y="426322"/>
                  <a:pt x="503980" y="428481"/>
                  <a:pt x="502290" y="430172"/>
                </a:cubicBezTo>
                <a:cubicBezTo>
                  <a:pt x="500600" y="431862"/>
                  <a:pt x="498440" y="432707"/>
                  <a:pt x="495810" y="432707"/>
                </a:cubicBezTo>
                <a:lnTo>
                  <a:pt x="441722" y="432707"/>
                </a:lnTo>
                <a:cubicBezTo>
                  <a:pt x="439093" y="432707"/>
                  <a:pt x="436933" y="431862"/>
                  <a:pt x="435243" y="430172"/>
                </a:cubicBezTo>
                <a:cubicBezTo>
                  <a:pt x="433552" y="428481"/>
                  <a:pt x="432707" y="426322"/>
                  <a:pt x="432707" y="423692"/>
                </a:cubicBezTo>
                <a:lnTo>
                  <a:pt x="432707" y="9015"/>
                </a:lnTo>
                <a:cubicBezTo>
                  <a:pt x="432707" y="6385"/>
                  <a:pt x="433552" y="4226"/>
                  <a:pt x="435243" y="2535"/>
                </a:cubicBezTo>
                <a:cubicBezTo>
                  <a:pt x="436933" y="845"/>
                  <a:pt x="439093" y="0"/>
                  <a:pt x="441722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35" name="TextBox 134"/>
          <p:cNvSpPr txBox="1"/>
          <p:nvPr/>
        </p:nvSpPr>
        <p:spPr>
          <a:xfrm>
            <a:off x="870574" y="1354218"/>
            <a:ext cx="2868468" cy="523220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Lorem Ipsum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3864310" y="1354218"/>
            <a:ext cx="2868468" cy="523220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Lorem Ipsum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6923409" y="1354218"/>
            <a:ext cx="2868468" cy="523220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Lorem Ipsum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2367441" y="4999598"/>
            <a:ext cx="2868468" cy="523220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Lorem Ipsum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5426387" y="4999598"/>
            <a:ext cx="2868468" cy="523220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Lorem Ipsum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8485332" y="4999598"/>
            <a:ext cx="2868468" cy="523220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Lorem Ipsum</a:t>
            </a:r>
          </a:p>
        </p:txBody>
      </p:sp>
    </p:spTree>
    <p:extLst>
      <p:ext uri="{BB962C8B-B14F-4D97-AF65-F5344CB8AC3E}">
        <p14:creationId xmlns:p14="http://schemas.microsoft.com/office/powerpoint/2010/main" val="1695234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6-Step Process Diagram for PowerPoint</a:t>
            </a:r>
            <a:endParaRPr lang="en-US"/>
          </a:p>
        </p:txBody>
      </p:sp>
      <p:sp>
        <p:nvSpPr>
          <p:cNvPr id="30" name="Shape 5346"/>
          <p:cNvSpPr/>
          <p:nvPr/>
        </p:nvSpPr>
        <p:spPr>
          <a:xfrm>
            <a:off x="870574" y="1995912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b">
            <a:noAutofit/>
          </a:bodyPr>
          <a:lstStyle/>
          <a:p>
            <a:pPr algn="r"/>
            <a:endParaRPr sz="3600">
              <a:solidFill>
                <a:schemeClr val="accent1"/>
              </a:solidFill>
            </a:endParaRPr>
          </a:p>
        </p:txBody>
      </p:sp>
      <p:sp>
        <p:nvSpPr>
          <p:cNvPr id="32" name="Shape 5346"/>
          <p:cNvSpPr/>
          <p:nvPr/>
        </p:nvSpPr>
        <p:spPr>
          <a:xfrm flipH="1">
            <a:off x="2367442" y="1995912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/>
          </a:p>
        </p:txBody>
      </p:sp>
      <p:sp>
        <p:nvSpPr>
          <p:cNvPr id="33" name="Shape 5346"/>
          <p:cNvSpPr/>
          <p:nvPr/>
        </p:nvSpPr>
        <p:spPr>
          <a:xfrm rot="10800000" flipH="1">
            <a:off x="2367442" y="3490488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/>
          </a:p>
        </p:txBody>
      </p:sp>
      <p:sp>
        <p:nvSpPr>
          <p:cNvPr id="34" name="Shape 5346"/>
          <p:cNvSpPr/>
          <p:nvPr/>
        </p:nvSpPr>
        <p:spPr>
          <a:xfrm rot="5400000" flipH="1">
            <a:off x="3896992" y="3490488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/>
          </a:p>
        </p:txBody>
      </p:sp>
      <p:sp>
        <p:nvSpPr>
          <p:cNvPr id="40" name="Shape 5346"/>
          <p:cNvSpPr/>
          <p:nvPr/>
        </p:nvSpPr>
        <p:spPr>
          <a:xfrm>
            <a:off x="3864310" y="1995912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/>
          </a:p>
        </p:txBody>
      </p:sp>
      <p:sp>
        <p:nvSpPr>
          <p:cNvPr id="41" name="Shape 5346"/>
          <p:cNvSpPr/>
          <p:nvPr/>
        </p:nvSpPr>
        <p:spPr>
          <a:xfrm flipH="1">
            <a:off x="5393860" y="1995912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3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/>
          </a:p>
        </p:txBody>
      </p:sp>
      <p:sp>
        <p:nvSpPr>
          <p:cNvPr id="42" name="Shape 5346"/>
          <p:cNvSpPr/>
          <p:nvPr/>
        </p:nvSpPr>
        <p:spPr>
          <a:xfrm rot="10800000" flipH="1">
            <a:off x="5393860" y="3490488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/>
          </a:p>
        </p:txBody>
      </p:sp>
      <p:sp>
        <p:nvSpPr>
          <p:cNvPr id="43" name="Shape 5346"/>
          <p:cNvSpPr/>
          <p:nvPr/>
        </p:nvSpPr>
        <p:spPr>
          <a:xfrm rot="5400000" flipH="1">
            <a:off x="6923410" y="3490488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4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/>
          </a:p>
        </p:txBody>
      </p:sp>
      <p:sp>
        <p:nvSpPr>
          <p:cNvPr id="45" name="Shape 5346"/>
          <p:cNvSpPr/>
          <p:nvPr/>
        </p:nvSpPr>
        <p:spPr>
          <a:xfrm>
            <a:off x="6923409" y="1995912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/>
          </a:p>
        </p:txBody>
      </p:sp>
      <p:sp>
        <p:nvSpPr>
          <p:cNvPr id="46" name="Shape 5346"/>
          <p:cNvSpPr/>
          <p:nvPr/>
        </p:nvSpPr>
        <p:spPr>
          <a:xfrm flipH="1">
            <a:off x="8420277" y="1995912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5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/>
          </a:p>
        </p:txBody>
      </p:sp>
      <p:sp>
        <p:nvSpPr>
          <p:cNvPr id="47" name="Shape 5346"/>
          <p:cNvSpPr/>
          <p:nvPr/>
        </p:nvSpPr>
        <p:spPr>
          <a:xfrm rot="10800000" flipH="1">
            <a:off x="8420277" y="3490488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/>
          </a:p>
        </p:txBody>
      </p:sp>
      <p:sp>
        <p:nvSpPr>
          <p:cNvPr id="48" name="Shape 5346"/>
          <p:cNvSpPr/>
          <p:nvPr/>
        </p:nvSpPr>
        <p:spPr>
          <a:xfrm rot="5400000" flipH="1">
            <a:off x="9949827" y="3490488"/>
            <a:ext cx="1371600" cy="1371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71"/>
                  <a:pt x="9671" y="0"/>
                  <a:pt x="21600" y="0"/>
                </a:cubicBezTo>
                <a:lnTo>
                  <a:pt x="21600" y="21600"/>
                </a:lnTo>
                <a:close/>
              </a:path>
            </a:pathLst>
          </a:custGeom>
          <a:solidFill>
            <a:schemeClr val="accent6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538135" y="2659626"/>
            <a:ext cx="704039" cy="70788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000" b="1">
                <a:solidFill>
                  <a:schemeClr val="accent1"/>
                </a:solidFill>
              </a:rPr>
              <a:t>01</a:t>
            </a:r>
            <a:endParaRPr lang="en-US" sz="4000" b="1">
              <a:solidFill>
                <a:schemeClr val="accent1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3035003" y="3490488"/>
            <a:ext cx="704039" cy="70788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000" b="1">
                <a:solidFill>
                  <a:schemeClr val="accent2"/>
                </a:solidFill>
              </a:rPr>
              <a:t>02</a:t>
            </a:r>
            <a:endParaRPr lang="en-US" sz="4000" b="1">
              <a:solidFill>
                <a:schemeClr val="accent2"/>
              </a:solidFill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4564553" y="2659626"/>
            <a:ext cx="704039" cy="70788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000" b="1">
                <a:solidFill>
                  <a:schemeClr val="accent3"/>
                </a:solidFill>
              </a:rPr>
              <a:t>03</a:t>
            </a:r>
            <a:endParaRPr lang="en-US" sz="4000" b="1">
              <a:solidFill>
                <a:schemeClr val="accent3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061421" y="3490488"/>
            <a:ext cx="704039" cy="70788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000" b="1">
                <a:solidFill>
                  <a:schemeClr val="accent4"/>
                </a:solidFill>
              </a:rPr>
              <a:t>04</a:t>
            </a:r>
            <a:endParaRPr lang="en-US" sz="4000" b="1">
              <a:solidFill>
                <a:schemeClr val="accent4"/>
              </a:solidFill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7590970" y="2659626"/>
            <a:ext cx="704039" cy="70788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000" b="1">
                <a:solidFill>
                  <a:schemeClr val="accent5"/>
                </a:solidFill>
              </a:rPr>
              <a:t>05</a:t>
            </a:r>
            <a:endParaRPr lang="en-US" sz="4000" b="1">
              <a:solidFill>
                <a:schemeClr val="accent5"/>
              </a:solidFill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9087838" y="3495814"/>
            <a:ext cx="704039" cy="70788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4000" b="1">
                <a:solidFill>
                  <a:schemeClr val="accent6"/>
                </a:solidFill>
              </a:rPr>
              <a:t>06</a:t>
            </a:r>
            <a:endParaRPr lang="en-US" sz="4000" b="1">
              <a:solidFill>
                <a:schemeClr val="accent6"/>
              </a:solidFill>
            </a:endParaRPr>
          </a:p>
        </p:txBody>
      </p:sp>
      <p:sp>
        <p:nvSpPr>
          <p:cNvPr id="129" name="Freeform 415"/>
          <p:cNvSpPr/>
          <p:nvPr/>
        </p:nvSpPr>
        <p:spPr>
          <a:xfrm>
            <a:off x="7203439" y="3743778"/>
            <a:ext cx="543561" cy="544008"/>
          </a:xfrm>
          <a:custGeom>
            <a:avLst/>
            <a:gdLst/>
            <a:ahLst/>
            <a:cxnLst/>
            <a:rect l="l" t="t" r="r" b="b"/>
            <a:pathLst>
              <a:path w="459751" h="459752">
                <a:moveTo>
                  <a:pt x="122544" y="0"/>
                </a:moveTo>
                <a:cubicBezTo>
                  <a:pt x="145269" y="0"/>
                  <a:pt x="164425" y="7982"/>
                  <a:pt x="180012" y="23946"/>
                </a:cubicBezTo>
                <a:lnTo>
                  <a:pt x="238045" y="82260"/>
                </a:lnTo>
                <a:cubicBezTo>
                  <a:pt x="253633" y="97848"/>
                  <a:pt x="261427" y="116910"/>
                  <a:pt x="261427" y="139447"/>
                </a:cubicBezTo>
                <a:cubicBezTo>
                  <a:pt x="261427" y="162547"/>
                  <a:pt x="253164" y="182173"/>
                  <a:pt x="236636" y="198325"/>
                </a:cubicBezTo>
                <a:lnTo>
                  <a:pt x="261427" y="223115"/>
                </a:lnTo>
                <a:cubicBezTo>
                  <a:pt x="277578" y="206588"/>
                  <a:pt x="297110" y="198325"/>
                  <a:pt x="320023" y="198325"/>
                </a:cubicBezTo>
                <a:cubicBezTo>
                  <a:pt x="342560" y="198325"/>
                  <a:pt x="361715" y="206212"/>
                  <a:pt x="377491" y="221988"/>
                </a:cubicBezTo>
                <a:lnTo>
                  <a:pt x="436087" y="280584"/>
                </a:lnTo>
                <a:cubicBezTo>
                  <a:pt x="451863" y="296360"/>
                  <a:pt x="459751" y="315516"/>
                  <a:pt x="459751" y="338053"/>
                </a:cubicBezTo>
                <a:cubicBezTo>
                  <a:pt x="459751" y="360590"/>
                  <a:pt x="451769" y="379652"/>
                  <a:pt x="435806" y="395240"/>
                </a:cubicBezTo>
                <a:lnTo>
                  <a:pt x="394394" y="436370"/>
                </a:lnTo>
                <a:cubicBezTo>
                  <a:pt x="378806" y="451958"/>
                  <a:pt x="359743" y="459752"/>
                  <a:pt x="337207" y="459752"/>
                </a:cubicBezTo>
                <a:cubicBezTo>
                  <a:pt x="314483" y="459752"/>
                  <a:pt x="295326" y="451770"/>
                  <a:pt x="279738" y="435806"/>
                </a:cubicBezTo>
                <a:lnTo>
                  <a:pt x="221706" y="377492"/>
                </a:lnTo>
                <a:cubicBezTo>
                  <a:pt x="206118" y="361904"/>
                  <a:pt x="198324" y="342842"/>
                  <a:pt x="198324" y="320305"/>
                </a:cubicBezTo>
                <a:cubicBezTo>
                  <a:pt x="198324" y="297205"/>
                  <a:pt x="206587" y="277579"/>
                  <a:pt x="223114" y="261428"/>
                </a:cubicBezTo>
                <a:lnTo>
                  <a:pt x="198324" y="236637"/>
                </a:lnTo>
                <a:cubicBezTo>
                  <a:pt x="182173" y="253164"/>
                  <a:pt x="162640" y="261428"/>
                  <a:pt x="139728" y="261428"/>
                </a:cubicBezTo>
                <a:cubicBezTo>
                  <a:pt x="117191" y="261428"/>
                  <a:pt x="98035" y="253540"/>
                  <a:pt x="82259" y="237764"/>
                </a:cubicBezTo>
                <a:lnTo>
                  <a:pt x="23664" y="179168"/>
                </a:lnTo>
                <a:cubicBezTo>
                  <a:pt x="7889" y="163392"/>
                  <a:pt x="0" y="144236"/>
                  <a:pt x="0" y="121699"/>
                </a:cubicBezTo>
                <a:cubicBezTo>
                  <a:pt x="0" y="99162"/>
                  <a:pt x="7982" y="80100"/>
                  <a:pt x="23946" y="64512"/>
                </a:cubicBezTo>
                <a:lnTo>
                  <a:pt x="65357" y="23382"/>
                </a:lnTo>
                <a:cubicBezTo>
                  <a:pt x="80945" y="7794"/>
                  <a:pt x="100007" y="0"/>
                  <a:pt x="122544" y="0"/>
                </a:cubicBezTo>
                <a:close/>
                <a:moveTo>
                  <a:pt x="122544" y="54089"/>
                </a:moveTo>
                <a:cubicBezTo>
                  <a:pt x="115219" y="54089"/>
                  <a:pt x="108834" y="56624"/>
                  <a:pt x="103387" y="61695"/>
                </a:cubicBezTo>
                <a:lnTo>
                  <a:pt x="61976" y="102825"/>
                </a:lnTo>
                <a:cubicBezTo>
                  <a:pt x="56718" y="108083"/>
                  <a:pt x="54088" y="114375"/>
                  <a:pt x="54088" y="121699"/>
                </a:cubicBezTo>
                <a:cubicBezTo>
                  <a:pt x="54088" y="129212"/>
                  <a:pt x="56718" y="135597"/>
                  <a:pt x="61976" y="140855"/>
                </a:cubicBezTo>
                <a:lnTo>
                  <a:pt x="120571" y="199451"/>
                </a:lnTo>
                <a:cubicBezTo>
                  <a:pt x="125642" y="204522"/>
                  <a:pt x="132028" y="207058"/>
                  <a:pt x="139728" y="207058"/>
                </a:cubicBezTo>
                <a:cubicBezTo>
                  <a:pt x="147616" y="207058"/>
                  <a:pt x="154377" y="204147"/>
                  <a:pt x="160011" y="198325"/>
                </a:cubicBezTo>
                <a:cubicBezTo>
                  <a:pt x="159448" y="197761"/>
                  <a:pt x="157664" y="196024"/>
                  <a:pt x="154658" y="193113"/>
                </a:cubicBezTo>
                <a:cubicBezTo>
                  <a:pt x="151654" y="190202"/>
                  <a:pt x="149635" y="188183"/>
                  <a:pt x="148602" y="187056"/>
                </a:cubicBezTo>
                <a:cubicBezTo>
                  <a:pt x="147569" y="185929"/>
                  <a:pt x="146161" y="184145"/>
                  <a:pt x="144376" y="181704"/>
                </a:cubicBezTo>
                <a:cubicBezTo>
                  <a:pt x="142592" y="179262"/>
                  <a:pt x="141371" y="176868"/>
                  <a:pt x="140714" y="174520"/>
                </a:cubicBezTo>
                <a:cubicBezTo>
                  <a:pt x="140057" y="172172"/>
                  <a:pt x="139728" y="169590"/>
                  <a:pt x="139728" y="166773"/>
                </a:cubicBezTo>
                <a:cubicBezTo>
                  <a:pt x="139728" y="159261"/>
                  <a:pt x="142357" y="152875"/>
                  <a:pt x="147616" y="147617"/>
                </a:cubicBezTo>
                <a:cubicBezTo>
                  <a:pt x="152874" y="142358"/>
                  <a:pt x="159260" y="139729"/>
                  <a:pt x="166772" y="139729"/>
                </a:cubicBezTo>
                <a:cubicBezTo>
                  <a:pt x="169589" y="139729"/>
                  <a:pt x="172172" y="140057"/>
                  <a:pt x="174519" y="140715"/>
                </a:cubicBezTo>
                <a:cubicBezTo>
                  <a:pt x="176867" y="141372"/>
                  <a:pt x="179261" y="142593"/>
                  <a:pt x="181703" y="144377"/>
                </a:cubicBezTo>
                <a:cubicBezTo>
                  <a:pt x="184145" y="146161"/>
                  <a:pt x="185929" y="147570"/>
                  <a:pt x="187055" y="148603"/>
                </a:cubicBezTo>
                <a:cubicBezTo>
                  <a:pt x="188182" y="149635"/>
                  <a:pt x="190201" y="151654"/>
                  <a:pt x="193112" y="154659"/>
                </a:cubicBezTo>
                <a:cubicBezTo>
                  <a:pt x="196023" y="157664"/>
                  <a:pt x="197760" y="159448"/>
                  <a:pt x="198324" y="160012"/>
                </a:cubicBezTo>
                <a:cubicBezTo>
                  <a:pt x="204521" y="154190"/>
                  <a:pt x="207620" y="147335"/>
                  <a:pt x="207620" y="139447"/>
                </a:cubicBezTo>
                <a:cubicBezTo>
                  <a:pt x="207620" y="131935"/>
                  <a:pt x="204991" y="125549"/>
                  <a:pt x="199732" y="120291"/>
                </a:cubicBezTo>
                <a:lnTo>
                  <a:pt x="141700" y="61977"/>
                </a:lnTo>
                <a:cubicBezTo>
                  <a:pt x="136441" y="56718"/>
                  <a:pt x="130056" y="54089"/>
                  <a:pt x="122544" y="54089"/>
                </a:cubicBezTo>
                <a:close/>
                <a:moveTo>
                  <a:pt x="320023" y="252413"/>
                </a:moveTo>
                <a:cubicBezTo>
                  <a:pt x="312135" y="252413"/>
                  <a:pt x="305374" y="255418"/>
                  <a:pt x="299740" y="261428"/>
                </a:cubicBezTo>
                <a:cubicBezTo>
                  <a:pt x="300303" y="261991"/>
                  <a:pt x="302087" y="263728"/>
                  <a:pt x="305092" y="266639"/>
                </a:cubicBezTo>
                <a:cubicBezTo>
                  <a:pt x="308097" y="269550"/>
                  <a:pt x="310116" y="271569"/>
                  <a:pt x="311149" y="272696"/>
                </a:cubicBezTo>
                <a:cubicBezTo>
                  <a:pt x="312182" y="273823"/>
                  <a:pt x="313590" y="275607"/>
                  <a:pt x="315374" y="278048"/>
                </a:cubicBezTo>
                <a:cubicBezTo>
                  <a:pt x="317159" y="280490"/>
                  <a:pt x="318379" y="282884"/>
                  <a:pt x="319037" y="285232"/>
                </a:cubicBezTo>
                <a:cubicBezTo>
                  <a:pt x="319694" y="287580"/>
                  <a:pt x="320023" y="290162"/>
                  <a:pt x="320023" y="292979"/>
                </a:cubicBezTo>
                <a:cubicBezTo>
                  <a:pt x="320023" y="300491"/>
                  <a:pt x="317393" y="306877"/>
                  <a:pt x="312135" y="312135"/>
                </a:cubicBezTo>
                <a:cubicBezTo>
                  <a:pt x="306876" y="317394"/>
                  <a:pt x="300491" y="320023"/>
                  <a:pt x="292979" y="320023"/>
                </a:cubicBezTo>
                <a:cubicBezTo>
                  <a:pt x="290161" y="320023"/>
                  <a:pt x="287579" y="319695"/>
                  <a:pt x="285231" y="319037"/>
                </a:cubicBezTo>
                <a:cubicBezTo>
                  <a:pt x="282884" y="318380"/>
                  <a:pt x="280490" y="317159"/>
                  <a:pt x="278048" y="315375"/>
                </a:cubicBezTo>
                <a:cubicBezTo>
                  <a:pt x="275606" y="313591"/>
                  <a:pt x="273822" y="312182"/>
                  <a:pt x="272695" y="311149"/>
                </a:cubicBezTo>
                <a:cubicBezTo>
                  <a:pt x="271569" y="310117"/>
                  <a:pt x="269550" y="308098"/>
                  <a:pt x="266639" y="305093"/>
                </a:cubicBezTo>
                <a:cubicBezTo>
                  <a:pt x="263728" y="302088"/>
                  <a:pt x="261990" y="300304"/>
                  <a:pt x="261427" y="299740"/>
                </a:cubicBezTo>
                <a:cubicBezTo>
                  <a:pt x="255229" y="305562"/>
                  <a:pt x="252130" y="312417"/>
                  <a:pt x="252130" y="320305"/>
                </a:cubicBezTo>
                <a:cubicBezTo>
                  <a:pt x="252130" y="327817"/>
                  <a:pt x="254760" y="334203"/>
                  <a:pt x="260018" y="339461"/>
                </a:cubicBezTo>
                <a:lnTo>
                  <a:pt x="318051" y="397775"/>
                </a:lnTo>
                <a:cubicBezTo>
                  <a:pt x="323121" y="402846"/>
                  <a:pt x="329507" y="405382"/>
                  <a:pt x="337207" y="405382"/>
                </a:cubicBezTo>
                <a:cubicBezTo>
                  <a:pt x="344719" y="405382"/>
                  <a:pt x="351105" y="402940"/>
                  <a:pt x="356363" y="398057"/>
                </a:cubicBezTo>
                <a:lnTo>
                  <a:pt x="397775" y="356927"/>
                </a:lnTo>
                <a:cubicBezTo>
                  <a:pt x="403033" y="351669"/>
                  <a:pt x="405662" y="345377"/>
                  <a:pt x="405662" y="338053"/>
                </a:cubicBezTo>
                <a:cubicBezTo>
                  <a:pt x="405662" y="330541"/>
                  <a:pt x="403033" y="324155"/>
                  <a:pt x="397775" y="318897"/>
                </a:cubicBezTo>
                <a:lnTo>
                  <a:pt x="339179" y="260301"/>
                </a:lnTo>
                <a:cubicBezTo>
                  <a:pt x="333921" y="255042"/>
                  <a:pt x="327535" y="252413"/>
                  <a:pt x="320023" y="252413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0" name="Freeform 418"/>
          <p:cNvSpPr/>
          <p:nvPr/>
        </p:nvSpPr>
        <p:spPr>
          <a:xfrm>
            <a:off x="8699361" y="2604611"/>
            <a:ext cx="526417" cy="554540"/>
          </a:xfrm>
          <a:custGeom>
            <a:avLst/>
            <a:gdLst/>
            <a:ahLst/>
            <a:cxnLst/>
            <a:rect l="l" t="t" r="r" b="b"/>
            <a:pathLst>
              <a:path w="411100" h="432707">
                <a:moveTo>
                  <a:pt x="133433" y="0"/>
                </a:moveTo>
                <a:lnTo>
                  <a:pt x="277668" y="0"/>
                </a:lnTo>
                <a:cubicBezTo>
                  <a:pt x="282551" y="0"/>
                  <a:pt x="286776" y="1784"/>
                  <a:pt x="290345" y="5352"/>
                </a:cubicBezTo>
                <a:cubicBezTo>
                  <a:pt x="293913" y="8921"/>
                  <a:pt x="295698" y="13146"/>
                  <a:pt x="295698" y="18029"/>
                </a:cubicBezTo>
                <a:cubicBezTo>
                  <a:pt x="295698" y="22912"/>
                  <a:pt x="293913" y="27138"/>
                  <a:pt x="290345" y="30706"/>
                </a:cubicBezTo>
                <a:cubicBezTo>
                  <a:pt x="286776" y="34275"/>
                  <a:pt x="282551" y="36059"/>
                  <a:pt x="277668" y="36059"/>
                </a:cubicBezTo>
                <a:lnTo>
                  <a:pt x="259639" y="36059"/>
                </a:lnTo>
                <a:lnTo>
                  <a:pt x="259639" y="148461"/>
                </a:lnTo>
                <a:lnTo>
                  <a:pt x="401339" y="371858"/>
                </a:lnTo>
                <a:cubicBezTo>
                  <a:pt x="411856" y="388572"/>
                  <a:pt x="413875" y="402893"/>
                  <a:pt x="407396" y="414818"/>
                </a:cubicBezTo>
                <a:cubicBezTo>
                  <a:pt x="400916" y="426744"/>
                  <a:pt x="387723" y="432707"/>
                  <a:pt x="367815" y="432707"/>
                </a:cubicBezTo>
                <a:lnTo>
                  <a:pt x="43285" y="432707"/>
                </a:lnTo>
                <a:cubicBezTo>
                  <a:pt x="23378" y="432707"/>
                  <a:pt x="10185" y="426744"/>
                  <a:pt x="3705" y="414818"/>
                </a:cubicBezTo>
                <a:cubicBezTo>
                  <a:pt x="-2774" y="402893"/>
                  <a:pt x="-755" y="388572"/>
                  <a:pt x="9762" y="371858"/>
                </a:cubicBezTo>
                <a:lnTo>
                  <a:pt x="151462" y="148461"/>
                </a:lnTo>
                <a:lnTo>
                  <a:pt x="151462" y="36059"/>
                </a:lnTo>
                <a:lnTo>
                  <a:pt x="133433" y="36059"/>
                </a:lnTo>
                <a:cubicBezTo>
                  <a:pt x="128549" y="36059"/>
                  <a:pt x="124323" y="34275"/>
                  <a:pt x="120756" y="30706"/>
                </a:cubicBezTo>
                <a:cubicBezTo>
                  <a:pt x="117187" y="27138"/>
                  <a:pt x="115404" y="22912"/>
                  <a:pt x="115404" y="18029"/>
                </a:cubicBezTo>
                <a:cubicBezTo>
                  <a:pt x="115404" y="13146"/>
                  <a:pt x="117187" y="8921"/>
                  <a:pt x="120756" y="5352"/>
                </a:cubicBezTo>
                <a:cubicBezTo>
                  <a:pt x="124323" y="1784"/>
                  <a:pt x="128549" y="0"/>
                  <a:pt x="133433" y="0"/>
                </a:cubicBezTo>
                <a:close/>
                <a:moveTo>
                  <a:pt x="187521" y="36059"/>
                </a:moveTo>
                <a:lnTo>
                  <a:pt x="187521" y="148461"/>
                </a:lnTo>
                <a:lnTo>
                  <a:pt x="187521" y="158885"/>
                </a:lnTo>
                <a:lnTo>
                  <a:pt x="181887" y="167618"/>
                </a:lnTo>
                <a:lnTo>
                  <a:pt x="105262" y="288471"/>
                </a:lnTo>
                <a:lnTo>
                  <a:pt x="305839" y="288471"/>
                </a:lnTo>
                <a:lnTo>
                  <a:pt x="229214" y="167618"/>
                </a:lnTo>
                <a:lnTo>
                  <a:pt x="223580" y="158885"/>
                </a:lnTo>
                <a:lnTo>
                  <a:pt x="223580" y="148461"/>
                </a:lnTo>
                <a:lnTo>
                  <a:pt x="223580" y="36059"/>
                </a:lnTo>
                <a:lnTo>
                  <a:pt x="187521" y="36059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1" name="Freeform 423"/>
          <p:cNvSpPr/>
          <p:nvPr/>
        </p:nvSpPr>
        <p:spPr>
          <a:xfrm>
            <a:off x="4154513" y="3743778"/>
            <a:ext cx="504180" cy="432510"/>
          </a:xfrm>
          <a:custGeom>
            <a:avLst/>
            <a:gdLst>
              <a:gd name="connsiteX0" fmla="*/ 216352 w 504825"/>
              <a:gd name="connsiteY0" fmla="*/ 252413 h 432708"/>
              <a:gd name="connsiteX1" fmla="*/ 288470 w 504825"/>
              <a:gd name="connsiteY1" fmla="*/ 252413 h 432708"/>
              <a:gd name="connsiteX2" fmla="*/ 288470 w 504825"/>
              <a:gd name="connsiteY2" fmla="*/ 288472 h 432708"/>
              <a:gd name="connsiteX3" fmla="*/ 216352 w 504825"/>
              <a:gd name="connsiteY3" fmla="*/ 288472 h 432708"/>
              <a:gd name="connsiteX4" fmla="*/ 0 w 504825"/>
              <a:gd name="connsiteY4" fmla="*/ 252413 h 432708"/>
              <a:gd name="connsiteX5" fmla="*/ 189309 w 504825"/>
              <a:gd name="connsiteY5" fmla="*/ 252413 h 432708"/>
              <a:gd name="connsiteX6" fmla="*/ 189309 w 504825"/>
              <a:gd name="connsiteY6" fmla="*/ 297487 h 432708"/>
              <a:gd name="connsiteX7" fmla="*/ 194661 w 504825"/>
              <a:gd name="connsiteY7" fmla="*/ 310164 h 432708"/>
              <a:gd name="connsiteX8" fmla="*/ 207339 w 504825"/>
              <a:gd name="connsiteY8" fmla="*/ 315517 h 432708"/>
              <a:gd name="connsiteX9" fmla="*/ 297486 w 504825"/>
              <a:gd name="connsiteY9" fmla="*/ 315517 h 432708"/>
              <a:gd name="connsiteX10" fmla="*/ 310163 w 504825"/>
              <a:gd name="connsiteY10" fmla="*/ 310164 h 432708"/>
              <a:gd name="connsiteX11" fmla="*/ 315515 w 504825"/>
              <a:gd name="connsiteY11" fmla="*/ 297487 h 432708"/>
              <a:gd name="connsiteX12" fmla="*/ 315515 w 504825"/>
              <a:gd name="connsiteY12" fmla="*/ 252413 h 432708"/>
              <a:gd name="connsiteX13" fmla="*/ 504825 w 504825"/>
              <a:gd name="connsiteY13" fmla="*/ 252413 h 432708"/>
              <a:gd name="connsiteX14" fmla="*/ 504825 w 504825"/>
              <a:gd name="connsiteY14" fmla="*/ 387634 h 432708"/>
              <a:gd name="connsiteX15" fmla="*/ 491585 w 504825"/>
              <a:gd name="connsiteY15" fmla="*/ 419468 h 432708"/>
              <a:gd name="connsiteX16" fmla="*/ 459751 w 504825"/>
              <a:gd name="connsiteY16" fmla="*/ 432708 h 432708"/>
              <a:gd name="connsiteX17" fmla="*/ 45074 w 504825"/>
              <a:gd name="connsiteY17" fmla="*/ 432708 h 432708"/>
              <a:gd name="connsiteX18" fmla="*/ 13240 w 504825"/>
              <a:gd name="connsiteY18" fmla="*/ 419468 h 432708"/>
              <a:gd name="connsiteX19" fmla="*/ 0 w 504825"/>
              <a:gd name="connsiteY19" fmla="*/ 387634 h 432708"/>
              <a:gd name="connsiteX20" fmla="*/ 180295 w 504825"/>
              <a:gd name="connsiteY20" fmla="*/ 36059 h 432708"/>
              <a:gd name="connsiteX21" fmla="*/ 180295 w 504825"/>
              <a:gd name="connsiteY21" fmla="*/ 72118 h 432708"/>
              <a:gd name="connsiteX22" fmla="*/ 324530 w 504825"/>
              <a:gd name="connsiteY22" fmla="*/ 72118 h 432708"/>
              <a:gd name="connsiteX23" fmla="*/ 324530 w 504825"/>
              <a:gd name="connsiteY23" fmla="*/ 36059 h 432708"/>
              <a:gd name="connsiteX24" fmla="*/ 171280 w 504825"/>
              <a:gd name="connsiteY24" fmla="*/ 0 h 432708"/>
              <a:gd name="connsiteX25" fmla="*/ 333545 w 504825"/>
              <a:gd name="connsiteY25" fmla="*/ 0 h 432708"/>
              <a:gd name="connsiteX26" fmla="*/ 352701 w 504825"/>
              <a:gd name="connsiteY26" fmla="*/ 7888 h 432708"/>
              <a:gd name="connsiteX27" fmla="*/ 360589 w 504825"/>
              <a:gd name="connsiteY27" fmla="*/ 27044 h 432708"/>
              <a:gd name="connsiteX28" fmla="*/ 360589 w 504825"/>
              <a:gd name="connsiteY28" fmla="*/ 72118 h 432708"/>
              <a:gd name="connsiteX29" fmla="*/ 459751 w 504825"/>
              <a:gd name="connsiteY29" fmla="*/ 72118 h 432708"/>
              <a:gd name="connsiteX30" fmla="*/ 491585 w 504825"/>
              <a:gd name="connsiteY30" fmla="*/ 85358 h 432708"/>
              <a:gd name="connsiteX31" fmla="*/ 504825 w 504825"/>
              <a:gd name="connsiteY31" fmla="*/ 117192 h 432708"/>
              <a:gd name="connsiteX32" fmla="*/ 504825 w 504825"/>
              <a:gd name="connsiteY32" fmla="*/ 225368 h 432708"/>
              <a:gd name="connsiteX33" fmla="*/ 0 w 504825"/>
              <a:gd name="connsiteY33" fmla="*/ 225368 h 432708"/>
              <a:gd name="connsiteX34" fmla="*/ 0 w 504825"/>
              <a:gd name="connsiteY34" fmla="*/ 117192 h 432708"/>
              <a:gd name="connsiteX35" fmla="*/ 13240 w 504825"/>
              <a:gd name="connsiteY35" fmla="*/ 85358 h 432708"/>
              <a:gd name="connsiteX36" fmla="*/ 45074 w 504825"/>
              <a:gd name="connsiteY36" fmla="*/ 72118 h 432708"/>
              <a:gd name="connsiteX37" fmla="*/ 144236 w 504825"/>
              <a:gd name="connsiteY37" fmla="*/ 72118 h 432708"/>
              <a:gd name="connsiteX38" fmla="*/ 144236 w 504825"/>
              <a:gd name="connsiteY38" fmla="*/ 27044 h 432708"/>
              <a:gd name="connsiteX39" fmla="*/ 152123 w 504825"/>
              <a:gd name="connsiteY39" fmla="*/ 7888 h 432708"/>
              <a:gd name="connsiteX40" fmla="*/ 171280 w 504825"/>
              <a:gd name="connsiteY40" fmla="*/ 0 h 432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504825" h="432708">
                <a:moveTo>
                  <a:pt x="216352" y="252413"/>
                </a:moveTo>
                <a:lnTo>
                  <a:pt x="288470" y="252413"/>
                </a:lnTo>
                <a:lnTo>
                  <a:pt x="288470" y="288472"/>
                </a:lnTo>
                <a:lnTo>
                  <a:pt x="216352" y="288472"/>
                </a:lnTo>
                <a:close/>
                <a:moveTo>
                  <a:pt x="0" y="252413"/>
                </a:moveTo>
                <a:lnTo>
                  <a:pt x="189309" y="252413"/>
                </a:lnTo>
                <a:lnTo>
                  <a:pt x="189309" y="297487"/>
                </a:lnTo>
                <a:cubicBezTo>
                  <a:pt x="189309" y="302370"/>
                  <a:pt x="191093" y="306596"/>
                  <a:pt x="194661" y="310164"/>
                </a:cubicBezTo>
                <a:cubicBezTo>
                  <a:pt x="198230" y="313732"/>
                  <a:pt x="202455" y="315517"/>
                  <a:pt x="207339" y="315517"/>
                </a:cubicBezTo>
                <a:lnTo>
                  <a:pt x="297486" y="315517"/>
                </a:lnTo>
                <a:cubicBezTo>
                  <a:pt x="302370" y="315517"/>
                  <a:pt x="306595" y="313732"/>
                  <a:pt x="310163" y="310164"/>
                </a:cubicBezTo>
                <a:cubicBezTo>
                  <a:pt x="313731" y="306596"/>
                  <a:pt x="315515" y="302370"/>
                  <a:pt x="315515" y="297487"/>
                </a:cubicBezTo>
                <a:lnTo>
                  <a:pt x="315515" y="252413"/>
                </a:lnTo>
                <a:lnTo>
                  <a:pt x="504825" y="252413"/>
                </a:lnTo>
                <a:lnTo>
                  <a:pt x="504825" y="387634"/>
                </a:lnTo>
                <a:cubicBezTo>
                  <a:pt x="504825" y="400030"/>
                  <a:pt x="500411" y="410641"/>
                  <a:pt x="491585" y="419468"/>
                </a:cubicBezTo>
                <a:cubicBezTo>
                  <a:pt x="482757" y="428295"/>
                  <a:pt x="472147" y="432708"/>
                  <a:pt x="459751" y="432708"/>
                </a:cubicBezTo>
                <a:lnTo>
                  <a:pt x="45074" y="432708"/>
                </a:lnTo>
                <a:cubicBezTo>
                  <a:pt x="32678" y="432708"/>
                  <a:pt x="22068" y="428295"/>
                  <a:pt x="13240" y="419468"/>
                </a:cubicBezTo>
                <a:cubicBezTo>
                  <a:pt x="4414" y="410641"/>
                  <a:pt x="0" y="400030"/>
                  <a:pt x="0" y="387634"/>
                </a:cubicBezTo>
                <a:close/>
                <a:moveTo>
                  <a:pt x="180295" y="36059"/>
                </a:moveTo>
                <a:lnTo>
                  <a:pt x="180295" y="72118"/>
                </a:lnTo>
                <a:lnTo>
                  <a:pt x="324530" y="72118"/>
                </a:lnTo>
                <a:lnTo>
                  <a:pt x="324530" y="36059"/>
                </a:lnTo>
                <a:close/>
                <a:moveTo>
                  <a:pt x="171280" y="0"/>
                </a:moveTo>
                <a:lnTo>
                  <a:pt x="333545" y="0"/>
                </a:lnTo>
                <a:cubicBezTo>
                  <a:pt x="341057" y="0"/>
                  <a:pt x="347443" y="2629"/>
                  <a:pt x="352701" y="7888"/>
                </a:cubicBezTo>
                <a:cubicBezTo>
                  <a:pt x="357959" y="13146"/>
                  <a:pt x="360589" y="19532"/>
                  <a:pt x="360589" y="27044"/>
                </a:cubicBezTo>
                <a:lnTo>
                  <a:pt x="360589" y="72118"/>
                </a:lnTo>
                <a:lnTo>
                  <a:pt x="459751" y="72118"/>
                </a:lnTo>
                <a:cubicBezTo>
                  <a:pt x="472147" y="72118"/>
                  <a:pt x="482757" y="76531"/>
                  <a:pt x="491585" y="85358"/>
                </a:cubicBezTo>
                <a:cubicBezTo>
                  <a:pt x="500411" y="94185"/>
                  <a:pt x="504825" y="104796"/>
                  <a:pt x="504825" y="117192"/>
                </a:cubicBezTo>
                <a:lnTo>
                  <a:pt x="504825" y="225368"/>
                </a:lnTo>
                <a:lnTo>
                  <a:pt x="0" y="225368"/>
                </a:lnTo>
                <a:lnTo>
                  <a:pt x="0" y="117192"/>
                </a:lnTo>
                <a:cubicBezTo>
                  <a:pt x="0" y="104796"/>
                  <a:pt x="4414" y="94185"/>
                  <a:pt x="13240" y="85358"/>
                </a:cubicBezTo>
                <a:cubicBezTo>
                  <a:pt x="22068" y="76531"/>
                  <a:pt x="32678" y="72118"/>
                  <a:pt x="45074" y="72118"/>
                </a:cubicBezTo>
                <a:lnTo>
                  <a:pt x="144236" y="72118"/>
                </a:lnTo>
                <a:lnTo>
                  <a:pt x="144236" y="27044"/>
                </a:lnTo>
                <a:cubicBezTo>
                  <a:pt x="144236" y="19532"/>
                  <a:pt x="146865" y="13146"/>
                  <a:pt x="152123" y="7888"/>
                </a:cubicBezTo>
                <a:cubicBezTo>
                  <a:pt x="157382" y="2629"/>
                  <a:pt x="163767" y="0"/>
                  <a:pt x="171280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32" name="Freeform 425"/>
          <p:cNvSpPr/>
          <p:nvPr/>
        </p:nvSpPr>
        <p:spPr>
          <a:xfrm>
            <a:off x="5666056" y="2654556"/>
            <a:ext cx="540194" cy="504595"/>
          </a:xfrm>
          <a:custGeom>
            <a:avLst/>
            <a:gdLst>
              <a:gd name="connsiteX0" fmla="*/ 169590 w 540885"/>
              <a:gd name="connsiteY0" fmla="*/ 270443 h 504826"/>
              <a:gd name="connsiteX1" fmla="*/ 181704 w 540885"/>
              <a:gd name="connsiteY1" fmla="*/ 276500 h 504826"/>
              <a:gd name="connsiteX2" fmla="*/ 202269 w 540885"/>
              <a:gd name="connsiteY2" fmla="*/ 290022 h 504826"/>
              <a:gd name="connsiteX3" fmla="*/ 232412 w 540885"/>
              <a:gd name="connsiteY3" fmla="*/ 303544 h 504826"/>
              <a:gd name="connsiteX4" fmla="*/ 270443 w 540885"/>
              <a:gd name="connsiteY4" fmla="*/ 309601 h 504826"/>
              <a:gd name="connsiteX5" fmla="*/ 308473 w 540885"/>
              <a:gd name="connsiteY5" fmla="*/ 303544 h 504826"/>
              <a:gd name="connsiteX6" fmla="*/ 338617 w 540885"/>
              <a:gd name="connsiteY6" fmla="*/ 290022 h 504826"/>
              <a:gd name="connsiteX7" fmla="*/ 359181 w 540885"/>
              <a:gd name="connsiteY7" fmla="*/ 276500 h 504826"/>
              <a:gd name="connsiteX8" fmla="*/ 371295 w 540885"/>
              <a:gd name="connsiteY8" fmla="*/ 270443 h 504826"/>
              <a:gd name="connsiteX9" fmla="*/ 402705 w 540885"/>
              <a:gd name="connsiteY9" fmla="*/ 276077 h 504826"/>
              <a:gd name="connsiteX10" fmla="*/ 426792 w 540885"/>
              <a:gd name="connsiteY10" fmla="*/ 291149 h 504826"/>
              <a:gd name="connsiteX11" fmla="*/ 444258 w 540885"/>
              <a:gd name="connsiteY11" fmla="*/ 313967 h 504826"/>
              <a:gd name="connsiteX12" fmla="*/ 456371 w 540885"/>
              <a:gd name="connsiteY12" fmla="*/ 341434 h 504826"/>
              <a:gd name="connsiteX13" fmla="*/ 463837 w 540885"/>
              <a:gd name="connsiteY13" fmla="*/ 372000 h 504826"/>
              <a:gd name="connsiteX14" fmla="*/ 467781 w 540885"/>
              <a:gd name="connsiteY14" fmla="*/ 402706 h 504826"/>
              <a:gd name="connsiteX15" fmla="*/ 468767 w 540885"/>
              <a:gd name="connsiteY15" fmla="*/ 431863 h 504826"/>
              <a:gd name="connsiteX16" fmla="*/ 448202 w 540885"/>
              <a:gd name="connsiteY16" fmla="*/ 485247 h 504826"/>
              <a:gd name="connsiteX17" fmla="*/ 393550 w 540885"/>
              <a:gd name="connsiteY17" fmla="*/ 504826 h 504826"/>
              <a:gd name="connsiteX18" fmla="*/ 147335 w 540885"/>
              <a:gd name="connsiteY18" fmla="*/ 504826 h 504826"/>
              <a:gd name="connsiteX19" fmla="*/ 92683 w 540885"/>
              <a:gd name="connsiteY19" fmla="*/ 485247 h 504826"/>
              <a:gd name="connsiteX20" fmla="*/ 72118 w 540885"/>
              <a:gd name="connsiteY20" fmla="*/ 431863 h 504826"/>
              <a:gd name="connsiteX21" fmla="*/ 73104 w 540885"/>
              <a:gd name="connsiteY21" fmla="*/ 402706 h 504826"/>
              <a:gd name="connsiteX22" fmla="*/ 77049 w 540885"/>
              <a:gd name="connsiteY22" fmla="*/ 372000 h 504826"/>
              <a:gd name="connsiteX23" fmla="*/ 84514 w 540885"/>
              <a:gd name="connsiteY23" fmla="*/ 341434 h 504826"/>
              <a:gd name="connsiteX24" fmla="*/ 96628 w 540885"/>
              <a:gd name="connsiteY24" fmla="*/ 313967 h 504826"/>
              <a:gd name="connsiteX25" fmla="*/ 114093 w 540885"/>
              <a:gd name="connsiteY25" fmla="*/ 291149 h 504826"/>
              <a:gd name="connsiteX26" fmla="*/ 138180 w 540885"/>
              <a:gd name="connsiteY26" fmla="*/ 276077 h 504826"/>
              <a:gd name="connsiteX27" fmla="*/ 169590 w 540885"/>
              <a:gd name="connsiteY27" fmla="*/ 270443 h 504826"/>
              <a:gd name="connsiteX28" fmla="*/ 505953 w 540885"/>
              <a:gd name="connsiteY28" fmla="*/ 144237 h 504826"/>
              <a:gd name="connsiteX29" fmla="*/ 540885 w 540885"/>
              <a:gd name="connsiteY29" fmla="*/ 243680 h 504826"/>
              <a:gd name="connsiteX30" fmla="*/ 525109 w 540885"/>
              <a:gd name="connsiteY30" fmla="*/ 277063 h 504826"/>
              <a:gd name="connsiteX31" fmla="*/ 486233 w 540885"/>
              <a:gd name="connsiteY31" fmla="*/ 288472 h 504826"/>
              <a:gd name="connsiteX32" fmla="*/ 448484 w 540885"/>
              <a:gd name="connsiteY32" fmla="*/ 288472 h 504826"/>
              <a:gd name="connsiteX33" fmla="*/ 373830 w 540885"/>
              <a:gd name="connsiteY33" fmla="*/ 252413 h 504826"/>
              <a:gd name="connsiteX34" fmla="*/ 396649 w 540885"/>
              <a:gd name="connsiteY34" fmla="*/ 180296 h 504826"/>
              <a:gd name="connsiteX35" fmla="*/ 395240 w 540885"/>
              <a:gd name="connsiteY35" fmla="*/ 161703 h 504826"/>
              <a:gd name="connsiteX36" fmla="*/ 432708 w 540885"/>
              <a:gd name="connsiteY36" fmla="*/ 168182 h 504826"/>
              <a:gd name="connsiteX37" fmla="*/ 466231 w 540885"/>
              <a:gd name="connsiteY37" fmla="*/ 162125 h 504826"/>
              <a:gd name="connsiteX38" fmla="*/ 493698 w 540885"/>
              <a:gd name="connsiteY38" fmla="*/ 150153 h 504826"/>
              <a:gd name="connsiteX39" fmla="*/ 505953 w 540885"/>
              <a:gd name="connsiteY39" fmla="*/ 144237 h 504826"/>
              <a:gd name="connsiteX40" fmla="*/ 34932 w 540885"/>
              <a:gd name="connsiteY40" fmla="*/ 144237 h 504826"/>
              <a:gd name="connsiteX41" fmla="*/ 47187 w 540885"/>
              <a:gd name="connsiteY41" fmla="*/ 150153 h 504826"/>
              <a:gd name="connsiteX42" fmla="*/ 74653 w 540885"/>
              <a:gd name="connsiteY42" fmla="*/ 162125 h 504826"/>
              <a:gd name="connsiteX43" fmla="*/ 108176 w 540885"/>
              <a:gd name="connsiteY43" fmla="*/ 168182 h 504826"/>
              <a:gd name="connsiteX44" fmla="*/ 145644 w 540885"/>
              <a:gd name="connsiteY44" fmla="*/ 161703 h 504826"/>
              <a:gd name="connsiteX45" fmla="*/ 144235 w 540885"/>
              <a:gd name="connsiteY45" fmla="*/ 180296 h 504826"/>
              <a:gd name="connsiteX46" fmla="*/ 167054 w 540885"/>
              <a:gd name="connsiteY46" fmla="*/ 252413 h 504826"/>
              <a:gd name="connsiteX47" fmla="*/ 92401 w 540885"/>
              <a:gd name="connsiteY47" fmla="*/ 288472 h 504826"/>
              <a:gd name="connsiteX48" fmla="*/ 54652 w 540885"/>
              <a:gd name="connsiteY48" fmla="*/ 288472 h 504826"/>
              <a:gd name="connsiteX49" fmla="*/ 15776 w 540885"/>
              <a:gd name="connsiteY49" fmla="*/ 277063 h 504826"/>
              <a:gd name="connsiteX50" fmla="*/ 0 w 540885"/>
              <a:gd name="connsiteY50" fmla="*/ 243680 h 504826"/>
              <a:gd name="connsiteX51" fmla="*/ 34932 w 540885"/>
              <a:gd name="connsiteY51" fmla="*/ 144237 h 504826"/>
              <a:gd name="connsiteX52" fmla="*/ 270442 w 540885"/>
              <a:gd name="connsiteY52" fmla="*/ 72119 h 504826"/>
              <a:gd name="connsiteX53" fmla="*/ 346926 w 540885"/>
              <a:gd name="connsiteY53" fmla="*/ 103811 h 504826"/>
              <a:gd name="connsiteX54" fmla="*/ 378619 w 540885"/>
              <a:gd name="connsiteY54" fmla="*/ 180296 h 504826"/>
              <a:gd name="connsiteX55" fmla="*/ 346926 w 540885"/>
              <a:gd name="connsiteY55" fmla="*/ 256780 h 504826"/>
              <a:gd name="connsiteX56" fmla="*/ 270442 w 540885"/>
              <a:gd name="connsiteY56" fmla="*/ 288472 h 504826"/>
              <a:gd name="connsiteX57" fmla="*/ 193957 w 540885"/>
              <a:gd name="connsiteY57" fmla="*/ 256780 h 504826"/>
              <a:gd name="connsiteX58" fmla="*/ 162265 w 540885"/>
              <a:gd name="connsiteY58" fmla="*/ 180296 h 504826"/>
              <a:gd name="connsiteX59" fmla="*/ 193957 w 540885"/>
              <a:gd name="connsiteY59" fmla="*/ 103811 h 504826"/>
              <a:gd name="connsiteX60" fmla="*/ 270442 w 540885"/>
              <a:gd name="connsiteY60" fmla="*/ 72119 h 504826"/>
              <a:gd name="connsiteX61" fmla="*/ 432707 w 540885"/>
              <a:gd name="connsiteY61" fmla="*/ 0 h 504826"/>
              <a:gd name="connsiteX62" fmla="*/ 483697 w 540885"/>
              <a:gd name="connsiteY62" fmla="*/ 21128 h 504826"/>
              <a:gd name="connsiteX63" fmla="*/ 504825 w 540885"/>
              <a:gd name="connsiteY63" fmla="*/ 72118 h 504826"/>
              <a:gd name="connsiteX64" fmla="*/ 483697 w 540885"/>
              <a:gd name="connsiteY64" fmla="*/ 123108 h 504826"/>
              <a:gd name="connsiteX65" fmla="*/ 432707 w 540885"/>
              <a:gd name="connsiteY65" fmla="*/ 144236 h 504826"/>
              <a:gd name="connsiteX66" fmla="*/ 381717 w 540885"/>
              <a:gd name="connsiteY66" fmla="*/ 123108 h 504826"/>
              <a:gd name="connsiteX67" fmla="*/ 360589 w 540885"/>
              <a:gd name="connsiteY67" fmla="*/ 72118 h 504826"/>
              <a:gd name="connsiteX68" fmla="*/ 381717 w 540885"/>
              <a:gd name="connsiteY68" fmla="*/ 21128 h 504826"/>
              <a:gd name="connsiteX69" fmla="*/ 432707 w 540885"/>
              <a:gd name="connsiteY69" fmla="*/ 0 h 504826"/>
              <a:gd name="connsiteX70" fmla="*/ 108176 w 540885"/>
              <a:gd name="connsiteY70" fmla="*/ 0 h 504826"/>
              <a:gd name="connsiteX71" fmla="*/ 159167 w 540885"/>
              <a:gd name="connsiteY71" fmla="*/ 21128 h 504826"/>
              <a:gd name="connsiteX72" fmla="*/ 180295 w 540885"/>
              <a:gd name="connsiteY72" fmla="*/ 72118 h 504826"/>
              <a:gd name="connsiteX73" fmla="*/ 159167 w 540885"/>
              <a:gd name="connsiteY73" fmla="*/ 123108 h 504826"/>
              <a:gd name="connsiteX74" fmla="*/ 108176 w 540885"/>
              <a:gd name="connsiteY74" fmla="*/ 144236 h 504826"/>
              <a:gd name="connsiteX75" fmla="*/ 57187 w 540885"/>
              <a:gd name="connsiteY75" fmla="*/ 123108 h 504826"/>
              <a:gd name="connsiteX76" fmla="*/ 36059 w 540885"/>
              <a:gd name="connsiteY76" fmla="*/ 72118 h 504826"/>
              <a:gd name="connsiteX77" fmla="*/ 57187 w 540885"/>
              <a:gd name="connsiteY77" fmla="*/ 21128 h 504826"/>
              <a:gd name="connsiteX78" fmla="*/ 108176 w 540885"/>
              <a:gd name="connsiteY78" fmla="*/ 0 h 504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540885" h="504826">
                <a:moveTo>
                  <a:pt x="169590" y="270443"/>
                </a:moveTo>
                <a:cubicBezTo>
                  <a:pt x="171469" y="270443"/>
                  <a:pt x="175506" y="272462"/>
                  <a:pt x="181704" y="276500"/>
                </a:cubicBezTo>
                <a:cubicBezTo>
                  <a:pt x="187902" y="280538"/>
                  <a:pt x="194757" y="285045"/>
                  <a:pt x="202269" y="290022"/>
                </a:cubicBezTo>
                <a:cubicBezTo>
                  <a:pt x="209781" y="294999"/>
                  <a:pt x="219829" y="299506"/>
                  <a:pt x="232412" y="303544"/>
                </a:cubicBezTo>
                <a:cubicBezTo>
                  <a:pt x="244995" y="307582"/>
                  <a:pt x="257673" y="309601"/>
                  <a:pt x="270443" y="309601"/>
                </a:cubicBezTo>
                <a:cubicBezTo>
                  <a:pt x="283214" y="309601"/>
                  <a:pt x="295891" y="307582"/>
                  <a:pt x="308473" y="303544"/>
                </a:cubicBezTo>
                <a:cubicBezTo>
                  <a:pt x="321057" y="299506"/>
                  <a:pt x="331105" y="294999"/>
                  <a:pt x="338617" y="290022"/>
                </a:cubicBezTo>
                <a:cubicBezTo>
                  <a:pt x="346129" y="285045"/>
                  <a:pt x="352983" y="280538"/>
                  <a:pt x="359181" y="276500"/>
                </a:cubicBezTo>
                <a:cubicBezTo>
                  <a:pt x="365379" y="272462"/>
                  <a:pt x="369418" y="270443"/>
                  <a:pt x="371295" y="270443"/>
                </a:cubicBezTo>
                <a:cubicBezTo>
                  <a:pt x="382751" y="270443"/>
                  <a:pt x="393222" y="272321"/>
                  <a:pt x="402705" y="276077"/>
                </a:cubicBezTo>
                <a:cubicBezTo>
                  <a:pt x="412191" y="279833"/>
                  <a:pt x="420218" y="284857"/>
                  <a:pt x="426792" y="291149"/>
                </a:cubicBezTo>
                <a:cubicBezTo>
                  <a:pt x="433365" y="297440"/>
                  <a:pt x="439187" y="305046"/>
                  <a:pt x="444258" y="313967"/>
                </a:cubicBezTo>
                <a:cubicBezTo>
                  <a:pt x="449329" y="322888"/>
                  <a:pt x="453367" y="332044"/>
                  <a:pt x="456371" y="341434"/>
                </a:cubicBezTo>
                <a:cubicBezTo>
                  <a:pt x="459376" y="350824"/>
                  <a:pt x="461865" y="361013"/>
                  <a:pt x="463837" y="372000"/>
                </a:cubicBezTo>
                <a:cubicBezTo>
                  <a:pt x="465809" y="382986"/>
                  <a:pt x="467124" y="393222"/>
                  <a:pt x="467781" y="402706"/>
                </a:cubicBezTo>
                <a:cubicBezTo>
                  <a:pt x="468438" y="412190"/>
                  <a:pt x="468767" y="421909"/>
                  <a:pt x="468767" y="431863"/>
                </a:cubicBezTo>
                <a:cubicBezTo>
                  <a:pt x="468767" y="454400"/>
                  <a:pt x="461912" y="472195"/>
                  <a:pt x="448202" y="485247"/>
                </a:cubicBezTo>
                <a:cubicBezTo>
                  <a:pt x="434492" y="498300"/>
                  <a:pt x="416275" y="504826"/>
                  <a:pt x="393550" y="504826"/>
                </a:cubicBezTo>
                <a:lnTo>
                  <a:pt x="147335" y="504826"/>
                </a:lnTo>
                <a:cubicBezTo>
                  <a:pt x="124611" y="504826"/>
                  <a:pt x="106393" y="498300"/>
                  <a:pt x="92683" y="485247"/>
                </a:cubicBezTo>
                <a:cubicBezTo>
                  <a:pt x="78974" y="472195"/>
                  <a:pt x="72118" y="454400"/>
                  <a:pt x="72118" y="431863"/>
                </a:cubicBezTo>
                <a:cubicBezTo>
                  <a:pt x="72118" y="421909"/>
                  <a:pt x="72447" y="412190"/>
                  <a:pt x="73104" y="402706"/>
                </a:cubicBezTo>
                <a:cubicBezTo>
                  <a:pt x="73761" y="393222"/>
                  <a:pt x="75077" y="382986"/>
                  <a:pt x="77049" y="372000"/>
                </a:cubicBezTo>
                <a:cubicBezTo>
                  <a:pt x="79021" y="361013"/>
                  <a:pt x="81510" y="350824"/>
                  <a:pt x="84514" y="341434"/>
                </a:cubicBezTo>
                <a:cubicBezTo>
                  <a:pt x="87519" y="332044"/>
                  <a:pt x="91556" y="322888"/>
                  <a:pt x="96628" y="313967"/>
                </a:cubicBezTo>
                <a:cubicBezTo>
                  <a:pt x="101698" y="305046"/>
                  <a:pt x="107521" y="297440"/>
                  <a:pt x="114093" y="291149"/>
                </a:cubicBezTo>
                <a:cubicBezTo>
                  <a:pt x="120667" y="284857"/>
                  <a:pt x="128696" y="279833"/>
                  <a:pt x="138180" y="276077"/>
                </a:cubicBezTo>
                <a:cubicBezTo>
                  <a:pt x="147664" y="272321"/>
                  <a:pt x="158135" y="270443"/>
                  <a:pt x="169590" y="270443"/>
                </a:cubicBezTo>
                <a:close/>
                <a:moveTo>
                  <a:pt x="505953" y="144237"/>
                </a:moveTo>
                <a:cubicBezTo>
                  <a:pt x="529241" y="144237"/>
                  <a:pt x="540885" y="177385"/>
                  <a:pt x="540885" y="243680"/>
                </a:cubicBezTo>
                <a:cubicBezTo>
                  <a:pt x="540885" y="258329"/>
                  <a:pt x="535626" y="269457"/>
                  <a:pt x="525109" y="277063"/>
                </a:cubicBezTo>
                <a:cubicBezTo>
                  <a:pt x="514592" y="284669"/>
                  <a:pt x="501634" y="288472"/>
                  <a:pt x="486233" y="288472"/>
                </a:cubicBezTo>
                <a:lnTo>
                  <a:pt x="448484" y="288472"/>
                </a:lnTo>
                <a:cubicBezTo>
                  <a:pt x="429140" y="265372"/>
                  <a:pt x="404256" y="253353"/>
                  <a:pt x="373830" y="252413"/>
                </a:cubicBezTo>
                <a:cubicBezTo>
                  <a:pt x="389043" y="230440"/>
                  <a:pt x="396649" y="206401"/>
                  <a:pt x="396649" y="180296"/>
                </a:cubicBezTo>
                <a:cubicBezTo>
                  <a:pt x="396649" y="174849"/>
                  <a:pt x="396179" y="168652"/>
                  <a:pt x="395240" y="161703"/>
                </a:cubicBezTo>
                <a:cubicBezTo>
                  <a:pt x="407636" y="166022"/>
                  <a:pt x="420125" y="168182"/>
                  <a:pt x="432708" y="168182"/>
                </a:cubicBezTo>
                <a:cubicBezTo>
                  <a:pt x="443789" y="168182"/>
                  <a:pt x="454964" y="166163"/>
                  <a:pt x="466231" y="162125"/>
                </a:cubicBezTo>
                <a:cubicBezTo>
                  <a:pt x="477500" y="158087"/>
                  <a:pt x="486655" y="154097"/>
                  <a:pt x="493698" y="150153"/>
                </a:cubicBezTo>
                <a:cubicBezTo>
                  <a:pt x="500742" y="146209"/>
                  <a:pt x="504826" y="144237"/>
                  <a:pt x="505953" y="144237"/>
                </a:cubicBezTo>
                <a:close/>
                <a:moveTo>
                  <a:pt x="34932" y="144237"/>
                </a:moveTo>
                <a:cubicBezTo>
                  <a:pt x="36059" y="144237"/>
                  <a:pt x="40144" y="146209"/>
                  <a:pt x="47187" y="150153"/>
                </a:cubicBezTo>
                <a:cubicBezTo>
                  <a:pt x="54229" y="154097"/>
                  <a:pt x="63384" y="158087"/>
                  <a:pt x="74653" y="162125"/>
                </a:cubicBezTo>
                <a:cubicBezTo>
                  <a:pt x="85921" y="166163"/>
                  <a:pt x="97096" y="168182"/>
                  <a:pt x="108176" y="168182"/>
                </a:cubicBezTo>
                <a:cubicBezTo>
                  <a:pt x="120760" y="168182"/>
                  <a:pt x="133249" y="166022"/>
                  <a:pt x="145644" y="161703"/>
                </a:cubicBezTo>
                <a:cubicBezTo>
                  <a:pt x="144705" y="168652"/>
                  <a:pt x="144235" y="174849"/>
                  <a:pt x="144235" y="180296"/>
                </a:cubicBezTo>
                <a:cubicBezTo>
                  <a:pt x="144235" y="206401"/>
                  <a:pt x="151841" y="230440"/>
                  <a:pt x="167054" y="252413"/>
                </a:cubicBezTo>
                <a:cubicBezTo>
                  <a:pt x="136630" y="253353"/>
                  <a:pt x="111745" y="265372"/>
                  <a:pt x="92401" y="288472"/>
                </a:cubicBezTo>
                <a:lnTo>
                  <a:pt x="54652" y="288472"/>
                </a:lnTo>
                <a:cubicBezTo>
                  <a:pt x="39251" y="288472"/>
                  <a:pt x="26293" y="284669"/>
                  <a:pt x="15776" y="277063"/>
                </a:cubicBezTo>
                <a:cubicBezTo>
                  <a:pt x="5259" y="269457"/>
                  <a:pt x="0" y="258329"/>
                  <a:pt x="0" y="243680"/>
                </a:cubicBezTo>
                <a:cubicBezTo>
                  <a:pt x="0" y="177385"/>
                  <a:pt x="11644" y="144237"/>
                  <a:pt x="34932" y="144237"/>
                </a:cubicBezTo>
                <a:close/>
                <a:moveTo>
                  <a:pt x="270442" y="72119"/>
                </a:moveTo>
                <a:cubicBezTo>
                  <a:pt x="300303" y="72119"/>
                  <a:pt x="325799" y="82683"/>
                  <a:pt x="346926" y="103811"/>
                </a:cubicBezTo>
                <a:cubicBezTo>
                  <a:pt x="368054" y="124940"/>
                  <a:pt x="378619" y="150434"/>
                  <a:pt x="378619" y="180296"/>
                </a:cubicBezTo>
                <a:cubicBezTo>
                  <a:pt x="378619" y="210157"/>
                  <a:pt x="368054" y="235652"/>
                  <a:pt x="346926" y="256780"/>
                </a:cubicBezTo>
                <a:cubicBezTo>
                  <a:pt x="325799" y="277908"/>
                  <a:pt x="300303" y="288472"/>
                  <a:pt x="270442" y="288472"/>
                </a:cubicBezTo>
                <a:cubicBezTo>
                  <a:pt x="240580" y="288472"/>
                  <a:pt x="215085" y="277908"/>
                  <a:pt x="193957" y="256780"/>
                </a:cubicBezTo>
                <a:cubicBezTo>
                  <a:pt x="172829" y="235652"/>
                  <a:pt x="162265" y="210157"/>
                  <a:pt x="162265" y="180296"/>
                </a:cubicBezTo>
                <a:cubicBezTo>
                  <a:pt x="162265" y="150434"/>
                  <a:pt x="172829" y="124940"/>
                  <a:pt x="193957" y="103811"/>
                </a:cubicBezTo>
                <a:cubicBezTo>
                  <a:pt x="215085" y="82683"/>
                  <a:pt x="240580" y="72119"/>
                  <a:pt x="270442" y="72119"/>
                </a:cubicBezTo>
                <a:close/>
                <a:moveTo>
                  <a:pt x="432707" y="0"/>
                </a:moveTo>
                <a:cubicBezTo>
                  <a:pt x="452615" y="0"/>
                  <a:pt x="469611" y="7043"/>
                  <a:pt x="483697" y="21128"/>
                </a:cubicBezTo>
                <a:cubicBezTo>
                  <a:pt x="497783" y="35214"/>
                  <a:pt x="504825" y="52210"/>
                  <a:pt x="504825" y="72118"/>
                </a:cubicBezTo>
                <a:cubicBezTo>
                  <a:pt x="504825" y="92025"/>
                  <a:pt x="497783" y="109022"/>
                  <a:pt x="483697" y="123108"/>
                </a:cubicBezTo>
                <a:cubicBezTo>
                  <a:pt x="469611" y="137193"/>
                  <a:pt x="452615" y="144236"/>
                  <a:pt x="432707" y="144236"/>
                </a:cubicBezTo>
                <a:cubicBezTo>
                  <a:pt x="412800" y="144236"/>
                  <a:pt x="395803" y="137193"/>
                  <a:pt x="381717" y="123108"/>
                </a:cubicBezTo>
                <a:cubicBezTo>
                  <a:pt x="367632" y="109022"/>
                  <a:pt x="360589" y="92025"/>
                  <a:pt x="360589" y="72118"/>
                </a:cubicBezTo>
                <a:cubicBezTo>
                  <a:pt x="360589" y="52210"/>
                  <a:pt x="367632" y="35214"/>
                  <a:pt x="381717" y="21128"/>
                </a:cubicBezTo>
                <a:cubicBezTo>
                  <a:pt x="395803" y="7043"/>
                  <a:pt x="412800" y="0"/>
                  <a:pt x="432707" y="0"/>
                </a:cubicBezTo>
                <a:close/>
                <a:moveTo>
                  <a:pt x="108176" y="0"/>
                </a:moveTo>
                <a:cubicBezTo>
                  <a:pt x="128085" y="0"/>
                  <a:pt x="145080" y="7043"/>
                  <a:pt x="159167" y="21128"/>
                </a:cubicBezTo>
                <a:cubicBezTo>
                  <a:pt x="173252" y="35214"/>
                  <a:pt x="180295" y="52210"/>
                  <a:pt x="180295" y="72118"/>
                </a:cubicBezTo>
                <a:cubicBezTo>
                  <a:pt x="180295" y="92025"/>
                  <a:pt x="173252" y="109022"/>
                  <a:pt x="159167" y="123108"/>
                </a:cubicBezTo>
                <a:cubicBezTo>
                  <a:pt x="145080" y="137193"/>
                  <a:pt x="128085" y="144236"/>
                  <a:pt x="108176" y="144236"/>
                </a:cubicBezTo>
                <a:cubicBezTo>
                  <a:pt x="88270" y="144236"/>
                  <a:pt x="71272" y="137193"/>
                  <a:pt x="57187" y="123108"/>
                </a:cubicBezTo>
                <a:cubicBezTo>
                  <a:pt x="43102" y="109022"/>
                  <a:pt x="36059" y="92025"/>
                  <a:pt x="36059" y="72118"/>
                </a:cubicBezTo>
                <a:cubicBezTo>
                  <a:pt x="36059" y="52210"/>
                  <a:pt x="43102" y="35214"/>
                  <a:pt x="57187" y="21128"/>
                </a:cubicBezTo>
                <a:cubicBezTo>
                  <a:pt x="71272" y="7043"/>
                  <a:pt x="88270" y="0"/>
                  <a:pt x="108176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33" name="Freeform 356"/>
          <p:cNvSpPr/>
          <p:nvPr/>
        </p:nvSpPr>
        <p:spPr>
          <a:xfrm>
            <a:off x="10144921" y="3743778"/>
            <a:ext cx="629034" cy="628479"/>
          </a:xfrm>
          <a:custGeom>
            <a:avLst/>
            <a:gdLst/>
            <a:ahLst/>
            <a:cxnLst/>
            <a:rect l="l" t="t" r="r" b="b"/>
            <a:pathLst>
              <a:path w="460023" h="459751">
                <a:moveTo>
                  <a:pt x="450445" y="0"/>
                </a:moveTo>
                <a:cubicBezTo>
                  <a:pt x="453074" y="0"/>
                  <a:pt x="455328" y="892"/>
                  <a:pt x="457206" y="2676"/>
                </a:cubicBezTo>
                <a:cubicBezTo>
                  <a:pt x="459084" y="4460"/>
                  <a:pt x="460023" y="6573"/>
                  <a:pt x="460023" y="9015"/>
                </a:cubicBezTo>
                <a:cubicBezTo>
                  <a:pt x="460023" y="55779"/>
                  <a:pt x="452933" y="96204"/>
                  <a:pt x="438754" y="130291"/>
                </a:cubicBezTo>
                <a:cubicBezTo>
                  <a:pt x="424575" y="164378"/>
                  <a:pt x="400770" y="198230"/>
                  <a:pt x="367340" y="231848"/>
                </a:cubicBezTo>
                <a:cubicBezTo>
                  <a:pt x="352128" y="246872"/>
                  <a:pt x="333817" y="263399"/>
                  <a:pt x="312407" y="281429"/>
                </a:cubicBezTo>
                <a:lnTo>
                  <a:pt x="306773" y="388197"/>
                </a:lnTo>
                <a:cubicBezTo>
                  <a:pt x="306397" y="391202"/>
                  <a:pt x="304894" y="393643"/>
                  <a:pt x="302265" y="395521"/>
                </a:cubicBezTo>
                <a:lnTo>
                  <a:pt x="194089" y="458625"/>
                </a:lnTo>
                <a:cubicBezTo>
                  <a:pt x="192774" y="459376"/>
                  <a:pt x="191272" y="459751"/>
                  <a:pt x="189582" y="459751"/>
                </a:cubicBezTo>
                <a:cubicBezTo>
                  <a:pt x="187328" y="459751"/>
                  <a:pt x="185167" y="458906"/>
                  <a:pt x="183102" y="457216"/>
                </a:cubicBezTo>
                <a:lnTo>
                  <a:pt x="165073" y="439186"/>
                </a:lnTo>
                <a:cubicBezTo>
                  <a:pt x="162631" y="436557"/>
                  <a:pt x="161880" y="433552"/>
                  <a:pt x="162819" y="430172"/>
                </a:cubicBezTo>
                <a:lnTo>
                  <a:pt x="186764" y="352420"/>
                </a:lnTo>
                <a:lnTo>
                  <a:pt x="107603" y="273259"/>
                </a:lnTo>
                <a:lnTo>
                  <a:pt x="29852" y="297204"/>
                </a:lnTo>
                <a:cubicBezTo>
                  <a:pt x="29288" y="297392"/>
                  <a:pt x="28443" y="297486"/>
                  <a:pt x="27316" y="297486"/>
                </a:cubicBezTo>
                <a:cubicBezTo>
                  <a:pt x="24686" y="297486"/>
                  <a:pt x="22527" y="296641"/>
                  <a:pt x="20837" y="294951"/>
                </a:cubicBezTo>
                <a:lnTo>
                  <a:pt x="2807" y="276921"/>
                </a:lnTo>
                <a:cubicBezTo>
                  <a:pt x="-385" y="273353"/>
                  <a:pt x="-855" y="269691"/>
                  <a:pt x="1399" y="265935"/>
                </a:cubicBezTo>
                <a:lnTo>
                  <a:pt x="64502" y="157758"/>
                </a:lnTo>
                <a:cubicBezTo>
                  <a:pt x="66380" y="155129"/>
                  <a:pt x="68821" y="153626"/>
                  <a:pt x="71827" y="153250"/>
                </a:cubicBezTo>
                <a:lnTo>
                  <a:pt x="178594" y="147616"/>
                </a:lnTo>
                <a:cubicBezTo>
                  <a:pt x="196624" y="126206"/>
                  <a:pt x="213151" y="107895"/>
                  <a:pt x="228176" y="92683"/>
                </a:cubicBezTo>
                <a:cubicBezTo>
                  <a:pt x="263483" y="57563"/>
                  <a:pt x="297101" y="33336"/>
                  <a:pt x="329028" y="20001"/>
                </a:cubicBezTo>
                <a:cubicBezTo>
                  <a:pt x="360955" y="6667"/>
                  <a:pt x="401427" y="0"/>
                  <a:pt x="450445" y="0"/>
                </a:cubicBezTo>
                <a:close/>
                <a:moveTo>
                  <a:pt x="369876" y="63103"/>
                </a:moveTo>
                <a:cubicBezTo>
                  <a:pt x="362363" y="63103"/>
                  <a:pt x="355978" y="65732"/>
                  <a:pt x="350719" y="70991"/>
                </a:cubicBezTo>
                <a:cubicBezTo>
                  <a:pt x="345461" y="76250"/>
                  <a:pt x="342831" y="82635"/>
                  <a:pt x="342831" y="90147"/>
                </a:cubicBezTo>
                <a:cubicBezTo>
                  <a:pt x="342831" y="97660"/>
                  <a:pt x="345461" y="104045"/>
                  <a:pt x="350719" y="109304"/>
                </a:cubicBezTo>
                <a:cubicBezTo>
                  <a:pt x="355978" y="114562"/>
                  <a:pt x="362363" y="117191"/>
                  <a:pt x="369876" y="117191"/>
                </a:cubicBezTo>
                <a:cubicBezTo>
                  <a:pt x="377388" y="117191"/>
                  <a:pt x="383773" y="114562"/>
                  <a:pt x="389032" y="109304"/>
                </a:cubicBezTo>
                <a:cubicBezTo>
                  <a:pt x="394291" y="104045"/>
                  <a:pt x="396920" y="97660"/>
                  <a:pt x="396920" y="90147"/>
                </a:cubicBezTo>
                <a:cubicBezTo>
                  <a:pt x="396920" y="82635"/>
                  <a:pt x="394291" y="76250"/>
                  <a:pt x="389032" y="70991"/>
                </a:cubicBezTo>
                <a:cubicBezTo>
                  <a:pt x="383773" y="65732"/>
                  <a:pt x="377388" y="63103"/>
                  <a:pt x="369876" y="63103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4" name="Freeform 322"/>
          <p:cNvSpPr/>
          <p:nvPr/>
        </p:nvSpPr>
        <p:spPr>
          <a:xfrm>
            <a:off x="2690146" y="2690611"/>
            <a:ext cx="504825" cy="432486"/>
          </a:xfrm>
          <a:custGeom>
            <a:avLst/>
            <a:gdLst>
              <a:gd name="connsiteX0" fmla="*/ 9015 w 504825"/>
              <a:gd name="connsiteY0" fmla="*/ 360589 h 432707"/>
              <a:gd name="connsiteX1" fmla="*/ 63103 w 504825"/>
              <a:gd name="connsiteY1" fmla="*/ 360589 h 432707"/>
              <a:gd name="connsiteX2" fmla="*/ 69583 w 504825"/>
              <a:gd name="connsiteY2" fmla="*/ 363125 h 432707"/>
              <a:gd name="connsiteX3" fmla="*/ 72118 w 504825"/>
              <a:gd name="connsiteY3" fmla="*/ 369604 h 432707"/>
              <a:gd name="connsiteX4" fmla="*/ 72118 w 504825"/>
              <a:gd name="connsiteY4" fmla="*/ 423692 h 432707"/>
              <a:gd name="connsiteX5" fmla="*/ 69583 w 504825"/>
              <a:gd name="connsiteY5" fmla="*/ 430172 h 432707"/>
              <a:gd name="connsiteX6" fmla="*/ 63103 w 504825"/>
              <a:gd name="connsiteY6" fmla="*/ 432707 h 432707"/>
              <a:gd name="connsiteX7" fmla="*/ 9015 w 504825"/>
              <a:gd name="connsiteY7" fmla="*/ 432707 h 432707"/>
              <a:gd name="connsiteX8" fmla="*/ 2535 w 504825"/>
              <a:gd name="connsiteY8" fmla="*/ 430172 h 432707"/>
              <a:gd name="connsiteX9" fmla="*/ 0 w 504825"/>
              <a:gd name="connsiteY9" fmla="*/ 423692 h 432707"/>
              <a:gd name="connsiteX10" fmla="*/ 0 w 504825"/>
              <a:gd name="connsiteY10" fmla="*/ 369604 h 432707"/>
              <a:gd name="connsiteX11" fmla="*/ 2535 w 504825"/>
              <a:gd name="connsiteY11" fmla="*/ 363125 h 432707"/>
              <a:gd name="connsiteX12" fmla="*/ 9015 w 504825"/>
              <a:gd name="connsiteY12" fmla="*/ 360589 h 432707"/>
              <a:gd name="connsiteX13" fmla="*/ 117192 w 504825"/>
              <a:gd name="connsiteY13" fmla="*/ 324530 h 432707"/>
              <a:gd name="connsiteX14" fmla="*/ 171280 w 504825"/>
              <a:gd name="connsiteY14" fmla="*/ 324530 h 432707"/>
              <a:gd name="connsiteX15" fmla="*/ 177759 w 504825"/>
              <a:gd name="connsiteY15" fmla="*/ 327066 h 432707"/>
              <a:gd name="connsiteX16" fmla="*/ 180295 w 504825"/>
              <a:gd name="connsiteY16" fmla="*/ 333545 h 432707"/>
              <a:gd name="connsiteX17" fmla="*/ 180295 w 504825"/>
              <a:gd name="connsiteY17" fmla="*/ 423692 h 432707"/>
              <a:gd name="connsiteX18" fmla="*/ 177759 w 504825"/>
              <a:gd name="connsiteY18" fmla="*/ 430172 h 432707"/>
              <a:gd name="connsiteX19" fmla="*/ 171280 w 504825"/>
              <a:gd name="connsiteY19" fmla="*/ 432707 h 432707"/>
              <a:gd name="connsiteX20" fmla="*/ 117192 w 504825"/>
              <a:gd name="connsiteY20" fmla="*/ 432707 h 432707"/>
              <a:gd name="connsiteX21" fmla="*/ 110712 w 504825"/>
              <a:gd name="connsiteY21" fmla="*/ 430172 h 432707"/>
              <a:gd name="connsiteX22" fmla="*/ 108177 w 504825"/>
              <a:gd name="connsiteY22" fmla="*/ 423692 h 432707"/>
              <a:gd name="connsiteX23" fmla="*/ 108177 w 504825"/>
              <a:gd name="connsiteY23" fmla="*/ 333545 h 432707"/>
              <a:gd name="connsiteX24" fmla="*/ 110712 w 504825"/>
              <a:gd name="connsiteY24" fmla="*/ 327066 h 432707"/>
              <a:gd name="connsiteX25" fmla="*/ 117192 w 504825"/>
              <a:gd name="connsiteY25" fmla="*/ 324530 h 432707"/>
              <a:gd name="connsiteX26" fmla="*/ 225368 w 504825"/>
              <a:gd name="connsiteY26" fmla="*/ 252412 h 432707"/>
              <a:gd name="connsiteX27" fmla="*/ 279457 w 504825"/>
              <a:gd name="connsiteY27" fmla="*/ 252412 h 432707"/>
              <a:gd name="connsiteX28" fmla="*/ 285936 w 504825"/>
              <a:gd name="connsiteY28" fmla="*/ 254948 h 432707"/>
              <a:gd name="connsiteX29" fmla="*/ 288472 w 504825"/>
              <a:gd name="connsiteY29" fmla="*/ 261427 h 432707"/>
              <a:gd name="connsiteX30" fmla="*/ 288472 w 504825"/>
              <a:gd name="connsiteY30" fmla="*/ 423692 h 432707"/>
              <a:gd name="connsiteX31" fmla="*/ 285936 w 504825"/>
              <a:gd name="connsiteY31" fmla="*/ 430172 h 432707"/>
              <a:gd name="connsiteX32" fmla="*/ 279457 w 504825"/>
              <a:gd name="connsiteY32" fmla="*/ 432707 h 432707"/>
              <a:gd name="connsiteX33" fmla="*/ 225368 w 504825"/>
              <a:gd name="connsiteY33" fmla="*/ 432707 h 432707"/>
              <a:gd name="connsiteX34" fmla="*/ 218889 w 504825"/>
              <a:gd name="connsiteY34" fmla="*/ 430172 h 432707"/>
              <a:gd name="connsiteX35" fmla="*/ 216354 w 504825"/>
              <a:gd name="connsiteY35" fmla="*/ 423692 h 432707"/>
              <a:gd name="connsiteX36" fmla="*/ 216354 w 504825"/>
              <a:gd name="connsiteY36" fmla="*/ 261427 h 432707"/>
              <a:gd name="connsiteX37" fmla="*/ 218889 w 504825"/>
              <a:gd name="connsiteY37" fmla="*/ 254948 h 432707"/>
              <a:gd name="connsiteX38" fmla="*/ 225368 w 504825"/>
              <a:gd name="connsiteY38" fmla="*/ 252412 h 432707"/>
              <a:gd name="connsiteX39" fmla="*/ 333545 w 504825"/>
              <a:gd name="connsiteY39" fmla="*/ 144236 h 432707"/>
              <a:gd name="connsiteX40" fmla="*/ 387633 w 504825"/>
              <a:gd name="connsiteY40" fmla="*/ 144236 h 432707"/>
              <a:gd name="connsiteX41" fmla="*/ 394113 w 504825"/>
              <a:gd name="connsiteY41" fmla="*/ 146771 h 432707"/>
              <a:gd name="connsiteX42" fmla="*/ 396648 w 504825"/>
              <a:gd name="connsiteY42" fmla="*/ 153250 h 432707"/>
              <a:gd name="connsiteX43" fmla="*/ 396648 w 504825"/>
              <a:gd name="connsiteY43" fmla="*/ 423692 h 432707"/>
              <a:gd name="connsiteX44" fmla="*/ 394113 w 504825"/>
              <a:gd name="connsiteY44" fmla="*/ 430172 h 432707"/>
              <a:gd name="connsiteX45" fmla="*/ 387633 w 504825"/>
              <a:gd name="connsiteY45" fmla="*/ 432707 h 432707"/>
              <a:gd name="connsiteX46" fmla="*/ 333545 w 504825"/>
              <a:gd name="connsiteY46" fmla="*/ 432707 h 432707"/>
              <a:gd name="connsiteX47" fmla="*/ 327066 w 504825"/>
              <a:gd name="connsiteY47" fmla="*/ 430172 h 432707"/>
              <a:gd name="connsiteX48" fmla="*/ 324530 w 504825"/>
              <a:gd name="connsiteY48" fmla="*/ 423692 h 432707"/>
              <a:gd name="connsiteX49" fmla="*/ 324530 w 504825"/>
              <a:gd name="connsiteY49" fmla="*/ 153250 h 432707"/>
              <a:gd name="connsiteX50" fmla="*/ 327066 w 504825"/>
              <a:gd name="connsiteY50" fmla="*/ 146771 h 432707"/>
              <a:gd name="connsiteX51" fmla="*/ 333545 w 504825"/>
              <a:gd name="connsiteY51" fmla="*/ 144236 h 432707"/>
              <a:gd name="connsiteX52" fmla="*/ 441722 w 504825"/>
              <a:gd name="connsiteY52" fmla="*/ 0 h 432707"/>
              <a:gd name="connsiteX53" fmla="*/ 495810 w 504825"/>
              <a:gd name="connsiteY53" fmla="*/ 0 h 432707"/>
              <a:gd name="connsiteX54" fmla="*/ 502290 w 504825"/>
              <a:gd name="connsiteY54" fmla="*/ 2535 h 432707"/>
              <a:gd name="connsiteX55" fmla="*/ 504825 w 504825"/>
              <a:gd name="connsiteY55" fmla="*/ 9015 h 432707"/>
              <a:gd name="connsiteX56" fmla="*/ 504825 w 504825"/>
              <a:gd name="connsiteY56" fmla="*/ 423692 h 432707"/>
              <a:gd name="connsiteX57" fmla="*/ 502290 w 504825"/>
              <a:gd name="connsiteY57" fmla="*/ 430172 h 432707"/>
              <a:gd name="connsiteX58" fmla="*/ 495810 w 504825"/>
              <a:gd name="connsiteY58" fmla="*/ 432707 h 432707"/>
              <a:gd name="connsiteX59" fmla="*/ 441722 w 504825"/>
              <a:gd name="connsiteY59" fmla="*/ 432707 h 432707"/>
              <a:gd name="connsiteX60" fmla="*/ 435243 w 504825"/>
              <a:gd name="connsiteY60" fmla="*/ 430172 h 432707"/>
              <a:gd name="connsiteX61" fmla="*/ 432707 w 504825"/>
              <a:gd name="connsiteY61" fmla="*/ 423692 h 432707"/>
              <a:gd name="connsiteX62" fmla="*/ 432707 w 504825"/>
              <a:gd name="connsiteY62" fmla="*/ 9015 h 432707"/>
              <a:gd name="connsiteX63" fmla="*/ 435243 w 504825"/>
              <a:gd name="connsiteY63" fmla="*/ 2535 h 432707"/>
              <a:gd name="connsiteX64" fmla="*/ 441722 w 504825"/>
              <a:gd name="connsiteY64" fmla="*/ 0 h 432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504825" h="432707">
                <a:moveTo>
                  <a:pt x="9015" y="360589"/>
                </a:moveTo>
                <a:lnTo>
                  <a:pt x="63103" y="360589"/>
                </a:lnTo>
                <a:cubicBezTo>
                  <a:pt x="65732" y="360589"/>
                  <a:pt x="67892" y="361434"/>
                  <a:pt x="69583" y="363125"/>
                </a:cubicBezTo>
                <a:cubicBezTo>
                  <a:pt x="71273" y="364815"/>
                  <a:pt x="72118" y="366975"/>
                  <a:pt x="72118" y="369604"/>
                </a:cubicBezTo>
                <a:lnTo>
                  <a:pt x="72118" y="423692"/>
                </a:lnTo>
                <a:cubicBezTo>
                  <a:pt x="72118" y="426322"/>
                  <a:pt x="71273" y="428481"/>
                  <a:pt x="69583" y="430172"/>
                </a:cubicBezTo>
                <a:cubicBezTo>
                  <a:pt x="67892" y="431862"/>
                  <a:pt x="65732" y="432707"/>
                  <a:pt x="63103" y="432707"/>
                </a:cubicBezTo>
                <a:lnTo>
                  <a:pt x="9015" y="432707"/>
                </a:lnTo>
                <a:cubicBezTo>
                  <a:pt x="6385" y="432707"/>
                  <a:pt x="4226" y="431862"/>
                  <a:pt x="2535" y="430172"/>
                </a:cubicBezTo>
                <a:cubicBezTo>
                  <a:pt x="845" y="428481"/>
                  <a:pt x="0" y="426322"/>
                  <a:pt x="0" y="423692"/>
                </a:cubicBezTo>
                <a:lnTo>
                  <a:pt x="0" y="369604"/>
                </a:lnTo>
                <a:cubicBezTo>
                  <a:pt x="0" y="366975"/>
                  <a:pt x="845" y="364815"/>
                  <a:pt x="2535" y="363125"/>
                </a:cubicBezTo>
                <a:cubicBezTo>
                  <a:pt x="4226" y="361434"/>
                  <a:pt x="6385" y="360589"/>
                  <a:pt x="9015" y="360589"/>
                </a:cubicBezTo>
                <a:close/>
                <a:moveTo>
                  <a:pt x="117192" y="324530"/>
                </a:moveTo>
                <a:lnTo>
                  <a:pt x="171280" y="324530"/>
                </a:lnTo>
                <a:cubicBezTo>
                  <a:pt x="173909" y="324530"/>
                  <a:pt x="176069" y="325375"/>
                  <a:pt x="177759" y="327066"/>
                </a:cubicBezTo>
                <a:cubicBezTo>
                  <a:pt x="179450" y="328756"/>
                  <a:pt x="180295" y="330916"/>
                  <a:pt x="180295" y="333545"/>
                </a:cubicBezTo>
                <a:lnTo>
                  <a:pt x="180295" y="423692"/>
                </a:lnTo>
                <a:cubicBezTo>
                  <a:pt x="180295" y="426322"/>
                  <a:pt x="179450" y="428481"/>
                  <a:pt x="177759" y="430172"/>
                </a:cubicBezTo>
                <a:cubicBezTo>
                  <a:pt x="176069" y="431862"/>
                  <a:pt x="173909" y="432707"/>
                  <a:pt x="171280" y="432707"/>
                </a:cubicBezTo>
                <a:lnTo>
                  <a:pt x="117192" y="432707"/>
                </a:lnTo>
                <a:cubicBezTo>
                  <a:pt x="114562" y="432707"/>
                  <a:pt x="112403" y="431862"/>
                  <a:pt x="110712" y="430172"/>
                </a:cubicBezTo>
                <a:cubicBezTo>
                  <a:pt x="109022" y="428481"/>
                  <a:pt x="108177" y="426322"/>
                  <a:pt x="108177" y="423692"/>
                </a:cubicBezTo>
                <a:lnTo>
                  <a:pt x="108177" y="333545"/>
                </a:lnTo>
                <a:cubicBezTo>
                  <a:pt x="108177" y="330916"/>
                  <a:pt x="109022" y="328756"/>
                  <a:pt x="110712" y="327066"/>
                </a:cubicBezTo>
                <a:cubicBezTo>
                  <a:pt x="112403" y="325375"/>
                  <a:pt x="114562" y="324530"/>
                  <a:pt x="117192" y="324530"/>
                </a:cubicBezTo>
                <a:close/>
                <a:moveTo>
                  <a:pt x="225368" y="252412"/>
                </a:moveTo>
                <a:lnTo>
                  <a:pt x="279457" y="252412"/>
                </a:lnTo>
                <a:cubicBezTo>
                  <a:pt x="282086" y="252412"/>
                  <a:pt x="284246" y="253258"/>
                  <a:pt x="285936" y="254948"/>
                </a:cubicBezTo>
                <a:cubicBezTo>
                  <a:pt x="287627" y="256638"/>
                  <a:pt x="288472" y="258798"/>
                  <a:pt x="288472" y="261427"/>
                </a:cubicBezTo>
                <a:lnTo>
                  <a:pt x="288472" y="423692"/>
                </a:lnTo>
                <a:cubicBezTo>
                  <a:pt x="288472" y="426322"/>
                  <a:pt x="287627" y="428481"/>
                  <a:pt x="285936" y="430172"/>
                </a:cubicBezTo>
                <a:cubicBezTo>
                  <a:pt x="284246" y="431862"/>
                  <a:pt x="282086" y="432707"/>
                  <a:pt x="279457" y="432707"/>
                </a:cubicBezTo>
                <a:lnTo>
                  <a:pt x="225368" y="432707"/>
                </a:lnTo>
                <a:cubicBezTo>
                  <a:pt x="222739" y="432707"/>
                  <a:pt x="220579" y="431862"/>
                  <a:pt x="218889" y="430172"/>
                </a:cubicBezTo>
                <a:cubicBezTo>
                  <a:pt x="217199" y="428481"/>
                  <a:pt x="216354" y="426322"/>
                  <a:pt x="216354" y="423692"/>
                </a:cubicBezTo>
                <a:lnTo>
                  <a:pt x="216354" y="261427"/>
                </a:lnTo>
                <a:cubicBezTo>
                  <a:pt x="216354" y="258798"/>
                  <a:pt x="217199" y="256638"/>
                  <a:pt x="218889" y="254948"/>
                </a:cubicBezTo>
                <a:cubicBezTo>
                  <a:pt x="220579" y="253258"/>
                  <a:pt x="222739" y="252412"/>
                  <a:pt x="225368" y="252412"/>
                </a:cubicBezTo>
                <a:close/>
                <a:moveTo>
                  <a:pt x="333545" y="144236"/>
                </a:moveTo>
                <a:lnTo>
                  <a:pt x="387633" y="144236"/>
                </a:lnTo>
                <a:cubicBezTo>
                  <a:pt x="390263" y="144236"/>
                  <a:pt x="392423" y="145081"/>
                  <a:pt x="394113" y="146771"/>
                </a:cubicBezTo>
                <a:cubicBezTo>
                  <a:pt x="395803" y="148461"/>
                  <a:pt x="396648" y="150621"/>
                  <a:pt x="396648" y="153250"/>
                </a:cubicBezTo>
                <a:lnTo>
                  <a:pt x="396648" y="423692"/>
                </a:lnTo>
                <a:cubicBezTo>
                  <a:pt x="396648" y="426322"/>
                  <a:pt x="395803" y="428481"/>
                  <a:pt x="394113" y="430172"/>
                </a:cubicBezTo>
                <a:cubicBezTo>
                  <a:pt x="392423" y="431862"/>
                  <a:pt x="390263" y="432707"/>
                  <a:pt x="387633" y="432707"/>
                </a:cubicBezTo>
                <a:lnTo>
                  <a:pt x="333545" y="432707"/>
                </a:lnTo>
                <a:cubicBezTo>
                  <a:pt x="330916" y="432707"/>
                  <a:pt x="328756" y="431862"/>
                  <a:pt x="327066" y="430172"/>
                </a:cubicBezTo>
                <a:cubicBezTo>
                  <a:pt x="325376" y="428481"/>
                  <a:pt x="324530" y="426322"/>
                  <a:pt x="324530" y="423692"/>
                </a:cubicBezTo>
                <a:lnTo>
                  <a:pt x="324530" y="153250"/>
                </a:lnTo>
                <a:cubicBezTo>
                  <a:pt x="324530" y="150621"/>
                  <a:pt x="325376" y="148461"/>
                  <a:pt x="327066" y="146771"/>
                </a:cubicBezTo>
                <a:cubicBezTo>
                  <a:pt x="328756" y="145081"/>
                  <a:pt x="330916" y="144236"/>
                  <a:pt x="333545" y="144236"/>
                </a:cubicBezTo>
                <a:close/>
                <a:moveTo>
                  <a:pt x="441722" y="0"/>
                </a:moveTo>
                <a:lnTo>
                  <a:pt x="495810" y="0"/>
                </a:lnTo>
                <a:cubicBezTo>
                  <a:pt x="498440" y="0"/>
                  <a:pt x="500600" y="845"/>
                  <a:pt x="502290" y="2535"/>
                </a:cubicBezTo>
                <a:cubicBezTo>
                  <a:pt x="503980" y="4226"/>
                  <a:pt x="504825" y="6385"/>
                  <a:pt x="504825" y="9015"/>
                </a:cubicBezTo>
                <a:lnTo>
                  <a:pt x="504825" y="423692"/>
                </a:lnTo>
                <a:cubicBezTo>
                  <a:pt x="504825" y="426322"/>
                  <a:pt x="503980" y="428481"/>
                  <a:pt x="502290" y="430172"/>
                </a:cubicBezTo>
                <a:cubicBezTo>
                  <a:pt x="500600" y="431862"/>
                  <a:pt x="498440" y="432707"/>
                  <a:pt x="495810" y="432707"/>
                </a:cubicBezTo>
                <a:lnTo>
                  <a:pt x="441722" y="432707"/>
                </a:lnTo>
                <a:cubicBezTo>
                  <a:pt x="439093" y="432707"/>
                  <a:pt x="436933" y="431862"/>
                  <a:pt x="435243" y="430172"/>
                </a:cubicBezTo>
                <a:cubicBezTo>
                  <a:pt x="433552" y="428481"/>
                  <a:pt x="432707" y="426322"/>
                  <a:pt x="432707" y="423692"/>
                </a:cubicBezTo>
                <a:lnTo>
                  <a:pt x="432707" y="9015"/>
                </a:lnTo>
                <a:cubicBezTo>
                  <a:pt x="432707" y="6385"/>
                  <a:pt x="433552" y="4226"/>
                  <a:pt x="435243" y="2535"/>
                </a:cubicBezTo>
                <a:cubicBezTo>
                  <a:pt x="436933" y="845"/>
                  <a:pt x="439093" y="0"/>
                  <a:pt x="441722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35" name="TextBox 134"/>
          <p:cNvSpPr txBox="1"/>
          <p:nvPr/>
        </p:nvSpPr>
        <p:spPr>
          <a:xfrm>
            <a:off x="870574" y="1354218"/>
            <a:ext cx="2868468" cy="523220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bg1">
                    <a:lumMod val="65000"/>
                  </a:schemeClr>
                </a:solidFill>
              </a:rPr>
              <a:t>Lorem Ipsum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3864310" y="1354218"/>
            <a:ext cx="2868468" cy="523220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bg1">
                    <a:lumMod val="65000"/>
                  </a:schemeClr>
                </a:solidFill>
              </a:rPr>
              <a:t>Lorem Ipsum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6923409" y="1354218"/>
            <a:ext cx="2868468" cy="523220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bg1">
                    <a:lumMod val="65000"/>
                  </a:schemeClr>
                </a:solidFill>
              </a:rPr>
              <a:t>Lorem Ipsum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2367441" y="4999598"/>
            <a:ext cx="2868468" cy="523220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bg1">
                    <a:lumMod val="65000"/>
                  </a:schemeClr>
                </a:solidFill>
              </a:rPr>
              <a:t>Lorem Ipsum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5426387" y="4999598"/>
            <a:ext cx="2868468" cy="523220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bg1">
                    <a:lumMod val="65000"/>
                  </a:schemeClr>
                </a:solidFill>
              </a:rPr>
              <a:t>Lorem Ipsum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8485332" y="4999598"/>
            <a:ext cx="2868468" cy="523220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bg1">
                    <a:lumMod val="65000"/>
                  </a:schemeClr>
                </a:solidFill>
              </a:rPr>
              <a:t>Lorem Ipsum</a:t>
            </a:r>
          </a:p>
        </p:txBody>
      </p:sp>
    </p:spTree>
    <p:extLst>
      <p:ext uri="{BB962C8B-B14F-4D97-AF65-F5344CB8AC3E}">
        <p14:creationId xmlns:p14="http://schemas.microsoft.com/office/powerpoint/2010/main" val="2733283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999800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7385</TotalTime>
  <Words>82</Words>
  <PresentationFormat>Widescreen</PresentationFormat>
  <Paragraphs>32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Open Sans</vt:lpstr>
      <vt:lpstr>Template PresentationGo</vt:lpstr>
      <vt:lpstr>Template PresentationGo Dark</vt:lpstr>
      <vt:lpstr>Custom Design</vt:lpstr>
      <vt:lpstr>6-Step Process Diagram for PowerPoint</vt:lpstr>
      <vt:lpstr>6-Step Process Diagram for PowerPoint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 Step Process Diagram for PowerPoint</dc:title>
  <dc:creator>PresentationGo.com</dc:creator>
  <dc:description>© Copyright PresentationGo.com</dc:description>
  <dcterms:created xsi:type="dcterms:W3CDTF">2014-11-26T05:14:11Z</dcterms:created>
  <dcterms:modified xsi:type="dcterms:W3CDTF">2017-02-20T19:20:35Z</dcterms:modified>
</cp:coreProperties>
</file>