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3469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0362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541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5752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0550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975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6951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437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2874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72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829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E50C7-2C55-4068-9996-84E7AFD1EAE0}" type="datetimeFigureOut">
              <a:rPr lang="ar-SA" smtClean="0"/>
              <a:t>01/02/43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03702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5166476" y="3994066"/>
            <a:ext cx="5452134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أنا صديقتكم الضمة </a:t>
            </a:r>
          </a:p>
          <a:p>
            <a:pPr algn="ctr"/>
            <a:r>
              <a:rPr lang="ar-SA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اقف اعلى الحرف </a:t>
            </a:r>
          </a:p>
          <a:p>
            <a:pPr algn="ctr"/>
            <a:r>
              <a:rPr lang="ar-SA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واضم شفتي عند النطق بي</a:t>
            </a:r>
            <a:endParaRPr lang="ar-SA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9407716F-8AF8-425E-92FD-9F3EBC87B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9732" y="1381236"/>
            <a:ext cx="2541273" cy="2308324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E5507D64-A60E-4431-A951-8DE2DB94D3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0995" y="382139"/>
            <a:ext cx="4888230" cy="452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00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6999295" y="1356553"/>
            <a:ext cx="1446229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39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و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3644041" y="2055977"/>
            <a:ext cx="1829347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9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ي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3957" y="1733948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776" y="2055977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54020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تعليم الحروف العربية للأطفال بحركة الضم - تعليم القراءة بحركة الضم">
            <a:hlinkClick r:id="" action="ppaction://media"/>
            <a:extLst>
              <a:ext uri="{FF2B5EF4-FFF2-40B4-BE49-F238E27FC236}">
                <a16:creationId xmlns:a16="http://schemas.microsoft.com/office/drawing/2014/main" id="{B4A24223-2FFE-4067-9EE8-9F9D7C3F0F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60956" y="286304"/>
            <a:ext cx="8007658" cy="59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949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7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1878497" y="1351597"/>
            <a:ext cx="7085594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الضمـة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9407716F-8AF8-425E-92FD-9F3EBC87B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64091" y="1736877"/>
            <a:ext cx="2002623" cy="1819050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9910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892360" y="1202080"/>
            <a:ext cx="1141659" cy="53860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أ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5913120" y="1174534"/>
            <a:ext cx="2574744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7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ب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2933880" y="1174535"/>
            <a:ext cx="2574744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7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ت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19025" y="828692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3549" y="1817257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3902" y="1521601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23547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075233" y="1906168"/>
            <a:ext cx="2574744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7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ث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359112" y="1752236"/>
            <a:ext cx="195438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ج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493742" y="1752236"/>
            <a:ext cx="195438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ح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38048" y="1752236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0283" y="1987945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2467" y="1987944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2684766" y="1752236"/>
            <a:ext cx="195438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ح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8925" y="2094624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92079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639490" y="1906168"/>
            <a:ext cx="1446229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7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د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881674" y="2482226"/>
            <a:ext cx="1234633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ذ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736068" y="1906168"/>
            <a:ext cx="1510350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ر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38048" y="1752236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0283" y="1987945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2467" y="1987944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2791014" y="2094624"/>
            <a:ext cx="1510350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ز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8925" y="2094624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79587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759097" y="1906168"/>
            <a:ext cx="1446229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س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436223" y="2418832"/>
            <a:ext cx="177644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ش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355463" y="2337055"/>
            <a:ext cx="206498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ص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38048" y="1752236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0283" y="1987945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2467" y="1987944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2323958" y="2482226"/>
            <a:ext cx="206498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ض</a:t>
            </a:r>
            <a:endParaRPr lang="ar-SA" sz="1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8925" y="2094624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70896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752784" y="2418832"/>
            <a:ext cx="1446229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ط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704590" y="2482226"/>
            <a:ext cx="1298753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ظ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890185" y="2365629"/>
            <a:ext cx="114165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ع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38048" y="1752236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0283" y="1987945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2467" y="1987944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3075780" y="2697669"/>
            <a:ext cx="114165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غ</a:t>
            </a:r>
            <a:endParaRPr lang="ar-SA" sz="1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8925" y="2094624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87254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759097" y="2866888"/>
            <a:ext cx="1446229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ف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610013" y="2482226"/>
            <a:ext cx="1487908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ق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760377" y="2740801"/>
            <a:ext cx="1335623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ك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38048" y="1752236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0283" y="1987945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2467" y="1987944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3074177" y="2697669"/>
            <a:ext cx="1144865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</a:t>
            </a:r>
            <a:endParaRPr lang="ar-SA" sz="1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8925" y="2094624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07309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186441" y="1255969"/>
            <a:ext cx="1446229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39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م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5667650" y="2055977"/>
            <a:ext cx="1564852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9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ن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3104379" y="2246518"/>
            <a:ext cx="1887056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9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هـ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4933" y="1752236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6281" y="1952386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8182" y="2152536"/>
            <a:ext cx="1088328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57472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أحمر بنفسجي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40</Words>
  <Application>Microsoft Office PowerPoint</Application>
  <PresentationFormat>شاشة عريضة</PresentationFormat>
  <Paragraphs>32</Paragraphs>
  <Slides>11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العنود الجهني</dc:creator>
  <cp:lastModifiedBy>العنود الجهني</cp:lastModifiedBy>
  <cp:revision>2</cp:revision>
  <dcterms:created xsi:type="dcterms:W3CDTF">2021-09-05T20:05:35Z</dcterms:created>
  <dcterms:modified xsi:type="dcterms:W3CDTF">2021-09-07T23:50:32Z</dcterms:modified>
</cp:coreProperties>
</file>