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7" r:id="rId2"/>
    <p:sldId id="259" r:id="rId3"/>
    <p:sldId id="299" r:id="rId4"/>
    <p:sldId id="300" r:id="rId5"/>
    <p:sldId id="301" r:id="rId6"/>
    <p:sldId id="303" r:id="rId7"/>
    <p:sldId id="304" r:id="rId8"/>
    <p:sldId id="302" r:id="rId9"/>
    <p:sldId id="305" r:id="rId10"/>
    <p:sldId id="307" r:id="rId11"/>
    <p:sldId id="308" r:id="rId12"/>
    <p:sldId id="306" r:id="rId13"/>
    <p:sldId id="309" r:id="rId14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نمط متوسط 2 - تميي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 varScale="1">
        <p:scale>
          <a:sx n="66" d="100"/>
          <a:sy n="66" d="100"/>
        </p:scale>
        <p:origin x="-1476" y="-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7025118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71113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8542700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47992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9678699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632000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15713007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402818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824644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6089648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813056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87AC9D-D8A5-491D-ACBF-37EF4F786CF8}" type="datetimeFigureOut">
              <a:rPr lang="ar-SA" smtClean="0"/>
              <a:t>18/06/35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68D94B-81B1-4C47-923B-A52F0E34427B}" type="slidenum">
              <a:rPr lang="ar-SA" smtClean="0"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39433471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6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7" Type="http://schemas.openxmlformats.org/officeDocument/2006/relationships/image" Target="../media/image2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image" Target="../media/image23.png"/><Relationship Id="rId4" Type="http://schemas.openxmlformats.org/officeDocument/2006/relationships/image" Target="../media/image2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692696"/>
            <a:ext cx="7734300" cy="60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8099" y="1412776"/>
            <a:ext cx="7743825" cy="638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2333625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4289251"/>
            <a:ext cx="8077200" cy="2524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55778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07904" y="1602298"/>
            <a:ext cx="4923123" cy="240252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عنوان 1"/>
          <p:cNvSpPr txBox="1">
            <a:spLocks/>
          </p:cNvSpPr>
          <p:nvPr/>
        </p:nvSpPr>
        <p:spPr>
          <a:xfrm>
            <a:off x="3923928" y="177591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732386" y="1772816"/>
            <a:ext cx="31683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a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c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a c  cos  A</a:t>
            </a:r>
            <a:endParaRPr lang="ar-SA" sz="2200" b="1" baseline="50000" dirty="0"/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3926611" y="239186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735068" y="2435402"/>
            <a:ext cx="38693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5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4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( 5 ) ( 4 ) cos  96</a:t>
            </a:r>
            <a:r>
              <a:rPr lang="en-US" sz="2200" b="1" baseline="50000" dirty="0" smtClean="0"/>
              <a:t>o</a:t>
            </a:r>
            <a:endParaRPr lang="ar-SA" sz="2200" b="1" baseline="50000" dirty="0"/>
          </a:p>
        </p:txBody>
      </p:sp>
      <p:sp>
        <p:nvSpPr>
          <p:cNvPr id="37" name="عنوان 1"/>
          <p:cNvSpPr txBox="1">
            <a:spLocks/>
          </p:cNvSpPr>
          <p:nvPr/>
        </p:nvSpPr>
        <p:spPr>
          <a:xfrm>
            <a:off x="3923927" y="3004738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عنوان 1"/>
          <p:cNvSpPr txBox="1">
            <a:spLocks/>
          </p:cNvSpPr>
          <p:nvPr/>
        </p:nvSpPr>
        <p:spPr>
          <a:xfrm>
            <a:off x="4644008" y="303686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45,2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عنوان 1"/>
          <p:cNvSpPr txBox="1">
            <a:spLocks/>
          </p:cNvSpPr>
          <p:nvPr/>
        </p:nvSpPr>
        <p:spPr>
          <a:xfrm>
            <a:off x="3963138" y="3496787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611211" y="3528911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6,7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4526571" y="4077072"/>
            <a:ext cx="4104000" cy="2402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381022" y="4077072"/>
            <a:ext cx="4104000" cy="1201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51" name="مجموعة 50"/>
          <p:cNvGrpSpPr/>
          <p:nvPr/>
        </p:nvGrpSpPr>
        <p:grpSpPr>
          <a:xfrm>
            <a:off x="4975020" y="4192622"/>
            <a:ext cx="2415510" cy="715244"/>
            <a:chOff x="5543104" y="4326766"/>
            <a:chExt cx="2415510" cy="715244"/>
          </a:xfrm>
        </p:grpSpPr>
        <p:grpSp>
          <p:nvGrpSpPr>
            <p:cNvPr id="52" name="مجموعة 26"/>
            <p:cNvGrpSpPr/>
            <p:nvPr/>
          </p:nvGrpSpPr>
          <p:grpSpPr>
            <a:xfrm>
              <a:off x="5543104" y="4326766"/>
              <a:ext cx="1133326" cy="690623"/>
              <a:chOff x="4379108" y="3728476"/>
              <a:chExt cx="1133326" cy="690623"/>
            </a:xfrm>
          </p:grpSpPr>
          <p:cxnSp>
            <p:nvCxnSpPr>
              <p:cNvPr id="58" name="رابط مستقيم 5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مربع نص 58"/>
              <p:cNvSpPr txBox="1"/>
              <p:nvPr/>
            </p:nvSpPr>
            <p:spPr>
              <a:xfrm>
                <a:off x="4379108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A</a:t>
                </a:r>
                <a:endParaRPr lang="ar-SA" sz="2000" b="1" baseline="50000" dirty="0"/>
              </a:p>
            </p:txBody>
          </p:sp>
          <p:sp>
            <p:nvSpPr>
              <p:cNvPr id="60" name="مربع نص 59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5</a:t>
                </a:r>
                <a:endParaRPr lang="ar-SA" sz="2000" b="1" dirty="0"/>
              </a:p>
            </p:txBody>
          </p:sp>
        </p:grpSp>
        <p:sp>
          <p:nvSpPr>
            <p:cNvPr id="53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4" name="مجموعة 34"/>
            <p:cNvGrpSpPr/>
            <p:nvPr/>
          </p:nvGrpSpPr>
          <p:grpSpPr>
            <a:xfrm>
              <a:off x="6825288" y="4329798"/>
              <a:ext cx="1133326" cy="705137"/>
              <a:chOff x="4408136" y="3728476"/>
              <a:chExt cx="1133326" cy="705137"/>
            </a:xfrm>
          </p:grpSpPr>
          <p:cxnSp>
            <p:nvCxnSpPr>
              <p:cNvPr id="55" name="رابط مستقيم 5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مربع نص 55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96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7" name="مربع نص 56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6,7</a:t>
                </a:r>
                <a:endParaRPr lang="ar-SA" sz="2000" b="1" dirty="0"/>
              </a:p>
            </p:txBody>
          </p:sp>
        </p:grpSp>
      </p:grpSp>
      <p:sp>
        <p:nvSpPr>
          <p:cNvPr id="61" name="عنوان 1"/>
          <p:cNvSpPr txBox="1">
            <a:spLocks/>
          </p:cNvSpPr>
          <p:nvPr/>
        </p:nvSpPr>
        <p:spPr>
          <a:xfrm>
            <a:off x="4611211" y="5040688"/>
            <a:ext cx="1026701" cy="39717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A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6" name="عنوان 1"/>
          <p:cNvSpPr txBox="1">
            <a:spLocks/>
          </p:cNvSpPr>
          <p:nvPr/>
        </p:nvSpPr>
        <p:spPr>
          <a:xfrm>
            <a:off x="4993209" y="5826506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7" name="عنوان 1"/>
          <p:cNvSpPr txBox="1">
            <a:spLocks/>
          </p:cNvSpPr>
          <p:nvPr/>
        </p:nvSpPr>
        <p:spPr>
          <a:xfrm>
            <a:off x="7135268" y="5824338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48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2" name="عنوان 1"/>
          <p:cNvSpPr txBox="1">
            <a:spLocks/>
          </p:cNvSpPr>
          <p:nvPr/>
        </p:nvSpPr>
        <p:spPr>
          <a:xfrm>
            <a:off x="1324230" y="4456186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( 96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+ 48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3" name="عنوان 1"/>
          <p:cNvSpPr txBox="1">
            <a:spLocks/>
          </p:cNvSpPr>
          <p:nvPr/>
        </p:nvSpPr>
        <p:spPr>
          <a:xfrm>
            <a:off x="3753122" y="4457222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4" name="مستطيل 73"/>
          <p:cNvSpPr/>
          <p:nvPr/>
        </p:nvSpPr>
        <p:spPr>
          <a:xfrm>
            <a:off x="381022" y="5280539"/>
            <a:ext cx="4104000" cy="120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عنوان 1"/>
          <p:cNvSpPr txBox="1">
            <a:spLocks/>
          </p:cNvSpPr>
          <p:nvPr/>
        </p:nvSpPr>
        <p:spPr>
          <a:xfrm>
            <a:off x="482058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6,7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" name="عنوان 1"/>
          <p:cNvSpPr txBox="1">
            <a:spLocks/>
          </p:cNvSpPr>
          <p:nvPr/>
        </p:nvSpPr>
        <p:spPr>
          <a:xfrm>
            <a:off x="1800390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A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7" name="عنوان 1"/>
          <p:cNvSpPr txBox="1">
            <a:spLocks/>
          </p:cNvSpPr>
          <p:nvPr/>
        </p:nvSpPr>
        <p:spPr>
          <a:xfrm>
            <a:off x="3117556" y="5645635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395536" y="4472868"/>
            <a:ext cx="1272502" cy="413410"/>
            <a:chOff x="395536" y="4472868"/>
            <a:chExt cx="1272502" cy="413410"/>
          </a:xfrm>
        </p:grpSpPr>
        <p:grpSp>
          <p:nvGrpSpPr>
            <p:cNvPr id="68" name="مجموعة 22"/>
            <p:cNvGrpSpPr/>
            <p:nvPr/>
          </p:nvGrpSpPr>
          <p:grpSpPr>
            <a:xfrm>
              <a:off x="395536" y="4472868"/>
              <a:ext cx="1272502" cy="413410"/>
              <a:chOff x="4071934" y="3274910"/>
              <a:chExt cx="1272502" cy="413410"/>
            </a:xfrm>
          </p:grpSpPr>
          <p:sp>
            <p:nvSpPr>
              <p:cNvPr id="70" name="عنوان 1"/>
              <p:cNvSpPr txBox="1">
                <a:spLocks/>
              </p:cNvSpPr>
              <p:nvPr/>
            </p:nvSpPr>
            <p:spPr>
              <a:xfrm>
                <a:off x="4071934" y="3287256"/>
                <a:ext cx="543322" cy="40106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m 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71" name="عنوان 1"/>
              <p:cNvSpPr txBox="1">
                <a:spLocks/>
              </p:cNvSpPr>
              <p:nvPr/>
            </p:nvSpPr>
            <p:spPr>
              <a:xfrm>
                <a:off x="4659084" y="3274910"/>
                <a:ext cx="685352" cy="39889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C  =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</p:grpSp>
        <p:grpSp>
          <p:nvGrpSpPr>
            <p:cNvPr id="13" name="مجموعة 12"/>
            <p:cNvGrpSpPr/>
            <p:nvPr/>
          </p:nvGrpSpPr>
          <p:grpSpPr>
            <a:xfrm>
              <a:off x="825424" y="4599379"/>
              <a:ext cx="207204" cy="141999"/>
              <a:chOff x="10620620" y="3497989"/>
              <a:chExt cx="347394" cy="184515"/>
            </a:xfrm>
          </p:grpSpPr>
          <p:cxnSp>
            <p:nvCxnSpPr>
              <p:cNvPr id="7" name="رابط مستقيم 6"/>
              <p:cNvCxnSpPr/>
              <p:nvPr/>
            </p:nvCxnSpPr>
            <p:spPr>
              <a:xfrm flipH="1">
                <a:off x="10644012" y="3682504"/>
                <a:ext cx="3240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رابط مستقيم 77"/>
              <p:cNvCxnSpPr/>
              <p:nvPr/>
            </p:nvCxnSpPr>
            <p:spPr>
              <a:xfrm rot="20280000" flipH="1">
                <a:off x="10620620" y="3497989"/>
                <a:ext cx="324001" cy="1403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عنوان 1"/>
          <p:cNvSpPr txBox="1">
            <a:spLocks/>
          </p:cNvSpPr>
          <p:nvPr/>
        </p:nvSpPr>
        <p:spPr>
          <a:xfrm>
            <a:off x="5580112" y="5805264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0,7422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5598914" y="4880620"/>
            <a:ext cx="1493366" cy="715289"/>
            <a:chOff x="5598914" y="4880620"/>
            <a:chExt cx="1493366" cy="715289"/>
          </a:xfrm>
        </p:grpSpPr>
        <p:grpSp>
          <p:nvGrpSpPr>
            <p:cNvPr id="62" name="مجموعة 61"/>
            <p:cNvGrpSpPr/>
            <p:nvPr/>
          </p:nvGrpSpPr>
          <p:grpSpPr>
            <a:xfrm>
              <a:off x="5598914" y="4880620"/>
              <a:ext cx="1133326" cy="715289"/>
              <a:chOff x="4408136" y="3724934"/>
              <a:chExt cx="1133326" cy="715289"/>
            </a:xfrm>
          </p:grpSpPr>
          <p:cxnSp>
            <p:nvCxnSpPr>
              <p:cNvPr id="63" name="رابط مستقيم 62"/>
              <p:cNvCxnSpPr/>
              <p:nvPr/>
            </p:nvCxnSpPr>
            <p:spPr>
              <a:xfrm rot="10800000">
                <a:off x="4543969" y="4088934"/>
                <a:ext cx="864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مربع نص 63"/>
              <p:cNvSpPr txBox="1"/>
              <p:nvPr/>
            </p:nvSpPr>
            <p:spPr>
              <a:xfrm>
                <a:off x="4408136" y="372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5 sin 96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5" name="مربع نص 64"/>
              <p:cNvSpPr txBox="1"/>
              <p:nvPr/>
            </p:nvSpPr>
            <p:spPr>
              <a:xfrm>
                <a:off x="4440864" y="4040113"/>
                <a:ext cx="107157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6,7</a:t>
                </a:r>
                <a:endParaRPr lang="ar-SA" sz="2000" b="1" baseline="50000" dirty="0"/>
              </a:p>
            </p:txBody>
          </p:sp>
        </p:grpSp>
        <p:sp>
          <p:nvSpPr>
            <p:cNvPr id="80" name="عنوان 1"/>
            <p:cNvSpPr txBox="1">
              <a:spLocks/>
            </p:cNvSpPr>
            <p:nvPr/>
          </p:nvSpPr>
          <p:spPr>
            <a:xfrm>
              <a:off x="6753734" y="5039586"/>
              <a:ext cx="338546" cy="36433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rtl="0">
                <a:spcBef>
                  <a:spcPct val="0"/>
                </a:spcBef>
              </a:pPr>
              <a:r>
                <a:rPr lang="en-US" sz="2000" b="1" dirty="0" smtClean="0">
                  <a:latin typeface="+mj-lt"/>
                  <a:ea typeface="+mj-ea"/>
                  <a:cs typeface="+mj-cs"/>
                </a:rPr>
                <a:t>≈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عنوان 1"/>
          <p:cNvSpPr txBox="1">
            <a:spLocks/>
          </p:cNvSpPr>
          <p:nvPr/>
        </p:nvSpPr>
        <p:spPr>
          <a:xfrm>
            <a:off x="7041766" y="5027690"/>
            <a:ext cx="1130634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0,7422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0530" y="764704"/>
            <a:ext cx="159189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7380" y="2060271"/>
            <a:ext cx="1714500" cy="1266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شكل بيضاوي 15"/>
          <p:cNvSpPr/>
          <p:nvPr/>
        </p:nvSpPr>
        <p:spPr>
          <a:xfrm>
            <a:off x="2400630" y="2660756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شكل بيضاوي 81"/>
          <p:cNvSpPr/>
          <p:nvPr/>
        </p:nvSpPr>
        <p:spPr>
          <a:xfrm>
            <a:off x="1653524" y="2996952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3183739" y="2225683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4" name="مربع نص 83"/>
          <p:cNvSpPr txBox="1"/>
          <p:nvPr/>
        </p:nvSpPr>
        <p:spPr>
          <a:xfrm>
            <a:off x="179512" y="2012647"/>
            <a:ext cx="1361312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قانون جيوب التمام .</a:t>
            </a:r>
          </a:p>
          <a:p>
            <a:r>
              <a:rPr lang="ar-SA" b="1" dirty="0" smtClean="0"/>
              <a:t>طولي ضلعين وقياس زاوية محصورة بينهما</a:t>
            </a:r>
            <a:endParaRPr lang="ar-SA" b="1" dirty="0"/>
          </a:p>
        </p:txBody>
      </p:sp>
      <p:grpSp>
        <p:nvGrpSpPr>
          <p:cNvPr id="85" name="مجموعة 84"/>
          <p:cNvGrpSpPr/>
          <p:nvPr/>
        </p:nvGrpSpPr>
        <p:grpSpPr>
          <a:xfrm>
            <a:off x="230088" y="692696"/>
            <a:ext cx="6934200" cy="696975"/>
            <a:chOff x="780064" y="5383499"/>
            <a:chExt cx="6934200" cy="696975"/>
          </a:xfrm>
        </p:grpSpPr>
        <p:pic>
          <p:nvPicPr>
            <p:cNvPr id="86" name="Picture 2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389" y="5383499"/>
              <a:ext cx="6619875" cy="31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7" name="Picture 3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064" y="5775674"/>
              <a:ext cx="69342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977088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3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0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  <p:bldP spid="36" grpId="0"/>
      <p:bldP spid="32" grpId="0"/>
      <p:bldP spid="35" grpId="0"/>
      <p:bldP spid="37" grpId="0"/>
      <p:bldP spid="44" grpId="0"/>
      <p:bldP spid="45" grpId="0"/>
      <p:bldP spid="47" grpId="0"/>
      <p:bldP spid="49" grpId="0" animBg="1"/>
      <p:bldP spid="50" grpId="0" animBg="1"/>
      <p:bldP spid="61" grpId="0"/>
      <p:bldP spid="66" grpId="0"/>
      <p:bldP spid="67" grpId="0"/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9" grpId="0"/>
      <p:bldP spid="81" grpId="0"/>
      <p:bldP spid="16" grpId="0" animBg="1"/>
      <p:bldP spid="82" grpId="0" animBg="1"/>
      <p:bldP spid="83" grpId="0" animBg="1"/>
      <p:bldP spid="8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07904" y="1602298"/>
            <a:ext cx="4923123" cy="240252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عنوان 1"/>
          <p:cNvSpPr txBox="1">
            <a:spLocks/>
          </p:cNvSpPr>
          <p:nvPr/>
        </p:nvSpPr>
        <p:spPr>
          <a:xfrm>
            <a:off x="3923928" y="177591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732386" y="1772816"/>
            <a:ext cx="31683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s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t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s t  cos  R</a:t>
            </a:r>
            <a:endParaRPr lang="ar-SA" sz="2200" b="1" baseline="50000" dirty="0"/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3926611" y="239186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735068" y="2435402"/>
            <a:ext cx="38693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16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9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( 16 ) ( 9 ) cos  35</a:t>
            </a:r>
            <a:r>
              <a:rPr lang="en-US" sz="2200" b="1" baseline="50000" dirty="0" smtClean="0"/>
              <a:t>o</a:t>
            </a:r>
            <a:endParaRPr lang="ar-SA" sz="2200" b="1" baseline="50000" dirty="0"/>
          </a:p>
        </p:txBody>
      </p:sp>
      <p:sp>
        <p:nvSpPr>
          <p:cNvPr id="37" name="عنوان 1"/>
          <p:cNvSpPr txBox="1">
            <a:spLocks/>
          </p:cNvSpPr>
          <p:nvPr/>
        </p:nvSpPr>
        <p:spPr>
          <a:xfrm>
            <a:off x="3923927" y="3004738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عنوان 1"/>
          <p:cNvSpPr txBox="1">
            <a:spLocks/>
          </p:cNvSpPr>
          <p:nvPr/>
        </p:nvSpPr>
        <p:spPr>
          <a:xfrm>
            <a:off x="4644008" y="303686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101,1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عنوان 1"/>
          <p:cNvSpPr txBox="1">
            <a:spLocks/>
          </p:cNvSpPr>
          <p:nvPr/>
        </p:nvSpPr>
        <p:spPr>
          <a:xfrm>
            <a:off x="3977652" y="3496787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r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611211" y="3528911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10,1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4526571" y="4077072"/>
            <a:ext cx="4104000" cy="2402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381022" y="4077072"/>
            <a:ext cx="4104000" cy="1201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51" name="مجموعة 50"/>
          <p:cNvGrpSpPr/>
          <p:nvPr/>
        </p:nvGrpSpPr>
        <p:grpSpPr>
          <a:xfrm>
            <a:off x="4975020" y="4192622"/>
            <a:ext cx="2415510" cy="715244"/>
            <a:chOff x="5543104" y="4326766"/>
            <a:chExt cx="2415510" cy="715244"/>
          </a:xfrm>
        </p:grpSpPr>
        <p:grpSp>
          <p:nvGrpSpPr>
            <p:cNvPr id="52" name="مجموعة 26"/>
            <p:cNvGrpSpPr/>
            <p:nvPr/>
          </p:nvGrpSpPr>
          <p:grpSpPr>
            <a:xfrm>
              <a:off x="5543104" y="4326766"/>
              <a:ext cx="1133326" cy="690623"/>
              <a:chOff x="4379108" y="3728476"/>
              <a:chExt cx="1133326" cy="690623"/>
            </a:xfrm>
          </p:grpSpPr>
          <p:cxnSp>
            <p:nvCxnSpPr>
              <p:cNvPr id="58" name="رابط مستقيم 5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مربع نص 58"/>
              <p:cNvSpPr txBox="1"/>
              <p:nvPr/>
            </p:nvSpPr>
            <p:spPr>
              <a:xfrm>
                <a:off x="4379108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T</a:t>
                </a:r>
                <a:endParaRPr lang="ar-SA" sz="2000" b="1" baseline="50000" dirty="0"/>
              </a:p>
            </p:txBody>
          </p:sp>
          <p:sp>
            <p:nvSpPr>
              <p:cNvPr id="60" name="مربع نص 59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</a:t>
                </a:r>
                <a:endParaRPr lang="ar-SA" sz="2000" b="1" dirty="0"/>
              </a:p>
            </p:txBody>
          </p:sp>
        </p:grpSp>
        <p:sp>
          <p:nvSpPr>
            <p:cNvPr id="53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4" name="مجموعة 34"/>
            <p:cNvGrpSpPr/>
            <p:nvPr/>
          </p:nvGrpSpPr>
          <p:grpSpPr>
            <a:xfrm>
              <a:off x="6825288" y="4329798"/>
              <a:ext cx="1133326" cy="705137"/>
              <a:chOff x="4408136" y="3728476"/>
              <a:chExt cx="1133326" cy="705137"/>
            </a:xfrm>
          </p:grpSpPr>
          <p:cxnSp>
            <p:nvCxnSpPr>
              <p:cNvPr id="55" name="رابط مستقيم 5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مربع نص 55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7" name="مربع نص 56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10,1</a:t>
                </a:r>
                <a:endParaRPr lang="ar-SA" sz="2000" b="1" dirty="0"/>
              </a:p>
            </p:txBody>
          </p:sp>
        </p:grpSp>
      </p:grpSp>
      <p:sp>
        <p:nvSpPr>
          <p:cNvPr id="61" name="عنوان 1"/>
          <p:cNvSpPr txBox="1">
            <a:spLocks/>
          </p:cNvSpPr>
          <p:nvPr/>
        </p:nvSpPr>
        <p:spPr>
          <a:xfrm>
            <a:off x="4611211" y="5040688"/>
            <a:ext cx="1026701" cy="39717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T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6" name="عنوان 1"/>
          <p:cNvSpPr txBox="1">
            <a:spLocks/>
          </p:cNvSpPr>
          <p:nvPr/>
        </p:nvSpPr>
        <p:spPr>
          <a:xfrm>
            <a:off x="4993209" y="5826506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T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7" name="عنوان 1"/>
          <p:cNvSpPr txBox="1">
            <a:spLocks/>
          </p:cNvSpPr>
          <p:nvPr/>
        </p:nvSpPr>
        <p:spPr>
          <a:xfrm>
            <a:off x="7135268" y="5824338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31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2" name="عنوان 1"/>
          <p:cNvSpPr txBox="1">
            <a:spLocks/>
          </p:cNvSpPr>
          <p:nvPr/>
        </p:nvSpPr>
        <p:spPr>
          <a:xfrm>
            <a:off x="1324230" y="4456186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+  31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3" name="عنوان 1"/>
          <p:cNvSpPr txBox="1">
            <a:spLocks/>
          </p:cNvSpPr>
          <p:nvPr/>
        </p:nvSpPr>
        <p:spPr>
          <a:xfrm>
            <a:off x="3753122" y="4457222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114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4" name="مستطيل 73"/>
          <p:cNvSpPr/>
          <p:nvPr/>
        </p:nvSpPr>
        <p:spPr>
          <a:xfrm>
            <a:off x="381022" y="5280539"/>
            <a:ext cx="4104000" cy="120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عنوان 1"/>
          <p:cNvSpPr txBox="1">
            <a:spLocks/>
          </p:cNvSpPr>
          <p:nvPr/>
        </p:nvSpPr>
        <p:spPr>
          <a:xfrm>
            <a:off x="482058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r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10,1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" name="عنوان 1"/>
          <p:cNvSpPr txBox="1">
            <a:spLocks/>
          </p:cNvSpPr>
          <p:nvPr/>
        </p:nvSpPr>
        <p:spPr>
          <a:xfrm>
            <a:off x="1800390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T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7" name="عنوان 1"/>
          <p:cNvSpPr txBox="1">
            <a:spLocks/>
          </p:cNvSpPr>
          <p:nvPr/>
        </p:nvSpPr>
        <p:spPr>
          <a:xfrm>
            <a:off x="3117556" y="5645635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S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114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395536" y="4472868"/>
            <a:ext cx="1272502" cy="413410"/>
            <a:chOff x="395536" y="4472868"/>
            <a:chExt cx="1272502" cy="413410"/>
          </a:xfrm>
        </p:grpSpPr>
        <p:grpSp>
          <p:nvGrpSpPr>
            <p:cNvPr id="68" name="مجموعة 22"/>
            <p:cNvGrpSpPr/>
            <p:nvPr/>
          </p:nvGrpSpPr>
          <p:grpSpPr>
            <a:xfrm>
              <a:off x="395536" y="4472868"/>
              <a:ext cx="1272502" cy="413410"/>
              <a:chOff x="4071934" y="3274910"/>
              <a:chExt cx="1272502" cy="413410"/>
            </a:xfrm>
          </p:grpSpPr>
          <p:sp>
            <p:nvSpPr>
              <p:cNvPr id="70" name="عنوان 1"/>
              <p:cNvSpPr txBox="1">
                <a:spLocks/>
              </p:cNvSpPr>
              <p:nvPr/>
            </p:nvSpPr>
            <p:spPr>
              <a:xfrm>
                <a:off x="4071934" y="3287256"/>
                <a:ext cx="543322" cy="40106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m 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71" name="عنوان 1"/>
              <p:cNvSpPr txBox="1">
                <a:spLocks/>
              </p:cNvSpPr>
              <p:nvPr/>
            </p:nvSpPr>
            <p:spPr>
              <a:xfrm>
                <a:off x="4659084" y="3274910"/>
                <a:ext cx="685352" cy="39889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S  =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</p:grpSp>
        <p:grpSp>
          <p:nvGrpSpPr>
            <p:cNvPr id="13" name="مجموعة 12"/>
            <p:cNvGrpSpPr/>
            <p:nvPr/>
          </p:nvGrpSpPr>
          <p:grpSpPr>
            <a:xfrm>
              <a:off x="825424" y="4599379"/>
              <a:ext cx="207204" cy="141999"/>
              <a:chOff x="10620620" y="3497989"/>
              <a:chExt cx="347394" cy="184515"/>
            </a:xfrm>
          </p:grpSpPr>
          <p:cxnSp>
            <p:nvCxnSpPr>
              <p:cNvPr id="7" name="رابط مستقيم 6"/>
              <p:cNvCxnSpPr/>
              <p:nvPr/>
            </p:nvCxnSpPr>
            <p:spPr>
              <a:xfrm flipH="1">
                <a:off x="10644012" y="3682504"/>
                <a:ext cx="3240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رابط مستقيم 77"/>
              <p:cNvCxnSpPr/>
              <p:nvPr/>
            </p:nvCxnSpPr>
            <p:spPr>
              <a:xfrm rot="20280000" flipH="1">
                <a:off x="10620620" y="3497989"/>
                <a:ext cx="324001" cy="1403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عنوان 1"/>
          <p:cNvSpPr txBox="1">
            <a:spLocks/>
          </p:cNvSpPr>
          <p:nvPr/>
        </p:nvSpPr>
        <p:spPr>
          <a:xfrm>
            <a:off x="5580112" y="5805264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0,5111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5598914" y="4880620"/>
            <a:ext cx="1493366" cy="715289"/>
            <a:chOff x="5598914" y="4880620"/>
            <a:chExt cx="1493366" cy="715289"/>
          </a:xfrm>
        </p:grpSpPr>
        <p:grpSp>
          <p:nvGrpSpPr>
            <p:cNvPr id="62" name="مجموعة 61"/>
            <p:cNvGrpSpPr/>
            <p:nvPr/>
          </p:nvGrpSpPr>
          <p:grpSpPr>
            <a:xfrm>
              <a:off x="5598914" y="4880620"/>
              <a:ext cx="1133326" cy="715289"/>
              <a:chOff x="4408136" y="3724934"/>
              <a:chExt cx="1133326" cy="715289"/>
            </a:xfrm>
          </p:grpSpPr>
          <p:cxnSp>
            <p:nvCxnSpPr>
              <p:cNvPr id="63" name="رابط مستقيم 62"/>
              <p:cNvCxnSpPr/>
              <p:nvPr/>
            </p:nvCxnSpPr>
            <p:spPr>
              <a:xfrm rot="10800000">
                <a:off x="4543969" y="4088934"/>
                <a:ext cx="864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مربع نص 63"/>
              <p:cNvSpPr txBox="1"/>
              <p:nvPr/>
            </p:nvSpPr>
            <p:spPr>
              <a:xfrm>
                <a:off x="4408136" y="372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 sin 35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5" name="مربع نص 64"/>
              <p:cNvSpPr txBox="1"/>
              <p:nvPr/>
            </p:nvSpPr>
            <p:spPr>
              <a:xfrm>
                <a:off x="4440864" y="4040113"/>
                <a:ext cx="107157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10,1</a:t>
                </a:r>
                <a:endParaRPr lang="ar-SA" sz="2000" b="1" baseline="50000" dirty="0"/>
              </a:p>
            </p:txBody>
          </p:sp>
        </p:grpSp>
        <p:sp>
          <p:nvSpPr>
            <p:cNvPr id="80" name="عنوان 1"/>
            <p:cNvSpPr txBox="1">
              <a:spLocks/>
            </p:cNvSpPr>
            <p:nvPr/>
          </p:nvSpPr>
          <p:spPr>
            <a:xfrm>
              <a:off x="6753734" y="5039586"/>
              <a:ext cx="338546" cy="36433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rtl="0">
                <a:spcBef>
                  <a:spcPct val="0"/>
                </a:spcBef>
              </a:pPr>
              <a:r>
                <a:rPr lang="en-US" sz="2000" b="1" dirty="0" smtClean="0">
                  <a:latin typeface="+mj-lt"/>
                  <a:ea typeface="+mj-ea"/>
                  <a:cs typeface="+mj-cs"/>
                </a:rPr>
                <a:t>≈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عنوان 1"/>
          <p:cNvSpPr txBox="1">
            <a:spLocks/>
          </p:cNvSpPr>
          <p:nvPr/>
        </p:nvSpPr>
        <p:spPr>
          <a:xfrm>
            <a:off x="7041766" y="5027690"/>
            <a:ext cx="1130634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0,5111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94624" y="764704"/>
            <a:ext cx="1687798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شكل بيضاوي 15"/>
          <p:cNvSpPr/>
          <p:nvPr/>
        </p:nvSpPr>
        <p:spPr>
          <a:xfrm>
            <a:off x="2797737" y="3423878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شكل بيضاوي 81"/>
          <p:cNvSpPr/>
          <p:nvPr/>
        </p:nvSpPr>
        <p:spPr>
          <a:xfrm>
            <a:off x="3185758" y="1751967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3059142" y="2745195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4" name="مربع نص 83"/>
          <p:cNvSpPr txBox="1"/>
          <p:nvPr/>
        </p:nvSpPr>
        <p:spPr>
          <a:xfrm>
            <a:off x="186352" y="1628800"/>
            <a:ext cx="1361312" cy="1477328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قانون جيوب التمام .</a:t>
            </a:r>
          </a:p>
          <a:p>
            <a:r>
              <a:rPr lang="ar-SA" b="1" dirty="0" smtClean="0"/>
              <a:t>طولي ضلعين وقياس زاوية محصورة بينهما</a:t>
            </a:r>
            <a:endParaRPr lang="ar-SA" b="1" dirty="0"/>
          </a:p>
        </p:txBody>
      </p:sp>
      <p:grpSp>
        <p:nvGrpSpPr>
          <p:cNvPr id="85" name="مجموعة 84"/>
          <p:cNvGrpSpPr/>
          <p:nvPr/>
        </p:nvGrpSpPr>
        <p:grpSpPr>
          <a:xfrm>
            <a:off x="230088" y="692696"/>
            <a:ext cx="6934200" cy="638919"/>
            <a:chOff x="780064" y="5383499"/>
            <a:chExt cx="6934200" cy="638919"/>
          </a:xfrm>
        </p:grpSpPr>
        <p:pic>
          <p:nvPicPr>
            <p:cNvPr id="8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389" y="5383499"/>
              <a:ext cx="6619875" cy="31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7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064" y="5717618"/>
              <a:ext cx="69342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795052"/>
            <a:ext cx="5214855" cy="43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111" name="مجموعة 110"/>
          <p:cNvGrpSpPr/>
          <p:nvPr/>
        </p:nvGrpSpPr>
        <p:grpSpPr>
          <a:xfrm>
            <a:off x="755576" y="1749316"/>
            <a:ext cx="2925183" cy="2233946"/>
            <a:chOff x="5850760" y="3735733"/>
            <a:chExt cx="2925183" cy="2233946"/>
          </a:xfrm>
        </p:grpSpPr>
        <p:grpSp>
          <p:nvGrpSpPr>
            <p:cNvPr id="112" name="مجموعة 111"/>
            <p:cNvGrpSpPr/>
            <p:nvPr/>
          </p:nvGrpSpPr>
          <p:grpSpPr>
            <a:xfrm>
              <a:off x="6271322" y="4075962"/>
              <a:ext cx="2236704" cy="1531681"/>
              <a:chOff x="6271322" y="4075962"/>
              <a:chExt cx="2236704" cy="1531681"/>
            </a:xfrm>
          </p:grpSpPr>
          <p:cxnSp>
            <p:nvCxnSpPr>
              <p:cNvPr id="120" name="رابط مستقيم 119"/>
              <p:cNvCxnSpPr/>
              <p:nvPr/>
            </p:nvCxnSpPr>
            <p:spPr>
              <a:xfrm flipH="1">
                <a:off x="6271322" y="5589240"/>
                <a:ext cx="1692000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1" name="رابط مستقيم 120"/>
              <p:cNvCxnSpPr/>
              <p:nvPr/>
            </p:nvCxnSpPr>
            <p:spPr>
              <a:xfrm flipH="1">
                <a:off x="6271322" y="4075962"/>
                <a:ext cx="2236704" cy="1513278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22" name="رابط مستقيم 121"/>
              <p:cNvCxnSpPr/>
              <p:nvPr/>
            </p:nvCxnSpPr>
            <p:spPr>
              <a:xfrm flipV="1">
                <a:off x="7958436" y="4075962"/>
                <a:ext cx="549590" cy="1531681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3" name="مربع نص 112"/>
            <p:cNvSpPr txBox="1"/>
            <p:nvPr/>
          </p:nvSpPr>
          <p:spPr>
            <a:xfrm>
              <a:off x="8101012" y="4710599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r</a:t>
              </a:r>
              <a:endParaRPr lang="ar-SA" sz="2200" b="1" dirty="0"/>
            </a:p>
          </p:txBody>
        </p:sp>
        <p:sp>
          <p:nvSpPr>
            <p:cNvPr id="114" name="مربع نص 113"/>
            <p:cNvSpPr txBox="1"/>
            <p:nvPr/>
          </p:nvSpPr>
          <p:spPr>
            <a:xfrm>
              <a:off x="6955914" y="4479313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16</a:t>
              </a:r>
              <a:endParaRPr lang="ar-SA" sz="2200" b="1" dirty="0"/>
            </a:p>
          </p:txBody>
        </p:sp>
        <p:sp>
          <p:nvSpPr>
            <p:cNvPr id="115" name="مربع نص 114"/>
            <p:cNvSpPr txBox="1"/>
            <p:nvPr/>
          </p:nvSpPr>
          <p:spPr>
            <a:xfrm>
              <a:off x="5850760" y="540282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R</a:t>
              </a:r>
              <a:endParaRPr lang="ar-SA" sz="2200" b="1" dirty="0"/>
            </a:p>
          </p:txBody>
        </p:sp>
        <p:sp>
          <p:nvSpPr>
            <p:cNvPr id="116" name="مربع نص 115"/>
            <p:cNvSpPr txBox="1"/>
            <p:nvPr/>
          </p:nvSpPr>
          <p:spPr>
            <a:xfrm>
              <a:off x="8224913" y="3735733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T</a:t>
              </a:r>
              <a:endParaRPr lang="ar-SA" sz="2200" b="1" dirty="0"/>
            </a:p>
          </p:txBody>
        </p:sp>
        <p:sp>
          <p:nvSpPr>
            <p:cNvPr id="117" name="مربع نص 116"/>
            <p:cNvSpPr txBox="1"/>
            <p:nvPr/>
          </p:nvSpPr>
          <p:spPr>
            <a:xfrm>
              <a:off x="6934349" y="553879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9</a:t>
              </a:r>
              <a:endParaRPr lang="ar-SA" sz="2200" b="1" dirty="0"/>
            </a:p>
          </p:txBody>
        </p:sp>
        <p:sp>
          <p:nvSpPr>
            <p:cNvPr id="118" name="مربع نص 117"/>
            <p:cNvSpPr txBox="1"/>
            <p:nvPr/>
          </p:nvSpPr>
          <p:spPr>
            <a:xfrm>
              <a:off x="6461784" y="5257635"/>
              <a:ext cx="62059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35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119" name="مربع نص 118"/>
            <p:cNvSpPr txBox="1"/>
            <p:nvPr/>
          </p:nvSpPr>
          <p:spPr>
            <a:xfrm>
              <a:off x="7830926" y="5429518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S</a:t>
              </a:r>
              <a:endParaRPr lang="ar-SA" sz="2200" b="1" dirty="0"/>
            </a:p>
          </p:txBody>
        </p:sp>
      </p:grpSp>
    </p:spTree>
    <p:extLst>
      <p:ext uri="{BB962C8B-B14F-4D97-AF65-F5344CB8AC3E}">
        <p14:creationId xmlns:p14="http://schemas.microsoft.com/office/powerpoint/2010/main" val="39841202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5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8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1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6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7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1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2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8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9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  <p:bldP spid="36" grpId="0"/>
      <p:bldP spid="32" grpId="0"/>
      <p:bldP spid="35" grpId="0"/>
      <p:bldP spid="37" grpId="0"/>
      <p:bldP spid="44" grpId="0"/>
      <p:bldP spid="45" grpId="0"/>
      <p:bldP spid="47" grpId="0"/>
      <p:bldP spid="49" grpId="0" animBg="1"/>
      <p:bldP spid="50" grpId="0" animBg="1"/>
      <p:bldP spid="61" grpId="0"/>
      <p:bldP spid="66" grpId="0"/>
      <p:bldP spid="67" grpId="0"/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9" grpId="0"/>
      <p:bldP spid="81" grpId="0"/>
      <p:bldP spid="16" grpId="0" animBg="1"/>
      <p:bldP spid="82" grpId="0" animBg="1"/>
      <p:bldP spid="83" grpId="0" animBg="1"/>
      <p:bldP spid="8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عنوان 1"/>
          <p:cNvSpPr txBox="1">
            <a:spLocks/>
          </p:cNvSpPr>
          <p:nvPr/>
        </p:nvSpPr>
        <p:spPr>
          <a:xfrm>
            <a:off x="3926611" y="2492896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735068" y="2536438"/>
            <a:ext cx="38693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6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7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( 6 ) ( 7 ) cos  79</a:t>
            </a:r>
            <a:r>
              <a:rPr lang="en-US" sz="2200" b="1" baseline="50000" dirty="0" smtClean="0"/>
              <a:t>o</a:t>
            </a:r>
            <a:endParaRPr lang="ar-SA" sz="2200" b="1" baseline="50000" dirty="0"/>
          </a:p>
        </p:txBody>
      </p:sp>
      <p:sp>
        <p:nvSpPr>
          <p:cNvPr id="37" name="عنوان 1"/>
          <p:cNvSpPr txBox="1">
            <a:spLocks/>
          </p:cNvSpPr>
          <p:nvPr/>
        </p:nvSpPr>
        <p:spPr>
          <a:xfrm>
            <a:off x="3923927" y="324979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≈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عنوان 1"/>
          <p:cNvSpPr txBox="1">
            <a:spLocks/>
          </p:cNvSpPr>
          <p:nvPr/>
        </p:nvSpPr>
        <p:spPr>
          <a:xfrm>
            <a:off x="4644008" y="3281914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69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عنوان 1"/>
          <p:cNvSpPr txBox="1">
            <a:spLocks/>
          </p:cNvSpPr>
          <p:nvPr/>
        </p:nvSpPr>
        <p:spPr>
          <a:xfrm>
            <a:off x="3963138" y="3957863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611211" y="3989987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8,3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38" y="1124744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6" name="شكل بيضاوي 15"/>
          <p:cNvSpPr/>
          <p:nvPr/>
        </p:nvSpPr>
        <p:spPr>
          <a:xfrm>
            <a:off x="1396724" y="2780928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38250"/>
            <a:ext cx="7115175" cy="5905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97" name="مجموعة 96"/>
          <p:cNvGrpSpPr/>
          <p:nvPr/>
        </p:nvGrpSpPr>
        <p:grpSpPr>
          <a:xfrm>
            <a:off x="716599" y="2429650"/>
            <a:ext cx="2479631" cy="1935454"/>
            <a:chOff x="1188508" y="2766708"/>
            <a:chExt cx="2479631" cy="1935454"/>
          </a:xfrm>
        </p:grpSpPr>
        <p:sp>
          <p:nvSpPr>
            <p:cNvPr id="98" name="مثلث متساوي الساقين 97"/>
            <p:cNvSpPr/>
            <p:nvPr/>
          </p:nvSpPr>
          <p:spPr>
            <a:xfrm>
              <a:off x="1188508" y="2766708"/>
              <a:ext cx="2447388" cy="1548109"/>
            </a:xfrm>
            <a:prstGeom prst="triangle">
              <a:avLst>
                <a:gd name="adj" fmla="val 77986"/>
              </a:avLst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2" name="مربع نص 101"/>
            <p:cNvSpPr txBox="1"/>
            <p:nvPr/>
          </p:nvSpPr>
          <p:spPr>
            <a:xfrm>
              <a:off x="2212065" y="4271275"/>
              <a:ext cx="327334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7</a:t>
              </a:r>
              <a:endParaRPr lang="ar-SA" sz="2200" b="1" dirty="0"/>
            </a:p>
          </p:txBody>
        </p:sp>
        <p:sp>
          <p:nvSpPr>
            <p:cNvPr id="103" name="مربع نص 102"/>
            <p:cNvSpPr txBox="1"/>
            <p:nvPr/>
          </p:nvSpPr>
          <p:spPr>
            <a:xfrm rot="19865177">
              <a:off x="1921595" y="3170825"/>
              <a:ext cx="327334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?</a:t>
              </a:r>
              <a:endParaRPr lang="ar-SA" sz="2200" b="1" dirty="0"/>
            </a:p>
          </p:txBody>
        </p:sp>
        <p:sp>
          <p:nvSpPr>
            <p:cNvPr id="104" name="مربع نص 103"/>
            <p:cNvSpPr txBox="1"/>
            <p:nvPr/>
          </p:nvSpPr>
          <p:spPr>
            <a:xfrm>
              <a:off x="3340805" y="3247488"/>
              <a:ext cx="327334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6</a:t>
              </a:r>
              <a:endParaRPr lang="ar-SA" sz="2200" b="1" dirty="0"/>
            </a:p>
          </p:txBody>
        </p:sp>
        <p:sp>
          <p:nvSpPr>
            <p:cNvPr id="105" name="مربع نص 104"/>
            <p:cNvSpPr txBox="1"/>
            <p:nvPr/>
          </p:nvSpPr>
          <p:spPr>
            <a:xfrm>
              <a:off x="2906237" y="3943821"/>
              <a:ext cx="71202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79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3347864" y="4914614"/>
            <a:ext cx="136815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2400" b="1" dirty="0" smtClean="0"/>
              <a:t>=  المسافة</a:t>
            </a:r>
            <a:endParaRPr lang="ar-SA" sz="2400" b="1" dirty="0"/>
          </a:p>
        </p:txBody>
      </p:sp>
      <p:sp>
        <p:nvSpPr>
          <p:cNvPr id="107" name="عنوان 1"/>
          <p:cNvSpPr txBox="1">
            <a:spLocks/>
          </p:cNvSpPr>
          <p:nvPr/>
        </p:nvSpPr>
        <p:spPr>
          <a:xfrm>
            <a:off x="4611211" y="4914614"/>
            <a:ext cx="1184925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8,3  km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4" name="مجموعة 3"/>
          <p:cNvGrpSpPr/>
          <p:nvPr/>
        </p:nvGrpSpPr>
        <p:grpSpPr>
          <a:xfrm>
            <a:off x="780064" y="5383499"/>
            <a:ext cx="6934200" cy="696975"/>
            <a:chOff x="780064" y="5383499"/>
            <a:chExt cx="6934200" cy="696975"/>
          </a:xfrm>
        </p:grpSpPr>
        <p:pic>
          <p:nvPicPr>
            <p:cNvPr id="5122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389" y="5383499"/>
              <a:ext cx="6619875" cy="31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5123" name="Picture 3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064" y="5775674"/>
              <a:ext cx="69342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pic>
        <p:nvPicPr>
          <p:cNvPr id="108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925246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7" grpId="0"/>
      <p:bldP spid="44" grpId="0"/>
      <p:bldP spid="45" grpId="0"/>
      <p:bldP spid="47" grpId="0"/>
      <p:bldP spid="16" grpId="0" animBg="1"/>
      <p:bldP spid="2" grpId="0"/>
      <p:bldP spid="107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عنوان 1"/>
          <p:cNvSpPr txBox="1">
            <a:spLocks/>
          </p:cNvSpPr>
          <p:nvPr/>
        </p:nvSpPr>
        <p:spPr>
          <a:xfrm>
            <a:off x="3926611" y="2492896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735068" y="2536438"/>
            <a:ext cx="4247354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20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</a:t>
            </a:r>
            <a:r>
              <a:rPr lang="en-US" sz="2200" b="1" dirty="0" smtClean="0"/>
              <a:t>+  </a:t>
            </a:r>
            <a:r>
              <a:rPr lang="en-US" sz="2200" b="1" dirty="0" smtClean="0"/>
              <a:t>16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</a:t>
            </a:r>
            <a:r>
              <a:rPr lang="en-US" sz="2200" b="1" dirty="0" smtClean="0"/>
              <a:t>̶   2 ( </a:t>
            </a:r>
            <a:r>
              <a:rPr lang="en-US" sz="2200" b="1" dirty="0" smtClean="0"/>
              <a:t>20 </a:t>
            </a:r>
            <a:r>
              <a:rPr lang="en-US" sz="2200" b="1" dirty="0" smtClean="0"/>
              <a:t>) ( </a:t>
            </a:r>
            <a:r>
              <a:rPr lang="en-US" sz="2200" b="1" dirty="0" smtClean="0"/>
              <a:t>16 </a:t>
            </a:r>
            <a:r>
              <a:rPr lang="en-US" sz="2200" b="1" dirty="0" smtClean="0"/>
              <a:t>) cos  </a:t>
            </a:r>
            <a:r>
              <a:rPr lang="en-US" sz="2200" b="1" dirty="0" smtClean="0"/>
              <a:t>40</a:t>
            </a:r>
            <a:r>
              <a:rPr lang="en-US" sz="2200" b="1" baseline="50000" dirty="0" smtClean="0"/>
              <a:t>o</a:t>
            </a:r>
            <a:endParaRPr lang="ar-SA" sz="2200" b="1" baseline="50000" dirty="0"/>
          </a:p>
        </p:txBody>
      </p:sp>
      <p:sp>
        <p:nvSpPr>
          <p:cNvPr id="37" name="عنوان 1"/>
          <p:cNvSpPr txBox="1">
            <a:spLocks/>
          </p:cNvSpPr>
          <p:nvPr/>
        </p:nvSpPr>
        <p:spPr>
          <a:xfrm>
            <a:off x="3923927" y="324979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≈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عنوان 1"/>
          <p:cNvSpPr txBox="1">
            <a:spLocks/>
          </p:cNvSpPr>
          <p:nvPr/>
        </p:nvSpPr>
        <p:spPr>
          <a:xfrm>
            <a:off x="4644008" y="3281914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165,7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عنوان 1"/>
          <p:cNvSpPr txBox="1">
            <a:spLocks/>
          </p:cNvSpPr>
          <p:nvPr/>
        </p:nvSpPr>
        <p:spPr>
          <a:xfrm>
            <a:off x="3963138" y="3957863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?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611211" y="3989987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12,9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شكل بيضاوي 15"/>
          <p:cNvSpPr/>
          <p:nvPr/>
        </p:nvSpPr>
        <p:spPr>
          <a:xfrm>
            <a:off x="2755351" y="2825213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97" name="مجموعة 96"/>
          <p:cNvGrpSpPr/>
          <p:nvPr/>
        </p:nvGrpSpPr>
        <p:grpSpPr>
          <a:xfrm flipH="1">
            <a:off x="230913" y="1886171"/>
            <a:ext cx="3467629" cy="2421302"/>
            <a:chOff x="703523" y="2338692"/>
            <a:chExt cx="3307212" cy="2421302"/>
          </a:xfrm>
        </p:grpSpPr>
        <p:sp>
          <p:nvSpPr>
            <p:cNvPr id="98" name="مثلث متساوي الساقين 97"/>
            <p:cNvSpPr/>
            <p:nvPr/>
          </p:nvSpPr>
          <p:spPr>
            <a:xfrm>
              <a:off x="1188508" y="2766708"/>
              <a:ext cx="2447388" cy="1548109"/>
            </a:xfrm>
            <a:prstGeom prst="triangle">
              <a:avLst>
                <a:gd name="adj" fmla="val 31039"/>
              </a:avLst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102" name="مربع نص 101"/>
            <p:cNvSpPr txBox="1"/>
            <p:nvPr/>
          </p:nvSpPr>
          <p:spPr>
            <a:xfrm>
              <a:off x="2151604" y="4271275"/>
              <a:ext cx="448257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20</a:t>
              </a:r>
              <a:endParaRPr lang="ar-SA" sz="2200" b="1" dirty="0"/>
            </a:p>
          </p:txBody>
        </p:sp>
        <p:sp>
          <p:nvSpPr>
            <p:cNvPr id="103" name="مربع نص 102"/>
            <p:cNvSpPr txBox="1"/>
            <p:nvPr/>
          </p:nvSpPr>
          <p:spPr>
            <a:xfrm>
              <a:off x="1209878" y="3306618"/>
              <a:ext cx="377515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?</a:t>
              </a:r>
              <a:endParaRPr lang="ar-SA" sz="2200" b="1" dirty="0"/>
            </a:p>
          </p:txBody>
        </p:sp>
        <p:sp>
          <p:nvSpPr>
            <p:cNvPr id="104" name="مربع نص 103"/>
            <p:cNvSpPr txBox="1"/>
            <p:nvPr/>
          </p:nvSpPr>
          <p:spPr>
            <a:xfrm>
              <a:off x="2782581" y="3218460"/>
              <a:ext cx="448257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16</a:t>
              </a:r>
              <a:endParaRPr lang="ar-SA" sz="2200" b="1" dirty="0"/>
            </a:p>
          </p:txBody>
        </p:sp>
        <p:sp>
          <p:nvSpPr>
            <p:cNvPr id="105" name="مربع نص 104"/>
            <p:cNvSpPr txBox="1"/>
            <p:nvPr/>
          </p:nvSpPr>
          <p:spPr>
            <a:xfrm>
              <a:off x="2850866" y="3958335"/>
              <a:ext cx="71202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40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25" name="مربع نص 24"/>
            <p:cNvSpPr txBox="1"/>
            <p:nvPr/>
          </p:nvSpPr>
          <p:spPr>
            <a:xfrm>
              <a:off x="703523" y="4271275"/>
              <a:ext cx="564451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200" b="1" dirty="0" smtClean="0"/>
                <a:t>أيمن</a:t>
              </a:r>
              <a:endParaRPr lang="ar-SA" sz="2200" b="1" dirty="0"/>
            </a:p>
          </p:txBody>
        </p:sp>
        <p:sp>
          <p:nvSpPr>
            <p:cNvPr id="26" name="مربع نص 25"/>
            <p:cNvSpPr txBox="1"/>
            <p:nvPr/>
          </p:nvSpPr>
          <p:spPr>
            <a:xfrm>
              <a:off x="3763297" y="4329107"/>
              <a:ext cx="176185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endParaRPr lang="ar-SA" sz="2200" b="1" dirty="0"/>
            </a:p>
          </p:txBody>
        </p:sp>
        <p:sp>
          <p:nvSpPr>
            <p:cNvPr id="28" name="مربع نص 27"/>
            <p:cNvSpPr txBox="1"/>
            <p:nvPr/>
          </p:nvSpPr>
          <p:spPr>
            <a:xfrm>
              <a:off x="3409592" y="4329107"/>
              <a:ext cx="601143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200" b="1" dirty="0" smtClean="0"/>
                <a:t>وسط</a:t>
              </a:r>
              <a:endParaRPr lang="ar-SA" sz="2200" b="1" dirty="0"/>
            </a:p>
          </p:txBody>
        </p:sp>
        <p:sp>
          <p:nvSpPr>
            <p:cNvPr id="29" name="مربع نص 28"/>
            <p:cNvSpPr txBox="1"/>
            <p:nvPr/>
          </p:nvSpPr>
          <p:spPr>
            <a:xfrm>
              <a:off x="1617309" y="2338692"/>
              <a:ext cx="587383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ar-SA" sz="2200" b="1" dirty="0" smtClean="0"/>
                <a:t>أيسر</a:t>
              </a:r>
              <a:endParaRPr lang="ar-SA" sz="2200" b="1" dirty="0"/>
            </a:p>
          </p:txBody>
        </p:sp>
      </p:grpSp>
      <p:sp>
        <p:nvSpPr>
          <p:cNvPr id="2" name="مربع نص 1"/>
          <p:cNvSpPr txBox="1"/>
          <p:nvPr/>
        </p:nvSpPr>
        <p:spPr>
          <a:xfrm>
            <a:off x="3347864" y="4914614"/>
            <a:ext cx="1368152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ar-SA" sz="2400" b="1" dirty="0" smtClean="0"/>
              <a:t>=  المسافة</a:t>
            </a:r>
            <a:endParaRPr lang="ar-SA" sz="2400" b="1" dirty="0"/>
          </a:p>
        </p:txBody>
      </p:sp>
      <p:sp>
        <p:nvSpPr>
          <p:cNvPr id="107" name="عنوان 1"/>
          <p:cNvSpPr txBox="1">
            <a:spLocks/>
          </p:cNvSpPr>
          <p:nvPr/>
        </p:nvSpPr>
        <p:spPr>
          <a:xfrm>
            <a:off x="4611211" y="4914614"/>
            <a:ext cx="1184925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12,9 m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0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836712"/>
            <a:ext cx="7462744" cy="93345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71520" y="1052736"/>
            <a:ext cx="111090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162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5" grpId="0"/>
      <p:bldP spid="37" grpId="0"/>
      <p:bldP spid="44" grpId="0"/>
      <p:bldP spid="45" grpId="0"/>
      <p:bldP spid="47" grpId="0"/>
      <p:bldP spid="16" grpId="0" animBg="1"/>
      <p:bldP spid="2" grpId="0"/>
      <p:bldP spid="10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304" y="836712"/>
            <a:ext cx="1728192" cy="58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898586"/>
            <a:ext cx="6734175" cy="3905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701048"/>
            <a:ext cx="2736823" cy="21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مستطيل 2"/>
          <p:cNvSpPr/>
          <p:nvPr/>
        </p:nvSpPr>
        <p:spPr>
          <a:xfrm>
            <a:off x="3707904" y="1602298"/>
            <a:ext cx="4923123" cy="240252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عنوان 1"/>
          <p:cNvSpPr txBox="1">
            <a:spLocks/>
          </p:cNvSpPr>
          <p:nvPr/>
        </p:nvSpPr>
        <p:spPr>
          <a:xfrm>
            <a:off x="3923928" y="177591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732386" y="1772816"/>
            <a:ext cx="31683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a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c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a c  cos  B</a:t>
            </a:r>
            <a:endParaRPr lang="ar-SA" sz="2200" b="1" baseline="50000" dirty="0"/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3926611" y="239186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735068" y="2435402"/>
            <a:ext cx="38693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7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5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( 7 ) ( 5 ) cos  36</a:t>
            </a:r>
            <a:r>
              <a:rPr lang="en-US" sz="2200" b="1" baseline="50000" dirty="0" smtClean="0"/>
              <a:t>o</a:t>
            </a:r>
            <a:endParaRPr lang="ar-SA" sz="2200" b="1" baseline="50000" dirty="0"/>
          </a:p>
        </p:txBody>
      </p:sp>
      <p:sp>
        <p:nvSpPr>
          <p:cNvPr id="37" name="عنوان 1"/>
          <p:cNvSpPr txBox="1">
            <a:spLocks/>
          </p:cNvSpPr>
          <p:nvPr/>
        </p:nvSpPr>
        <p:spPr>
          <a:xfrm>
            <a:off x="3923927" y="3004738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عنوان 1"/>
          <p:cNvSpPr txBox="1">
            <a:spLocks/>
          </p:cNvSpPr>
          <p:nvPr/>
        </p:nvSpPr>
        <p:spPr>
          <a:xfrm>
            <a:off x="4644008" y="303686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17,4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عنوان 1"/>
          <p:cNvSpPr txBox="1">
            <a:spLocks/>
          </p:cNvSpPr>
          <p:nvPr/>
        </p:nvSpPr>
        <p:spPr>
          <a:xfrm>
            <a:off x="3963138" y="3496787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611211" y="3528911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4,2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4526571" y="4077072"/>
            <a:ext cx="4104000" cy="2402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381022" y="4077072"/>
            <a:ext cx="4104000" cy="1201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51" name="مجموعة 50"/>
          <p:cNvGrpSpPr/>
          <p:nvPr/>
        </p:nvGrpSpPr>
        <p:grpSpPr>
          <a:xfrm>
            <a:off x="4975020" y="4149080"/>
            <a:ext cx="2415510" cy="758786"/>
            <a:chOff x="5543104" y="4283224"/>
            <a:chExt cx="2415510" cy="758786"/>
          </a:xfrm>
        </p:grpSpPr>
        <p:grpSp>
          <p:nvGrpSpPr>
            <p:cNvPr id="52" name="مجموعة 26"/>
            <p:cNvGrpSpPr/>
            <p:nvPr/>
          </p:nvGrpSpPr>
          <p:grpSpPr>
            <a:xfrm>
              <a:off x="5543104" y="4283224"/>
              <a:ext cx="1133326" cy="734165"/>
              <a:chOff x="4379108" y="3684934"/>
              <a:chExt cx="1133326" cy="734165"/>
            </a:xfrm>
          </p:grpSpPr>
          <p:cxnSp>
            <p:nvCxnSpPr>
              <p:cNvPr id="58" name="رابط مستقيم 5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مربع نص 58"/>
              <p:cNvSpPr txBox="1"/>
              <p:nvPr/>
            </p:nvSpPr>
            <p:spPr>
              <a:xfrm>
                <a:off x="4379108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A</a:t>
                </a:r>
                <a:endParaRPr lang="ar-SA" sz="2000" b="1" baseline="50000" dirty="0"/>
              </a:p>
            </p:txBody>
          </p:sp>
          <p:sp>
            <p:nvSpPr>
              <p:cNvPr id="60" name="مربع نص 59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7</a:t>
                </a:r>
                <a:endParaRPr lang="ar-SA" sz="2000" b="1" dirty="0"/>
              </a:p>
            </p:txBody>
          </p:sp>
        </p:grpSp>
        <p:sp>
          <p:nvSpPr>
            <p:cNvPr id="53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4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55" name="رابط مستقيم 5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مربع نص 55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36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7" name="مربع نص 56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4,2</a:t>
                </a:r>
                <a:endParaRPr lang="ar-SA" sz="2000" b="1" dirty="0"/>
              </a:p>
            </p:txBody>
          </p:sp>
        </p:grpSp>
      </p:grpSp>
      <p:sp>
        <p:nvSpPr>
          <p:cNvPr id="61" name="عنوان 1"/>
          <p:cNvSpPr txBox="1">
            <a:spLocks/>
          </p:cNvSpPr>
          <p:nvPr/>
        </p:nvSpPr>
        <p:spPr>
          <a:xfrm>
            <a:off x="4611211" y="5040688"/>
            <a:ext cx="1026701" cy="39717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A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6" name="عنوان 1"/>
          <p:cNvSpPr txBox="1">
            <a:spLocks/>
          </p:cNvSpPr>
          <p:nvPr/>
        </p:nvSpPr>
        <p:spPr>
          <a:xfrm>
            <a:off x="4993209" y="5826506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7" name="عنوان 1"/>
          <p:cNvSpPr txBox="1">
            <a:spLocks/>
          </p:cNvSpPr>
          <p:nvPr/>
        </p:nvSpPr>
        <p:spPr>
          <a:xfrm>
            <a:off x="7164288" y="5824338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78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2" name="عنوان 1"/>
          <p:cNvSpPr txBox="1">
            <a:spLocks/>
          </p:cNvSpPr>
          <p:nvPr/>
        </p:nvSpPr>
        <p:spPr>
          <a:xfrm>
            <a:off x="1324230" y="4456186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( 36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+ 78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3" name="عنوان 1"/>
          <p:cNvSpPr txBox="1">
            <a:spLocks/>
          </p:cNvSpPr>
          <p:nvPr/>
        </p:nvSpPr>
        <p:spPr>
          <a:xfrm>
            <a:off x="3753122" y="4457222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4" name="مستطيل 73"/>
          <p:cNvSpPr/>
          <p:nvPr/>
        </p:nvSpPr>
        <p:spPr>
          <a:xfrm>
            <a:off x="381022" y="5280539"/>
            <a:ext cx="4104000" cy="120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عنوان 1"/>
          <p:cNvSpPr txBox="1">
            <a:spLocks/>
          </p:cNvSpPr>
          <p:nvPr/>
        </p:nvSpPr>
        <p:spPr>
          <a:xfrm>
            <a:off x="482058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4,2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" name="عنوان 1"/>
          <p:cNvSpPr txBox="1">
            <a:spLocks/>
          </p:cNvSpPr>
          <p:nvPr/>
        </p:nvSpPr>
        <p:spPr>
          <a:xfrm>
            <a:off x="1800390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A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78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7" name="عنوان 1"/>
          <p:cNvSpPr txBox="1">
            <a:spLocks/>
          </p:cNvSpPr>
          <p:nvPr/>
        </p:nvSpPr>
        <p:spPr>
          <a:xfrm>
            <a:off x="3117556" y="5645635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66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395536" y="4472868"/>
            <a:ext cx="1272502" cy="413410"/>
            <a:chOff x="395536" y="4472868"/>
            <a:chExt cx="1272502" cy="413410"/>
          </a:xfrm>
        </p:grpSpPr>
        <p:grpSp>
          <p:nvGrpSpPr>
            <p:cNvPr id="68" name="مجموعة 22"/>
            <p:cNvGrpSpPr/>
            <p:nvPr/>
          </p:nvGrpSpPr>
          <p:grpSpPr>
            <a:xfrm>
              <a:off x="395536" y="4472868"/>
              <a:ext cx="1272502" cy="413410"/>
              <a:chOff x="4071934" y="3274910"/>
              <a:chExt cx="1272502" cy="413410"/>
            </a:xfrm>
          </p:grpSpPr>
          <p:sp>
            <p:nvSpPr>
              <p:cNvPr id="70" name="عنوان 1"/>
              <p:cNvSpPr txBox="1">
                <a:spLocks/>
              </p:cNvSpPr>
              <p:nvPr/>
            </p:nvSpPr>
            <p:spPr>
              <a:xfrm>
                <a:off x="4071934" y="3287256"/>
                <a:ext cx="543322" cy="40106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m 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71" name="عنوان 1"/>
              <p:cNvSpPr txBox="1">
                <a:spLocks/>
              </p:cNvSpPr>
              <p:nvPr/>
            </p:nvSpPr>
            <p:spPr>
              <a:xfrm>
                <a:off x="4659084" y="3274910"/>
                <a:ext cx="685352" cy="39889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C  =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</p:grpSp>
        <p:grpSp>
          <p:nvGrpSpPr>
            <p:cNvPr id="13" name="مجموعة 12"/>
            <p:cNvGrpSpPr/>
            <p:nvPr/>
          </p:nvGrpSpPr>
          <p:grpSpPr>
            <a:xfrm>
              <a:off x="825424" y="4599379"/>
              <a:ext cx="207204" cy="141999"/>
              <a:chOff x="10620620" y="3497989"/>
              <a:chExt cx="347394" cy="184515"/>
            </a:xfrm>
          </p:grpSpPr>
          <p:cxnSp>
            <p:nvCxnSpPr>
              <p:cNvPr id="7" name="رابط مستقيم 6"/>
              <p:cNvCxnSpPr/>
              <p:nvPr/>
            </p:nvCxnSpPr>
            <p:spPr>
              <a:xfrm flipH="1">
                <a:off x="10644012" y="3682504"/>
                <a:ext cx="3240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رابط مستقيم 77"/>
              <p:cNvCxnSpPr/>
              <p:nvPr/>
            </p:nvCxnSpPr>
            <p:spPr>
              <a:xfrm rot="20280000" flipH="1">
                <a:off x="10620620" y="3497989"/>
                <a:ext cx="324001" cy="1403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عنوان 1"/>
          <p:cNvSpPr txBox="1">
            <a:spLocks/>
          </p:cNvSpPr>
          <p:nvPr/>
        </p:nvSpPr>
        <p:spPr>
          <a:xfrm>
            <a:off x="5580112" y="5805264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0,979 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5598914" y="4880620"/>
            <a:ext cx="1493366" cy="799312"/>
            <a:chOff x="5598914" y="4880620"/>
            <a:chExt cx="1493366" cy="799312"/>
          </a:xfrm>
        </p:grpSpPr>
        <p:grpSp>
          <p:nvGrpSpPr>
            <p:cNvPr id="62" name="مجموعة 61"/>
            <p:cNvGrpSpPr/>
            <p:nvPr/>
          </p:nvGrpSpPr>
          <p:grpSpPr>
            <a:xfrm>
              <a:off x="5598914" y="4880620"/>
              <a:ext cx="1133326" cy="799312"/>
              <a:chOff x="4408136" y="3724934"/>
              <a:chExt cx="1133326" cy="799312"/>
            </a:xfrm>
          </p:grpSpPr>
          <p:cxnSp>
            <p:nvCxnSpPr>
              <p:cNvPr id="63" name="رابط مستقيم 62"/>
              <p:cNvCxnSpPr/>
              <p:nvPr/>
            </p:nvCxnSpPr>
            <p:spPr>
              <a:xfrm rot="10800000">
                <a:off x="4543969" y="4088934"/>
                <a:ext cx="864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مربع نص 63"/>
              <p:cNvSpPr txBox="1"/>
              <p:nvPr/>
            </p:nvSpPr>
            <p:spPr>
              <a:xfrm>
                <a:off x="4408136" y="372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7 sin 36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5" name="مربع نص 64"/>
              <p:cNvSpPr txBox="1"/>
              <p:nvPr/>
            </p:nvSpPr>
            <p:spPr>
              <a:xfrm>
                <a:off x="4440864" y="4040113"/>
                <a:ext cx="1071570" cy="48413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4,2</a:t>
                </a:r>
                <a:endParaRPr lang="ar-SA" sz="2000" b="1" baseline="50000" dirty="0"/>
              </a:p>
            </p:txBody>
          </p:sp>
        </p:grpSp>
        <p:sp>
          <p:nvSpPr>
            <p:cNvPr id="80" name="عنوان 1"/>
            <p:cNvSpPr txBox="1">
              <a:spLocks/>
            </p:cNvSpPr>
            <p:nvPr/>
          </p:nvSpPr>
          <p:spPr>
            <a:xfrm>
              <a:off x="6753734" y="5039586"/>
              <a:ext cx="338546" cy="36433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rtl="0">
                <a:spcBef>
                  <a:spcPct val="0"/>
                </a:spcBef>
              </a:pPr>
              <a:r>
                <a:rPr lang="en-US" sz="2000" b="1" dirty="0" smtClean="0">
                  <a:latin typeface="+mj-lt"/>
                  <a:ea typeface="+mj-ea"/>
                  <a:cs typeface="+mj-cs"/>
                </a:rPr>
                <a:t>≈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عنوان 1"/>
          <p:cNvSpPr txBox="1">
            <a:spLocks/>
          </p:cNvSpPr>
          <p:nvPr/>
        </p:nvSpPr>
        <p:spPr>
          <a:xfrm>
            <a:off x="7041766" y="5027690"/>
            <a:ext cx="1130634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0,979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شكل بيضاوي 15"/>
          <p:cNvSpPr/>
          <p:nvPr/>
        </p:nvSpPr>
        <p:spPr>
          <a:xfrm>
            <a:off x="1782142" y="1574104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شكل بيضاوي 81"/>
          <p:cNvSpPr/>
          <p:nvPr/>
        </p:nvSpPr>
        <p:spPr>
          <a:xfrm>
            <a:off x="953800" y="1883723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147022" y="2436231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911706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  <p:bldP spid="36" grpId="0"/>
      <p:bldP spid="32" grpId="0"/>
      <p:bldP spid="35" grpId="0"/>
      <p:bldP spid="37" grpId="0"/>
      <p:bldP spid="44" grpId="0"/>
      <p:bldP spid="45" grpId="0"/>
      <p:bldP spid="47" grpId="0"/>
      <p:bldP spid="49" grpId="0" animBg="1"/>
      <p:bldP spid="50" grpId="0" animBg="1"/>
      <p:bldP spid="61" grpId="0"/>
      <p:bldP spid="66" grpId="0"/>
      <p:bldP spid="67" grpId="0"/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9" grpId="0"/>
      <p:bldP spid="81" grpId="0"/>
      <p:bldP spid="16" grpId="0" animBg="1"/>
      <p:bldP spid="82" grpId="0" animBg="1"/>
      <p:bldP spid="8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07904" y="1602298"/>
            <a:ext cx="4923123" cy="240252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عنوان 1"/>
          <p:cNvSpPr txBox="1">
            <a:spLocks/>
          </p:cNvSpPr>
          <p:nvPr/>
        </p:nvSpPr>
        <p:spPr>
          <a:xfrm>
            <a:off x="3923928" y="177591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g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732386" y="1772816"/>
            <a:ext cx="31683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f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h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f h  cos  G</a:t>
            </a:r>
            <a:endParaRPr lang="ar-SA" sz="2200" b="1" baseline="50000" dirty="0"/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3926611" y="239186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g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735068" y="2435402"/>
            <a:ext cx="38693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6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4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( 6 ) ( 4 ) cos  82</a:t>
            </a:r>
            <a:r>
              <a:rPr lang="en-US" sz="2200" b="1" baseline="50000" dirty="0" smtClean="0"/>
              <a:t>o</a:t>
            </a:r>
            <a:endParaRPr lang="ar-SA" sz="2200" b="1" baseline="50000" dirty="0"/>
          </a:p>
        </p:txBody>
      </p:sp>
      <p:sp>
        <p:nvSpPr>
          <p:cNvPr id="37" name="عنوان 1"/>
          <p:cNvSpPr txBox="1">
            <a:spLocks/>
          </p:cNvSpPr>
          <p:nvPr/>
        </p:nvSpPr>
        <p:spPr>
          <a:xfrm>
            <a:off x="3923927" y="3004738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g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عنوان 1"/>
          <p:cNvSpPr txBox="1">
            <a:spLocks/>
          </p:cNvSpPr>
          <p:nvPr/>
        </p:nvSpPr>
        <p:spPr>
          <a:xfrm>
            <a:off x="4644008" y="303686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45,3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عنوان 1"/>
          <p:cNvSpPr txBox="1">
            <a:spLocks/>
          </p:cNvSpPr>
          <p:nvPr/>
        </p:nvSpPr>
        <p:spPr>
          <a:xfrm>
            <a:off x="3963138" y="3496787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g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611211" y="3528911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6,7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4526571" y="4077072"/>
            <a:ext cx="4104000" cy="2402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381022" y="4077072"/>
            <a:ext cx="4104000" cy="1201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51" name="مجموعة 50"/>
          <p:cNvGrpSpPr/>
          <p:nvPr/>
        </p:nvGrpSpPr>
        <p:grpSpPr>
          <a:xfrm>
            <a:off x="4975020" y="4192622"/>
            <a:ext cx="2415510" cy="715244"/>
            <a:chOff x="5543104" y="4326766"/>
            <a:chExt cx="2415510" cy="715244"/>
          </a:xfrm>
        </p:grpSpPr>
        <p:grpSp>
          <p:nvGrpSpPr>
            <p:cNvPr id="52" name="مجموعة 26"/>
            <p:cNvGrpSpPr/>
            <p:nvPr/>
          </p:nvGrpSpPr>
          <p:grpSpPr>
            <a:xfrm>
              <a:off x="5543104" y="4326766"/>
              <a:ext cx="1133326" cy="690623"/>
              <a:chOff x="4379108" y="3728476"/>
              <a:chExt cx="1133326" cy="690623"/>
            </a:xfrm>
          </p:grpSpPr>
          <p:cxnSp>
            <p:nvCxnSpPr>
              <p:cNvPr id="58" name="رابط مستقيم 5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مربع نص 58"/>
              <p:cNvSpPr txBox="1"/>
              <p:nvPr/>
            </p:nvSpPr>
            <p:spPr>
              <a:xfrm>
                <a:off x="4379108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F</a:t>
                </a:r>
                <a:endParaRPr lang="ar-SA" sz="2000" b="1" baseline="50000" dirty="0"/>
              </a:p>
            </p:txBody>
          </p:sp>
          <p:sp>
            <p:nvSpPr>
              <p:cNvPr id="60" name="مربع نص 59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6</a:t>
                </a:r>
                <a:endParaRPr lang="ar-SA" sz="2000" b="1" dirty="0"/>
              </a:p>
            </p:txBody>
          </p:sp>
        </p:grpSp>
        <p:sp>
          <p:nvSpPr>
            <p:cNvPr id="53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4" name="مجموعة 34"/>
            <p:cNvGrpSpPr/>
            <p:nvPr/>
          </p:nvGrpSpPr>
          <p:grpSpPr>
            <a:xfrm>
              <a:off x="6825288" y="4329798"/>
              <a:ext cx="1133326" cy="705137"/>
              <a:chOff x="4408136" y="3728476"/>
              <a:chExt cx="1133326" cy="705137"/>
            </a:xfrm>
          </p:grpSpPr>
          <p:cxnSp>
            <p:nvCxnSpPr>
              <p:cNvPr id="55" name="رابط مستقيم 5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مربع نص 55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82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7" name="مربع نص 56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6,7</a:t>
                </a:r>
                <a:endParaRPr lang="ar-SA" sz="2000" b="1" dirty="0"/>
              </a:p>
            </p:txBody>
          </p:sp>
        </p:grpSp>
      </p:grpSp>
      <p:sp>
        <p:nvSpPr>
          <p:cNvPr id="61" name="عنوان 1"/>
          <p:cNvSpPr txBox="1">
            <a:spLocks/>
          </p:cNvSpPr>
          <p:nvPr/>
        </p:nvSpPr>
        <p:spPr>
          <a:xfrm>
            <a:off x="4611211" y="5040688"/>
            <a:ext cx="1026701" cy="39717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F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6" name="عنوان 1"/>
          <p:cNvSpPr txBox="1">
            <a:spLocks/>
          </p:cNvSpPr>
          <p:nvPr/>
        </p:nvSpPr>
        <p:spPr>
          <a:xfrm>
            <a:off x="4993209" y="5826506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F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7" name="عنوان 1"/>
          <p:cNvSpPr txBox="1">
            <a:spLocks/>
          </p:cNvSpPr>
          <p:nvPr/>
        </p:nvSpPr>
        <p:spPr>
          <a:xfrm>
            <a:off x="7063260" y="5824338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62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2" name="عنوان 1"/>
          <p:cNvSpPr txBox="1">
            <a:spLocks/>
          </p:cNvSpPr>
          <p:nvPr/>
        </p:nvSpPr>
        <p:spPr>
          <a:xfrm>
            <a:off x="1324230" y="4456186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( 82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+ 62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3" name="عنوان 1"/>
          <p:cNvSpPr txBox="1">
            <a:spLocks/>
          </p:cNvSpPr>
          <p:nvPr/>
        </p:nvSpPr>
        <p:spPr>
          <a:xfrm>
            <a:off x="3753122" y="4457222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4" name="مستطيل 73"/>
          <p:cNvSpPr/>
          <p:nvPr/>
        </p:nvSpPr>
        <p:spPr>
          <a:xfrm>
            <a:off x="381022" y="5280539"/>
            <a:ext cx="4104000" cy="120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عنوان 1"/>
          <p:cNvSpPr txBox="1">
            <a:spLocks/>
          </p:cNvSpPr>
          <p:nvPr/>
        </p:nvSpPr>
        <p:spPr>
          <a:xfrm>
            <a:off x="482058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g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6,7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" name="عنوان 1"/>
          <p:cNvSpPr txBox="1">
            <a:spLocks/>
          </p:cNvSpPr>
          <p:nvPr/>
        </p:nvSpPr>
        <p:spPr>
          <a:xfrm>
            <a:off x="1800390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F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62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7" name="عنوان 1"/>
          <p:cNvSpPr txBox="1">
            <a:spLocks/>
          </p:cNvSpPr>
          <p:nvPr/>
        </p:nvSpPr>
        <p:spPr>
          <a:xfrm>
            <a:off x="3117556" y="5645635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H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395536" y="4472868"/>
            <a:ext cx="1272502" cy="413410"/>
            <a:chOff x="395536" y="4472868"/>
            <a:chExt cx="1272502" cy="413410"/>
          </a:xfrm>
        </p:grpSpPr>
        <p:grpSp>
          <p:nvGrpSpPr>
            <p:cNvPr id="68" name="مجموعة 22"/>
            <p:cNvGrpSpPr/>
            <p:nvPr/>
          </p:nvGrpSpPr>
          <p:grpSpPr>
            <a:xfrm>
              <a:off x="395536" y="4472868"/>
              <a:ext cx="1272502" cy="413410"/>
              <a:chOff x="4071934" y="3274910"/>
              <a:chExt cx="1272502" cy="413410"/>
            </a:xfrm>
          </p:grpSpPr>
          <p:sp>
            <p:nvSpPr>
              <p:cNvPr id="70" name="عنوان 1"/>
              <p:cNvSpPr txBox="1">
                <a:spLocks/>
              </p:cNvSpPr>
              <p:nvPr/>
            </p:nvSpPr>
            <p:spPr>
              <a:xfrm>
                <a:off x="4071934" y="3287256"/>
                <a:ext cx="543322" cy="40106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m 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71" name="عنوان 1"/>
              <p:cNvSpPr txBox="1">
                <a:spLocks/>
              </p:cNvSpPr>
              <p:nvPr/>
            </p:nvSpPr>
            <p:spPr>
              <a:xfrm>
                <a:off x="4659084" y="3274910"/>
                <a:ext cx="685352" cy="39889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H  =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</p:grpSp>
        <p:grpSp>
          <p:nvGrpSpPr>
            <p:cNvPr id="13" name="مجموعة 12"/>
            <p:cNvGrpSpPr/>
            <p:nvPr/>
          </p:nvGrpSpPr>
          <p:grpSpPr>
            <a:xfrm>
              <a:off x="825424" y="4599379"/>
              <a:ext cx="207204" cy="141999"/>
              <a:chOff x="10620620" y="3497989"/>
              <a:chExt cx="347394" cy="184515"/>
            </a:xfrm>
          </p:grpSpPr>
          <p:cxnSp>
            <p:nvCxnSpPr>
              <p:cNvPr id="7" name="رابط مستقيم 6"/>
              <p:cNvCxnSpPr/>
              <p:nvPr/>
            </p:nvCxnSpPr>
            <p:spPr>
              <a:xfrm flipH="1">
                <a:off x="10644012" y="3682504"/>
                <a:ext cx="3240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رابط مستقيم 77"/>
              <p:cNvCxnSpPr/>
              <p:nvPr/>
            </p:nvCxnSpPr>
            <p:spPr>
              <a:xfrm rot="20280000" flipH="1">
                <a:off x="10620620" y="3497989"/>
                <a:ext cx="324001" cy="1403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عنوان 1"/>
          <p:cNvSpPr txBox="1">
            <a:spLocks/>
          </p:cNvSpPr>
          <p:nvPr/>
        </p:nvSpPr>
        <p:spPr>
          <a:xfrm>
            <a:off x="5580112" y="5805264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0,887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5598914" y="4880620"/>
            <a:ext cx="1493366" cy="799312"/>
            <a:chOff x="5598914" y="4880620"/>
            <a:chExt cx="1493366" cy="799312"/>
          </a:xfrm>
        </p:grpSpPr>
        <p:grpSp>
          <p:nvGrpSpPr>
            <p:cNvPr id="62" name="مجموعة 61"/>
            <p:cNvGrpSpPr/>
            <p:nvPr/>
          </p:nvGrpSpPr>
          <p:grpSpPr>
            <a:xfrm>
              <a:off x="5598914" y="4880620"/>
              <a:ext cx="1133326" cy="799312"/>
              <a:chOff x="4408136" y="3724934"/>
              <a:chExt cx="1133326" cy="799312"/>
            </a:xfrm>
          </p:grpSpPr>
          <p:cxnSp>
            <p:nvCxnSpPr>
              <p:cNvPr id="63" name="رابط مستقيم 62"/>
              <p:cNvCxnSpPr/>
              <p:nvPr/>
            </p:nvCxnSpPr>
            <p:spPr>
              <a:xfrm rot="10800000">
                <a:off x="4543969" y="4088934"/>
                <a:ext cx="864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مربع نص 63"/>
              <p:cNvSpPr txBox="1"/>
              <p:nvPr/>
            </p:nvSpPr>
            <p:spPr>
              <a:xfrm>
                <a:off x="4408136" y="372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6 sin 82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5" name="مربع نص 64"/>
              <p:cNvSpPr txBox="1"/>
              <p:nvPr/>
            </p:nvSpPr>
            <p:spPr>
              <a:xfrm>
                <a:off x="4440864" y="4040113"/>
                <a:ext cx="1071570" cy="48413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6,7</a:t>
                </a:r>
                <a:endParaRPr lang="ar-SA" sz="2000" b="1" baseline="50000" dirty="0"/>
              </a:p>
            </p:txBody>
          </p:sp>
        </p:grpSp>
        <p:sp>
          <p:nvSpPr>
            <p:cNvPr id="80" name="عنوان 1"/>
            <p:cNvSpPr txBox="1">
              <a:spLocks/>
            </p:cNvSpPr>
            <p:nvPr/>
          </p:nvSpPr>
          <p:spPr>
            <a:xfrm>
              <a:off x="6753734" y="5039586"/>
              <a:ext cx="338546" cy="36433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rtl="0">
                <a:spcBef>
                  <a:spcPct val="0"/>
                </a:spcBef>
              </a:pPr>
              <a:r>
                <a:rPr lang="en-US" sz="2000" b="1" dirty="0" smtClean="0">
                  <a:latin typeface="+mj-lt"/>
                  <a:ea typeface="+mj-ea"/>
                  <a:cs typeface="+mj-cs"/>
                </a:rPr>
                <a:t>≈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عنوان 1"/>
          <p:cNvSpPr txBox="1">
            <a:spLocks/>
          </p:cNvSpPr>
          <p:nvPr/>
        </p:nvSpPr>
        <p:spPr>
          <a:xfrm>
            <a:off x="7041766" y="5027690"/>
            <a:ext cx="1130634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0,887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6" name="شكل بيضاوي 15"/>
          <p:cNvSpPr/>
          <p:nvPr/>
        </p:nvSpPr>
        <p:spPr>
          <a:xfrm>
            <a:off x="2327268" y="2412803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شكل بيضاوي 81"/>
          <p:cNvSpPr/>
          <p:nvPr/>
        </p:nvSpPr>
        <p:spPr>
          <a:xfrm>
            <a:off x="1454611" y="1829121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3029639" y="3292605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838" y="908720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727744"/>
            <a:ext cx="7211018" cy="6381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4" name="مجموعة 83"/>
          <p:cNvGrpSpPr/>
          <p:nvPr/>
        </p:nvGrpSpPr>
        <p:grpSpPr>
          <a:xfrm>
            <a:off x="395536" y="1852343"/>
            <a:ext cx="3114504" cy="1893717"/>
            <a:chOff x="5807218" y="4075962"/>
            <a:chExt cx="3114504" cy="1893717"/>
          </a:xfrm>
        </p:grpSpPr>
        <p:grpSp>
          <p:nvGrpSpPr>
            <p:cNvPr id="85" name="مجموعة 84"/>
            <p:cNvGrpSpPr/>
            <p:nvPr/>
          </p:nvGrpSpPr>
          <p:grpSpPr>
            <a:xfrm>
              <a:off x="6271322" y="4438273"/>
              <a:ext cx="2320609" cy="1150967"/>
              <a:chOff x="6271322" y="4438273"/>
              <a:chExt cx="2320609" cy="1150967"/>
            </a:xfrm>
          </p:grpSpPr>
          <p:cxnSp>
            <p:nvCxnSpPr>
              <p:cNvPr id="93" name="رابط مستقيم 92"/>
              <p:cNvCxnSpPr/>
              <p:nvPr/>
            </p:nvCxnSpPr>
            <p:spPr>
              <a:xfrm flipH="1">
                <a:off x="6271322" y="5589240"/>
                <a:ext cx="2304000" cy="0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4" name="رابط مستقيم 93"/>
              <p:cNvCxnSpPr/>
              <p:nvPr/>
            </p:nvCxnSpPr>
            <p:spPr>
              <a:xfrm flipH="1">
                <a:off x="6271322" y="4438273"/>
                <a:ext cx="828970" cy="1150967"/>
              </a:xfrm>
              <a:prstGeom prst="line">
                <a:avLst/>
              </a:prstGeom>
              <a:ln w="38100"/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95" name="رابط مستقيم 94"/>
              <p:cNvCxnSpPr/>
              <p:nvPr/>
            </p:nvCxnSpPr>
            <p:spPr>
              <a:xfrm flipH="1" flipV="1">
                <a:off x="7100293" y="4447402"/>
                <a:ext cx="1491638" cy="1141838"/>
              </a:xfrm>
              <a:prstGeom prst="line">
                <a:avLst/>
              </a:prstGeom>
              <a:ln w="38100">
                <a:solidFill>
                  <a:srgbClr val="0070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مربع نص 85"/>
            <p:cNvSpPr txBox="1"/>
            <p:nvPr/>
          </p:nvSpPr>
          <p:spPr>
            <a:xfrm>
              <a:off x="7682921" y="4616041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g</a:t>
              </a:r>
              <a:endParaRPr lang="ar-SA" sz="2200" b="1" dirty="0"/>
            </a:p>
          </p:txBody>
        </p:sp>
        <p:sp>
          <p:nvSpPr>
            <p:cNvPr id="87" name="مربع نص 86"/>
            <p:cNvSpPr txBox="1"/>
            <p:nvPr/>
          </p:nvSpPr>
          <p:spPr>
            <a:xfrm>
              <a:off x="6247723" y="4683389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4</a:t>
              </a:r>
              <a:endParaRPr lang="ar-SA" sz="2200" b="1" dirty="0"/>
            </a:p>
          </p:txBody>
        </p:sp>
        <p:sp>
          <p:nvSpPr>
            <p:cNvPr id="88" name="مربع نص 87"/>
            <p:cNvSpPr txBox="1"/>
            <p:nvPr/>
          </p:nvSpPr>
          <p:spPr>
            <a:xfrm>
              <a:off x="5807218" y="540282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G</a:t>
              </a:r>
              <a:endParaRPr lang="ar-SA" sz="2200" b="1" dirty="0"/>
            </a:p>
          </p:txBody>
        </p:sp>
        <p:sp>
          <p:nvSpPr>
            <p:cNvPr id="89" name="مربع نص 88"/>
            <p:cNvSpPr txBox="1"/>
            <p:nvPr/>
          </p:nvSpPr>
          <p:spPr>
            <a:xfrm>
              <a:off x="6811577" y="407596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F</a:t>
              </a:r>
              <a:endParaRPr lang="ar-SA" sz="2200" b="1" dirty="0"/>
            </a:p>
          </p:txBody>
        </p:sp>
        <p:sp>
          <p:nvSpPr>
            <p:cNvPr id="90" name="مربع نص 89"/>
            <p:cNvSpPr txBox="1"/>
            <p:nvPr/>
          </p:nvSpPr>
          <p:spPr>
            <a:xfrm>
              <a:off x="7021433" y="5538792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6</a:t>
              </a:r>
              <a:endParaRPr lang="ar-SA" sz="2200" b="1" dirty="0"/>
            </a:p>
          </p:txBody>
        </p:sp>
        <p:sp>
          <p:nvSpPr>
            <p:cNvPr id="91" name="مربع نص 90"/>
            <p:cNvSpPr txBox="1"/>
            <p:nvPr/>
          </p:nvSpPr>
          <p:spPr>
            <a:xfrm>
              <a:off x="6334556" y="5230922"/>
              <a:ext cx="620596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82</a:t>
              </a:r>
              <a:r>
                <a:rPr lang="en-US" sz="2200" b="1" baseline="50000" dirty="0" smtClean="0"/>
                <a:t>o</a:t>
              </a:r>
              <a:endParaRPr lang="ar-SA" sz="2200" b="1" baseline="50000" dirty="0"/>
            </a:p>
          </p:txBody>
        </p:sp>
        <p:sp>
          <p:nvSpPr>
            <p:cNvPr id="92" name="مربع نص 91"/>
            <p:cNvSpPr txBox="1"/>
            <p:nvPr/>
          </p:nvSpPr>
          <p:spPr>
            <a:xfrm>
              <a:off x="8370692" y="5509764"/>
              <a:ext cx="551030" cy="430887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200" b="1" dirty="0" smtClean="0"/>
                <a:t>H</a:t>
              </a:r>
              <a:endParaRPr lang="ar-SA" sz="2200" b="1" dirty="0"/>
            </a:p>
          </p:txBody>
        </p:sp>
      </p:grp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33133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9" fill="hold">
                      <p:stCondLst>
                        <p:cond delay="indefinite"/>
                      </p:stCondLst>
                      <p:childTnLst>
                        <p:par>
                          <p:cTn id="160" fill="hold">
                            <p:stCondLst>
                              <p:cond delay="0"/>
                            </p:stCondLst>
                            <p:childTnLst>
                              <p:par>
                                <p:cTn id="1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6" fill="hold">
                      <p:stCondLst>
                        <p:cond delay="indefinite"/>
                      </p:stCondLst>
                      <p:childTnLst>
                        <p:par>
                          <p:cTn id="167" fill="hold">
                            <p:stCondLst>
                              <p:cond delay="0"/>
                            </p:stCondLst>
                            <p:childTnLst>
                              <p:par>
                                <p:cTn id="16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3" fill="hold">
                      <p:stCondLst>
                        <p:cond delay="indefinite"/>
                      </p:stCondLst>
                      <p:childTnLst>
                        <p:par>
                          <p:cTn id="174" fill="hold">
                            <p:stCondLst>
                              <p:cond delay="0"/>
                            </p:stCondLst>
                            <p:childTnLst>
                              <p:par>
                                <p:cTn id="17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8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9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4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5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  <p:bldP spid="36" grpId="0"/>
      <p:bldP spid="32" grpId="0"/>
      <p:bldP spid="35" grpId="0"/>
      <p:bldP spid="37" grpId="0"/>
      <p:bldP spid="44" grpId="0"/>
      <p:bldP spid="45" grpId="0"/>
      <p:bldP spid="47" grpId="0"/>
      <p:bldP spid="49" grpId="0" animBg="1"/>
      <p:bldP spid="50" grpId="0" animBg="1"/>
      <p:bldP spid="61" grpId="0"/>
      <p:bldP spid="66" grpId="0"/>
      <p:bldP spid="67" grpId="0"/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9" grpId="0"/>
      <p:bldP spid="81" grpId="0"/>
      <p:bldP spid="16" grpId="0" animBg="1"/>
      <p:bldP spid="82" grpId="0" animBg="1"/>
      <p:bldP spid="8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07904" y="1602298"/>
            <a:ext cx="4923123" cy="2402526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26" name="عنوان 1"/>
          <p:cNvSpPr txBox="1">
            <a:spLocks/>
          </p:cNvSpPr>
          <p:nvPr/>
        </p:nvSpPr>
        <p:spPr>
          <a:xfrm>
            <a:off x="3923928" y="177591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6" name="مربع نص 35"/>
          <p:cNvSpPr txBox="1"/>
          <p:nvPr/>
        </p:nvSpPr>
        <p:spPr>
          <a:xfrm>
            <a:off x="4732386" y="1772816"/>
            <a:ext cx="31683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a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c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a c  cos  A</a:t>
            </a:r>
            <a:endParaRPr lang="ar-SA" sz="2200" b="1" baseline="50000" dirty="0"/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3926611" y="239186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مربع نص 34"/>
          <p:cNvSpPr txBox="1"/>
          <p:nvPr/>
        </p:nvSpPr>
        <p:spPr>
          <a:xfrm>
            <a:off x="4735068" y="2435402"/>
            <a:ext cx="38693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3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4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( 3 ) ( 4 ) cos  92</a:t>
            </a:r>
            <a:r>
              <a:rPr lang="en-US" sz="2200" b="1" baseline="50000" dirty="0" smtClean="0"/>
              <a:t>o</a:t>
            </a:r>
            <a:endParaRPr lang="ar-SA" sz="2200" b="1" baseline="50000" dirty="0"/>
          </a:p>
        </p:txBody>
      </p:sp>
      <p:sp>
        <p:nvSpPr>
          <p:cNvPr id="37" name="عنوان 1"/>
          <p:cNvSpPr txBox="1">
            <a:spLocks/>
          </p:cNvSpPr>
          <p:nvPr/>
        </p:nvSpPr>
        <p:spPr>
          <a:xfrm>
            <a:off x="3923927" y="3004738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4" name="عنوان 1"/>
          <p:cNvSpPr txBox="1">
            <a:spLocks/>
          </p:cNvSpPr>
          <p:nvPr/>
        </p:nvSpPr>
        <p:spPr>
          <a:xfrm>
            <a:off x="4644008" y="3036862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25,8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5" name="عنوان 1"/>
          <p:cNvSpPr txBox="1">
            <a:spLocks/>
          </p:cNvSpPr>
          <p:nvPr/>
        </p:nvSpPr>
        <p:spPr>
          <a:xfrm>
            <a:off x="3963138" y="3496787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611211" y="3528911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5,1</a:t>
            </a:r>
            <a:endParaRPr kumimoji="0" lang="ar-SA" sz="22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9" name="مستطيل 48"/>
          <p:cNvSpPr/>
          <p:nvPr/>
        </p:nvSpPr>
        <p:spPr>
          <a:xfrm>
            <a:off x="4526571" y="4077072"/>
            <a:ext cx="4104000" cy="2402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381022" y="4077072"/>
            <a:ext cx="4104000" cy="1201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grpSp>
        <p:nvGrpSpPr>
          <p:cNvPr id="51" name="مجموعة 50"/>
          <p:cNvGrpSpPr/>
          <p:nvPr/>
        </p:nvGrpSpPr>
        <p:grpSpPr>
          <a:xfrm>
            <a:off x="4975020" y="4192622"/>
            <a:ext cx="2415510" cy="715244"/>
            <a:chOff x="5543104" y="4326766"/>
            <a:chExt cx="2415510" cy="715244"/>
          </a:xfrm>
        </p:grpSpPr>
        <p:grpSp>
          <p:nvGrpSpPr>
            <p:cNvPr id="52" name="مجموعة 26"/>
            <p:cNvGrpSpPr/>
            <p:nvPr/>
          </p:nvGrpSpPr>
          <p:grpSpPr>
            <a:xfrm>
              <a:off x="5543104" y="4326766"/>
              <a:ext cx="1133326" cy="690623"/>
              <a:chOff x="4379108" y="3728476"/>
              <a:chExt cx="1133326" cy="690623"/>
            </a:xfrm>
          </p:grpSpPr>
          <p:cxnSp>
            <p:nvCxnSpPr>
              <p:cNvPr id="58" name="رابط مستقيم 57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9" name="مربع نص 58"/>
              <p:cNvSpPr txBox="1"/>
              <p:nvPr/>
            </p:nvSpPr>
            <p:spPr>
              <a:xfrm>
                <a:off x="4379108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A</a:t>
                </a:r>
                <a:endParaRPr lang="ar-SA" sz="2000" b="1" baseline="50000" dirty="0"/>
              </a:p>
            </p:txBody>
          </p:sp>
          <p:sp>
            <p:nvSpPr>
              <p:cNvPr id="60" name="مربع نص 59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3</a:t>
                </a:r>
                <a:endParaRPr lang="ar-SA" sz="2000" b="1" dirty="0"/>
              </a:p>
            </p:txBody>
          </p:sp>
        </p:grpSp>
        <p:sp>
          <p:nvSpPr>
            <p:cNvPr id="53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54" name="مجموعة 34"/>
            <p:cNvGrpSpPr/>
            <p:nvPr/>
          </p:nvGrpSpPr>
          <p:grpSpPr>
            <a:xfrm>
              <a:off x="6825288" y="4329798"/>
              <a:ext cx="1133326" cy="705137"/>
              <a:chOff x="4408136" y="3728476"/>
              <a:chExt cx="1133326" cy="705137"/>
            </a:xfrm>
          </p:grpSpPr>
          <p:cxnSp>
            <p:nvCxnSpPr>
              <p:cNvPr id="55" name="رابط مستقيم 54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56" name="مربع نص 55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92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57" name="مربع نص 56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5,1</a:t>
                </a:r>
                <a:endParaRPr lang="ar-SA" sz="2000" b="1" dirty="0"/>
              </a:p>
            </p:txBody>
          </p:sp>
        </p:grpSp>
      </p:grpSp>
      <p:sp>
        <p:nvSpPr>
          <p:cNvPr id="61" name="عنوان 1"/>
          <p:cNvSpPr txBox="1">
            <a:spLocks/>
          </p:cNvSpPr>
          <p:nvPr/>
        </p:nvSpPr>
        <p:spPr>
          <a:xfrm>
            <a:off x="4611211" y="5040688"/>
            <a:ext cx="1026701" cy="39717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A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6" name="عنوان 1"/>
          <p:cNvSpPr txBox="1">
            <a:spLocks/>
          </p:cNvSpPr>
          <p:nvPr/>
        </p:nvSpPr>
        <p:spPr>
          <a:xfrm>
            <a:off x="4993209" y="5826506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67" name="عنوان 1"/>
          <p:cNvSpPr txBox="1">
            <a:spLocks/>
          </p:cNvSpPr>
          <p:nvPr/>
        </p:nvSpPr>
        <p:spPr>
          <a:xfrm>
            <a:off x="7063260" y="5824338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36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2" name="عنوان 1"/>
          <p:cNvSpPr txBox="1">
            <a:spLocks/>
          </p:cNvSpPr>
          <p:nvPr/>
        </p:nvSpPr>
        <p:spPr>
          <a:xfrm>
            <a:off x="1324230" y="4456186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( 92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+ 36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3" name="عنوان 1"/>
          <p:cNvSpPr txBox="1">
            <a:spLocks/>
          </p:cNvSpPr>
          <p:nvPr/>
        </p:nvSpPr>
        <p:spPr>
          <a:xfrm>
            <a:off x="3753122" y="4457222"/>
            <a:ext cx="72945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52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4" name="مستطيل 73"/>
          <p:cNvSpPr/>
          <p:nvPr/>
        </p:nvSpPr>
        <p:spPr>
          <a:xfrm>
            <a:off x="381022" y="5280539"/>
            <a:ext cx="4104000" cy="120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5" name="عنوان 1"/>
          <p:cNvSpPr txBox="1">
            <a:spLocks/>
          </p:cNvSpPr>
          <p:nvPr/>
        </p:nvSpPr>
        <p:spPr>
          <a:xfrm>
            <a:off x="482058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5,1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6" name="عنوان 1"/>
          <p:cNvSpPr txBox="1">
            <a:spLocks/>
          </p:cNvSpPr>
          <p:nvPr/>
        </p:nvSpPr>
        <p:spPr>
          <a:xfrm>
            <a:off x="1800390" y="5653113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A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36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77" name="عنوان 1"/>
          <p:cNvSpPr txBox="1">
            <a:spLocks/>
          </p:cNvSpPr>
          <p:nvPr/>
        </p:nvSpPr>
        <p:spPr>
          <a:xfrm>
            <a:off x="3117556" y="5645635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52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4" name="مجموعة 13"/>
          <p:cNvGrpSpPr/>
          <p:nvPr/>
        </p:nvGrpSpPr>
        <p:grpSpPr>
          <a:xfrm>
            <a:off x="395536" y="4472868"/>
            <a:ext cx="1272502" cy="413410"/>
            <a:chOff x="395536" y="4472868"/>
            <a:chExt cx="1272502" cy="413410"/>
          </a:xfrm>
        </p:grpSpPr>
        <p:grpSp>
          <p:nvGrpSpPr>
            <p:cNvPr id="68" name="مجموعة 22"/>
            <p:cNvGrpSpPr/>
            <p:nvPr/>
          </p:nvGrpSpPr>
          <p:grpSpPr>
            <a:xfrm>
              <a:off x="395536" y="4472868"/>
              <a:ext cx="1272502" cy="413410"/>
              <a:chOff x="4071934" y="3274910"/>
              <a:chExt cx="1272502" cy="413410"/>
            </a:xfrm>
          </p:grpSpPr>
          <p:sp>
            <p:nvSpPr>
              <p:cNvPr id="70" name="عنوان 1"/>
              <p:cNvSpPr txBox="1">
                <a:spLocks/>
              </p:cNvSpPr>
              <p:nvPr/>
            </p:nvSpPr>
            <p:spPr>
              <a:xfrm>
                <a:off x="4071934" y="3287256"/>
                <a:ext cx="543322" cy="40106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m 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71" name="عنوان 1"/>
              <p:cNvSpPr txBox="1">
                <a:spLocks/>
              </p:cNvSpPr>
              <p:nvPr/>
            </p:nvSpPr>
            <p:spPr>
              <a:xfrm>
                <a:off x="4659084" y="3274910"/>
                <a:ext cx="685352" cy="39889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C  =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</p:grpSp>
        <p:grpSp>
          <p:nvGrpSpPr>
            <p:cNvPr id="13" name="مجموعة 12"/>
            <p:cNvGrpSpPr/>
            <p:nvPr/>
          </p:nvGrpSpPr>
          <p:grpSpPr>
            <a:xfrm>
              <a:off x="825424" y="4599379"/>
              <a:ext cx="207204" cy="141999"/>
              <a:chOff x="10620620" y="3497989"/>
              <a:chExt cx="347394" cy="184515"/>
            </a:xfrm>
          </p:grpSpPr>
          <p:cxnSp>
            <p:nvCxnSpPr>
              <p:cNvPr id="7" name="رابط مستقيم 6"/>
              <p:cNvCxnSpPr/>
              <p:nvPr/>
            </p:nvCxnSpPr>
            <p:spPr>
              <a:xfrm flipH="1">
                <a:off x="10644012" y="3682504"/>
                <a:ext cx="3240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78" name="رابط مستقيم 77"/>
              <p:cNvCxnSpPr/>
              <p:nvPr/>
            </p:nvCxnSpPr>
            <p:spPr>
              <a:xfrm rot="20280000" flipH="1">
                <a:off x="10620620" y="3497989"/>
                <a:ext cx="324001" cy="1403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79" name="عنوان 1"/>
          <p:cNvSpPr txBox="1">
            <a:spLocks/>
          </p:cNvSpPr>
          <p:nvPr/>
        </p:nvSpPr>
        <p:spPr>
          <a:xfrm>
            <a:off x="5580112" y="5805264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0,588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5" name="مجموعة 14"/>
          <p:cNvGrpSpPr/>
          <p:nvPr/>
        </p:nvGrpSpPr>
        <p:grpSpPr>
          <a:xfrm>
            <a:off x="5598914" y="4880620"/>
            <a:ext cx="1493366" cy="799312"/>
            <a:chOff x="5598914" y="4880620"/>
            <a:chExt cx="1493366" cy="799312"/>
          </a:xfrm>
        </p:grpSpPr>
        <p:grpSp>
          <p:nvGrpSpPr>
            <p:cNvPr id="62" name="مجموعة 61"/>
            <p:cNvGrpSpPr/>
            <p:nvPr/>
          </p:nvGrpSpPr>
          <p:grpSpPr>
            <a:xfrm>
              <a:off x="5598914" y="4880620"/>
              <a:ext cx="1133326" cy="799312"/>
              <a:chOff x="4408136" y="3724934"/>
              <a:chExt cx="1133326" cy="799312"/>
            </a:xfrm>
          </p:grpSpPr>
          <p:cxnSp>
            <p:nvCxnSpPr>
              <p:cNvPr id="63" name="رابط مستقيم 62"/>
              <p:cNvCxnSpPr/>
              <p:nvPr/>
            </p:nvCxnSpPr>
            <p:spPr>
              <a:xfrm rot="10800000">
                <a:off x="4543969" y="4088934"/>
                <a:ext cx="864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4" name="مربع نص 63"/>
              <p:cNvSpPr txBox="1"/>
              <p:nvPr/>
            </p:nvSpPr>
            <p:spPr>
              <a:xfrm>
                <a:off x="4408136" y="372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3 sin 92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65" name="مربع نص 64"/>
              <p:cNvSpPr txBox="1"/>
              <p:nvPr/>
            </p:nvSpPr>
            <p:spPr>
              <a:xfrm>
                <a:off x="4440864" y="4040113"/>
                <a:ext cx="1071570" cy="484133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5,1</a:t>
                </a:r>
                <a:endParaRPr lang="ar-SA" sz="2000" b="1" baseline="50000" dirty="0"/>
              </a:p>
            </p:txBody>
          </p:sp>
        </p:grpSp>
        <p:sp>
          <p:nvSpPr>
            <p:cNvPr id="80" name="عنوان 1"/>
            <p:cNvSpPr txBox="1">
              <a:spLocks/>
            </p:cNvSpPr>
            <p:nvPr/>
          </p:nvSpPr>
          <p:spPr>
            <a:xfrm>
              <a:off x="6753734" y="5039586"/>
              <a:ext cx="338546" cy="36433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rtl="0">
                <a:spcBef>
                  <a:spcPct val="0"/>
                </a:spcBef>
              </a:pPr>
              <a:r>
                <a:rPr lang="en-US" sz="2000" b="1" dirty="0" smtClean="0">
                  <a:latin typeface="+mj-lt"/>
                  <a:ea typeface="+mj-ea"/>
                  <a:cs typeface="+mj-cs"/>
                </a:rPr>
                <a:t>≈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81" name="عنوان 1"/>
          <p:cNvSpPr txBox="1">
            <a:spLocks/>
          </p:cNvSpPr>
          <p:nvPr/>
        </p:nvSpPr>
        <p:spPr>
          <a:xfrm>
            <a:off x="7041766" y="5027690"/>
            <a:ext cx="1130634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0,588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882880"/>
            <a:ext cx="6629400" cy="342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6" y="1700808"/>
            <a:ext cx="2931438" cy="20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شكل بيضاوي 15"/>
          <p:cNvSpPr/>
          <p:nvPr/>
        </p:nvSpPr>
        <p:spPr>
          <a:xfrm>
            <a:off x="212467" y="2689784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شكل بيضاوي 81"/>
          <p:cNvSpPr/>
          <p:nvPr/>
        </p:nvSpPr>
        <p:spPr>
          <a:xfrm>
            <a:off x="1624496" y="3075425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2886788" y="3393048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9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260" y="764704"/>
            <a:ext cx="191916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43660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0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1" dur="10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9" fill="hold">
                      <p:stCondLst>
                        <p:cond delay="indefinite"/>
                      </p:stCondLst>
                      <p:childTnLst>
                        <p:par>
                          <p:cTn id="110" fill="hold">
                            <p:stCondLst>
                              <p:cond delay="0"/>
                            </p:stCondLst>
                            <p:childTnLst>
                              <p:par>
                                <p:cTn id="1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4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5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6" dur="10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7" fill="hold">
                      <p:stCondLst>
                        <p:cond delay="indefinite"/>
                      </p:stCondLst>
                      <p:childTnLst>
                        <p:par>
                          <p:cTn id="158" fill="hold">
                            <p:stCondLst>
                              <p:cond delay="0"/>
                            </p:stCondLst>
                            <p:childTnLst>
                              <p:par>
                                <p:cTn id="15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4" fill="hold">
                      <p:stCondLst>
                        <p:cond delay="indefinite"/>
                      </p:stCondLst>
                      <p:childTnLst>
                        <p:par>
                          <p:cTn id="165" fill="hold">
                            <p:stCondLst>
                              <p:cond delay="0"/>
                            </p:stCondLst>
                            <p:childTnLst>
                              <p:par>
                                <p:cTn id="16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1" fill="hold">
                      <p:stCondLst>
                        <p:cond delay="indefinite"/>
                      </p:stCondLst>
                      <p:childTnLst>
                        <p:par>
                          <p:cTn id="172" fill="hold">
                            <p:stCondLst>
                              <p:cond delay="0"/>
                            </p:stCondLst>
                            <p:childTnLst>
                              <p:par>
                                <p:cTn id="17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2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3" dur="10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26" grpId="0"/>
      <p:bldP spid="36" grpId="0"/>
      <p:bldP spid="32" grpId="0"/>
      <p:bldP spid="35" grpId="0"/>
      <p:bldP spid="37" grpId="0"/>
      <p:bldP spid="44" grpId="0"/>
      <p:bldP spid="45" grpId="0"/>
      <p:bldP spid="47" grpId="0"/>
      <p:bldP spid="49" grpId="0" animBg="1"/>
      <p:bldP spid="50" grpId="0" animBg="1"/>
      <p:bldP spid="61" grpId="0"/>
      <p:bldP spid="66" grpId="0"/>
      <p:bldP spid="67" grpId="0"/>
      <p:bldP spid="72" grpId="0"/>
      <p:bldP spid="73" grpId="0"/>
      <p:bldP spid="74" grpId="0" animBg="1"/>
      <p:bldP spid="75" grpId="0" animBg="1"/>
      <p:bldP spid="76" grpId="0" animBg="1"/>
      <p:bldP spid="77" grpId="0" animBg="1"/>
      <p:bldP spid="79" grpId="0"/>
      <p:bldP spid="81" grpId="0"/>
      <p:bldP spid="16" grpId="0" animBg="1"/>
      <p:bldP spid="82" grpId="0" animBg="1"/>
      <p:bldP spid="8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07904" y="1412776"/>
            <a:ext cx="4923123" cy="285161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مستطيل 48"/>
          <p:cNvSpPr/>
          <p:nvPr/>
        </p:nvSpPr>
        <p:spPr>
          <a:xfrm>
            <a:off x="4526571" y="4336638"/>
            <a:ext cx="4104000" cy="2402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381022" y="4336638"/>
            <a:ext cx="4104000" cy="1201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مستطيل 73"/>
          <p:cNvSpPr/>
          <p:nvPr/>
        </p:nvSpPr>
        <p:spPr>
          <a:xfrm>
            <a:off x="381022" y="5540105"/>
            <a:ext cx="4104000" cy="120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415699" y="692696"/>
            <a:ext cx="1620797" cy="48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758251"/>
            <a:ext cx="3686175" cy="352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686057"/>
            <a:ext cx="3132895" cy="162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شكل بيضاوي 15"/>
          <p:cNvSpPr/>
          <p:nvPr/>
        </p:nvSpPr>
        <p:spPr>
          <a:xfrm>
            <a:off x="193464" y="2967924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شكل بيضاوي 81"/>
          <p:cNvSpPr/>
          <p:nvPr/>
        </p:nvSpPr>
        <p:spPr>
          <a:xfrm>
            <a:off x="1438881" y="1520873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3127248" y="1657029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3923928" y="148788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4732386" y="1484784"/>
            <a:ext cx="31683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b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c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b c  cos  A</a:t>
            </a:r>
            <a:endParaRPr lang="ar-SA" sz="2200" b="1" baseline="50000" dirty="0"/>
          </a:p>
        </p:txBody>
      </p:sp>
      <p:sp>
        <p:nvSpPr>
          <p:cNvPr id="15" name="عنوان 1"/>
          <p:cNvSpPr txBox="1">
            <a:spLocks/>
          </p:cNvSpPr>
          <p:nvPr/>
        </p:nvSpPr>
        <p:spPr>
          <a:xfrm>
            <a:off x="3897583" y="198884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16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706040" y="2032382"/>
            <a:ext cx="38693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9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10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( 9 ) ( 10 ) cos  A</a:t>
            </a:r>
            <a:endParaRPr lang="ar-SA" sz="2200" b="1" baseline="50000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3889854" y="2492896"/>
            <a:ext cx="468556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16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̶   9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 ̶   10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FF0000"/>
                </a:solidFill>
              </a:rPr>
              <a:t>=</a:t>
            </a:r>
            <a:r>
              <a:rPr lang="en-US" sz="2200" b="1" dirty="0" smtClean="0"/>
              <a:t>   ̶   2 ( 9 ) ( 10 ) cos  A</a:t>
            </a:r>
            <a:endParaRPr lang="ar-SA" sz="2200" b="1" baseline="50000" dirty="0"/>
          </a:p>
        </p:txBody>
      </p:sp>
      <p:grpSp>
        <p:nvGrpSpPr>
          <p:cNvPr id="21" name="مجموعة 26"/>
          <p:cNvGrpSpPr/>
          <p:nvPr/>
        </p:nvGrpSpPr>
        <p:grpSpPr>
          <a:xfrm>
            <a:off x="4945992" y="2996952"/>
            <a:ext cx="2189268" cy="705004"/>
            <a:chOff x="4379108" y="3745043"/>
            <a:chExt cx="2189268" cy="705004"/>
          </a:xfrm>
        </p:grpSpPr>
        <p:cxnSp>
          <p:nvCxnSpPr>
            <p:cNvPr id="28" name="رابط مستقيم 27"/>
            <p:cNvCxnSpPr/>
            <p:nvPr/>
          </p:nvCxnSpPr>
          <p:spPr>
            <a:xfrm rot="10800000">
              <a:off x="4480320" y="4088934"/>
              <a:ext cx="158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مربع نص 28"/>
            <p:cNvSpPr txBox="1"/>
            <p:nvPr/>
          </p:nvSpPr>
          <p:spPr>
            <a:xfrm>
              <a:off x="4379108" y="3745043"/>
              <a:ext cx="218926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000" b="1" dirty="0" smtClean="0"/>
                <a:t>16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 –  9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 –  10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</a:t>
              </a:r>
              <a:endParaRPr lang="ar-SA" sz="2000" b="1" baseline="50000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4520852" y="4049937"/>
              <a:ext cx="152396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̶  2 ( 9 ) ( 10 )</a:t>
              </a:r>
              <a:endParaRPr lang="ar-SA" sz="2000" b="1" dirty="0"/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6015286" y="3866028"/>
              <a:ext cx="46713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≈</a:t>
              </a:r>
              <a:endParaRPr lang="ar-SA" sz="2000" b="1" dirty="0"/>
            </a:p>
          </p:txBody>
        </p:sp>
      </p:grpSp>
      <p:sp>
        <p:nvSpPr>
          <p:cNvPr id="22" name="عنوان 1"/>
          <p:cNvSpPr txBox="1">
            <a:spLocks/>
          </p:cNvSpPr>
          <p:nvPr/>
        </p:nvSpPr>
        <p:spPr>
          <a:xfrm>
            <a:off x="3916517" y="3126362"/>
            <a:ext cx="1130511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cos  A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7012861" y="3103423"/>
            <a:ext cx="1130511" cy="3549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̶   0,4167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عنوان 1"/>
          <p:cNvSpPr txBox="1">
            <a:spLocks/>
          </p:cNvSpPr>
          <p:nvPr/>
        </p:nvSpPr>
        <p:spPr>
          <a:xfrm>
            <a:off x="4388117" y="3810282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عنوان 1"/>
          <p:cNvSpPr txBox="1">
            <a:spLocks/>
          </p:cNvSpPr>
          <p:nvPr/>
        </p:nvSpPr>
        <p:spPr>
          <a:xfrm>
            <a:off x="6847236" y="3779086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115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عنوان 1"/>
          <p:cNvSpPr txBox="1">
            <a:spLocks/>
          </p:cNvSpPr>
          <p:nvPr/>
        </p:nvSpPr>
        <p:spPr>
          <a:xfrm>
            <a:off x="4975019" y="3789040"/>
            <a:ext cx="2037841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cos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–  0,4167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6" name="مجموعة 35"/>
          <p:cNvGrpSpPr/>
          <p:nvPr/>
        </p:nvGrpSpPr>
        <p:grpSpPr>
          <a:xfrm>
            <a:off x="4975020" y="4500756"/>
            <a:ext cx="2415510" cy="715244"/>
            <a:chOff x="5543104" y="4326766"/>
            <a:chExt cx="2415510" cy="715244"/>
          </a:xfrm>
        </p:grpSpPr>
        <p:grpSp>
          <p:nvGrpSpPr>
            <p:cNvPr id="37" name="مجموعة 26"/>
            <p:cNvGrpSpPr/>
            <p:nvPr/>
          </p:nvGrpSpPr>
          <p:grpSpPr>
            <a:xfrm>
              <a:off x="5543104" y="4326766"/>
              <a:ext cx="1133326" cy="690623"/>
              <a:chOff x="4379108" y="3728476"/>
              <a:chExt cx="1133326" cy="690623"/>
            </a:xfrm>
          </p:grpSpPr>
          <p:cxnSp>
            <p:nvCxnSpPr>
              <p:cNvPr id="43" name="رابط مستقيم 4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مربع نص 43"/>
              <p:cNvSpPr txBox="1"/>
              <p:nvPr/>
            </p:nvSpPr>
            <p:spPr>
              <a:xfrm>
                <a:off x="4379108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B</a:t>
                </a:r>
                <a:endParaRPr lang="ar-SA" sz="2000" b="1" baseline="50000" dirty="0"/>
              </a:p>
            </p:txBody>
          </p:sp>
          <p:sp>
            <p:nvSpPr>
              <p:cNvPr id="45" name="مربع نص 44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</a:t>
                </a:r>
                <a:endParaRPr lang="ar-SA" sz="2000" b="1" dirty="0"/>
              </a:p>
            </p:txBody>
          </p:sp>
        </p:grpSp>
        <p:sp>
          <p:nvSpPr>
            <p:cNvPr id="38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39" name="مجموعة 34"/>
            <p:cNvGrpSpPr/>
            <p:nvPr/>
          </p:nvGrpSpPr>
          <p:grpSpPr>
            <a:xfrm>
              <a:off x="6825288" y="4329798"/>
              <a:ext cx="1133326" cy="705137"/>
              <a:chOff x="4408136" y="3728476"/>
              <a:chExt cx="1133326" cy="705137"/>
            </a:xfrm>
          </p:grpSpPr>
          <p:cxnSp>
            <p:nvCxnSpPr>
              <p:cNvPr id="40" name="رابط مستقيم 39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مربع نص 40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115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42" name="مربع نص 41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16</a:t>
                </a:r>
                <a:endParaRPr lang="ar-SA" sz="2000" b="1" dirty="0"/>
              </a:p>
            </p:txBody>
          </p:sp>
        </p:grpSp>
      </p:grpSp>
      <p:sp>
        <p:nvSpPr>
          <p:cNvPr id="46" name="عنوان 1"/>
          <p:cNvSpPr txBox="1">
            <a:spLocks/>
          </p:cNvSpPr>
          <p:nvPr/>
        </p:nvSpPr>
        <p:spPr>
          <a:xfrm>
            <a:off x="4611211" y="5348822"/>
            <a:ext cx="1026701" cy="39717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B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993209" y="6134640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8" name="عنوان 1"/>
          <p:cNvSpPr txBox="1">
            <a:spLocks/>
          </p:cNvSpPr>
          <p:nvPr/>
        </p:nvSpPr>
        <p:spPr>
          <a:xfrm>
            <a:off x="7135268" y="6132472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31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عنوان 1"/>
          <p:cNvSpPr txBox="1">
            <a:spLocks/>
          </p:cNvSpPr>
          <p:nvPr/>
        </p:nvSpPr>
        <p:spPr>
          <a:xfrm>
            <a:off x="1382052" y="4764320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̶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( 115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31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2" name="عنوان 1"/>
          <p:cNvSpPr txBox="1">
            <a:spLocks/>
          </p:cNvSpPr>
          <p:nvPr/>
        </p:nvSpPr>
        <p:spPr>
          <a:xfrm>
            <a:off x="3871574" y="4765356"/>
            <a:ext cx="729454" cy="443569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34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3" name="عنوان 1"/>
          <p:cNvSpPr txBox="1">
            <a:spLocks/>
          </p:cNvSpPr>
          <p:nvPr/>
        </p:nvSpPr>
        <p:spPr>
          <a:xfrm>
            <a:off x="482058" y="5961247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A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115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4" name="عنوان 1"/>
          <p:cNvSpPr txBox="1">
            <a:spLocks/>
          </p:cNvSpPr>
          <p:nvPr/>
        </p:nvSpPr>
        <p:spPr>
          <a:xfrm>
            <a:off x="1800390" y="5961247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5" name="عنوان 1"/>
          <p:cNvSpPr txBox="1">
            <a:spLocks/>
          </p:cNvSpPr>
          <p:nvPr/>
        </p:nvSpPr>
        <p:spPr>
          <a:xfrm>
            <a:off x="3117556" y="5953769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6" name="مجموعة 55"/>
          <p:cNvGrpSpPr/>
          <p:nvPr/>
        </p:nvGrpSpPr>
        <p:grpSpPr>
          <a:xfrm>
            <a:off x="323528" y="4781002"/>
            <a:ext cx="1272502" cy="413410"/>
            <a:chOff x="395536" y="4472868"/>
            <a:chExt cx="1272502" cy="413410"/>
          </a:xfrm>
        </p:grpSpPr>
        <p:grpSp>
          <p:nvGrpSpPr>
            <p:cNvPr id="57" name="مجموعة 22"/>
            <p:cNvGrpSpPr/>
            <p:nvPr/>
          </p:nvGrpSpPr>
          <p:grpSpPr>
            <a:xfrm>
              <a:off x="395536" y="4472868"/>
              <a:ext cx="1272502" cy="413410"/>
              <a:chOff x="4071934" y="3274910"/>
              <a:chExt cx="1272502" cy="413410"/>
            </a:xfrm>
          </p:grpSpPr>
          <p:sp>
            <p:nvSpPr>
              <p:cNvPr id="61" name="عنوان 1"/>
              <p:cNvSpPr txBox="1">
                <a:spLocks/>
              </p:cNvSpPr>
              <p:nvPr/>
            </p:nvSpPr>
            <p:spPr>
              <a:xfrm>
                <a:off x="4071934" y="3287256"/>
                <a:ext cx="543322" cy="40106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m 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62" name="عنوان 1"/>
              <p:cNvSpPr txBox="1">
                <a:spLocks/>
              </p:cNvSpPr>
              <p:nvPr/>
            </p:nvSpPr>
            <p:spPr>
              <a:xfrm>
                <a:off x="4659084" y="3274910"/>
                <a:ext cx="685352" cy="39889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C  =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</p:grpSp>
        <p:grpSp>
          <p:nvGrpSpPr>
            <p:cNvPr id="58" name="مجموعة 57"/>
            <p:cNvGrpSpPr/>
            <p:nvPr/>
          </p:nvGrpSpPr>
          <p:grpSpPr>
            <a:xfrm>
              <a:off x="825424" y="4599379"/>
              <a:ext cx="207204" cy="141999"/>
              <a:chOff x="10620620" y="3497989"/>
              <a:chExt cx="347394" cy="184515"/>
            </a:xfrm>
          </p:grpSpPr>
          <p:cxnSp>
            <p:nvCxnSpPr>
              <p:cNvPr id="59" name="رابط مستقيم 58"/>
              <p:cNvCxnSpPr/>
              <p:nvPr/>
            </p:nvCxnSpPr>
            <p:spPr>
              <a:xfrm flipH="1">
                <a:off x="10644012" y="3682504"/>
                <a:ext cx="3240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رابط مستقيم 59"/>
              <p:cNvCxnSpPr/>
              <p:nvPr/>
            </p:nvCxnSpPr>
            <p:spPr>
              <a:xfrm rot="20280000" flipH="1">
                <a:off x="10620620" y="3497989"/>
                <a:ext cx="324001" cy="1403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عنوان 1"/>
          <p:cNvSpPr txBox="1">
            <a:spLocks/>
          </p:cNvSpPr>
          <p:nvPr/>
        </p:nvSpPr>
        <p:spPr>
          <a:xfrm>
            <a:off x="5580112" y="6113398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0,5098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4" name="مجموعة 63"/>
          <p:cNvGrpSpPr/>
          <p:nvPr/>
        </p:nvGrpSpPr>
        <p:grpSpPr>
          <a:xfrm>
            <a:off x="5598913" y="5189130"/>
            <a:ext cx="1493367" cy="728212"/>
            <a:chOff x="5598913" y="4880996"/>
            <a:chExt cx="1493367" cy="728212"/>
          </a:xfrm>
        </p:grpSpPr>
        <p:grpSp>
          <p:nvGrpSpPr>
            <p:cNvPr id="65" name="مجموعة 64"/>
            <p:cNvGrpSpPr/>
            <p:nvPr/>
          </p:nvGrpSpPr>
          <p:grpSpPr>
            <a:xfrm>
              <a:off x="5598913" y="4880996"/>
              <a:ext cx="1324093" cy="728212"/>
              <a:chOff x="4408135" y="3725310"/>
              <a:chExt cx="1324093" cy="728212"/>
            </a:xfrm>
          </p:grpSpPr>
          <p:cxnSp>
            <p:nvCxnSpPr>
              <p:cNvPr id="67" name="رابط مستقيم 66"/>
              <p:cNvCxnSpPr/>
              <p:nvPr/>
            </p:nvCxnSpPr>
            <p:spPr>
              <a:xfrm rot="10800000">
                <a:off x="4576996" y="4088934"/>
                <a:ext cx="936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مربع نص 67"/>
              <p:cNvSpPr txBox="1"/>
              <p:nvPr/>
            </p:nvSpPr>
            <p:spPr>
              <a:xfrm>
                <a:off x="4408135" y="3725310"/>
                <a:ext cx="1324093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9 sin 115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70" name="مربع نص 69"/>
              <p:cNvSpPr txBox="1"/>
              <p:nvPr/>
            </p:nvSpPr>
            <p:spPr>
              <a:xfrm>
                <a:off x="4440864" y="4053412"/>
                <a:ext cx="107157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16</a:t>
                </a:r>
                <a:endParaRPr lang="ar-SA" sz="2000" b="1" baseline="50000" dirty="0"/>
              </a:p>
            </p:txBody>
          </p:sp>
        </p:grpSp>
        <p:sp>
          <p:nvSpPr>
            <p:cNvPr id="66" name="عنوان 1"/>
            <p:cNvSpPr txBox="1">
              <a:spLocks/>
            </p:cNvSpPr>
            <p:nvPr/>
          </p:nvSpPr>
          <p:spPr>
            <a:xfrm>
              <a:off x="6753734" y="5039586"/>
              <a:ext cx="338546" cy="36433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rtl="0">
                <a:spcBef>
                  <a:spcPct val="0"/>
                </a:spcBef>
              </a:pPr>
              <a:r>
                <a:rPr lang="en-US" sz="2000" b="1" dirty="0" smtClean="0">
                  <a:latin typeface="+mj-lt"/>
                  <a:ea typeface="+mj-ea"/>
                  <a:cs typeface="+mj-cs"/>
                </a:rPr>
                <a:t>≈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71" name="عنوان 1"/>
          <p:cNvSpPr txBox="1">
            <a:spLocks/>
          </p:cNvSpPr>
          <p:nvPr/>
        </p:nvSpPr>
        <p:spPr>
          <a:xfrm>
            <a:off x="7041766" y="5335824"/>
            <a:ext cx="1130634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0,5098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133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9" grpId="0" animBg="1"/>
      <p:bldP spid="50" grpId="0" animBg="1"/>
      <p:bldP spid="74" grpId="0" animBg="1"/>
      <p:bldP spid="16" grpId="0" animBg="1"/>
      <p:bldP spid="82" grpId="0" animBg="1"/>
      <p:bldP spid="83" grpId="0" animBg="1"/>
      <p:bldP spid="13" grpId="0"/>
      <p:bldP spid="14" grpId="0"/>
      <p:bldP spid="15" grpId="0"/>
      <p:bldP spid="17" grpId="0"/>
      <p:bldP spid="19" grpId="0"/>
      <p:bldP spid="22" grpId="0"/>
      <p:bldP spid="32" grpId="0"/>
      <p:bldP spid="33" grpId="0"/>
      <p:bldP spid="34" grpId="0"/>
      <p:bldP spid="35" grpId="0"/>
      <p:bldP spid="46" grpId="0"/>
      <p:bldP spid="47" grpId="0"/>
      <p:bldP spid="48" grpId="0"/>
      <p:bldP spid="51" grpId="0"/>
      <p:bldP spid="52" grpId="0"/>
      <p:bldP spid="53" grpId="0" animBg="1"/>
      <p:bldP spid="54" grpId="0" animBg="1"/>
      <p:bldP spid="55" grpId="0" animBg="1"/>
      <p:bldP spid="63" grpId="0"/>
      <p:bldP spid="7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07904" y="1412776"/>
            <a:ext cx="4923123" cy="285161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مستطيل 48"/>
          <p:cNvSpPr/>
          <p:nvPr/>
        </p:nvSpPr>
        <p:spPr>
          <a:xfrm>
            <a:off x="4526571" y="4336638"/>
            <a:ext cx="4104000" cy="2402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381022" y="4336638"/>
            <a:ext cx="4104000" cy="1201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مستطيل 73"/>
          <p:cNvSpPr/>
          <p:nvPr/>
        </p:nvSpPr>
        <p:spPr>
          <a:xfrm>
            <a:off x="381022" y="5540105"/>
            <a:ext cx="4104000" cy="120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6" name="شكل بيضاوي 15"/>
          <p:cNvSpPr/>
          <p:nvPr/>
        </p:nvSpPr>
        <p:spPr>
          <a:xfrm>
            <a:off x="193464" y="2909868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شكل بيضاوي 81"/>
          <p:cNvSpPr/>
          <p:nvPr/>
        </p:nvSpPr>
        <p:spPr>
          <a:xfrm>
            <a:off x="2527002" y="1424122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3198328" y="2877527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3" name="عنوان 1"/>
          <p:cNvSpPr txBox="1">
            <a:spLocks/>
          </p:cNvSpPr>
          <p:nvPr/>
        </p:nvSpPr>
        <p:spPr>
          <a:xfrm>
            <a:off x="3923928" y="148788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4732386" y="1484784"/>
            <a:ext cx="31683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a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c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a c  cos  B</a:t>
            </a:r>
            <a:endParaRPr lang="ar-SA" sz="2200" b="1" baseline="50000" dirty="0"/>
          </a:p>
        </p:txBody>
      </p:sp>
      <p:sp>
        <p:nvSpPr>
          <p:cNvPr id="15" name="عنوان 1"/>
          <p:cNvSpPr txBox="1">
            <a:spLocks/>
          </p:cNvSpPr>
          <p:nvPr/>
        </p:nvSpPr>
        <p:spPr>
          <a:xfrm>
            <a:off x="3897583" y="198884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11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706040" y="2032382"/>
            <a:ext cx="3869380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5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8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( 5 ) ( 8 ) cos  B</a:t>
            </a:r>
            <a:endParaRPr lang="ar-SA" sz="2200" b="1" baseline="50000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3889854" y="2492896"/>
            <a:ext cx="4685566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11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̶   5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 ̶   8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FF0000"/>
                </a:solidFill>
              </a:rPr>
              <a:t>=</a:t>
            </a:r>
            <a:r>
              <a:rPr lang="en-US" sz="2200" b="1" dirty="0" smtClean="0"/>
              <a:t>   ̶   2 ( 5 ) ( 8 ) cos  B</a:t>
            </a:r>
            <a:endParaRPr lang="ar-SA" sz="2200" b="1" baseline="50000" dirty="0"/>
          </a:p>
        </p:txBody>
      </p:sp>
      <p:grpSp>
        <p:nvGrpSpPr>
          <p:cNvPr id="21" name="مجموعة 26"/>
          <p:cNvGrpSpPr/>
          <p:nvPr/>
        </p:nvGrpSpPr>
        <p:grpSpPr>
          <a:xfrm>
            <a:off x="4945992" y="2996952"/>
            <a:ext cx="2189268" cy="705004"/>
            <a:chOff x="4379108" y="3745043"/>
            <a:chExt cx="2189268" cy="705004"/>
          </a:xfrm>
        </p:grpSpPr>
        <p:cxnSp>
          <p:nvCxnSpPr>
            <p:cNvPr id="28" name="رابط مستقيم 27"/>
            <p:cNvCxnSpPr/>
            <p:nvPr/>
          </p:nvCxnSpPr>
          <p:spPr>
            <a:xfrm rot="10800000">
              <a:off x="4480320" y="4088934"/>
              <a:ext cx="1584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مربع نص 28"/>
            <p:cNvSpPr txBox="1"/>
            <p:nvPr/>
          </p:nvSpPr>
          <p:spPr>
            <a:xfrm>
              <a:off x="4379108" y="3745043"/>
              <a:ext cx="218926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000" b="1" dirty="0" smtClean="0"/>
                <a:t>11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 –  5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 –  8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</a:t>
              </a:r>
              <a:endParaRPr lang="ar-SA" sz="2000" b="1" baseline="50000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4520852" y="4049937"/>
              <a:ext cx="1523966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̶  2 ( 5 ) ( 8 )</a:t>
              </a:r>
              <a:endParaRPr lang="ar-SA" sz="2000" b="1" dirty="0"/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6015286" y="3866028"/>
              <a:ext cx="46713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≈</a:t>
              </a:r>
              <a:endParaRPr lang="ar-SA" sz="2000" b="1" dirty="0"/>
            </a:p>
          </p:txBody>
        </p:sp>
      </p:grpSp>
      <p:sp>
        <p:nvSpPr>
          <p:cNvPr id="22" name="عنوان 1"/>
          <p:cNvSpPr txBox="1">
            <a:spLocks/>
          </p:cNvSpPr>
          <p:nvPr/>
        </p:nvSpPr>
        <p:spPr>
          <a:xfrm>
            <a:off x="3916517" y="3126362"/>
            <a:ext cx="1130511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cos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7012861" y="3103423"/>
            <a:ext cx="1130511" cy="3549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̶   0,4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عنوان 1"/>
          <p:cNvSpPr txBox="1">
            <a:spLocks/>
          </p:cNvSpPr>
          <p:nvPr/>
        </p:nvSpPr>
        <p:spPr>
          <a:xfrm>
            <a:off x="4388117" y="3810282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عنوان 1"/>
          <p:cNvSpPr txBox="1">
            <a:spLocks/>
          </p:cNvSpPr>
          <p:nvPr/>
        </p:nvSpPr>
        <p:spPr>
          <a:xfrm>
            <a:off x="6516216" y="3779086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114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عنوان 1"/>
          <p:cNvSpPr txBox="1">
            <a:spLocks/>
          </p:cNvSpPr>
          <p:nvPr/>
        </p:nvSpPr>
        <p:spPr>
          <a:xfrm>
            <a:off x="4975019" y="3789040"/>
            <a:ext cx="2037841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cos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–  0,4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6" name="مجموعة 35"/>
          <p:cNvGrpSpPr/>
          <p:nvPr/>
        </p:nvGrpSpPr>
        <p:grpSpPr>
          <a:xfrm>
            <a:off x="4975020" y="4500756"/>
            <a:ext cx="2415510" cy="715244"/>
            <a:chOff x="5543104" y="4326766"/>
            <a:chExt cx="2415510" cy="715244"/>
          </a:xfrm>
        </p:grpSpPr>
        <p:grpSp>
          <p:nvGrpSpPr>
            <p:cNvPr id="37" name="مجموعة 26"/>
            <p:cNvGrpSpPr/>
            <p:nvPr/>
          </p:nvGrpSpPr>
          <p:grpSpPr>
            <a:xfrm>
              <a:off x="5543104" y="4326766"/>
              <a:ext cx="1133326" cy="690623"/>
              <a:chOff x="4379108" y="3728476"/>
              <a:chExt cx="1133326" cy="690623"/>
            </a:xfrm>
          </p:grpSpPr>
          <p:cxnSp>
            <p:nvCxnSpPr>
              <p:cNvPr id="43" name="رابط مستقيم 4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مربع نص 43"/>
              <p:cNvSpPr txBox="1"/>
              <p:nvPr/>
            </p:nvSpPr>
            <p:spPr>
              <a:xfrm>
                <a:off x="4379108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A</a:t>
                </a:r>
                <a:endParaRPr lang="ar-SA" sz="2000" b="1" baseline="50000" dirty="0"/>
              </a:p>
            </p:txBody>
          </p:sp>
          <p:sp>
            <p:nvSpPr>
              <p:cNvPr id="45" name="مربع نص 44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5</a:t>
                </a:r>
                <a:endParaRPr lang="ar-SA" sz="2000" b="1" dirty="0"/>
              </a:p>
            </p:txBody>
          </p:sp>
        </p:grpSp>
        <p:sp>
          <p:nvSpPr>
            <p:cNvPr id="38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39" name="مجموعة 34"/>
            <p:cNvGrpSpPr/>
            <p:nvPr/>
          </p:nvGrpSpPr>
          <p:grpSpPr>
            <a:xfrm>
              <a:off x="6825288" y="4329798"/>
              <a:ext cx="1133326" cy="705137"/>
              <a:chOff x="4408136" y="3728476"/>
              <a:chExt cx="1133326" cy="705137"/>
            </a:xfrm>
          </p:grpSpPr>
          <p:cxnSp>
            <p:nvCxnSpPr>
              <p:cNvPr id="40" name="رابط مستقيم 39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مربع نص 40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114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42" name="مربع نص 41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11</a:t>
                </a:r>
                <a:endParaRPr lang="ar-SA" sz="2000" b="1" dirty="0"/>
              </a:p>
            </p:txBody>
          </p:sp>
        </p:grpSp>
      </p:grpSp>
      <p:sp>
        <p:nvSpPr>
          <p:cNvPr id="46" name="عنوان 1"/>
          <p:cNvSpPr txBox="1">
            <a:spLocks/>
          </p:cNvSpPr>
          <p:nvPr/>
        </p:nvSpPr>
        <p:spPr>
          <a:xfrm>
            <a:off x="4611211" y="5348822"/>
            <a:ext cx="1026701" cy="39717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A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993209" y="6134640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8" name="عنوان 1"/>
          <p:cNvSpPr txBox="1">
            <a:spLocks/>
          </p:cNvSpPr>
          <p:nvPr/>
        </p:nvSpPr>
        <p:spPr>
          <a:xfrm>
            <a:off x="7135268" y="6132472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25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عنوان 1"/>
          <p:cNvSpPr txBox="1">
            <a:spLocks/>
          </p:cNvSpPr>
          <p:nvPr/>
        </p:nvSpPr>
        <p:spPr>
          <a:xfrm>
            <a:off x="1382052" y="4764320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̶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( 114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25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2" name="عنوان 1"/>
          <p:cNvSpPr txBox="1">
            <a:spLocks/>
          </p:cNvSpPr>
          <p:nvPr/>
        </p:nvSpPr>
        <p:spPr>
          <a:xfrm>
            <a:off x="3871574" y="4765356"/>
            <a:ext cx="729454" cy="443569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3" name="عنوان 1"/>
          <p:cNvSpPr txBox="1">
            <a:spLocks/>
          </p:cNvSpPr>
          <p:nvPr/>
        </p:nvSpPr>
        <p:spPr>
          <a:xfrm>
            <a:off x="482058" y="5961247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114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4" name="عنوان 1"/>
          <p:cNvSpPr txBox="1">
            <a:spLocks/>
          </p:cNvSpPr>
          <p:nvPr/>
        </p:nvSpPr>
        <p:spPr>
          <a:xfrm>
            <a:off x="1800390" y="5961247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A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25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5" name="عنوان 1"/>
          <p:cNvSpPr txBox="1">
            <a:spLocks/>
          </p:cNvSpPr>
          <p:nvPr/>
        </p:nvSpPr>
        <p:spPr>
          <a:xfrm>
            <a:off x="3117556" y="5953769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41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6" name="مجموعة 55"/>
          <p:cNvGrpSpPr/>
          <p:nvPr/>
        </p:nvGrpSpPr>
        <p:grpSpPr>
          <a:xfrm>
            <a:off x="323528" y="4781002"/>
            <a:ext cx="1272502" cy="413410"/>
            <a:chOff x="395536" y="4472868"/>
            <a:chExt cx="1272502" cy="413410"/>
          </a:xfrm>
        </p:grpSpPr>
        <p:grpSp>
          <p:nvGrpSpPr>
            <p:cNvPr id="57" name="مجموعة 22"/>
            <p:cNvGrpSpPr/>
            <p:nvPr/>
          </p:nvGrpSpPr>
          <p:grpSpPr>
            <a:xfrm>
              <a:off x="395536" y="4472868"/>
              <a:ext cx="1272502" cy="413410"/>
              <a:chOff x="4071934" y="3274910"/>
              <a:chExt cx="1272502" cy="413410"/>
            </a:xfrm>
          </p:grpSpPr>
          <p:sp>
            <p:nvSpPr>
              <p:cNvPr id="61" name="عنوان 1"/>
              <p:cNvSpPr txBox="1">
                <a:spLocks/>
              </p:cNvSpPr>
              <p:nvPr/>
            </p:nvSpPr>
            <p:spPr>
              <a:xfrm>
                <a:off x="4071934" y="3287256"/>
                <a:ext cx="543322" cy="40106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m 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62" name="عنوان 1"/>
              <p:cNvSpPr txBox="1">
                <a:spLocks/>
              </p:cNvSpPr>
              <p:nvPr/>
            </p:nvSpPr>
            <p:spPr>
              <a:xfrm>
                <a:off x="4659084" y="3274910"/>
                <a:ext cx="685352" cy="39889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C  =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</p:grpSp>
        <p:grpSp>
          <p:nvGrpSpPr>
            <p:cNvPr id="58" name="مجموعة 57"/>
            <p:cNvGrpSpPr/>
            <p:nvPr/>
          </p:nvGrpSpPr>
          <p:grpSpPr>
            <a:xfrm>
              <a:off x="825424" y="4599379"/>
              <a:ext cx="207204" cy="141999"/>
              <a:chOff x="10620620" y="3497989"/>
              <a:chExt cx="347394" cy="184515"/>
            </a:xfrm>
          </p:grpSpPr>
          <p:cxnSp>
            <p:nvCxnSpPr>
              <p:cNvPr id="59" name="رابط مستقيم 58"/>
              <p:cNvCxnSpPr/>
              <p:nvPr/>
            </p:nvCxnSpPr>
            <p:spPr>
              <a:xfrm flipH="1">
                <a:off x="10644012" y="3682504"/>
                <a:ext cx="3240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رابط مستقيم 59"/>
              <p:cNvCxnSpPr/>
              <p:nvPr/>
            </p:nvCxnSpPr>
            <p:spPr>
              <a:xfrm rot="20280000" flipH="1">
                <a:off x="10620620" y="3497989"/>
                <a:ext cx="324001" cy="1403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عنوان 1"/>
          <p:cNvSpPr txBox="1">
            <a:spLocks/>
          </p:cNvSpPr>
          <p:nvPr/>
        </p:nvSpPr>
        <p:spPr>
          <a:xfrm>
            <a:off x="5580112" y="6113398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0,4153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4" name="مجموعة 63"/>
          <p:cNvGrpSpPr/>
          <p:nvPr/>
        </p:nvGrpSpPr>
        <p:grpSpPr>
          <a:xfrm>
            <a:off x="5598913" y="5189130"/>
            <a:ext cx="1493367" cy="728212"/>
            <a:chOff x="5598913" y="4880996"/>
            <a:chExt cx="1493367" cy="728212"/>
          </a:xfrm>
        </p:grpSpPr>
        <p:grpSp>
          <p:nvGrpSpPr>
            <p:cNvPr id="65" name="مجموعة 64"/>
            <p:cNvGrpSpPr/>
            <p:nvPr/>
          </p:nvGrpSpPr>
          <p:grpSpPr>
            <a:xfrm>
              <a:off x="5598913" y="4880996"/>
              <a:ext cx="1324093" cy="728212"/>
              <a:chOff x="4408135" y="3725310"/>
              <a:chExt cx="1324093" cy="728212"/>
            </a:xfrm>
          </p:grpSpPr>
          <p:cxnSp>
            <p:nvCxnSpPr>
              <p:cNvPr id="67" name="رابط مستقيم 66"/>
              <p:cNvCxnSpPr/>
              <p:nvPr/>
            </p:nvCxnSpPr>
            <p:spPr>
              <a:xfrm rot="10800000">
                <a:off x="4576996" y="4088934"/>
                <a:ext cx="936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مربع نص 67"/>
              <p:cNvSpPr txBox="1"/>
              <p:nvPr/>
            </p:nvSpPr>
            <p:spPr>
              <a:xfrm>
                <a:off x="4408135" y="3725310"/>
                <a:ext cx="1324093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5 sin 114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70" name="مربع نص 69"/>
              <p:cNvSpPr txBox="1"/>
              <p:nvPr/>
            </p:nvSpPr>
            <p:spPr>
              <a:xfrm>
                <a:off x="4440864" y="4053412"/>
                <a:ext cx="107157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11</a:t>
                </a:r>
                <a:endParaRPr lang="ar-SA" sz="2000" b="1" baseline="50000" dirty="0"/>
              </a:p>
            </p:txBody>
          </p:sp>
        </p:grpSp>
        <p:sp>
          <p:nvSpPr>
            <p:cNvPr id="66" name="عنوان 1"/>
            <p:cNvSpPr txBox="1">
              <a:spLocks/>
            </p:cNvSpPr>
            <p:nvPr/>
          </p:nvSpPr>
          <p:spPr>
            <a:xfrm>
              <a:off x="6753734" y="5039586"/>
              <a:ext cx="338546" cy="36433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rtl="0">
                <a:spcBef>
                  <a:spcPct val="0"/>
                </a:spcBef>
              </a:pPr>
              <a:r>
                <a:rPr lang="en-US" sz="2000" b="1" dirty="0" smtClean="0">
                  <a:latin typeface="+mj-lt"/>
                  <a:ea typeface="+mj-ea"/>
                  <a:cs typeface="+mj-cs"/>
                </a:rPr>
                <a:t>≈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71" name="عنوان 1"/>
          <p:cNvSpPr txBox="1">
            <a:spLocks/>
          </p:cNvSpPr>
          <p:nvPr/>
        </p:nvSpPr>
        <p:spPr>
          <a:xfrm>
            <a:off x="7041766" y="5335824"/>
            <a:ext cx="1130634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0,4153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692696"/>
            <a:ext cx="6134100" cy="3429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2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7617" y="712292"/>
            <a:ext cx="1390650" cy="2762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73" name="مجموعة 72"/>
          <p:cNvGrpSpPr/>
          <p:nvPr/>
        </p:nvGrpSpPr>
        <p:grpSpPr>
          <a:xfrm>
            <a:off x="223054" y="1412776"/>
            <a:ext cx="3361199" cy="2007462"/>
            <a:chOff x="561521" y="2694700"/>
            <a:chExt cx="3361199" cy="2007462"/>
          </a:xfrm>
        </p:grpSpPr>
        <p:sp>
          <p:nvSpPr>
            <p:cNvPr id="75" name="مثلث متساوي الساقين 74"/>
            <p:cNvSpPr/>
            <p:nvPr/>
          </p:nvSpPr>
          <p:spPr>
            <a:xfrm>
              <a:off x="899592" y="3113927"/>
              <a:ext cx="2736304" cy="1200890"/>
            </a:xfrm>
            <a:prstGeom prst="triangle">
              <a:avLst>
                <a:gd name="adj" fmla="val 80104"/>
              </a:avLst>
            </a:prstGeom>
            <a:noFill/>
            <a:ln w="38100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/>
              <a:endParaRPr lang="ar-SA"/>
            </a:p>
          </p:txBody>
        </p:sp>
        <p:sp>
          <p:nvSpPr>
            <p:cNvPr id="76" name="مربع نص 75"/>
            <p:cNvSpPr txBox="1"/>
            <p:nvPr/>
          </p:nvSpPr>
          <p:spPr>
            <a:xfrm>
              <a:off x="561521" y="4155954"/>
              <a:ext cx="370614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A</a:t>
              </a:r>
              <a:endParaRPr lang="ar-SA" sz="2400" b="1" dirty="0"/>
            </a:p>
          </p:txBody>
        </p:sp>
        <p:sp>
          <p:nvSpPr>
            <p:cNvPr id="77" name="مربع نص 76"/>
            <p:cNvSpPr txBox="1"/>
            <p:nvPr/>
          </p:nvSpPr>
          <p:spPr>
            <a:xfrm>
              <a:off x="3574547" y="4141440"/>
              <a:ext cx="348173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C</a:t>
              </a:r>
              <a:endParaRPr lang="ar-SA" sz="2400" b="1" dirty="0"/>
            </a:p>
          </p:txBody>
        </p:sp>
        <p:sp>
          <p:nvSpPr>
            <p:cNvPr id="78" name="مربع نص 77"/>
            <p:cNvSpPr txBox="1"/>
            <p:nvPr/>
          </p:nvSpPr>
          <p:spPr>
            <a:xfrm>
              <a:off x="2922228" y="2694700"/>
              <a:ext cx="357790" cy="461665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400" b="1" dirty="0" smtClean="0"/>
                <a:t>B</a:t>
              </a:r>
              <a:endParaRPr lang="ar-SA" sz="2400" b="1" dirty="0"/>
            </a:p>
          </p:txBody>
        </p:sp>
        <p:sp>
          <p:nvSpPr>
            <p:cNvPr id="79" name="مربع نص 78"/>
            <p:cNvSpPr txBox="1"/>
            <p:nvPr/>
          </p:nvSpPr>
          <p:spPr>
            <a:xfrm>
              <a:off x="2111704" y="4271275"/>
              <a:ext cx="470000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11</a:t>
              </a:r>
              <a:endParaRPr lang="ar-SA" sz="2200" b="1" dirty="0"/>
            </a:p>
          </p:txBody>
        </p:sp>
        <p:sp>
          <p:nvSpPr>
            <p:cNvPr id="80" name="مربع نص 79"/>
            <p:cNvSpPr txBox="1"/>
            <p:nvPr/>
          </p:nvSpPr>
          <p:spPr>
            <a:xfrm rot="19865177">
              <a:off x="1785199" y="3330535"/>
              <a:ext cx="327334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8</a:t>
              </a:r>
              <a:endParaRPr lang="ar-SA" sz="2200" b="1" dirty="0"/>
            </a:p>
          </p:txBody>
        </p:sp>
        <p:sp>
          <p:nvSpPr>
            <p:cNvPr id="81" name="مربع نص 80"/>
            <p:cNvSpPr txBox="1"/>
            <p:nvPr/>
          </p:nvSpPr>
          <p:spPr>
            <a:xfrm>
              <a:off x="3347395" y="3450287"/>
              <a:ext cx="327334" cy="430887"/>
            </a:xfrm>
            <a:prstGeom prst="rect">
              <a:avLst/>
            </a:prstGeom>
            <a:noFill/>
          </p:spPr>
          <p:txBody>
            <a:bodyPr wrap="none" rtlCol="1">
              <a:spAutoFit/>
            </a:bodyPr>
            <a:lstStyle/>
            <a:p>
              <a:pPr algn="ctr"/>
              <a:r>
                <a:rPr lang="en-US" sz="2200" b="1" dirty="0" smtClean="0"/>
                <a:t>5</a:t>
              </a:r>
              <a:endParaRPr lang="ar-SA" sz="2200" b="1" dirty="0"/>
            </a:p>
          </p:txBody>
        </p:sp>
      </p:grpSp>
      <p:pic>
        <p:nvPicPr>
          <p:cNvPr id="8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00300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8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9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7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9" fill="hold">
                      <p:stCondLst>
                        <p:cond delay="indefinite"/>
                      </p:stCondLst>
                      <p:childTnLst>
                        <p:par>
                          <p:cTn id="120" fill="hold">
                            <p:stCondLst>
                              <p:cond delay="0"/>
                            </p:stCondLst>
                            <p:childTnLst>
                              <p:par>
                                <p:cTn id="12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3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4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0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2" fill="hold">
                      <p:stCondLst>
                        <p:cond delay="indefinite"/>
                      </p:stCondLst>
                      <p:childTnLst>
                        <p:par>
                          <p:cTn id="133" fill="hold">
                            <p:stCondLst>
                              <p:cond delay="0"/>
                            </p:stCondLst>
                            <p:childTnLst>
                              <p:par>
                                <p:cTn id="1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7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4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5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0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1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7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8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0" fill="hold">
                      <p:stCondLst>
                        <p:cond delay="indefinite"/>
                      </p:stCondLst>
                      <p:childTnLst>
                        <p:par>
                          <p:cTn id="161" fill="hold">
                            <p:stCondLst>
                              <p:cond delay="0"/>
                            </p:stCondLst>
                            <p:childTnLst>
                              <p:par>
                                <p:cTn id="16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4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7" fill="hold">
                      <p:stCondLst>
                        <p:cond delay="indefinite"/>
                      </p:stCondLst>
                      <p:childTnLst>
                        <p:par>
                          <p:cTn id="168" fill="hold">
                            <p:stCondLst>
                              <p:cond delay="0"/>
                            </p:stCondLst>
                            <p:childTnLst>
                              <p:par>
                                <p:cTn id="1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4" fill="hold">
                      <p:stCondLst>
                        <p:cond delay="indefinite"/>
                      </p:stCondLst>
                      <p:childTnLst>
                        <p:par>
                          <p:cTn id="175" fill="hold">
                            <p:stCondLst>
                              <p:cond delay="0"/>
                            </p:stCondLst>
                            <p:childTnLst>
                              <p:par>
                                <p:cTn id="176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8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0" fill="hold">
                      <p:stCondLst>
                        <p:cond delay="indefinite"/>
                      </p:stCondLst>
                      <p:childTnLst>
                        <p:par>
                          <p:cTn id="181" fill="hold">
                            <p:stCondLst>
                              <p:cond delay="0"/>
                            </p:stCondLst>
                            <p:childTnLst>
                              <p:par>
                                <p:cTn id="18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4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5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7" fill="hold">
                      <p:stCondLst>
                        <p:cond delay="indefinite"/>
                      </p:stCondLst>
                      <p:childTnLst>
                        <p:par>
                          <p:cTn id="188" fill="hold">
                            <p:stCondLst>
                              <p:cond delay="0"/>
                            </p:stCondLst>
                            <p:childTnLst>
                              <p:par>
                                <p:cTn id="18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2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3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4" fill="hold">
                      <p:stCondLst>
                        <p:cond delay="indefinite"/>
                      </p:stCondLst>
                      <p:childTnLst>
                        <p:par>
                          <p:cTn id="195" fill="hold">
                            <p:stCondLst>
                              <p:cond delay="0"/>
                            </p:stCondLst>
                            <p:childTnLst>
                              <p:par>
                                <p:cTn id="19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8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9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0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1" fill="hold">
                      <p:stCondLst>
                        <p:cond delay="indefinite"/>
                      </p:stCondLst>
                      <p:childTnLst>
                        <p:par>
                          <p:cTn id="202" fill="hold">
                            <p:stCondLst>
                              <p:cond delay="0"/>
                            </p:stCondLst>
                            <p:childTnLst>
                              <p:par>
                                <p:cTn id="203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5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6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9" grpId="0" animBg="1"/>
      <p:bldP spid="50" grpId="0" animBg="1"/>
      <p:bldP spid="74" grpId="0" animBg="1"/>
      <p:bldP spid="16" grpId="0" animBg="1"/>
      <p:bldP spid="82" grpId="0" animBg="1"/>
      <p:bldP spid="83" grpId="0" animBg="1"/>
      <p:bldP spid="13" grpId="0"/>
      <p:bldP spid="14" grpId="0"/>
      <p:bldP spid="15" grpId="0"/>
      <p:bldP spid="17" grpId="0"/>
      <p:bldP spid="19" grpId="0"/>
      <p:bldP spid="22" grpId="0"/>
      <p:bldP spid="32" grpId="0"/>
      <p:bldP spid="33" grpId="0"/>
      <p:bldP spid="34" grpId="0"/>
      <p:bldP spid="35" grpId="0"/>
      <p:bldP spid="46" grpId="0"/>
      <p:bldP spid="47" grpId="0"/>
      <p:bldP spid="48" grpId="0"/>
      <p:bldP spid="51" grpId="0"/>
      <p:bldP spid="52" grpId="0"/>
      <p:bldP spid="53" grpId="0" animBg="1"/>
      <p:bldP spid="54" grpId="0" animBg="1"/>
      <p:bldP spid="55" grpId="0" animBg="1"/>
      <p:bldP spid="63" grpId="0"/>
      <p:bldP spid="7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مستطيل 2"/>
          <p:cNvSpPr/>
          <p:nvPr/>
        </p:nvSpPr>
        <p:spPr>
          <a:xfrm>
            <a:off x="3707904" y="1412776"/>
            <a:ext cx="4923123" cy="2851614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49" name="مستطيل 48"/>
          <p:cNvSpPr/>
          <p:nvPr/>
        </p:nvSpPr>
        <p:spPr>
          <a:xfrm>
            <a:off x="4526571" y="4336638"/>
            <a:ext cx="4104000" cy="2402526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50" name="مستطيل 49"/>
          <p:cNvSpPr/>
          <p:nvPr/>
        </p:nvSpPr>
        <p:spPr>
          <a:xfrm>
            <a:off x="381022" y="4336638"/>
            <a:ext cx="4104000" cy="120126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74" name="مستطيل 73"/>
          <p:cNvSpPr/>
          <p:nvPr/>
        </p:nvSpPr>
        <p:spPr>
          <a:xfrm>
            <a:off x="381022" y="5540105"/>
            <a:ext cx="4104000" cy="1201263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>
            <a:noFill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3848" y="758251"/>
            <a:ext cx="3686175" cy="35242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13" name="عنوان 1"/>
          <p:cNvSpPr txBox="1">
            <a:spLocks/>
          </p:cNvSpPr>
          <p:nvPr/>
        </p:nvSpPr>
        <p:spPr>
          <a:xfrm>
            <a:off x="3813987" y="148788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" name="مربع نص 13"/>
          <p:cNvSpPr txBox="1"/>
          <p:nvPr/>
        </p:nvSpPr>
        <p:spPr>
          <a:xfrm>
            <a:off x="4622445" y="1484784"/>
            <a:ext cx="3168352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b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c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b c  cos  A</a:t>
            </a:r>
            <a:endParaRPr lang="ar-SA" sz="2200" b="1" baseline="50000" dirty="0"/>
          </a:p>
        </p:txBody>
      </p:sp>
      <p:sp>
        <p:nvSpPr>
          <p:cNvPr id="15" name="عنوان 1"/>
          <p:cNvSpPr txBox="1">
            <a:spLocks/>
          </p:cNvSpPr>
          <p:nvPr/>
        </p:nvSpPr>
        <p:spPr>
          <a:xfrm>
            <a:off x="3787642" y="1988840"/>
            <a:ext cx="882379" cy="444055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2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20</a:t>
            </a:r>
            <a:r>
              <a:rPr kumimoji="0" lang="en-US" sz="28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=</a:t>
            </a:r>
            <a:r>
              <a:rPr kumimoji="0" lang="en-US" sz="24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4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7" name="مربع نص 16"/>
          <p:cNvSpPr txBox="1"/>
          <p:nvPr/>
        </p:nvSpPr>
        <p:spPr>
          <a:xfrm>
            <a:off x="4596098" y="2032382"/>
            <a:ext cx="3924987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14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+  10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 ̶   2 ( 14 ) ( 10 ) cos  A</a:t>
            </a:r>
            <a:endParaRPr lang="ar-SA" sz="2200" b="1" baseline="50000" dirty="0"/>
          </a:p>
        </p:txBody>
      </p:sp>
      <p:sp>
        <p:nvSpPr>
          <p:cNvPr id="19" name="مربع نص 18"/>
          <p:cNvSpPr txBox="1"/>
          <p:nvPr/>
        </p:nvSpPr>
        <p:spPr>
          <a:xfrm>
            <a:off x="3779912" y="2492896"/>
            <a:ext cx="4930619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pPr algn="l"/>
            <a:r>
              <a:rPr lang="en-US" sz="2200" b="1" dirty="0" smtClean="0"/>
              <a:t>20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̶   14</a:t>
            </a:r>
            <a:r>
              <a:rPr lang="en-US" sz="2800" b="1" baseline="50000" dirty="0" smtClean="0"/>
              <a:t>2</a:t>
            </a:r>
            <a:r>
              <a:rPr lang="en-US" sz="2200" b="1" dirty="0" smtClean="0"/>
              <a:t>   ̶   10</a:t>
            </a:r>
            <a:r>
              <a:rPr lang="en-US" sz="2800" b="1" baseline="50000" dirty="0" smtClean="0"/>
              <a:t>2</a:t>
            </a:r>
            <a:r>
              <a:rPr lang="en-US" sz="2200" b="1" baseline="50000" dirty="0" smtClean="0"/>
              <a:t> </a:t>
            </a:r>
            <a:r>
              <a:rPr lang="en-US" sz="2200" b="1" dirty="0" smtClean="0"/>
              <a:t> </a:t>
            </a:r>
            <a:r>
              <a:rPr lang="en-US" sz="2200" b="1" dirty="0" smtClean="0">
                <a:solidFill>
                  <a:srgbClr val="FF0000"/>
                </a:solidFill>
              </a:rPr>
              <a:t>=</a:t>
            </a:r>
            <a:r>
              <a:rPr lang="en-US" sz="2200" b="1" dirty="0" smtClean="0"/>
              <a:t>   ̶   2 ( 14 ) ( 10 ) cos  A</a:t>
            </a:r>
            <a:endParaRPr lang="ar-SA" sz="2200" b="1" baseline="50000" dirty="0"/>
          </a:p>
        </p:txBody>
      </p:sp>
      <p:grpSp>
        <p:nvGrpSpPr>
          <p:cNvPr id="21" name="مجموعة 26"/>
          <p:cNvGrpSpPr/>
          <p:nvPr/>
        </p:nvGrpSpPr>
        <p:grpSpPr>
          <a:xfrm>
            <a:off x="4836051" y="3000424"/>
            <a:ext cx="2328237" cy="716608"/>
            <a:chOff x="4379108" y="3748515"/>
            <a:chExt cx="2328237" cy="716608"/>
          </a:xfrm>
        </p:grpSpPr>
        <p:cxnSp>
          <p:nvCxnSpPr>
            <p:cNvPr id="28" name="رابط مستقيم 27"/>
            <p:cNvCxnSpPr/>
            <p:nvPr/>
          </p:nvCxnSpPr>
          <p:spPr>
            <a:xfrm rot="10800000">
              <a:off x="4489803" y="4088934"/>
              <a:ext cx="1728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مربع نص 28"/>
            <p:cNvSpPr txBox="1"/>
            <p:nvPr/>
          </p:nvSpPr>
          <p:spPr>
            <a:xfrm>
              <a:off x="4379108" y="3748515"/>
              <a:ext cx="218926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l"/>
              <a:r>
                <a:rPr lang="en-US" sz="2000" b="1" dirty="0" smtClean="0"/>
                <a:t>20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 –  14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 –  10</a:t>
              </a:r>
              <a:r>
                <a:rPr lang="en-US" sz="2800" b="1" baseline="50000" dirty="0" smtClean="0"/>
                <a:t>2</a:t>
              </a:r>
              <a:r>
                <a:rPr lang="en-US" sz="2000" b="1" dirty="0" smtClean="0"/>
                <a:t> </a:t>
              </a:r>
              <a:endParaRPr lang="ar-SA" sz="2000" b="1" baseline="50000" dirty="0"/>
            </a:p>
          </p:txBody>
        </p:sp>
        <p:sp>
          <p:nvSpPr>
            <p:cNvPr id="30" name="مربع نص 29"/>
            <p:cNvSpPr txBox="1"/>
            <p:nvPr/>
          </p:nvSpPr>
          <p:spPr>
            <a:xfrm>
              <a:off x="4593421" y="4065013"/>
              <a:ext cx="1624381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̶  2 ( 14 ) ( 10 )</a:t>
              </a:r>
              <a:endParaRPr lang="ar-SA" sz="2000" b="1" dirty="0"/>
            </a:p>
          </p:txBody>
        </p:sp>
        <p:sp>
          <p:nvSpPr>
            <p:cNvPr id="31" name="مربع نص 30"/>
            <p:cNvSpPr txBox="1"/>
            <p:nvPr/>
          </p:nvSpPr>
          <p:spPr>
            <a:xfrm>
              <a:off x="6240215" y="3866028"/>
              <a:ext cx="46713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≈</a:t>
              </a:r>
              <a:endParaRPr lang="ar-SA" sz="2000" b="1" dirty="0"/>
            </a:p>
          </p:txBody>
        </p:sp>
      </p:grpSp>
      <p:sp>
        <p:nvSpPr>
          <p:cNvPr id="22" name="عنوان 1"/>
          <p:cNvSpPr txBox="1">
            <a:spLocks/>
          </p:cNvSpPr>
          <p:nvPr/>
        </p:nvSpPr>
        <p:spPr>
          <a:xfrm>
            <a:off x="3806576" y="3126362"/>
            <a:ext cx="1130511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cos  A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2" name="عنوان 1"/>
          <p:cNvSpPr txBox="1">
            <a:spLocks/>
          </p:cNvSpPr>
          <p:nvPr/>
        </p:nvSpPr>
        <p:spPr>
          <a:xfrm>
            <a:off x="7164288" y="3103423"/>
            <a:ext cx="1130511" cy="3549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̶   0,3714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3" name="عنوان 1"/>
          <p:cNvSpPr txBox="1">
            <a:spLocks/>
          </p:cNvSpPr>
          <p:nvPr/>
        </p:nvSpPr>
        <p:spPr>
          <a:xfrm>
            <a:off x="4278176" y="3810282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A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4" name="عنوان 1"/>
          <p:cNvSpPr txBox="1">
            <a:spLocks/>
          </p:cNvSpPr>
          <p:nvPr/>
        </p:nvSpPr>
        <p:spPr>
          <a:xfrm>
            <a:off x="6737295" y="3779086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112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35" name="عنوان 1"/>
          <p:cNvSpPr txBox="1">
            <a:spLocks/>
          </p:cNvSpPr>
          <p:nvPr/>
        </p:nvSpPr>
        <p:spPr>
          <a:xfrm>
            <a:off x="4865078" y="3789040"/>
            <a:ext cx="2037841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cos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–  0,3714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36" name="مجموعة 35"/>
          <p:cNvGrpSpPr/>
          <p:nvPr/>
        </p:nvGrpSpPr>
        <p:grpSpPr>
          <a:xfrm>
            <a:off x="4975020" y="4500756"/>
            <a:ext cx="2415510" cy="715244"/>
            <a:chOff x="5543104" y="4326766"/>
            <a:chExt cx="2415510" cy="715244"/>
          </a:xfrm>
        </p:grpSpPr>
        <p:grpSp>
          <p:nvGrpSpPr>
            <p:cNvPr id="37" name="مجموعة 26"/>
            <p:cNvGrpSpPr/>
            <p:nvPr/>
          </p:nvGrpSpPr>
          <p:grpSpPr>
            <a:xfrm>
              <a:off x="5543104" y="4326766"/>
              <a:ext cx="1133326" cy="690623"/>
              <a:chOff x="4379108" y="3728476"/>
              <a:chExt cx="1133326" cy="690623"/>
            </a:xfrm>
          </p:grpSpPr>
          <p:cxnSp>
            <p:nvCxnSpPr>
              <p:cNvPr id="43" name="رابط مستقيم 4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4" name="مربع نص 43"/>
              <p:cNvSpPr txBox="1"/>
              <p:nvPr/>
            </p:nvSpPr>
            <p:spPr>
              <a:xfrm>
                <a:off x="4379108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B</a:t>
                </a:r>
                <a:endParaRPr lang="ar-SA" sz="2000" b="1" baseline="50000" dirty="0"/>
              </a:p>
            </p:txBody>
          </p:sp>
          <p:sp>
            <p:nvSpPr>
              <p:cNvPr id="45" name="مربع نص 44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14</a:t>
                </a:r>
                <a:endParaRPr lang="ar-SA" sz="2000" b="1" dirty="0"/>
              </a:p>
            </p:txBody>
          </p:sp>
        </p:grpSp>
        <p:sp>
          <p:nvSpPr>
            <p:cNvPr id="38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39" name="مجموعة 34"/>
            <p:cNvGrpSpPr/>
            <p:nvPr/>
          </p:nvGrpSpPr>
          <p:grpSpPr>
            <a:xfrm>
              <a:off x="6825288" y="4329798"/>
              <a:ext cx="1133326" cy="705137"/>
              <a:chOff x="4408136" y="3728476"/>
              <a:chExt cx="1133326" cy="705137"/>
            </a:xfrm>
          </p:grpSpPr>
          <p:cxnSp>
            <p:nvCxnSpPr>
              <p:cNvPr id="40" name="رابط مستقيم 39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1" name="مربع نص 40"/>
              <p:cNvSpPr txBox="1"/>
              <p:nvPr/>
            </p:nvSpPr>
            <p:spPr>
              <a:xfrm>
                <a:off x="4408136" y="3728476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112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42" name="مربع نص 41"/>
              <p:cNvSpPr txBox="1"/>
              <p:nvPr/>
            </p:nvSpPr>
            <p:spPr>
              <a:xfrm>
                <a:off x="4520852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20</a:t>
                </a:r>
                <a:endParaRPr lang="ar-SA" sz="2000" b="1" dirty="0"/>
              </a:p>
            </p:txBody>
          </p:sp>
        </p:grpSp>
      </p:grpSp>
      <p:sp>
        <p:nvSpPr>
          <p:cNvPr id="46" name="عنوان 1"/>
          <p:cNvSpPr txBox="1">
            <a:spLocks/>
          </p:cNvSpPr>
          <p:nvPr/>
        </p:nvSpPr>
        <p:spPr>
          <a:xfrm>
            <a:off x="4611211" y="5348822"/>
            <a:ext cx="1026701" cy="397177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B 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7" name="عنوان 1"/>
          <p:cNvSpPr txBox="1">
            <a:spLocks/>
          </p:cNvSpPr>
          <p:nvPr/>
        </p:nvSpPr>
        <p:spPr>
          <a:xfrm>
            <a:off x="4993209" y="6134640"/>
            <a:ext cx="792395" cy="36216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48" name="عنوان 1"/>
          <p:cNvSpPr txBox="1">
            <a:spLocks/>
          </p:cNvSpPr>
          <p:nvPr/>
        </p:nvSpPr>
        <p:spPr>
          <a:xfrm>
            <a:off x="7135268" y="6132472"/>
            <a:ext cx="677092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40</a:t>
            </a:r>
            <a:r>
              <a:rPr lang="en-US" sz="2000" b="1" baseline="50000" dirty="0" smtClean="0"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1" name="عنوان 1"/>
          <p:cNvSpPr txBox="1">
            <a:spLocks/>
          </p:cNvSpPr>
          <p:nvPr/>
        </p:nvSpPr>
        <p:spPr>
          <a:xfrm>
            <a:off x="1382052" y="4764320"/>
            <a:ext cx="2757900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̶ 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( 112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 40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2" name="عنوان 1"/>
          <p:cNvSpPr txBox="1">
            <a:spLocks/>
          </p:cNvSpPr>
          <p:nvPr/>
        </p:nvSpPr>
        <p:spPr>
          <a:xfrm>
            <a:off x="3871574" y="4765356"/>
            <a:ext cx="729454" cy="443569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28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3" name="عنوان 1"/>
          <p:cNvSpPr txBox="1">
            <a:spLocks/>
          </p:cNvSpPr>
          <p:nvPr/>
        </p:nvSpPr>
        <p:spPr>
          <a:xfrm>
            <a:off x="482058" y="5961247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A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112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4" name="عنوان 1"/>
          <p:cNvSpPr txBox="1">
            <a:spLocks/>
          </p:cNvSpPr>
          <p:nvPr/>
        </p:nvSpPr>
        <p:spPr>
          <a:xfrm>
            <a:off x="1800390" y="5961247"/>
            <a:ext cx="1221856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55" name="عنوان 1"/>
          <p:cNvSpPr txBox="1">
            <a:spLocks/>
          </p:cNvSpPr>
          <p:nvPr/>
        </p:nvSpPr>
        <p:spPr>
          <a:xfrm>
            <a:off x="3117556" y="5953769"/>
            <a:ext cx="1220400" cy="36817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28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56" name="مجموعة 55"/>
          <p:cNvGrpSpPr/>
          <p:nvPr/>
        </p:nvGrpSpPr>
        <p:grpSpPr>
          <a:xfrm>
            <a:off x="323528" y="4781002"/>
            <a:ext cx="1272502" cy="413410"/>
            <a:chOff x="395536" y="4472868"/>
            <a:chExt cx="1272502" cy="413410"/>
          </a:xfrm>
        </p:grpSpPr>
        <p:grpSp>
          <p:nvGrpSpPr>
            <p:cNvPr id="57" name="مجموعة 22"/>
            <p:cNvGrpSpPr/>
            <p:nvPr/>
          </p:nvGrpSpPr>
          <p:grpSpPr>
            <a:xfrm>
              <a:off x="395536" y="4472868"/>
              <a:ext cx="1272502" cy="413410"/>
              <a:chOff x="4071934" y="3274910"/>
              <a:chExt cx="1272502" cy="413410"/>
            </a:xfrm>
          </p:grpSpPr>
          <p:sp>
            <p:nvSpPr>
              <p:cNvPr id="61" name="عنوان 1"/>
              <p:cNvSpPr txBox="1">
                <a:spLocks/>
              </p:cNvSpPr>
              <p:nvPr/>
            </p:nvSpPr>
            <p:spPr>
              <a:xfrm>
                <a:off x="4071934" y="3287256"/>
                <a:ext cx="543322" cy="401064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m 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  <p:sp>
            <p:nvSpPr>
              <p:cNvPr id="62" name="عنوان 1"/>
              <p:cNvSpPr txBox="1">
                <a:spLocks/>
              </p:cNvSpPr>
              <p:nvPr/>
            </p:nvSpPr>
            <p:spPr>
              <a:xfrm>
                <a:off x="4659084" y="3274910"/>
                <a:ext cx="685352" cy="398896"/>
              </a:xfrm>
              <a:prstGeom prst="rect">
                <a:avLst/>
              </a:prstGeom>
            </p:spPr>
            <p:txBody>
              <a:bodyPr>
                <a:noAutofit/>
              </a:bodyPr>
              <a:lstStyle>
                <a:defPPr>
                  <a:defRPr lang="ar-SA"/>
                </a:defPPr>
                <a:lvl1pPr marL="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r" defTabSz="914400" rtl="1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lvl="0" algn="ctr" rtl="0">
                  <a:spcBef>
                    <a:spcPct val="0"/>
                  </a:spcBef>
                </a:pPr>
                <a:r>
                  <a:rPr kumimoji="0" lang="en-US" sz="2000" b="1" i="0" u="none" strike="noStrike" kern="1200" cap="none" spc="0" normalizeH="0" baseline="0" noProof="0" dirty="0" smtClean="0">
                    <a:ln>
                      <a:noFill/>
                    </a:ln>
                    <a:effectLst/>
                    <a:uLnTx/>
                    <a:uFillTx/>
                    <a:latin typeface="+mj-lt"/>
                    <a:ea typeface="+mj-ea"/>
                    <a:cs typeface="+mj-cs"/>
                  </a:rPr>
                  <a:t>C  =</a:t>
                </a:r>
                <a:endParaRPr kumimoji="0" lang="ar-SA" sz="2000" b="1" i="0" u="none" strike="noStrike" kern="1200" cap="none" spc="0" normalizeH="0" baseline="50000" noProof="0" dirty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endParaRPr>
              </a:p>
            </p:txBody>
          </p:sp>
        </p:grpSp>
        <p:grpSp>
          <p:nvGrpSpPr>
            <p:cNvPr id="58" name="مجموعة 57"/>
            <p:cNvGrpSpPr/>
            <p:nvPr/>
          </p:nvGrpSpPr>
          <p:grpSpPr>
            <a:xfrm>
              <a:off x="825424" y="4599379"/>
              <a:ext cx="207204" cy="141999"/>
              <a:chOff x="10620620" y="3497989"/>
              <a:chExt cx="347394" cy="184515"/>
            </a:xfrm>
          </p:grpSpPr>
          <p:cxnSp>
            <p:nvCxnSpPr>
              <p:cNvPr id="59" name="رابط مستقيم 58"/>
              <p:cNvCxnSpPr/>
              <p:nvPr/>
            </p:nvCxnSpPr>
            <p:spPr>
              <a:xfrm flipH="1">
                <a:off x="10644012" y="3682504"/>
                <a:ext cx="324002" cy="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0" name="رابط مستقيم 59"/>
              <p:cNvCxnSpPr/>
              <p:nvPr/>
            </p:nvCxnSpPr>
            <p:spPr>
              <a:xfrm rot="20280000" flipH="1">
                <a:off x="10620620" y="3497989"/>
                <a:ext cx="324001" cy="140336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63" name="عنوان 1"/>
          <p:cNvSpPr txBox="1">
            <a:spLocks/>
          </p:cNvSpPr>
          <p:nvPr/>
        </p:nvSpPr>
        <p:spPr>
          <a:xfrm>
            <a:off x="5580112" y="6113398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0,6490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64" name="مجموعة 63"/>
          <p:cNvGrpSpPr/>
          <p:nvPr/>
        </p:nvGrpSpPr>
        <p:grpSpPr>
          <a:xfrm>
            <a:off x="5598913" y="5189130"/>
            <a:ext cx="1637383" cy="728212"/>
            <a:chOff x="5598913" y="4880996"/>
            <a:chExt cx="1637383" cy="728212"/>
          </a:xfrm>
        </p:grpSpPr>
        <p:grpSp>
          <p:nvGrpSpPr>
            <p:cNvPr id="65" name="مجموعة 64"/>
            <p:cNvGrpSpPr/>
            <p:nvPr/>
          </p:nvGrpSpPr>
          <p:grpSpPr>
            <a:xfrm>
              <a:off x="5598913" y="4880996"/>
              <a:ext cx="1426406" cy="728212"/>
              <a:chOff x="4408135" y="3725310"/>
              <a:chExt cx="1426406" cy="728212"/>
            </a:xfrm>
          </p:grpSpPr>
          <p:cxnSp>
            <p:nvCxnSpPr>
              <p:cNvPr id="67" name="رابط مستقيم 66"/>
              <p:cNvCxnSpPr/>
              <p:nvPr/>
            </p:nvCxnSpPr>
            <p:spPr>
              <a:xfrm rot="10800000">
                <a:off x="4583984" y="4088934"/>
                <a:ext cx="1044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8" name="مربع نص 67"/>
              <p:cNvSpPr txBox="1"/>
              <p:nvPr/>
            </p:nvSpPr>
            <p:spPr>
              <a:xfrm>
                <a:off x="4408135" y="3725310"/>
                <a:ext cx="142640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14 sin 112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70" name="مربع نص 69"/>
              <p:cNvSpPr txBox="1"/>
              <p:nvPr/>
            </p:nvSpPr>
            <p:spPr>
              <a:xfrm>
                <a:off x="4513434" y="4053412"/>
                <a:ext cx="107157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20</a:t>
                </a:r>
                <a:endParaRPr lang="ar-SA" sz="2000" b="1" baseline="50000" dirty="0"/>
              </a:p>
            </p:txBody>
          </p:sp>
        </p:grpSp>
        <p:sp>
          <p:nvSpPr>
            <p:cNvPr id="66" name="عنوان 1"/>
            <p:cNvSpPr txBox="1">
              <a:spLocks/>
            </p:cNvSpPr>
            <p:nvPr/>
          </p:nvSpPr>
          <p:spPr>
            <a:xfrm>
              <a:off x="6897750" y="5039586"/>
              <a:ext cx="338546" cy="364336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l" rtl="0">
                <a:spcBef>
                  <a:spcPct val="0"/>
                </a:spcBef>
              </a:pPr>
              <a:r>
                <a:rPr lang="en-US" sz="2000" b="1" dirty="0" smtClean="0">
                  <a:latin typeface="+mj-lt"/>
                  <a:ea typeface="+mj-ea"/>
                  <a:cs typeface="+mj-cs"/>
                </a:rPr>
                <a:t>≈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71" name="عنوان 1"/>
          <p:cNvSpPr txBox="1">
            <a:spLocks/>
          </p:cNvSpPr>
          <p:nvPr/>
        </p:nvSpPr>
        <p:spPr>
          <a:xfrm>
            <a:off x="7185782" y="5335824"/>
            <a:ext cx="1130634" cy="36433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0,6490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628800"/>
            <a:ext cx="2672583" cy="2124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6" name="شكل بيضاوي 15"/>
          <p:cNvSpPr/>
          <p:nvPr/>
        </p:nvSpPr>
        <p:spPr>
          <a:xfrm>
            <a:off x="411069" y="3403642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2" name="شكل بيضاوي 81"/>
          <p:cNvSpPr/>
          <p:nvPr/>
        </p:nvSpPr>
        <p:spPr>
          <a:xfrm>
            <a:off x="1424367" y="1520873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83" name="شكل بيضاوي 82"/>
          <p:cNvSpPr/>
          <p:nvPr/>
        </p:nvSpPr>
        <p:spPr>
          <a:xfrm>
            <a:off x="2858153" y="1891029"/>
            <a:ext cx="468000" cy="468000"/>
          </a:xfrm>
          <a:prstGeom prst="ellipse">
            <a:avLst/>
          </a:prstGeom>
          <a:solidFill>
            <a:srgbClr val="FF0000">
              <a:alpha val="2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pic>
        <p:nvPicPr>
          <p:cNvPr id="72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63260" y="663668"/>
            <a:ext cx="1919162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3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65546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9" fill="hold">
                      <p:stCondLst>
                        <p:cond delay="indefinite"/>
                      </p:stCondLst>
                      <p:childTnLst>
                        <p:par>
                          <p:cTn id="90" fill="hold">
                            <p:stCondLst>
                              <p:cond delay="0"/>
                            </p:stCondLst>
                            <p:childTnLst>
                              <p:par>
                                <p:cTn id="9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0" fill="hold">
                      <p:stCondLst>
                        <p:cond delay="indefinite"/>
                      </p:stCondLst>
                      <p:childTnLst>
                        <p:par>
                          <p:cTn id="131" fill="hold">
                            <p:stCondLst>
                              <p:cond delay="0"/>
                            </p:stCondLst>
                            <p:childTnLst>
                              <p:par>
                                <p:cTn id="13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5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6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3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8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0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7" dur="10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3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5" fill="hold">
                      <p:stCondLst>
                        <p:cond delay="indefinite"/>
                      </p:stCondLst>
                      <p:childTnLst>
                        <p:par>
                          <p:cTn id="166" fill="hold">
                            <p:stCondLst>
                              <p:cond delay="0"/>
                            </p:stCondLst>
                            <p:childTnLst>
                              <p:par>
                                <p:cTn id="16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9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0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2" fill="hold">
                      <p:stCondLst>
                        <p:cond delay="indefinite"/>
                      </p:stCondLst>
                      <p:childTnLst>
                        <p:par>
                          <p:cTn id="173" fill="hold">
                            <p:stCondLst>
                              <p:cond delay="0"/>
                            </p:stCondLst>
                            <p:childTnLst>
                              <p:par>
                                <p:cTn id="174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6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7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8" fill="hold">
                      <p:stCondLst>
                        <p:cond delay="indefinite"/>
                      </p:stCondLst>
                      <p:childTnLst>
                        <p:par>
                          <p:cTn id="179" fill="hold">
                            <p:stCondLst>
                              <p:cond delay="0"/>
                            </p:stCondLst>
                            <p:childTnLst>
                              <p:par>
                                <p:cTn id="18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2" dur="1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3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4" dur="10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5" fill="hold">
                      <p:stCondLst>
                        <p:cond delay="indefinite"/>
                      </p:stCondLst>
                      <p:childTnLst>
                        <p:par>
                          <p:cTn id="186" fill="hold">
                            <p:stCondLst>
                              <p:cond delay="0"/>
                            </p:stCondLst>
                            <p:childTnLst>
                              <p:par>
                                <p:cTn id="18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9" dur="1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0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1" dur="10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2" fill="hold">
                      <p:stCondLst>
                        <p:cond delay="indefinite"/>
                      </p:stCondLst>
                      <p:childTnLst>
                        <p:par>
                          <p:cTn id="193" fill="hold">
                            <p:stCondLst>
                              <p:cond delay="0"/>
                            </p:stCondLst>
                            <p:childTnLst>
                              <p:par>
                                <p:cTn id="19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6" dur="1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7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8" dur="10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9" fill="hold">
                      <p:stCondLst>
                        <p:cond delay="indefinite"/>
                      </p:stCondLst>
                      <p:childTnLst>
                        <p:par>
                          <p:cTn id="200" fill="hold">
                            <p:stCondLst>
                              <p:cond delay="0"/>
                            </p:stCondLst>
                            <p:childTnLst>
                              <p:par>
                                <p:cTn id="201" presetID="2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3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4" dur="1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9" grpId="0" animBg="1"/>
      <p:bldP spid="50" grpId="0" animBg="1"/>
      <p:bldP spid="74" grpId="0" animBg="1"/>
      <p:bldP spid="13" grpId="0"/>
      <p:bldP spid="14" grpId="0"/>
      <p:bldP spid="15" grpId="0"/>
      <p:bldP spid="17" grpId="0"/>
      <p:bldP spid="19" grpId="0"/>
      <p:bldP spid="22" grpId="0"/>
      <p:bldP spid="32" grpId="0"/>
      <p:bldP spid="33" grpId="0"/>
      <p:bldP spid="34" grpId="0"/>
      <p:bldP spid="35" grpId="0"/>
      <p:bldP spid="46" grpId="0"/>
      <p:bldP spid="47" grpId="0"/>
      <p:bldP spid="48" grpId="0"/>
      <p:bldP spid="51" grpId="0"/>
      <p:bldP spid="52" grpId="0"/>
      <p:bldP spid="53" grpId="0" animBg="1"/>
      <p:bldP spid="54" grpId="0" animBg="1"/>
      <p:bldP spid="55" grpId="0" animBg="1"/>
      <p:bldP spid="63" grpId="0"/>
      <p:bldP spid="71" grpId="0"/>
      <p:bldP spid="16" grpId="0" animBg="1"/>
      <p:bldP spid="82" grpId="0" animBg="1"/>
      <p:bldP spid="8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1052736"/>
            <a:ext cx="7981950" cy="923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588" y="2579340"/>
            <a:ext cx="8124825" cy="300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267613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779247"/>
            <a:ext cx="1602110" cy="52387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grpSp>
        <p:nvGrpSpPr>
          <p:cNvPr id="84" name="مجموعة 83"/>
          <p:cNvGrpSpPr/>
          <p:nvPr/>
        </p:nvGrpSpPr>
        <p:grpSpPr>
          <a:xfrm>
            <a:off x="230088" y="692696"/>
            <a:ext cx="6934200" cy="696975"/>
            <a:chOff x="780064" y="5383499"/>
            <a:chExt cx="6934200" cy="696975"/>
          </a:xfrm>
        </p:grpSpPr>
        <p:pic>
          <p:nvPicPr>
            <p:cNvPr id="85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94389" y="5383499"/>
              <a:ext cx="6619875" cy="314325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6" name="Picture 3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80064" y="5775674"/>
              <a:ext cx="6934200" cy="3048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  <p:sp>
        <p:nvSpPr>
          <p:cNvPr id="88" name="عنوان 1"/>
          <p:cNvSpPr txBox="1">
            <a:spLocks/>
          </p:cNvSpPr>
          <p:nvPr/>
        </p:nvSpPr>
        <p:spPr>
          <a:xfrm>
            <a:off x="3697188" y="1991690"/>
            <a:ext cx="1011988" cy="357190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12  &gt;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9" name="سهم إلى اليمين 88"/>
          <p:cNvSpPr/>
          <p:nvPr/>
        </p:nvSpPr>
        <p:spPr>
          <a:xfrm>
            <a:off x="4929190" y="1705938"/>
            <a:ext cx="785818" cy="484632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90" name="مربع نص 89"/>
          <p:cNvSpPr txBox="1"/>
          <p:nvPr/>
        </p:nvSpPr>
        <p:spPr>
          <a:xfrm>
            <a:off x="6000760" y="1717061"/>
            <a:ext cx="1500198" cy="430887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يوجد حل واحد</a:t>
            </a:r>
            <a:endParaRPr lang="ar-SA" sz="2200" b="1" dirty="0"/>
          </a:p>
        </p:txBody>
      </p:sp>
      <p:sp>
        <p:nvSpPr>
          <p:cNvPr id="91" name="مربع نص 90"/>
          <p:cNvSpPr txBox="1"/>
          <p:nvPr/>
        </p:nvSpPr>
        <p:spPr>
          <a:xfrm>
            <a:off x="3500430" y="1491624"/>
            <a:ext cx="1285884" cy="461665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sz="2200" b="1" dirty="0" smtClean="0"/>
              <a:t> </a:t>
            </a:r>
            <a:r>
              <a:rPr lang="en-US" sz="2400" b="1" dirty="0" smtClean="0"/>
              <a:t>A</a:t>
            </a:r>
            <a:r>
              <a:rPr lang="ar-SA" sz="2200" b="1" dirty="0" smtClean="0"/>
              <a:t> منفرجة</a:t>
            </a:r>
            <a:endParaRPr lang="ar-SA" sz="2200" b="1" dirty="0"/>
          </a:p>
        </p:txBody>
      </p:sp>
      <p:cxnSp>
        <p:nvCxnSpPr>
          <p:cNvPr id="92" name="رابط مستقيم 91"/>
          <p:cNvCxnSpPr/>
          <p:nvPr/>
        </p:nvCxnSpPr>
        <p:spPr>
          <a:xfrm rot="10800000">
            <a:off x="326280" y="3071810"/>
            <a:ext cx="8532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3" name="رابط مستقيم 92"/>
          <p:cNvCxnSpPr/>
          <p:nvPr/>
        </p:nvCxnSpPr>
        <p:spPr>
          <a:xfrm rot="5400000">
            <a:off x="4450280" y="4835016"/>
            <a:ext cx="35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4" name="عنوان 1"/>
          <p:cNvSpPr txBox="1">
            <a:spLocks/>
          </p:cNvSpPr>
          <p:nvPr/>
        </p:nvSpPr>
        <p:spPr>
          <a:xfrm>
            <a:off x="6429388" y="4143380"/>
            <a:ext cx="2500330" cy="428628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12  sin </a:t>
            </a:r>
            <a:r>
              <a:rPr lang="en-US" sz="2000" b="1" dirty="0" smtClean="0">
                <a:latin typeface="+mj-lt"/>
                <a:ea typeface="+mj-ea"/>
                <a:cs typeface="+mj-cs"/>
              </a:rPr>
              <a:t> B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8 sin 107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95" name="مجموعة 94"/>
          <p:cNvGrpSpPr/>
          <p:nvPr/>
        </p:nvGrpSpPr>
        <p:grpSpPr>
          <a:xfrm>
            <a:off x="6529854" y="3286124"/>
            <a:ext cx="2386482" cy="758786"/>
            <a:chOff x="5572132" y="4283224"/>
            <a:chExt cx="2386482" cy="758786"/>
          </a:xfrm>
        </p:grpSpPr>
        <p:grpSp>
          <p:nvGrpSpPr>
            <p:cNvPr id="96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102" name="رابط مستقيم 101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3" name="مربع نص 102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B</a:t>
                </a:r>
                <a:endParaRPr lang="ar-SA" sz="2000" b="1" baseline="50000" dirty="0"/>
              </a:p>
            </p:txBody>
          </p:sp>
          <p:sp>
            <p:nvSpPr>
              <p:cNvPr id="104" name="مربع نص 103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8</a:t>
                </a:r>
                <a:endParaRPr lang="ar-SA" sz="2000" b="1" dirty="0"/>
              </a:p>
            </p:txBody>
          </p:sp>
        </p:grpSp>
        <p:sp>
          <p:nvSpPr>
            <p:cNvPr id="97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98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99" name="رابط مستقيم 98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00" name="مربع نص 99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107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01" name="مربع نص 100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12</a:t>
                </a:r>
                <a:endParaRPr lang="ar-SA" sz="2000" b="1" dirty="0"/>
              </a:p>
            </p:txBody>
          </p:sp>
        </p:grpSp>
      </p:grpSp>
      <p:sp>
        <p:nvSpPr>
          <p:cNvPr id="105" name="عنوان 1"/>
          <p:cNvSpPr txBox="1">
            <a:spLocks/>
          </p:cNvSpPr>
          <p:nvPr/>
        </p:nvSpPr>
        <p:spPr>
          <a:xfrm>
            <a:off x="6458416" y="4873820"/>
            <a:ext cx="10425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06" name="مجموعة 105"/>
          <p:cNvGrpSpPr/>
          <p:nvPr/>
        </p:nvGrpSpPr>
        <p:grpSpPr>
          <a:xfrm>
            <a:off x="7358082" y="4714884"/>
            <a:ext cx="1276202" cy="742164"/>
            <a:chOff x="4408136" y="3726066"/>
            <a:chExt cx="1276202" cy="742164"/>
          </a:xfrm>
        </p:grpSpPr>
        <p:cxnSp>
          <p:nvCxnSpPr>
            <p:cNvPr id="107" name="رابط مستقيم 106"/>
            <p:cNvCxnSpPr/>
            <p:nvPr/>
          </p:nvCxnSpPr>
          <p:spPr>
            <a:xfrm rot="10800000">
              <a:off x="4532330" y="4088934"/>
              <a:ext cx="1008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8" name="مربع نص 107"/>
            <p:cNvSpPr txBox="1"/>
            <p:nvPr/>
          </p:nvSpPr>
          <p:spPr>
            <a:xfrm>
              <a:off x="4408136" y="3726066"/>
              <a:ext cx="1276202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8 sin 107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09" name="مربع نص 108"/>
            <p:cNvSpPr txBox="1"/>
            <p:nvPr/>
          </p:nvSpPr>
          <p:spPr>
            <a:xfrm>
              <a:off x="4440864" y="4068120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12</a:t>
              </a:r>
              <a:endParaRPr lang="ar-SA" sz="2000" b="1" baseline="50000" dirty="0"/>
            </a:p>
          </p:txBody>
        </p:sp>
      </p:grpSp>
      <p:sp>
        <p:nvSpPr>
          <p:cNvPr id="110" name="عنوان 1"/>
          <p:cNvSpPr txBox="1">
            <a:spLocks/>
          </p:cNvSpPr>
          <p:nvPr/>
        </p:nvSpPr>
        <p:spPr>
          <a:xfrm>
            <a:off x="6372464" y="6084552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1" name="عنوان 1"/>
          <p:cNvSpPr txBox="1">
            <a:spLocks/>
          </p:cNvSpPr>
          <p:nvPr/>
        </p:nvSpPr>
        <p:spPr>
          <a:xfrm>
            <a:off x="8429652" y="6072206"/>
            <a:ext cx="642942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40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2" name="عنوان 1"/>
          <p:cNvSpPr txBox="1">
            <a:spLocks/>
          </p:cNvSpPr>
          <p:nvPr/>
        </p:nvSpPr>
        <p:spPr>
          <a:xfrm>
            <a:off x="6458416" y="5516762"/>
            <a:ext cx="104254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  B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3" name="عنوان 1"/>
          <p:cNvSpPr txBox="1">
            <a:spLocks/>
          </p:cNvSpPr>
          <p:nvPr/>
        </p:nvSpPr>
        <p:spPr>
          <a:xfrm>
            <a:off x="7387110" y="5513462"/>
            <a:ext cx="1042542" cy="4152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0,6375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4" name="عنوان 1"/>
          <p:cNvSpPr txBox="1">
            <a:spLocks/>
          </p:cNvSpPr>
          <p:nvPr/>
        </p:nvSpPr>
        <p:spPr>
          <a:xfrm>
            <a:off x="6872530" y="6084552"/>
            <a:ext cx="1714512" cy="411946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sin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-1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0,6375 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15" name="عنوان 1"/>
          <p:cNvSpPr txBox="1">
            <a:spLocks/>
          </p:cNvSpPr>
          <p:nvPr/>
        </p:nvSpPr>
        <p:spPr>
          <a:xfrm>
            <a:off x="142844" y="4214818"/>
            <a:ext cx="2643206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sin 107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=  12 sin 33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16" name="مجموعة 115"/>
          <p:cNvGrpSpPr/>
          <p:nvPr/>
        </p:nvGrpSpPr>
        <p:grpSpPr>
          <a:xfrm>
            <a:off x="243310" y="3286124"/>
            <a:ext cx="2386482" cy="758786"/>
            <a:chOff x="5572132" y="4283224"/>
            <a:chExt cx="2386482" cy="758786"/>
          </a:xfrm>
        </p:grpSpPr>
        <p:grpSp>
          <p:nvGrpSpPr>
            <p:cNvPr id="117" name="مجموعة 26"/>
            <p:cNvGrpSpPr/>
            <p:nvPr/>
          </p:nvGrpSpPr>
          <p:grpSpPr>
            <a:xfrm>
              <a:off x="5572132" y="4283224"/>
              <a:ext cx="1133326" cy="734165"/>
              <a:chOff x="4408136" y="3684934"/>
              <a:chExt cx="1133326" cy="734165"/>
            </a:xfrm>
          </p:grpSpPr>
          <p:cxnSp>
            <p:nvCxnSpPr>
              <p:cNvPr id="123" name="رابط مستقيم 122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4" name="مربع نص 123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33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25" name="مربع نص 124"/>
              <p:cNvSpPr txBox="1"/>
              <p:nvPr/>
            </p:nvSpPr>
            <p:spPr>
              <a:xfrm>
                <a:off x="4549880" y="4018989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c</a:t>
                </a:r>
                <a:endParaRPr lang="ar-SA" sz="2000" b="1" dirty="0"/>
              </a:p>
            </p:txBody>
          </p:sp>
        </p:grpSp>
        <p:sp>
          <p:nvSpPr>
            <p:cNvPr id="118" name="عنوان 1"/>
            <p:cNvSpPr txBox="1">
              <a:spLocks/>
            </p:cNvSpPr>
            <p:nvPr/>
          </p:nvSpPr>
          <p:spPr>
            <a:xfrm>
              <a:off x="6529854" y="4487188"/>
              <a:ext cx="428628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grpSp>
          <p:nvGrpSpPr>
            <p:cNvPr id="119" name="مجموعة 34"/>
            <p:cNvGrpSpPr/>
            <p:nvPr/>
          </p:nvGrpSpPr>
          <p:grpSpPr>
            <a:xfrm>
              <a:off x="6825288" y="4286256"/>
              <a:ext cx="1133326" cy="748679"/>
              <a:chOff x="4408136" y="3684934"/>
              <a:chExt cx="1133326" cy="748679"/>
            </a:xfrm>
          </p:grpSpPr>
          <p:cxnSp>
            <p:nvCxnSpPr>
              <p:cNvPr id="120" name="رابط مستقيم 119"/>
              <p:cNvCxnSpPr/>
              <p:nvPr/>
            </p:nvCxnSpPr>
            <p:spPr>
              <a:xfrm rot="10800000">
                <a:off x="4543399" y="4088934"/>
                <a:ext cx="792000" cy="1588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1" name="مربع نص 120"/>
              <p:cNvSpPr txBox="1"/>
              <p:nvPr/>
            </p:nvSpPr>
            <p:spPr>
              <a:xfrm>
                <a:off x="4408136" y="3684934"/>
                <a:ext cx="1133326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sin 107</a:t>
                </a:r>
                <a:r>
                  <a:rPr lang="en-US" sz="2000" b="1" baseline="50000" dirty="0" smtClean="0"/>
                  <a:t>o</a:t>
                </a:r>
                <a:endParaRPr lang="ar-SA" sz="2000" b="1" baseline="50000" dirty="0"/>
              </a:p>
            </p:txBody>
          </p:sp>
          <p:sp>
            <p:nvSpPr>
              <p:cNvPr id="122" name="مربع نص 121"/>
              <p:cNvSpPr txBox="1"/>
              <p:nvPr/>
            </p:nvSpPr>
            <p:spPr>
              <a:xfrm>
                <a:off x="4564394" y="4033503"/>
                <a:ext cx="737640" cy="400110"/>
              </a:xfrm>
              <a:prstGeom prst="rect">
                <a:avLst/>
              </a:prstGeom>
              <a:noFill/>
            </p:spPr>
            <p:txBody>
              <a:bodyPr wrap="square" rtlCol="1">
                <a:spAutoFit/>
              </a:bodyPr>
              <a:lstStyle/>
              <a:p>
                <a:pPr algn="ctr"/>
                <a:r>
                  <a:rPr lang="en-US" sz="2000" b="1" dirty="0" smtClean="0"/>
                  <a:t>12</a:t>
                </a:r>
                <a:endParaRPr lang="ar-SA" sz="2000" b="1" dirty="0"/>
              </a:p>
            </p:txBody>
          </p:sp>
        </p:grpSp>
      </p:grpSp>
      <p:sp>
        <p:nvSpPr>
          <p:cNvPr id="126" name="عنوان 1"/>
          <p:cNvSpPr txBox="1">
            <a:spLocks/>
          </p:cNvSpPr>
          <p:nvPr/>
        </p:nvSpPr>
        <p:spPr>
          <a:xfrm>
            <a:off x="171872" y="501731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=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grpSp>
        <p:nvGrpSpPr>
          <p:cNvPr id="127" name="مجموعة 126"/>
          <p:cNvGrpSpPr/>
          <p:nvPr/>
        </p:nvGrpSpPr>
        <p:grpSpPr>
          <a:xfrm>
            <a:off x="624696" y="4872070"/>
            <a:ext cx="1283008" cy="742480"/>
            <a:chOff x="4408136" y="3739754"/>
            <a:chExt cx="1283008" cy="742480"/>
          </a:xfrm>
        </p:grpSpPr>
        <p:cxnSp>
          <p:nvCxnSpPr>
            <p:cNvPr id="128" name="رابط مستقيم 127"/>
            <p:cNvCxnSpPr/>
            <p:nvPr/>
          </p:nvCxnSpPr>
          <p:spPr>
            <a:xfrm rot="10800000">
              <a:off x="4539119" y="4088934"/>
              <a:ext cx="936000" cy="1588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مربع نص 128"/>
            <p:cNvSpPr txBox="1"/>
            <p:nvPr/>
          </p:nvSpPr>
          <p:spPr>
            <a:xfrm>
              <a:off x="4408136" y="3739754"/>
              <a:ext cx="1283008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12 sin 33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  <p:sp>
          <p:nvSpPr>
            <p:cNvPr id="130" name="مربع نص 129"/>
            <p:cNvSpPr txBox="1"/>
            <p:nvPr/>
          </p:nvSpPr>
          <p:spPr>
            <a:xfrm>
              <a:off x="4440864" y="4082124"/>
              <a:ext cx="1071570" cy="400110"/>
            </a:xfrm>
            <a:prstGeom prst="rect">
              <a:avLst/>
            </a:prstGeom>
            <a:noFill/>
          </p:spPr>
          <p:txBody>
            <a:bodyPr wrap="square" rtlCol="1">
              <a:spAutoFit/>
            </a:bodyPr>
            <a:lstStyle/>
            <a:p>
              <a:pPr algn="ctr"/>
              <a:r>
                <a:rPr lang="en-US" sz="2000" b="1" dirty="0" smtClean="0"/>
                <a:t>sin 107</a:t>
              </a:r>
              <a:r>
                <a:rPr lang="en-US" sz="2000" b="1" baseline="50000" dirty="0" smtClean="0"/>
                <a:t>o</a:t>
              </a:r>
              <a:endParaRPr lang="ar-SA" sz="2000" b="1" baseline="50000" dirty="0"/>
            </a:p>
          </p:txBody>
        </p:sp>
      </p:grpSp>
      <p:sp>
        <p:nvSpPr>
          <p:cNvPr id="131" name="عنوان 1"/>
          <p:cNvSpPr txBox="1">
            <a:spLocks/>
          </p:cNvSpPr>
          <p:nvPr/>
        </p:nvSpPr>
        <p:spPr>
          <a:xfrm>
            <a:off x="171872" y="5803136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c  ≈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2" name="عنوان 1"/>
          <p:cNvSpPr txBox="1">
            <a:spLocks/>
          </p:cNvSpPr>
          <p:nvPr/>
        </p:nvSpPr>
        <p:spPr>
          <a:xfrm>
            <a:off x="600500" y="5800968"/>
            <a:ext cx="571504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6,8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133" name="رابط مستقيم 132"/>
          <p:cNvCxnSpPr/>
          <p:nvPr/>
        </p:nvCxnSpPr>
        <p:spPr>
          <a:xfrm rot="5400000">
            <a:off x="879968" y="4835016"/>
            <a:ext cx="3528000" cy="1588"/>
          </a:xfrm>
          <a:prstGeom prst="line">
            <a:avLst/>
          </a:prstGeom>
          <a:ln w="38100"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34" name="مجموعة 133"/>
          <p:cNvGrpSpPr/>
          <p:nvPr/>
        </p:nvGrpSpPr>
        <p:grpSpPr>
          <a:xfrm>
            <a:off x="2643174" y="3429000"/>
            <a:ext cx="1214446" cy="556990"/>
            <a:chOff x="4071934" y="3258228"/>
            <a:chExt cx="1214446" cy="556990"/>
          </a:xfrm>
        </p:grpSpPr>
        <p:pic>
          <p:nvPicPr>
            <p:cNvPr id="135" name="Picture 5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4514849" y="3376612"/>
              <a:ext cx="196364" cy="1800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136" name="عنوان 1"/>
            <p:cNvSpPr txBox="1">
              <a:spLocks/>
            </p:cNvSpPr>
            <p:nvPr/>
          </p:nvSpPr>
          <p:spPr>
            <a:xfrm>
              <a:off x="4071934" y="3258228"/>
              <a:ext cx="54332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m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  <p:sp>
          <p:nvSpPr>
            <p:cNvPr id="137" name="عنوان 1"/>
            <p:cNvSpPr txBox="1">
              <a:spLocks/>
            </p:cNvSpPr>
            <p:nvPr/>
          </p:nvSpPr>
          <p:spPr>
            <a:xfrm>
              <a:off x="4601028" y="3260396"/>
              <a:ext cx="685352" cy="554822"/>
            </a:xfrm>
            <a:prstGeom prst="rect">
              <a:avLst/>
            </a:prstGeom>
          </p:spPr>
          <p:txBody>
            <a:bodyPr>
              <a:noAutofit/>
            </a:bodyPr>
            <a:lstStyle>
              <a:defPPr>
                <a:defRPr lang="ar-SA"/>
              </a:defPPr>
              <a:lvl1pPr marL="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r" defTabSz="914400" rtl="1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lvl="0" algn="ctr" rtl="0">
                <a:spcBef>
                  <a:spcPct val="0"/>
                </a:spcBef>
              </a:pPr>
              <a:r>
                <a:rPr kumimoji="0" lang="en-US" sz="2000" b="1" i="0" u="none" strike="noStrike" kern="1200" cap="none" spc="0" normalizeH="0" baseline="0" noProof="0" dirty="0" smtClean="0">
                  <a:ln>
                    <a:noFill/>
                  </a:ln>
                  <a:effectLst/>
                  <a:uLnTx/>
                  <a:uFillTx/>
                  <a:latin typeface="+mj-lt"/>
                  <a:ea typeface="+mj-ea"/>
                  <a:cs typeface="+mj-cs"/>
                </a:rPr>
                <a:t>C  =</a:t>
              </a:r>
              <a:endParaRPr kumimoji="0" lang="ar-SA" sz="2000" b="1" i="0" u="none" strike="noStrike" kern="1200" cap="none" spc="0" normalizeH="0" baseline="50000" noProof="0" dirty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endParaRPr>
            </a:p>
          </p:txBody>
        </p:sp>
      </p:grpSp>
      <p:sp>
        <p:nvSpPr>
          <p:cNvPr id="138" name="عنوان 1"/>
          <p:cNvSpPr txBox="1">
            <a:spLocks/>
          </p:cNvSpPr>
          <p:nvPr/>
        </p:nvSpPr>
        <p:spPr>
          <a:xfrm>
            <a:off x="3643306" y="3429000"/>
            <a:ext cx="2571768" cy="55482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180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−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 ( 40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+ 107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)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39" name="عنوان 1"/>
          <p:cNvSpPr txBox="1">
            <a:spLocks/>
          </p:cNvSpPr>
          <p:nvPr/>
        </p:nvSpPr>
        <p:spPr>
          <a:xfrm>
            <a:off x="5057552" y="2492936"/>
            <a:ext cx="1172036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B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40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0" name="عنوان 1"/>
          <p:cNvSpPr txBox="1">
            <a:spLocks/>
          </p:cNvSpPr>
          <p:nvPr/>
        </p:nvSpPr>
        <p:spPr>
          <a:xfrm>
            <a:off x="3328526" y="4071942"/>
            <a:ext cx="1071570" cy="412982"/>
          </a:xfrm>
          <a:prstGeom prst="rect">
            <a:avLst/>
          </a:prstGeom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1" name="عنوان 1"/>
          <p:cNvSpPr txBox="1">
            <a:spLocks/>
          </p:cNvSpPr>
          <p:nvPr/>
        </p:nvSpPr>
        <p:spPr>
          <a:xfrm>
            <a:off x="6371332" y="2492936"/>
            <a:ext cx="1172036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33</a:t>
            </a:r>
            <a:r>
              <a:rPr kumimoji="0" lang="en-US" sz="2000" b="1" i="0" u="none" strike="noStrike" kern="1200" cap="none" spc="0" normalizeH="0" baseline="5000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O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 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142" name="عنوان 1"/>
          <p:cNvSpPr txBox="1">
            <a:spLocks/>
          </p:cNvSpPr>
          <p:nvPr/>
        </p:nvSpPr>
        <p:spPr>
          <a:xfrm>
            <a:off x="7686244" y="2492936"/>
            <a:ext cx="1172036" cy="360000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>
            <a:noAutofit/>
          </a:bodyPr>
          <a:lstStyle>
            <a:defPPr>
              <a:defRPr lang="ar-SA"/>
            </a:defPPr>
            <a:lvl1pPr marL="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r" defTabSz="914400" rtl="1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 rtl="0">
              <a:spcBef>
                <a:spcPct val="0"/>
              </a:spcBef>
            </a:pPr>
            <a:r>
              <a:rPr lang="en-US" sz="2000" b="1" dirty="0" smtClean="0">
                <a:latin typeface="+mj-lt"/>
                <a:ea typeface="+mj-ea"/>
                <a:cs typeface="+mj-cs"/>
              </a:rPr>
              <a:t>c  </a:t>
            </a:r>
            <a:r>
              <a:rPr kumimoji="0" lang="en-US" sz="2000" b="1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j-lt"/>
                <a:ea typeface="+mj-ea"/>
                <a:cs typeface="+mj-cs"/>
              </a:rPr>
              <a:t>≈  6,8</a:t>
            </a:r>
            <a:endParaRPr kumimoji="0" lang="ar-SA" sz="2000" b="1" i="0" u="none" strike="noStrike" kern="1200" cap="none" spc="0" normalizeH="0" baseline="50000" noProof="0" dirty="0">
              <a:ln>
                <a:noFill/>
              </a:ln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43" name="Picture 2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3928" y="188640"/>
            <a:ext cx="1753920" cy="25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289" y="1491624"/>
            <a:ext cx="1552575" cy="1285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4" name="مربع نص 143"/>
          <p:cNvSpPr txBox="1"/>
          <p:nvPr/>
        </p:nvSpPr>
        <p:spPr>
          <a:xfrm>
            <a:off x="291412" y="1661392"/>
            <a:ext cx="1361312" cy="1200329"/>
          </a:xfrm>
          <a:prstGeom prst="rect">
            <a:avLst/>
          </a:prstGeom>
          <a:noFill/>
        </p:spPr>
        <p:txBody>
          <a:bodyPr wrap="square" rtlCol="1">
            <a:spAutoFit/>
          </a:bodyPr>
          <a:lstStyle/>
          <a:p>
            <a:r>
              <a:rPr lang="ar-SA" b="1" dirty="0" smtClean="0">
                <a:solidFill>
                  <a:srgbClr val="FF0000"/>
                </a:solidFill>
              </a:rPr>
              <a:t>قانون الجيوب</a:t>
            </a:r>
          </a:p>
          <a:p>
            <a:r>
              <a:rPr lang="ar-SA" b="1" dirty="0" smtClean="0"/>
              <a:t>طولي ضلعين وقياس زاوية مقابلة لأحدهما</a:t>
            </a:r>
            <a:endParaRPr lang="ar-SA" b="1" dirty="0"/>
          </a:p>
        </p:txBody>
      </p:sp>
    </p:spTree>
    <p:extLst>
      <p:ext uri="{BB962C8B-B14F-4D97-AF65-F5344CB8AC3E}">
        <p14:creationId xmlns:p14="http://schemas.microsoft.com/office/powerpoint/2010/main" val="3392940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0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8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1" dur="10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1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10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"/>
                            </p:stCondLst>
                            <p:childTnLst>
                              <p:par>
                                <p:cTn id="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10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1" dur="10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8" dur="10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2" dur="10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1000" fill="hold"/>
                                        <p:tgtEl>
                                          <p:spTgt spid="1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9" dur="10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1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6" dur="1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3" dur="1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1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0" dur="10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7" dur="10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8" fill="hold">
                      <p:stCondLst>
                        <p:cond delay="indefinite"/>
                      </p:stCondLst>
                      <p:childTnLst>
                        <p:par>
                          <p:cTn id="119" fill="hold">
                            <p:stCondLst>
                              <p:cond delay="0"/>
                            </p:stCondLst>
                            <p:childTnLst>
                              <p:par>
                                <p:cTn id="12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1000" fill="hold"/>
                                        <p:tgtEl>
                                          <p:spTgt spid="1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24" dur="10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7" fill="hold">
                      <p:stCondLst>
                        <p:cond delay="indefinite"/>
                      </p:stCondLst>
                      <p:childTnLst>
                        <p:par>
                          <p:cTn id="138" fill="hold">
                            <p:stCondLst>
                              <p:cond delay="0"/>
                            </p:stCondLst>
                            <p:childTnLst>
                              <p:par>
                                <p:cTn id="1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1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2" dur="1000" fill="hold"/>
                                        <p:tgtEl>
                                          <p:spTgt spid="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3" dur="10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4" fill="hold">
                      <p:stCondLst>
                        <p:cond delay="indefinite"/>
                      </p:stCondLst>
                      <p:childTnLst>
                        <p:par>
                          <p:cTn id="145" fill="hold">
                            <p:stCondLst>
                              <p:cond delay="0"/>
                            </p:stCondLst>
                            <p:childTnLst>
                              <p:par>
                                <p:cTn id="14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8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9" dur="1000" fill="hold"/>
                                        <p:tgtEl>
                                          <p:spTgt spid="1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0" dur="10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1" fill="hold">
                      <p:stCondLst>
                        <p:cond delay="indefinite"/>
                      </p:stCondLst>
                      <p:childTnLst>
                        <p:par>
                          <p:cTn id="152" fill="hold">
                            <p:stCondLst>
                              <p:cond delay="0"/>
                            </p:stCondLst>
                            <p:childTnLst>
                              <p:par>
                                <p:cTn id="153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5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000" fill="hold"/>
                                        <p:tgtEl>
                                          <p:spTgt spid="1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7" dur="1000"/>
                                        <p:tgtEl>
                                          <p:spTgt spid="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8" fill="hold">
                      <p:stCondLst>
                        <p:cond delay="indefinite"/>
                      </p:stCondLst>
                      <p:childTnLst>
                        <p:par>
                          <p:cTn id="159" fill="hold">
                            <p:stCondLst>
                              <p:cond delay="0"/>
                            </p:stCondLst>
                            <p:childTnLst>
                              <p:par>
                                <p:cTn id="160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5" dur="10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0" fill="hold">
                      <p:stCondLst>
                        <p:cond delay="indefinite"/>
                      </p:stCondLst>
                      <p:childTnLst>
                        <p:par>
                          <p:cTn id="171" fill="hold">
                            <p:stCondLst>
                              <p:cond delay="0"/>
                            </p:stCondLst>
                            <p:childTnLst>
                              <p:par>
                                <p:cTn id="172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1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76" dur="10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7" fill="hold">
                      <p:stCondLst>
                        <p:cond delay="indefinite"/>
                      </p:stCondLst>
                      <p:childTnLst>
                        <p:par>
                          <p:cTn id="178" fill="hold">
                            <p:stCondLst>
                              <p:cond delay="0"/>
                            </p:stCondLst>
                            <p:childTnLst>
                              <p:par>
                                <p:cTn id="17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83" dur="10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4" fill="hold">
                      <p:stCondLst>
                        <p:cond delay="indefinite"/>
                      </p:stCondLst>
                      <p:childTnLst>
                        <p:par>
                          <p:cTn id="185" fill="hold">
                            <p:stCondLst>
                              <p:cond delay="0"/>
                            </p:stCondLst>
                            <p:childTnLst>
                              <p:par>
                                <p:cTn id="186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10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0" dur="10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1" fill="hold">
                      <p:stCondLst>
                        <p:cond delay="indefinite"/>
                      </p:stCondLst>
                      <p:childTnLst>
                        <p:par>
                          <p:cTn id="192" fill="hold">
                            <p:stCondLst>
                              <p:cond delay="0"/>
                            </p:stCondLst>
                            <p:childTnLst>
                              <p:par>
                                <p:cTn id="193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97" dur="10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8" fill="hold">
                      <p:stCondLst>
                        <p:cond delay="indefinite"/>
                      </p:stCondLst>
                      <p:childTnLst>
                        <p:par>
                          <p:cTn id="199" fill="hold">
                            <p:stCondLst>
                              <p:cond delay="0"/>
                            </p:stCondLst>
                            <p:childTnLst>
                              <p:par>
                                <p:cTn id="200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2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1000" fill="hold"/>
                                        <p:tgtEl>
                                          <p:spTgt spid="1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04" dur="10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5" fill="hold">
                      <p:stCondLst>
                        <p:cond delay="indefinite"/>
                      </p:stCondLst>
                      <p:childTnLst>
                        <p:par>
                          <p:cTn id="206" fill="hold">
                            <p:stCondLst>
                              <p:cond delay="0"/>
                            </p:stCondLst>
                            <p:childTnLst>
                              <p:par>
                                <p:cTn id="20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9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0" dur="1000" fill="hold"/>
                                        <p:tgtEl>
                                          <p:spTgt spid="1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1" dur="10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2" fill="hold">
                      <p:stCondLst>
                        <p:cond delay="indefinite"/>
                      </p:stCondLst>
                      <p:childTnLst>
                        <p:par>
                          <p:cTn id="213" fill="hold">
                            <p:stCondLst>
                              <p:cond delay="0"/>
                            </p:stCondLst>
                            <p:childTnLst>
                              <p:par>
                                <p:cTn id="214" presetID="2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9" dur="1000" fill="hold"/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3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" grpId="0"/>
      <p:bldP spid="89" grpId="0" animBg="1"/>
      <p:bldP spid="90" grpId="0"/>
      <p:bldP spid="91" grpId="0"/>
      <p:bldP spid="94" grpId="0"/>
      <p:bldP spid="105" grpId="0"/>
      <p:bldP spid="110" grpId="0"/>
      <p:bldP spid="111" grpId="0"/>
      <p:bldP spid="112" grpId="0"/>
      <p:bldP spid="113" grpId="0"/>
      <p:bldP spid="114" grpId="0"/>
      <p:bldP spid="115" grpId="0"/>
      <p:bldP spid="126" grpId="0"/>
      <p:bldP spid="131" grpId="0"/>
      <p:bldP spid="132" grpId="0"/>
      <p:bldP spid="138" grpId="0"/>
      <p:bldP spid="139" grpId="0" animBg="1"/>
      <p:bldP spid="140" grpId="0"/>
      <p:bldP spid="141" grpId="0" animBg="1"/>
      <p:bldP spid="142" grpId="0" animBg="1"/>
      <p:bldP spid="144" grpId="0"/>
    </p:bld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3218</TotalTime>
  <Words>901</Words>
  <Application>Microsoft Office PowerPoint</Application>
  <PresentationFormat>عرض على الشاشة (3:4)‏</PresentationFormat>
  <Paragraphs>327</Paragraphs>
  <Slides>13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13</vt:i4>
      </vt:variant>
    </vt:vector>
  </HeadingPairs>
  <TitlesOfParts>
    <vt:vector size="14" baseType="lpstr">
      <vt:lpstr>نسق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تركي الحارثي</dc:creator>
  <cp:lastModifiedBy>تركي الحارثي</cp:lastModifiedBy>
  <cp:revision>295</cp:revision>
  <dcterms:created xsi:type="dcterms:W3CDTF">2014-03-21T14:40:15Z</dcterms:created>
  <dcterms:modified xsi:type="dcterms:W3CDTF">2014-04-18T19:23:23Z</dcterms:modified>
</cp:coreProperties>
</file>