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60" r:id="rId4"/>
    <p:sldId id="261" r:id="rId5"/>
    <p:sldId id="262" r:id="rId6"/>
    <p:sldId id="257" r:id="rId7"/>
    <p:sldId id="258" r:id="rId8"/>
    <p:sldId id="263" r:id="rId9"/>
    <p:sldId id="264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9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453F3B-201B-41EB-9722-CFFCAD6DE74A}" type="doc">
      <dgm:prSet loTypeId="urn:microsoft.com/office/officeart/2005/8/layout/orgChart1" loCatId="hierarchy" qsTypeId="urn:microsoft.com/office/officeart/2005/8/quickstyle/3d1" qsCatId="3D" csTypeId="urn:microsoft.com/office/officeart/2005/8/colors/accent6_3" csCatId="accent6" phldr="1"/>
      <dgm:spPr/>
      <dgm:t>
        <a:bodyPr/>
        <a:lstStyle/>
        <a:p>
          <a:pPr rtl="1"/>
          <a:endParaRPr lang="ar-SA"/>
        </a:p>
      </dgm:t>
    </dgm:pt>
    <dgm:pt modelId="{61013779-50CC-41DE-ACBE-4E4DB41224D6}">
      <dgm:prSet phldrT="[نص]"/>
      <dgm:spPr/>
      <dgm:t>
        <a:bodyPr/>
        <a:lstStyle/>
        <a:p>
          <a:pPr rtl="1"/>
          <a:r>
            <a:rPr lang="ar-SA" dirty="0" smtClean="0"/>
            <a:t>نواقض الوضوء</a:t>
          </a:r>
          <a:endParaRPr lang="ar-SA" dirty="0"/>
        </a:p>
      </dgm:t>
    </dgm:pt>
    <dgm:pt modelId="{6B71CFF5-A819-4AAA-BF93-F9D5152232DA}" type="parTrans" cxnId="{253B0BAD-0CAD-4C1E-B2A1-7CCF99B77C69}">
      <dgm:prSet/>
      <dgm:spPr/>
      <dgm:t>
        <a:bodyPr/>
        <a:lstStyle/>
        <a:p>
          <a:pPr rtl="1"/>
          <a:endParaRPr lang="ar-SA"/>
        </a:p>
      </dgm:t>
    </dgm:pt>
    <dgm:pt modelId="{F25F333B-8432-4EDD-9D11-7A2F1D0E2D50}" type="sibTrans" cxnId="{253B0BAD-0CAD-4C1E-B2A1-7CCF99B77C69}">
      <dgm:prSet/>
      <dgm:spPr/>
      <dgm:t>
        <a:bodyPr/>
        <a:lstStyle/>
        <a:p>
          <a:pPr rtl="1"/>
          <a:endParaRPr lang="ar-SA"/>
        </a:p>
      </dgm:t>
    </dgm:pt>
    <dgm:pt modelId="{592D9520-7E63-4DD5-BEF6-66850E0155D2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</a:rPr>
            <a:t>أكل لحم الإبل.</a:t>
          </a:r>
          <a:endParaRPr lang="ar-SA" sz="2800" b="1" dirty="0">
            <a:solidFill>
              <a:schemeClr val="tx1"/>
            </a:solidFill>
          </a:endParaRPr>
        </a:p>
      </dgm:t>
    </dgm:pt>
    <dgm:pt modelId="{90DA9DC2-4067-4A89-BC22-38EFAAB3A9CF}" type="parTrans" cxnId="{E98BE647-12F4-477B-BABC-CF0292F30485}">
      <dgm:prSet/>
      <dgm:spPr/>
      <dgm:t>
        <a:bodyPr/>
        <a:lstStyle/>
        <a:p>
          <a:pPr rtl="1"/>
          <a:endParaRPr lang="ar-SA"/>
        </a:p>
      </dgm:t>
    </dgm:pt>
    <dgm:pt modelId="{D511ECAB-FBE3-47C7-AFCF-FBDE4F417B72}" type="sibTrans" cxnId="{E98BE647-12F4-477B-BABC-CF0292F30485}">
      <dgm:prSet/>
      <dgm:spPr/>
      <dgm:t>
        <a:bodyPr/>
        <a:lstStyle/>
        <a:p>
          <a:pPr rtl="1"/>
          <a:endParaRPr lang="ar-SA"/>
        </a:p>
      </dgm:t>
    </dgm:pt>
    <dgm:pt modelId="{00A89AD1-FB3B-4297-B4E0-8BBC0B92584F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</a:rPr>
            <a:t>النوم المستغرق </a:t>
          </a:r>
          <a:r>
            <a:rPr lang="ar-SA" sz="37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وما شابهه كالإغماء أو التخدير الكامل</a:t>
          </a:r>
          <a:endParaRPr lang="ar-SA" sz="3700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92E6FE-7A2A-4811-A816-D452FF9C3DE7}" type="parTrans" cxnId="{2FC7C6A0-245C-41EF-82D7-5E428A88BE84}">
      <dgm:prSet/>
      <dgm:spPr/>
      <dgm:t>
        <a:bodyPr/>
        <a:lstStyle/>
        <a:p>
          <a:pPr rtl="1"/>
          <a:endParaRPr lang="ar-SA"/>
        </a:p>
      </dgm:t>
    </dgm:pt>
    <dgm:pt modelId="{E1029FC7-1EB5-4B54-806B-DBB00A7E57E1}" type="sibTrans" cxnId="{2FC7C6A0-245C-41EF-82D7-5E428A88BE84}">
      <dgm:prSet/>
      <dgm:spPr/>
      <dgm:t>
        <a:bodyPr/>
        <a:lstStyle/>
        <a:p>
          <a:pPr rtl="1"/>
          <a:endParaRPr lang="ar-SA"/>
        </a:p>
      </dgm:t>
    </dgm:pt>
    <dgm:pt modelId="{5F860DCB-551F-4BE9-B1BD-69B09BC17B18}">
      <dgm:prSet phldrT="[نص]" custT="1"/>
      <dgm:spPr/>
      <dgm:t>
        <a:bodyPr/>
        <a:lstStyle/>
        <a:p>
          <a:pPr algn="ctr" rtl="1"/>
          <a:r>
            <a:rPr lang="ar-SA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الخارج من السبيلين </a:t>
          </a:r>
        </a:p>
        <a:p>
          <a:pPr algn="ctr" rtl="1"/>
          <a:r>
            <a:rPr lang="ar-SA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مثل :</a:t>
          </a:r>
        </a:p>
        <a:p>
          <a:pPr algn="ctr" rtl="1"/>
          <a:r>
            <a:rPr lang="ar-SA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البول , </a:t>
          </a:r>
          <a:r>
            <a:rPr lang="ar-SA" sz="3200" b="1" dirty="0" err="1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و</a:t>
          </a:r>
          <a:r>
            <a:rPr lang="ar-SA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الغائط ,والريح,وغيرها</a:t>
          </a:r>
          <a:endParaRPr lang="ar-SA" sz="3200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5ABBFD-0DB2-47C3-83D6-6B36129E7B7A}" type="parTrans" cxnId="{DFFD0AC4-E0B8-4656-A97D-E09880883301}">
      <dgm:prSet/>
      <dgm:spPr/>
      <dgm:t>
        <a:bodyPr/>
        <a:lstStyle/>
        <a:p>
          <a:pPr rtl="1"/>
          <a:endParaRPr lang="ar-SA"/>
        </a:p>
      </dgm:t>
    </dgm:pt>
    <dgm:pt modelId="{8D4D2C5A-BEB2-4F46-B946-5C25C9A73683}" type="sibTrans" cxnId="{DFFD0AC4-E0B8-4656-A97D-E09880883301}">
      <dgm:prSet/>
      <dgm:spPr/>
      <dgm:t>
        <a:bodyPr/>
        <a:lstStyle/>
        <a:p>
          <a:pPr rtl="1"/>
          <a:endParaRPr lang="ar-SA"/>
        </a:p>
      </dgm:t>
    </dgm:pt>
    <dgm:pt modelId="{52E1E931-5EF0-490C-801F-6EB775D415A2}">
      <dgm:prSet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مس الفرج مباشرة من غير حائل .</a:t>
          </a:r>
          <a:endParaRPr lang="ar-SA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7F5F41-2D0C-4330-B046-E78D6EA846C0}" type="parTrans" cxnId="{CD9F2A8C-587C-4D83-B5A0-BB568EB0BDC3}">
      <dgm:prSet/>
      <dgm:spPr/>
      <dgm:t>
        <a:bodyPr/>
        <a:lstStyle/>
        <a:p>
          <a:pPr rtl="1"/>
          <a:endParaRPr lang="ar-SA"/>
        </a:p>
      </dgm:t>
    </dgm:pt>
    <dgm:pt modelId="{4D4BB113-DC49-41DF-83FA-7924E2AEDDB9}" type="sibTrans" cxnId="{CD9F2A8C-587C-4D83-B5A0-BB568EB0BDC3}">
      <dgm:prSet/>
      <dgm:spPr/>
      <dgm:t>
        <a:bodyPr/>
        <a:lstStyle/>
        <a:p>
          <a:pPr rtl="1"/>
          <a:endParaRPr lang="ar-SA"/>
        </a:p>
      </dgm:t>
    </dgm:pt>
    <dgm:pt modelId="{EB7FDA8B-0A50-4BBF-8680-972D22B863A6}" type="pres">
      <dgm:prSet presAssocID="{41453F3B-201B-41EB-9722-CFFCAD6DE7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275A725D-AA16-45EF-B058-02275076F897}" type="pres">
      <dgm:prSet presAssocID="{61013779-50CC-41DE-ACBE-4E4DB41224D6}" presName="hierRoot1" presStyleCnt="0">
        <dgm:presLayoutVars>
          <dgm:hierBranch val="init"/>
        </dgm:presLayoutVars>
      </dgm:prSet>
      <dgm:spPr/>
    </dgm:pt>
    <dgm:pt modelId="{7E4422D3-BED0-4A58-BB4F-D9C77B4A0C96}" type="pres">
      <dgm:prSet presAssocID="{61013779-50CC-41DE-ACBE-4E4DB41224D6}" presName="rootComposite1" presStyleCnt="0"/>
      <dgm:spPr/>
    </dgm:pt>
    <dgm:pt modelId="{46DE4543-BDAA-4C46-A342-775B9DFEA113}" type="pres">
      <dgm:prSet presAssocID="{61013779-50CC-41DE-ACBE-4E4DB41224D6}" presName="rootText1" presStyleLbl="node0" presStyleIdx="0" presStyleCnt="1" custScaleX="192402" custLinFactY="-27977" custLinFactNeighborX="-1474" custLinFactNeighborY="-10000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F367E6E-9420-49E4-81F6-A1AD36929F61}" type="pres">
      <dgm:prSet presAssocID="{61013779-50CC-41DE-ACBE-4E4DB41224D6}" presName="rootConnector1" presStyleLbl="node1" presStyleIdx="0" presStyleCnt="0"/>
      <dgm:spPr/>
      <dgm:t>
        <a:bodyPr/>
        <a:lstStyle/>
        <a:p>
          <a:pPr rtl="1"/>
          <a:endParaRPr lang="ar-SA"/>
        </a:p>
      </dgm:t>
    </dgm:pt>
    <dgm:pt modelId="{A543E8CE-2388-43BC-8344-5B57BE25AE44}" type="pres">
      <dgm:prSet presAssocID="{61013779-50CC-41DE-ACBE-4E4DB41224D6}" presName="hierChild2" presStyleCnt="0"/>
      <dgm:spPr/>
    </dgm:pt>
    <dgm:pt modelId="{C3392109-B346-4A35-8C22-560663FA29A4}" type="pres">
      <dgm:prSet presAssocID="{90DA9DC2-4067-4A89-BC22-38EFAAB3A9CF}" presName="Name37" presStyleLbl="parChTrans1D2" presStyleIdx="0" presStyleCnt="4"/>
      <dgm:spPr/>
      <dgm:t>
        <a:bodyPr/>
        <a:lstStyle/>
        <a:p>
          <a:pPr rtl="1"/>
          <a:endParaRPr lang="ar-SA"/>
        </a:p>
      </dgm:t>
    </dgm:pt>
    <dgm:pt modelId="{8C01A4C3-DB7B-40D8-8642-76B3DDBE802A}" type="pres">
      <dgm:prSet presAssocID="{592D9520-7E63-4DD5-BEF6-66850E0155D2}" presName="hierRoot2" presStyleCnt="0">
        <dgm:presLayoutVars>
          <dgm:hierBranch val="init"/>
        </dgm:presLayoutVars>
      </dgm:prSet>
      <dgm:spPr/>
    </dgm:pt>
    <dgm:pt modelId="{164B90B0-3518-477F-9022-916EC56976B4}" type="pres">
      <dgm:prSet presAssocID="{592D9520-7E63-4DD5-BEF6-66850E0155D2}" presName="rootComposite" presStyleCnt="0"/>
      <dgm:spPr/>
    </dgm:pt>
    <dgm:pt modelId="{B8D90279-EB03-4FE4-BA8C-24F555A516DD}" type="pres">
      <dgm:prSet presAssocID="{592D9520-7E63-4DD5-BEF6-66850E0155D2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0066FE0B-501B-493C-8409-FF89D5F59DB4}" type="pres">
      <dgm:prSet presAssocID="{592D9520-7E63-4DD5-BEF6-66850E0155D2}" presName="rootConnector" presStyleLbl="node2" presStyleIdx="0" presStyleCnt="4"/>
      <dgm:spPr/>
      <dgm:t>
        <a:bodyPr/>
        <a:lstStyle/>
        <a:p>
          <a:pPr rtl="1"/>
          <a:endParaRPr lang="ar-SA"/>
        </a:p>
      </dgm:t>
    </dgm:pt>
    <dgm:pt modelId="{A13DC486-CDC1-4A40-8315-1077F1584FAA}" type="pres">
      <dgm:prSet presAssocID="{592D9520-7E63-4DD5-BEF6-66850E0155D2}" presName="hierChild4" presStyleCnt="0"/>
      <dgm:spPr/>
    </dgm:pt>
    <dgm:pt modelId="{02DE24D7-CE00-4F8C-B825-EF0282882DEC}" type="pres">
      <dgm:prSet presAssocID="{592D9520-7E63-4DD5-BEF6-66850E0155D2}" presName="hierChild5" presStyleCnt="0"/>
      <dgm:spPr/>
    </dgm:pt>
    <dgm:pt modelId="{9C57ADE5-C383-4263-A747-9EF82A671A88}" type="pres">
      <dgm:prSet presAssocID="{CD7F5F41-2D0C-4330-B046-E78D6EA846C0}" presName="Name37" presStyleLbl="parChTrans1D2" presStyleIdx="1" presStyleCnt="4"/>
      <dgm:spPr/>
      <dgm:t>
        <a:bodyPr/>
        <a:lstStyle/>
        <a:p>
          <a:pPr rtl="1"/>
          <a:endParaRPr lang="ar-SA"/>
        </a:p>
      </dgm:t>
    </dgm:pt>
    <dgm:pt modelId="{05535079-AFAF-4A6E-9572-2BFBE20C57F1}" type="pres">
      <dgm:prSet presAssocID="{52E1E931-5EF0-490C-801F-6EB775D415A2}" presName="hierRoot2" presStyleCnt="0">
        <dgm:presLayoutVars>
          <dgm:hierBranch val="init"/>
        </dgm:presLayoutVars>
      </dgm:prSet>
      <dgm:spPr/>
    </dgm:pt>
    <dgm:pt modelId="{5BCF1086-70BA-4764-A484-BE830F05A914}" type="pres">
      <dgm:prSet presAssocID="{52E1E931-5EF0-490C-801F-6EB775D415A2}" presName="rootComposite" presStyleCnt="0"/>
      <dgm:spPr/>
    </dgm:pt>
    <dgm:pt modelId="{6CC945DF-7E14-4AF0-8627-511E4135A5E8}" type="pres">
      <dgm:prSet presAssocID="{52E1E931-5EF0-490C-801F-6EB775D415A2}" presName="rootText" presStyleLbl="node2" presStyleIdx="1" presStyleCnt="4" custScaleX="124061" custScaleY="305710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E2A5855-68D2-4E33-93B6-150C26123A30}" type="pres">
      <dgm:prSet presAssocID="{52E1E931-5EF0-490C-801F-6EB775D415A2}" presName="rootConnector" presStyleLbl="node2" presStyleIdx="1" presStyleCnt="4"/>
      <dgm:spPr/>
      <dgm:t>
        <a:bodyPr/>
        <a:lstStyle/>
        <a:p>
          <a:pPr rtl="1"/>
          <a:endParaRPr lang="ar-SA"/>
        </a:p>
      </dgm:t>
    </dgm:pt>
    <dgm:pt modelId="{48859248-7135-4479-98BF-E71A56BC612B}" type="pres">
      <dgm:prSet presAssocID="{52E1E931-5EF0-490C-801F-6EB775D415A2}" presName="hierChild4" presStyleCnt="0"/>
      <dgm:spPr/>
    </dgm:pt>
    <dgm:pt modelId="{B6D02A26-C8F2-4D56-8987-B42F50382027}" type="pres">
      <dgm:prSet presAssocID="{52E1E931-5EF0-490C-801F-6EB775D415A2}" presName="hierChild5" presStyleCnt="0"/>
      <dgm:spPr/>
    </dgm:pt>
    <dgm:pt modelId="{93C51D6D-4D61-4CC1-872C-D1CFEDD11D0C}" type="pres">
      <dgm:prSet presAssocID="{5A92E6FE-7A2A-4811-A816-D452FF9C3DE7}" presName="Name37" presStyleLbl="parChTrans1D2" presStyleIdx="2" presStyleCnt="4"/>
      <dgm:spPr/>
      <dgm:t>
        <a:bodyPr/>
        <a:lstStyle/>
        <a:p>
          <a:pPr rtl="1"/>
          <a:endParaRPr lang="ar-SA"/>
        </a:p>
      </dgm:t>
    </dgm:pt>
    <dgm:pt modelId="{0451FF68-3604-481E-888B-A2C755C159D7}" type="pres">
      <dgm:prSet presAssocID="{00A89AD1-FB3B-4297-B4E0-8BBC0B92584F}" presName="hierRoot2" presStyleCnt="0">
        <dgm:presLayoutVars>
          <dgm:hierBranch val="init"/>
        </dgm:presLayoutVars>
      </dgm:prSet>
      <dgm:spPr/>
    </dgm:pt>
    <dgm:pt modelId="{9ADF756B-19D0-4DB3-9FB2-D7A615ECA644}" type="pres">
      <dgm:prSet presAssocID="{00A89AD1-FB3B-4297-B4E0-8BBC0B92584F}" presName="rootComposite" presStyleCnt="0"/>
      <dgm:spPr/>
    </dgm:pt>
    <dgm:pt modelId="{7D8B8AA7-3B26-4773-9753-CA32B627B3AD}" type="pres">
      <dgm:prSet presAssocID="{00A89AD1-FB3B-4297-B4E0-8BBC0B92584F}" presName="rootText" presStyleLbl="node2" presStyleIdx="2" presStyleCnt="4" custScaleX="126446" custScaleY="35114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94D36AE-FA34-4D1E-9F08-87CBA44F5D6C}" type="pres">
      <dgm:prSet presAssocID="{00A89AD1-FB3B-4297-B4E0-8BBC0B92584F}" presName="rootConnector" presStyleLbl="node2" presStyleIdx="2" presStyleCnt="4"/>
      <dgm:spPr/>
      <dgm:t>
        <a:bodyPr/>
        <a:lstStyle/>
        <a:p>
          <a:pPr rtl="1"/>
          <a:endParaRPr lang="ar-SA"/>
        </a:p>
      </dgm:t>
    </dgm:pt>
    <dgm:pt modelId="{28BBDC9E-8DAF-4CE5-8E13-5F8C348C2D34}" type="pres">
      <dgm:prSet presAssocID="{00A89AD1-FB3B-4297-B4E0-8BBC0B92584F}" presName="hierChild4" presStyleCnt="0"/>
      <dgm:spPr/>
    </dgm:pt>
    <dgm:pt modelId="{3468CA5E-FAE8-48A7-8DFE-B511C1720A45}" type="pres">
      <dgm:prSet presAssocID="{00A89AD1-FB3B-4297-B4E0-8BBC0B92584F}" presName="hierChild5" presStyleCnt="0"/>
      <dgm:spPr/>
    </dgm:pt>
    <dgm:pt modelId="{FF639D10-4642-4608-9608-0422008AC017}" type="pres">
      <dgm:prSet presAssocID="{995ABBFD-0DB2-47C3-83D6-6B36129E7B7A}" presName="Name37" presStyleLbl="parChTrans1D2" presStyleIdx="3" presStyleCnt="4"/>
      <dgm:spPr/>
      <dgm:t>
        <a:bodyPr/>
        <a:lstStyle/>
        <a:p>
          <a:pPr rtl="1"/>
          <a:endParaRPr lang="ar-SA"/>
        </a:p>
      </dgm:t>
    </dgm:pt>
    <dgm:pt modelId="{93E31C4B-ABDA-46F3-BA0C-94235D2A8A55}" type="pres">
      <dgm:prSet presAssocID="{5F860DCB-551F-4BE9-B1BD-69B09BC17B18}" presName="hierRoot2" presStyleCnt="0">
        <dgm:presLayoutVars>
          <dgm:hierBranch val="init"/>
        </dgm:presLayoutVars>
      </dgm:prSet>
      <dgm:spPr/>
    </dgm:pt>
    <dgm:pt modelId="{82393572-1145-4008-AABD-136D9EF8A031}" type="pres">
      <dgm:prSet presAssocID="{5F860DCB-551F-4BE9-B1BD-69B09BC17B18}" presName="rootComposite" presStyleCnt="0"/>
      <dgm:spPr/>
    </dgm:pt>
    <dgm:pt modelId="{1A60EF68-9C50-4489-A613-BC1469AC3D72}" type="pres">
      <dgm:prSet presAssocID="{5F860DCB-551F-4BE9-B1BD-69B09BC17B18}" presName="rootText" presStyleLbl="node2" presStyleIdx="3" presStyleCnt="4" custScaleX="142664" custScaleY="362766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66D758F-3368-44CD-9332-25BFED211231}" type="pres">
      <dgm:prSet presAssocID="{5F860DCB-551F-4BE9-B1BD-69B09BC17B18}" presName="rootConnector" presStyleLbl="node2" presStyleIdx="3" presStyleCnt="4"/>
      <dgm:spPr/>
      <dgm:t>
        <a:bodyPr/>
        <a:lstStyle/>
        <a:p>
          <a:pPr rtl="1"/>
          <a:endParaRPr lang="ar-SA"/>
        </a:p>
      </dgm:t>
    </dgm:pt>
    <dgm:pt modelId="{F6F16EAA-0863-48FE-98F2-E4F9AAD02CDD}" type="pres">
      <dgm:prSet presAssocID="{5F860DCB-551F-4BE9-B1BD-69B09BC17B18}" presName="hierChild4" presStyleCnt="0"/>
      <dgm:spPr/>
    </dgm:pt>
    <dgm:pt modelId="{6D438AF4-D037-4B44-A55F-3B2FDF3DDE8E}" type="pres">
      <dgm:prSet presAssocID="{5F860DCB-551F-4BE9-B1BD-69B09BC17B18}" presName="hierChild5" presStyleCnt="0"/>
      <dgm:spPr/>
    </dgm:pt>
    <dgm:pt modelId="{BC0D67D0-606A-4C08-B8FE-5F89C857E1B2}" type="pres">
      <dgm:prSet presAssocID="{61013779-50CC-41DE-ACBE-4E4DB41224D6}" presName="hierChild3" presStyleCnt="0"/>
      <dgm:spPr/>
    </dgm:pt>
  </dgm:ptLst>
  <dgm:cxnLst>
    <dgm:cxn modelId="{F907228D-686F-431F-A303-10D913AA0B7D}" type="presOf" srcId="{592D9520-7E63-4DD5-BEF6-66850E0155D2}" destId="{0066FE0B-501B-493C-8409-FF89D5F59DB4}" srcOrd="1" destOrd="0" presId="urn:microsoft.com/office/officeart/2005/8/layout/orgChart1"/>
    <dgm:cxn modelId="{74C5FF4E-5805-4E62-AAF1-F17FFFADA828}" type="presOf" srcId="{61013779-50CC-41DE-ACBE-4E4DB41224D6}" destId="{7F367E6E-9420-49E4-81F6-A1AD36929F61}" srcOrd="1" destOrd="0" presId="urn:microsoft.com/office/officeart/2005/8/layout/orgChart1"/>
    <dgm:cxn modelId="{CD9F2A8C-587C-4D83-B5A0-BB568EB0BDC3}" srcId="{61013779-50CC-41DE-ACBE-4E4DB41224D6}" destId="{52E1E931-5EF0-490C-801F-6EB775D415A2}" srcOrd="1" destOrd="0" parTransId="{CD7F5F41-2D0C-4330-B046-E78D6EA846C0}" sibTransId="{4D4BB113-DC49-41DF-83FA-7924E2AEDDB9}"/>
    <dgm:cxn modelId="{DFFD0AC4-E0B8-4656-A97D-E09880883301}" srcId="{61013779-50CC-41DE-ACBE-4E4DB41224D6}" destId="{5F860DCB-551F-4BE9-B1BD-69B09BC17B18}" srcOrd="3" destOrd="0" parTransId="{995ABBFD-0DB2-47C3-83D6-6B36129E7B7A}" sibTransId="{8D4D2C5A-BEB2-4F46-B946-5C25C9A73683}"/>
    <dgm:cxn modelId="{4D302562-3AEF-4F81-818E-8A8BB446F053}" type="presOf" srcId="{52E1E931-5EF0-490C-801F-6EB775D415A2}" destId="{6CC945DF-7E14-4AF0-8627-511E4135A5E8}" srcOrd="0" destOrd="0" presId="urn:microsoft.com/office/officeart/2005/8/layout/orgChart1"/>
    <dgm:cxn modelId="{C6AF1A9A-0299-4679-8275-021F17142AA5}" type="presOf" srcId="{61013779-50CC-41DE-ACBE-4E4DB41224D6}" destId="{46DE4543-BDAA-4C46-A342-775B9DFEA113}" srcOrd="0" destOrd="0" presId="urn:microsoft.com/office/officeart/2005/8/layout/orgChart1"/>
    <dgm:cxn modelId="{6FCD0E36-FAC7-40AB-AF40-D957C83BBB3B}" type="presOf" srcId="{592D9520-7E63-4DD5-BEF6-66850E0155D2}" destId="{B8D90279-EB03-4FE4-BA8C-24F555A516DD}" srcOrd="0" destOrd="0" presId="urn:microsoft.com/office/officeart/2005/8/layout/orgChart1"/>
    <dgm:cxn modelId="{F401198C-1783-4505-8C26-D0BF3384E43D}" type="presOf" srcId="{41453F3B-201B-41EB-9722-CFFCAD6DE74A}" destId="{EB7FDA8B-0A50-4BBF-8680-972D22B863A6}" srcOrd="0" destOrd="0" presId="urn:microsoft.com/office/officeart/2005/8/layout/orgChart1"/>
    <dgm:cxn modelId="{0157A87B-5C77-421A-922E-A198A00E162D}" type="presOf" srcId="{5F860DCB-551F-4BE9-B1BD-69B09BC17B18}" destId="{566D758F-3368-44CD-9332-25BFED211231}" srcOrd="1" destOrd="0" presId="urn:microsoft.com/office/officeart/2005/8/layout/orgChart1"/>
    <dgm:cxn modelId="{8D71463C-2779-4ECE-A180-8D091F5594D8}" type="presOf" srcId="{90DA9DC2-4067-4A89-BC22-38EFAAB3A9CF}" destId="{C3392109-B346-4A35-8C22-560663FA29A4}" srcOrd="0" destOrd="0" presId="urn:microsoft.com/office/officeart/2005/8/layout/orgChart1"/>
    <dgm:cxn modelId="{D2C1D5FC-5EDC-4C4F-BE13-2FEE5F7F0F5C}" type="presOf" srcId="{00A89AD1-FB3B-4297-B4E0-8BBC0B92584F}" destId="{7D8B8AA7-3B26-4773-9753-CA32B627B3AD}" srcOrd="0" destOrd="0" presId="urn:microsoft.com/office/officeart/2005/8/layout/orgChart1"/>
    <dgm:cxn modelId="{214A0139-3039-4DF0-9300-13E297435429}" type="presOf" srcId="{CD7F5F41-2D0C-4330-B046-E78D6EA846C0}" destId="{9C57ADE5-C383-4263-A747-9EF82A671A88}" srcOrd="0" destOrd="0" presId="urn:microsoft.com/office/officeart/2005/8/layout/orgChart1"/>
    <dgm:cxn modelId="{253B0BAD-0CAD-4C1E-B2A1-7CCF99B77C69}" srcId="{41453F3B-201B-41EB-9722-CFFCAD6DE74A}" destId="{61013779-50CC-41DE-ACBE-4E4DB41224D6}" srcOrd="0" destOrd="0" parTransId="{6B71CFF5-A819-4AAA-BF93-F9D5152232DA}" sibTransId="{F25F333B-8432-4EDD-9D11-7A2F1D0E2D50}"/>
    <dgm:cxn modelId="{BEA81EA4-EE24-413A-AEC8-3AA7066245BD}" type="presOf" srcId="{52E1E931-5EF0-490C-801F-6EB775D415A2}" destId="{DE2A5855-68D2-4E33-93B6-150C26123A30}" srcOrd="1" destOrd="0" presId="urn:microsoft.com/office/officeart/2005/8/layout/orgChart1"/>
    <dgm:cxn modelId="{40B6B858-6443-40EC-B841-886492E102EA}" type="presOf" srcId="{995ABBFD-0DB2-47C3-83D6-6B36129E7B7A}" destId="{FF639D10-4642-4608-9608-0422008AC017}" srcOrd="0" destOrd="0" presId="urn:microsoft.com/office/officeart/2005/8/layout/orgChart1"/>
    <dgm:cxn modelId="{E98BE647-12F4-477B-BABC-CF0292F30485}" srcId="{61013779-50CC-41DE-ACBE-4E4DB41224D6}" destId="{592D9520-7E63-4DD5-BEF6-66850E0155D2}" srcOrd="0" destOrd="0" parTransId="{90DA9DC2-4067-4A89-BC22-38EFAAB3A9CF}" sibTransId="{D511ECAB-FBE3-47C7-AFCF-FBDE4F417B72}"/>
    <dgm:cxn modelId="{FF631B0C-8854-4AF5-ADD6-DEE3F4A6C4F3}" type="presOf" srcId="{5F860DCB-551F-4BE9-B1BD-69B09BC17B18}" destId="{1A60EF68-9C50-4489-A613-BC1469AC3D72}" srcOrd="0" destOrd="0" presId="urn:microsoft.com/office/officeart/2005/8/layout/orgChart1"/>
    <dgm:cxn modelId="{757895C6-BA85-4468-8A47-F1C0D09D3B2B}" type="presOf" srcId="{5A92E6FE-7A2A-4811-A816-D452FF9C3DE7}" destId="{93C51D6D-4D61-4CC1-872C-D1CFEDD11D0C}" srcOrd="0" destOrd="0" presId="urn:microsoft.com/office/officeart/2005/8/layout/orgChart1"/>
    <dgm:cxn modelId="{2FC7C6A0-245C-41EF-82D7-5E428A88BE84}" srcId="{61013779-50CC-41DE-ACBE-4E4DB41224D6}" destId="{00A89AD1-FB3B-4297-B4E0-8BBC0B92584F}" srcOrd="2" destOrd="0" parTransId="{5A92E6FE-7A2A-4811-A816-D452FF9C3DE7}" sibTransId="{E1029FC7-1EB5-4B54-806B-DBB00A7E57E1}"/>
    <dgm:cxn modelId="{DF6154CE-1E79-46BB-BD77-D64B6B248A6F}" type="presOf" srcId="{00A89AD1-FB3B-4297-B4E0-8BBC0B92584F}" destId="{D94D36AE-FA34-4D1E-9F08-87CBA44F5D6C}" srcOrd="1" destOrd="0" presId="urn:microsoft.com/office/officeart/2005/8/layout/orgChart1"/>
    <dgm:cxn modelId="{A076B289-FF62-4712-868D-C0DFBA17A81E}" type="presParOf" srcId="{EB7FDA8B-0A50-4BBF-8680-972D22B863A6}" destId="{275A725D-AA16-45EF-B058-02275076F897}" srcOrd="0" destOrd="0" presId="urn:microsoft.com/office/officeart/2005/8/layout/orgChart1"/>
    <dgm:cxn modelId="{FAAE7F7E-21CC-43D3-A5CA-198205253280}" type="presParOf" srcId="{275A725D-AA16-45EF-B058-02275076F897}" destId="{7E4422D3-BED0-4A58-BB4F-D9C77B4A0C96}" srcOrd="0" destOrd="0" presId="urn:microsoft.com/office/officeart/2005/8/layout/orgChart1"/>
    <dgm:cxn modelId="{64C5814F-99DE-4326-AB3B-ACBB1E66D875}" type="presParOf" srcId="{7E4422D3-BED0-4A58-BB4F-D9C77B4A0C96}" destId="{46DE4543-BDAA-4C46-A342-775B9DFEA113}" srcOrd="0" destOrd="0" presId="urn:microsoft.com/office/officeart/2005/8/layout/orgChart1"/>
    <dgm:cxn modelId="{CB9EC85C-8AF2-4813-ACFA-A3D4CC382B84}" type="presParOf" srcId="{7E4422D3-BED0-4A58-BB4F-D9C77B4A0C96}" destId="{7F367E6E-9420-49E4-81F6-A1AD36929F61}" srcOrd="1" destOrd="0" presId="urn:microsoft.com/office/officeart/2005/8/layout/orgChart1"/>
    <dgm:cxn modelId="{4BC47E4F-D705-4C8C-8FB6-99F26F44091E}" type="presParOf" srcId="{275A725D-AA16-45EF-B058-02275076F897}" destId="{A543E8CE-2388-43BC-8344-5B57BE25AE44}" srcOrd="1" destOrd="0" presId="urn:microsoft.com/office/officeart/2005/8/layout/orgChart1"/>
    <dgm:cxn modelId="{A100DB9F-C1E0-40DD-ADF7-9AC9DCCC094C}" type="presParOf" srcId="{A543E8CE-2388-43BC-8344-5B57BE25AE44}" destId="{C3392109-B346-4A35-8C22-560663FA29A4}" srcOrd="0" destOrd="0" presId="urn:microsoft.com/office/officeart/2005/8/layout/orgChart1"/>
    <dgm:cxn modelId="{60424D32-65E2-46D3-AE31-FE50CBEAEA1A}" type="presParOf" srcId="{A543E8CE-2388-43BC-8344-5B57BE25AE44}" destId="{8C01A4C3-DB7B-40D8-8642-76B3DDBE802A}" srcOrd="1" destOrd="0" presId="urn:microsoft.com/office/officeart/2005/8/layout/orgChart1"/>
    <dgm:cxn modelId="{8EF78FCA-C56A-4611-8EEB-327CCEBF9A36}" type="presParOf" srcId="{8C01A4C3-DB7B-40D8-8642-76B3DDBE802A}" destId="{164B90B0-3518-477F-9022-916EC56976B4}" srcOrd="0" destOrd="0" presId="urn:microsoft.com/office/officeart/2005/8/layout/orgChart1"/>
    <dgm:cxn modelId="{7610BD89-4E07-45D2-8ECE-AF705D27B1A0}" type="presParOf" srcId="{164B90B0-3518-477F-9022-916EC56976B4}" destId="{B8D90279-EB03-4FE4-BA8C-24F555A516DD}" srcOrd="0" destOrd="0" presId="urn:microsoft.com/office/officeart/2005/8/layout/orgChart1"/>
    <dgm:cxn modelId="{B7FF9AC0-3078-402F-9756-B777AD7E9010}" type="presParOf" srcId="{164B90B0-3518-477F-9022-916EC56976B4}" destId="{0066FE0B-501B-493C-8409-FF89D5F59DB4}" srcOrd="1" destOrd="0" presId="urn:microsoft.com/office/officeart/2005/8/layout/orgChart1"/>
    <dgm:cxn modelId="{DA668CC2-57DF-4538-85B5-9C92B36491C1}" type="presParOf" srcId="{8C01A4C3-DB7B-40D8-8642-76B3DDBE802A}" destId="{A13DC486-CDC1-4A40-8315-1077F1584FAA}" srcOrd="1" destOrd="0" presId="urn:microsoft.com/office/officeart/2005/8/layout/orgChart1"/>
    <dgm:cxn modelId="{4CDBD7AA-D46C-42EB-83E7-1EE57C7BCA2D}" type="presParOf" srcId="{8C01A4C3-DB7B-40D8-8642-76B3DDBE802A}" destId="{02DE24D7-CE00-4F8C-B825-EF0282882DEC}" srcOrd="2" destOrd="0" presId="urn:microsoft.com/office/officeart/2005/8/layout/orgChart1"/>
    <dgm:cxn modelId="{F59B67C5-0BC9-4C36-8DFF-EF79428E2AFB}" type="presParOf" srcId="{A543E8CE-2388-43BC-8344-5B57BE25AE44}" destId="{9C57ADE5-C383-4263-A747-9EF82A671A88}" srcOrd="2" destOrd="0" presId="urn:microsoft.com/office/officeart/2005/8/layout/orgChart1"/>
    <dgm:cxn modelId="{59794775-93C2-48E8-9D56-FFDCA76D6BA5}" type="presParOf" srcId="{A543E8CE-2388-43BC-8344-5B57BE25AE44}" destId="{05535079-AFAF-4A6E-9572-2BFBE20C57F1}" srcOrd="3" destOrd="0" presId="urn:microsoft.com/office/officeart/2005/8/layout/orgChart1"/>
    <dgm:cxn modelId="{BEFF4722-C92A-44AA-90D3-42625DEFBDFC}" type="presParOf" srcId="{05535079-AFAF-4A6E-9572-2BFBE20C57F1}" destId="{5BCF1086-70BA-4764-A484-BE830F05A914}" srcOrd="0" destOrd="0" presId="urn:microsoft.com/office/officeart/2005/8/layout/orgChart1"/>
    <dgm:cxn modelId="{8CAB20FD-2A47-4255-92A0-8B7DB20788C7}" type="presParOf" srcId="{5BCF1086-70BA-4764-A484-BE830F05A914}" destId="{6CC945DF-7E14-4AF0-8627-511E4135A5E8}" srcOrd="0" destOrd="0" presId="urn:microsoft.com/office/officeart/2005/8/layout/orgChart1"/>
    <dgm:cxn modelId="{ED0EDE1F-67DF-4455-A77B-2067B14302C9}" type="presParOf" srcId="{5BCF1086-70BA-4764-A484-BE830F05A914}" destId="{DE2A5855-68D2-4E33-93B6-150C26123A30}" srcOrd="1" destOrd="0" presId="urn:microsoft.com/office/officeart/2005/8/layout/orgChart1"/>
    <dgm:cxn modelId="{050C6930-1800-4EB4-9C43-D96A71AC8A47}" type="presParOf" srcId="{05535079-AFAF-4A6E-9572-2BFBE20C57F1}" destId="{48859248-7135-4479-98BF-E71A56BC612B}" srcOrd="1" destOrd="0" presId="urn:microsoft.com/office/officeart/2005/8/layout/orgChart1"/>
    <dgm:cxn modelId="{7DE60EF7-B76B-4744-BB18-3BCEBBFB508D}" type="presParOf" srcId="{05535079-AFAF-4A6E-9572-2BFBE20C57F1}" destId="{B6D02A26-C8F2-4D56-8987-B42F50382027}" srcOrd="2" destOrd="0" presId="urn:microsoft.com/office/officeart/2005/8/layout/orgChart1"/>
    <dgm:cxn modelId="{E032913C-3E6A-450E-9C28-565745445651}" type="presParOf" srcId="{A543E8CE-2388-43BC-8344-5B57BE25AE44}" destId="{93C51D6D-4D61-4CC1-872C-D1CFEDD11D0C}" srcOrd="4" destOrd="0" presId="urn:microsoft.com/office/officeart/2005/8/layout/orgChart1"/>
    <dgm:cxn modelId="{9DAD92D5-E1E8-4E59-82D9-B8A55F0D818E}" type="presParOf" srcId="{A543E8CE-2388-43BC-8344-5B57BE25AE44}" destId="{0451FF68-3604-481E-888B-A2C755C159D7}" srcOrd="5" destOrd="0" presId="urn:microsoft.com/office/officeart/2005/8/layout/orgChart1"/>
    <dgm:cxn modelId="{664D9308-9308-474D-BF37-CBA7E4B3B036}" type="presParOf" srcId="{0451FF68-3604-481E-888B-A2C755C159D7}" destId="{9ADF756B-19D0-4DB3-9FB2-D7A615ECA644}" srcOrd="0" destOrd="0" presId="urn:microsoft.com/office/officeart/2005/8/layout/orgChart1"/>
    <dgm:cxn modelId="{AABE061C-24F1-4A96-8B8B-75DE3071E231}" type="presParOf" srcId="{9ADF756B-19D0-4DB3-9FB2-D7A615ECA644}" destId="{7D8B8AA7-3B26-4773-9753-CA32B627B3AD}" srcOrd="0" destOrd="0" presId="urn:microsoft.com/office/officeart/2005/8/layout/orgChart1"/>
    <dgm:cxn modelId="{52B1D394-8992-498A-8424-D6DA7746EF8A}" type="presParOf" srcId="{9ADF756B-19D0-4DB3-9FB2-D7A615ECA644}" destId="{D94D36AE-FA34-4D1E-9F08-87CBA44F5D6C}" srcOrd="1" destOrd="0" presId="urn:microsoft.com/office/officeart/2005/8/layout/orgChart1"/>
    <dgm:cxn modelId="{2AD018C6-4D7C-4096-98D8-E05A69800445}" type="presParOf" srcId="{0451FF68-3604-481E-888B-A2C755C159D7}" destId="{28BBDC9E-8DAF-4CE5-8E13-5F8C348C2D34}" srcOrd="1" destOrd="0" presId="urn:microsoft.com/office/officeart/2005/8/layout/orgChart1"/>
    <dgm:cxn modelId="{B937D648-F529-402E-9F6D-9020BAEA9336}" type="presParOf" srcId="{0451FF68-3604-481E-888B-A2C755C159D7}" destId="{3468CA5E-FAE8-48A7-8DFE-B511C1720A45}" srcOrd="2" destOrd="0" presId="urn:microsoft.com/office/officeart/2005/8/layout/orgChart1"/>
    <dgm:cxn modelId="{B3AC9507-EC1C-44C9-8C83-0000262D543D}" type="presParOf" srcId="{A543E8CE-2388-43BC-8344-5B57BE25AE44}" destId="{FF639D10-4642-4608-9608-0422008AC017}" srcOrd="6" destOrd="0" presId="urn:microsoft.com/office/officeart/2005/8/layout/orgChart1"/>
    <dgm:cxn modelId="{71F4F642-6BE1-4628-9E2F-6211610F7C72}" type="presParOf" srcId="{A543E8CE-2388-43BC-8344-5B57BE25AE44}" destId="{93E31C4B-ABDA-46F3-BA0C-94235D2A8A55}" srcOrd="7" destOrd="0" presId="urn:microsoft.com/office/officeart/2005/8/layout/orgChart1"/>
    <dgm:cxn modelId="{B859995D-36EA-4B80-8BA7-7E8EDAEF0B82}" type="presParOf" srcId="{93E31C4B-ABDA-46F3-BA0C-94235D2A8A55}" destId="{82393572-1145-4008-AABD-136D9EF8A031}" srcOrd="0" destOrd="0" presId="urn:microsoft.com/office/officeart/2005/8/layout/orgChart1"/>
    <dgm:cxn modelId="{FB47DD48-1CC0-4269-A14F-BD26DA987A0B}" type="presParOf" srcId="{82393572-1145-4008-AABD-136D9EF8A031}" destId="{1A60EF68-9C50-4489-A613-BC1469AC3D72}" srcOrd="0" destOrd="0" presId="urn:microsoft.com/office/officeart/2005/8/layout/orgChart1"/>
    <dgm:cxn modelId="{0CE29860-9EE0-4D2F-8055-D0D371E3C355}" type="presParOf" srcId="{82393572-1145-4008-AABD-136D9EF8A031}" destId="{566D758F-3368-44CD-9332-25BFED211231}" srcOrd="1" destOrd="0" presId="urn:microsoft.com/office/officeart/2005/8/layout/orgChart1"/>
    <dgm:cxn modelId="{FD3827A1-AFE2-49CA-8267-06632252739E}" type="presParOf" srcId="{93E31C4B-ABDA-46F3-BA0C-94235D2A8A55}" destId="{F6F16EAA-0863-48FE-98F2-E4F9AAD02CDD}" srcOrd="1" destOrd="0" presId="urn:microsoft.com/office/officeart/2005/8/layout/orgChart1"/>
    <dgm:cxn modelId="{C562A79B-3710-410E-A3FB-4339A5706A8D}" type="presParOf" srcId="{93E31C4B-ABDA-46F3-BA0C-94235D2A8A55}" destId="{6D438AF4-D037-4B44-A55F-3B2FDF3DDE8E}" srcOrd="2" destOrd="0" presId="urn:microsoft.com/office/officeart/2005/8/layout/orgChart1"/>
    <dgm:cxn modelId="{98B3653E-0114-4C97-AC2E-CB73BC7D2553}" type="presParOf" srcId="{275A725D-AA16-45EF-B058-02275076F897}" destId="{BC0D67D0-606A-4C08-B8FE-5F89C857E1B2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DA3E4BF-C28F-4CE5-995E-4A0D79E4F952}" type="datetimeFigureOut">
              <a:rPr lang="ar-SA" smtClean="0"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0E57E3C-A466-4F66-8699-5D6A3131A934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Frame__864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714876" y="200024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الدرس الثامن :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71604" y="2786058"/>
            <a:ext cx="6357982" cy="1643074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pPr algn="ctr"/>
            <a:r>
              <a:rPr lang="ar-SA" sz="5400" b="1" dirty="0" smtClean="0">
                <a:solidFill>
                  <a:srgbClr val="7030A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نواقض الوضوء</a:t>
            </a:r>
            <a:endParaRPr lang="ar-SA" sz="5400" b="1" dirty="0">
              <a:solidFill>
                <a:srgbClr val="7030A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Frame__864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صورة 6" descr="تصميم-أطقم-الحمامات-فاخر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285992"/>
            <a:ext cx="3896942" cy="2886624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429124" y="3143248"/>
            <a:ext cx="40719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1- الخارج من السبيلين .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Frame__864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429124" y="3143248"/>
            <a:ext cx="4071966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2- النوم المستغرق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ما</a:t>
            </a:r>
          </a:p>
          <a:p>
            <a:pPr algn="ctr"/>
            <a:r>
              <a:rPr lang="ar-SA" sz="3600" b="1" dirty="0" smtClean="0"/>
              <a:t>شابهه كالإغماء أو التخدير الكامل .</a:t>
            </a:r>
            <a:endParaRPr lang="ar-SA" sz="3600" b="1" dirty="0"/>
          </a:p>
        </p:txBody>
      </p:sp>
      <p:pic>
        <p:nvPicPr>
          <p:cNvPr id="5" name="صورة 4" descr="20120224_8345778054643773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91000"/>
            <a:ext cx="3857620" cy="2667000"/>
          </a:xfrm>
          <a:prstGeom prst="rect">
            <a:avLst/>
          </a:prstGeom>
        </p:spPr>
      </p:pic>
      <p:pic>
        <p:nvPicPr>
          <p:cNvPr id="6" name="صورة 5" descr="fain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14554"/>
            <a:ext cx="3857620" cy="2214578"/>
          </a:xfrm>
          <a:prstGeom prst="rect">
            <a:avLst/>
          </a:prstGeom>
        </p:spPr>
      </p:pic>
      <p:pic>
        <p:nvPicPr>
          <p:cNvPr id="9" name="صورة 8" descr="images (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833789" cy="2214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Frame__864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429124" y="3143248"/>
            <a:ext cx="407196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3- مس الفرج باليد مباشرة من غير حائل.</a:t>
            </a:r>
            <a:endParaRPr lang="ar-SA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Frame__864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4429124" y="3143248"/>
            <a:ext cx="4071966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/>
              <a:t>4- أكل لحم الإبل.</a:t>
            </a:r>
            <a:endParaRPr lang="ar-SA" sz="3600" b="1" dirty="0"/>
          </a:p>
        </p:txBody>
      </p:sp>
      <p:pic>
        <p:nvPicPr>
          <p:cNvPr id="5" name="صورة 4" descr="get-8-2008-mo5uge8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3571876"/>
            <a:ext cx="3071834" cy="1874520"/>
          </a:xfrm>
          <a:prstGeom prst="rect">
            <a:avLst/>
          </a:prstGeom>
        </p:spPr>
      </p:pic>
      <p:pic>
        <p:nvPicPr>
          <p:cNvPr id="6" name="صورة 5" descr="images (4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1428736"/>
            <a:ext cx="3071834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Frame__864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7" name="رسم تخطيطي 6"/>
          <p:cNvGraphicFramePr/>
          <p:nvPr/>
        </p:nvGraphicFramePr>
        <p:xfrm>
          <a:off x="214282" y="642918"/>
          <a:ext cx="8643966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Frame__864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357818" y="428604"/>
            <a:ext cx="3071834" cy="58477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200" b="1" dirty="0" smtClean="0">
                <a:ln>
                  <a:solidFill>
                    <a:srgbClr val="9900CC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200" b="1" dirty="0">
              <a:ln>
                <a:solidFill>
                  <a:srgbClr val="9900CC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0" y="0"/>
            <a:ext cx="32861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كتاب الطالبة صفحة 39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0" y="1071546"/>
            <a:ext cx="8839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+mn-cs"/>
              </a:rPr>
              <a:t>1:أميز بين الأحوال التي ينتقض فيها الوضوء فألونها </a:t>
            </a:r>
            <a:r>
              <a:rPr lang="ar-SA" sz="2800" b="1" dirty="0">
                <a:solidFill>
                  <a:srgbClr val="FF0000"/>
                </a:solidFill>
                <a:latin typeface="Calibri" pitchFamily="34" charset="0"/>
                <a:cs typeface="+mn-cs"/>
              </a:rPr>
              <a:t>باللون</a:t>
            </a:r>
            <a:r>
              <a:rPr lang="ar-SA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+mn-cs"/>
              </a:rPr>
              <a:t> </a:t>
            </a:r>
            <a:r>
              <a:rPr lang="ar-SA" sz="2800" b="1" dirty="0">
                <a:solidFill>
                  <a:srgbClr val="FF0000"/>
                </a:solidFill>
                <a:latin typeface="Calibri" pitchFamily="34" charset="0"/>
                <a:cs typeface="+mn-cs"/>
              </a:rPr>
              <a:t>الأحمر</a:t>
            </a:r>
            <a:r>
              <a:rPr lang="ar-SA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+mn-cs"/>
              </a:rPr>
              <a:t>، والأشياء التي لا تنقض الوضوء فألونها </a:t>
            </a:r>
            <a:r>
              <a:rPr lang="ar-SA" sz="2800" b="1" dirty="0">
                <a:solidFill>
                  <a:srgbClr val="0070C0"/>
                </a:solidFill>
                <a:latin typeface="Calibri" pitchFamily="34" charset="0"/>
                <a:cs typeface="+mn-cs"/>
              </a:rPr>
              <a:t>باللون الأزرق</a:t>
            </a:r>
            <a:r>
              <a:rPr lang="ar-SA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+mn-cs"/>
              </a:rPr>
              <a:t>. 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+mn-cs"/>
            </a:endParaRPr>
          </a:p>
        </p:txBody>
      </p:sp>
      <p:sp>
        <p:nvSpPr>
          <p:cNvPr id="9" name="شكل بيضاوي 8"/>
          <p:cNvSpPr/>
          <p:nvPr/>
        </p:nvSpPr>
        <p:spPr>
          <a:xfrm>
            <a:off x="6429388" y="1857364"/>
            <a:ext cx="1285884" cy="78581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B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النعاس</a:t>
            </a:r>
            <a:endParaRPr lang="ar-SA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شكل بيضاوي 9"/>
          <p:cNvSpPr/>
          <p:nvPr/>
        </p:nvSpPr>
        <p:spPr>
          <a:xfrm>
            <a:off x="1500166" y="1928802"/>
            <a:ext cx="1428760" cy="78581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B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شرب لبن الناقة</a:t>
            </a:r>
            <a:endParaRPr lang="ar-SA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شكل بيضاوي 10"/>
          <p:cNvSpPr/>
          <p:nvPr/>
        </p:nvSpPr>
        <p:spPr>
          <a:xfrm>
            <a:off x="3929058" y="1928802"/>
            <a:ext cx="1285884" cy="78581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B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النوم العميق</a:t>
            </a:r>
            <a:endParaRPr lang="ar-SA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شكل بيضاوي 11"/>
          <p:cNvSpPr/>
          <p:nvPr/>
        </p:nvSpPr>
        <p:spPr>
          <a:xfrm>
            <a:off x="6357950" y="3214686"/>
            <a:ext cx="1428760" cy="78581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B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لمس النجاسات</a:t>
            </a:r>
            <a:endParaRPr lang="ar-SA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شكل بيضاوي 12"/>
          <p:cNvSpPr/>
          <p:nvPr/>
        </p:nvSpPr>
        <p:spPr>
          <a:xfrm>
            <a:off x="1500166" y="3143248"/>
            <a:ext cx="1500198" cy="78581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B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مس الفرج باليد</a:t>
            </a:r>
            <a:endParaRPr lang="ar-SA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شكل بيضاوي 13"/>
          <p:cNvSpPr/>
          <p:nvPr/>
        </p:nvSpPr>
        <p:spPr>
          <a:xfrm>
            <a:off x="3786182" y="3214686"/>
            <a:ext cx="1571636" cy="78581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B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الخارج من السبيلين</a:t>
            </a:r>
            <a:endParaRPr lang="ar-SA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1500166" y="4714884"/>
            <a:ext cx="1285884" cy="78581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B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أكل لحم الغنم</a:t>
            </a:r>
            <a:endParaRPr lang="ar-SA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3786182" y="4714884"/>
            <a:ext cx="1285884" cy="78581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B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أكل لحم البقر</a:t>
            </a:r>
            <a:endParaRPr lang="ar-SA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شكل بيضاوي 16"/>
          <p:cNvSpPr/>
          <p:nvPr/>
        </p:nvSpPr>
        <p:spPr>
          <a:xfrm>
            <a:off x="6357950" y="4786322"/>
            <a:ext cx="1285884" cy="78581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B05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أكل لحم الإبل</a:t>
            </a:r>
            <a:endParaRPr lang="ar-SA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شكل بيضاوي 17"/>
          <p:cNvSpPr/>
          <p:nvPr/>
        </p:nvSpPr>
        <p:spPr>
          <a:xfrm>
            <a:off x="6858016" y="2714620"/>
            <a:ext cx="500066" cy="42862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شكل بيضاوي 18"/>
          <p:cNvSpPr/>
          <p:nvPr/>
        </p:nvSpPr>
        <p:spPr>
          <a:xfrm>
            <a:off x="4357686" y="2714620"/>
            <a:ext cx="500066" cy="4286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1857356" y="5572140"/>
            <a:ext cx="500066" cy="42862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4214810" y="5572140"/>
            <a:ext cx="500066" cy="42862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00232" y="2714620"/>
            <a:ext cx="500066" cy="42862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شكل بيضاوي 22"/>
          <p:cNvSpPr/>
          <p:nvPr/>
        </p:nvSpPr>
        <p:spPr>
          <a:xfrm>
            <a:off x="1928794" y="4000504"/>
            <a:ext cx="500066" cy="4286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شكل بيضاوي 23"/>
          <p:cNvSpPr/>
          <p:nvPr/>
        </p:nvSpPr>
        <p:spPr>
          <a:xfrm>
            <a:off x="4357686" y="4071942"/>
            <a:ext cx="500066" cy="4286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شكل بيضاوي 24"/>
          <p:cNvSpPr/>
          <p:nvPr/>
        </p:nvSpPr>
        <p:spPr>
          <a:xfrm>
            <a:off x="6929454" y="4000504"/>
            <a:ext cx="500066" cy="4286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شكل بيضاوي 25"/>
          <p:cNvSpPr/>
          <p:nvPr/>
        </p:nvSpPr>
        <p:spPr>
          <a:xfrm>
            <a:off x="6858016" y="5643578"/>
            <a:ext cx="500066" cy="4286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Frame__864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357818" y="428604"/>
            <a:ext cx="3071834" cy="58477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200" b="1" dirty="0" smtClean="0">
                <a:ln>
                  <a:solidFill>
                    <a:srgbClr val="9900CC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200" b="1" dirty="0">
              <a:ln>
                <a:solidFill>
                  <a:srgbClr val="9900CC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0" y="0"/>
            <a:ext cx="32861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كتاب الطالبة صفحة 40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-214346" y="1214422"/>
            <a:ext cx="883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Calibri" pitchFamily="34" charset="0"/>
              </a:rPr>
              <a:t>3س حددي الإجابة الصحيحة مما يلي : </a:t>
            </a:r>
            <a:r>
              <a:rPr lang="ar-SA" sz="2800" b="1" dirty="0" smtClean="0">
                <a:solidFill>
                  <a:srgbClr val="C00000"/>
                </a:solidFill>
                <a:latin typeface="Calibri" pitchFamily="34" charset="0"/>
                <a:cs typeface="+mn-cs"/>
              </a:rPr>
              <a:t> </a:t>
            </a:r>
            <a:endParaRPr lang="en-US" sz="2800" dirty="0">
              <a:solidFill>
                <a:srgbClr val="C0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1214414" y="2000240"/>
            <a:ext cx="7358114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>
              <a:buAutoNum type="arabic1Minus"/>
            </a:pPr>
            <a:r>
              <a:rPr lang="ar-S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نواقض الوضوء هي :</a:t>
            </a:r>
          </a:p>
          <a:p>
            <a:pPr marL="342900" indent="-342900">
              <a:buAutoNum type="arabic1Minus"/>
            </a:pPr>
            <a:endParaRPr lang="ar-SA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   ) الأشياء التي يبطل الوضوء بسببها .</a:t>
            </a:r>
          </a:p>
          <a:p>
            <a:pPr marL="342900" indent="-342900"/>
            <a:endParaRPr lang="ar-SA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   ) الأشياء التي يستحب الوضوء بسببها .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مربع نص 27"/>
          <p:cNvSpPr txBox="1">
            <a:spLocks noChangeArrowheads="1"/>
          </p:cNvSpPr>
          <p:nvPr/>
        </p:nvSpPr>
        <p:spPr bwMode="auto">
          <a:xfrm>
            <a:off x="7858148" y="3143248"/>
            <a:ext cx="45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dirty="0">
                <a:solidFill>
                  <a:srgbClr val="FF0066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Frame__864_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357818" y="428604"/>
            <a:ext cx="3071834" cy="584775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200" b="1" dirty="0" smtClean="0">
                <a:ln>
                  <a:solidFill>
                    <a:srgbClr val="9900CC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التقويم</a:t>
            </a:r>
            <a:endParaRPr lang="ar-SA" sz="3200" b="1" dirty="0">
              <a:ln>
                <a:solidFill>
                  <a:srgbClr val="9900CC"/>
                </a:solidFill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0" y="0"/>
            <a:ext cx="328614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كتاب الطالبة صفحة 40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-214346" y="1214422"/>
            <a:ext cx="883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b="1" dirty="0" smtClean="0">
                <a:solidFill>
                  <a:srgbClr val="C00000"/>
                </a:solidFill>
                <a:latin typeface="Calibri" pitchFamily="34" charset="0"/>
              </a:rPr>
              <a:t>3س حددي الإجابة الصحيحة مما يلي : </a:t>
            </a:r>
            <a:r>
              <a:rPr lang="ar-SA" sz="2800" b="1" dirty="0" smtClean="0">
                <a:solidFill>
                  <a:srgbClr val="C00000"/>
                </a:solidFill>
                <a:latin typeface="Calibri" pitchFamily="34" charset="0"/>
                <a:cs typeface="+mn-cs"/>
              </a:rPr>
              <a:t> </a:t>
            </a:r>
            <a:endParaRPr lang="en-US" sz="2800" dirty="0">
              <a:solidFill>
                <a:srgbClr val="C0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0" y="2000240"/>
            <a:ext cx="8572528" cy="286232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342900" indent="-342900"/>
            <a:r>
              <a:rPr lang="ar-S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ب-إذا كنت أصلي ثم انتقض وضوئي , فماذا يجب علي ؟</a:t>
            </a:r>
          </a:p>
          <a:p>
            <a:pPr marL="342900" indent="-342900">
              <a:buAutoNum type="arabic1Minus"/>
            </a:pPr>
            <a:endParaRPr lang="ar-SA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   ) أستمر في صلاتي </a:t>
            </a:r>
            <a:r>
              <a:rPr lang="ar-SA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لا أعيدها بعد ذلك .</a:t>
            </a:r>
          </a:p>
          <a:p>
            <a:pPr marL="342900" indent="-342900"/>
            <a:endParaRPr lang="ar-SA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/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   ) أقطع الصلاة ثم أتوضأ </a:t>
            </a:r>
            <a:r>
              <a:rPr lang="ar-SA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أصلي </a:t>
            </a:r>
            <a:r>
              <a:rPr lang="ar-SA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البداية </a:t>
            </a:r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مربع نص 27"/>
          <p:cNvSpPr txBox="1">
            <a:spLocks noChangeArrowheads="1"/>
          </p:cNvSpPr>
          <p:nvPr/>
        </p:nvSpPr>
        <p:spPr bwMode="auto">
          <a:xfrm>
            <a:off x="7858148" y="4214818"/>
            <a:ext cx="45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b="1" dirty="0">
                <a:solidFill>
                  <a:srgbClr val="FF0066"/>
                </a:solidFill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194</Words>
  <PresentationFormat>عرض على الشاشة (3:4)‏</PresentationFormat>
  <Paragraphs>44</Paragraphs>
  <Slides>9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7</cp:revision>
  <dcterms:created xsi:type="dcterms:W3CDTF">2014-08-08T18:49:10Z</dcterms:created>
  <dcterms:modified xsi:type="dcterms:W3CDTF">2014-08-30T05:54:37Z</dcterms:modified>
</cp:coreProperties>
</file>