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092350"/>
              </p:ext>
            </p:extLst>
          </p:nvPr>
        </p:nvGraphicFramePr>
        <p:xfrm>
          <a:off x="146496" y="2732306"/>
          <a:ext cx="8954592" cy="13182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الشهادتان ومعنى شهادة :أن لا إله إلا الله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المراد بالشهادتين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مكانة الشهادتين . المراد بالشهادتين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حكم النطق بالشهادتين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أركان الشهادة 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77580"/>
              </p:ext>
            </p:extLst>
          </p:nvPr>
        </p:nvGraphicFramePr>
        <p:xfrm>
          <a:off x="0" y="836712"/>
          <a:ext cx="9060270" cy="54822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كم مرة يتكرر ذكر الشهادتين في الأذان كل يوم  ؟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شروط شهادة أن لا إله إلا الله : 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1-العلم بمعناها المنافي للجهل 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2-اليقين بها المنافي للشك والتردد.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3-الإخلاص  المنافي للشرك 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4-لصدق بها المنافي لقولها كذبا 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5-	محبتها المنافي لبغضها وبغض ما دلت عليه 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6-	الانقياد لمعناها المنافي للترك والاستكبار 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7-القبول لها ولمعناها المنافي للرد .</a:t>
                      </a:r>
                    </a:p>
                    <a:p>
                      <a:pPr marL="0" indent="0" algn="r" rtl="1">
                        <a:spcAft>
                          <a:spcPts val="0"/>
                        </a:spcAft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8-الكفر بالطاغوت المنافي للإيمان به </a:t>
                      </a: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  <a:endParaRPr lang="ar-SA" sz="1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المراد بالشهادتين ؟ وما حكم النطق بهما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 ومعنى شهادة :أن لا إله إلا الله .</a:t>
                      </a:r>
                      <a:endParaRPr lang="ar-SA" sz="1200" b="1" dirty="0" smtClean="0">
                        <a:effectLst/>
                        <a:latin typeface="Traditional Arabic"/>
                        <a:ea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/ حدد  المراد بالشهادتين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ما المراد بالشهادتين؟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  حكم النطق بالشهادتين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   أركان الشهادة .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3290</TotalTime>
  <Words>258</Words>
  <Application>Microsoft Office PowerPoint</Application>
  <PresentationFormat>عرض على الشاشة (3:4)‏</PresentationFormat>
  <Paragraphs>63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38</cp:revision>
  <cp:lastPrinted>2014-09-27T12:51:31Z</cp:lastPrinted>
  <dcterms:created xsi:type="dcterms:W3CDTF">2014-02-12T13:17:48Z</dcterms:created>
  <dcterms:modified xsi:type="dcterms:W3CDTF">2014-09-27T13:01:27Z</dcterms:modified>
</cp:coreProperties>
</file>